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1"/>
  </p:notesMasterIdLst>
  <p:sldIdLst>
    <p:sldId id="258" r:id="rId5"/>
    <p:sldId id="259" r:id="rId6"/>
    <p:sldId id="260" r:id="rId7"/>
    <p:sldId id="269" r:id="rId8"/>
    <p:sldId id="263" r:id="rId9"/>
    <p:sldId id="266" r:id="rId10"/>
    <p:sldId id="264" r:id="rId11"/>
    <p:sldId id="265" r:id="rId12"/>
    <p:sldId id="272" r:id="rId13"/>
    <p:sldId id="273" r:id="rId14"/>
    <p:sldId id="274" r:id="rId15"/>
    <p:sldId id="275" r:id="rId16"/>
    <p:sldId id="270" r:id="rId17"/>
    <p:sldId id="267" r:id="rId18"/>
    <p:sldId id="271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6010737-BB8D-206A-1B3C-7AF52CA96653}" name="Singuru, Srihari" initials="SS" userId="S::Srihari.Singuru@in.pega.com::35c5fb95-9e27-4554-8b66-f3e0b204d54c" providerId="AD"/>
  <p188:author id="{D597F142-9AA8-44D5-2605-EDCDD46F5208}" name="Asthana, Abhishek" initials="AA" userId="S::abhishek.asthana@pega.com::ee2e1af3-bfa9-4d5c-bdf3-6797bddc4129" providerId="AD"/>
  <p188:author id="{F9E1FE5E-F877-D8B4-C9F0-74B5DBE77670}" name="Inakollu, Prashanthi" initials="IP" userId="S::Prashanthi.Inakollu@pega.com::6fa4eed6-e426-4fde-87b0-40ec9d45e0fa" providerId="AD"/>
  <p188:author id="{00505276-0C95-FB58-19F5-0F2876F93B4C}" name="Talishetti, Pratik" initials="TP" userId="S::pratik.talishetti@in.pega.com::5a2bc9cf-041e-4f16-b0d5-29f8c598173e" providerId="AD"/>
  <p188:author id="{7EA02491-61D4-0125-C3B7-68C8F1C7E691}" name="Etienne, Julien" initials="EJ" userId="S::julien.etienne@pega.com::6b38a4fd-0317-48ef-aebd-a8a80f56120b" providerId="AD"/>
  <p188:author id="{68E5BA92-3A03-BFAF-A16C-BE49D5DC20C6}" name="Mehata, Hitesh" initials="MH" userId="S::hitesh.mehata@in.pega.com::03da50be-d367-49bd-be00-dd25992ef3a9" providerId="AD"/>
  <p188:author id="{CFA22FAA-1400-974A-57CE-32BFE0488C77}" name="Kendall, Matthew" initials="KM" userId="S::matthew.kendall@pega.com::df374b6b-2a10-40ae-947b-391fcd574879" providerId="AD"/>
  <p188:author id="{C98CACCC-49E9-C045-C397-132D0835DD44}" name="Lysko, Grzegorz" initials="LG" userId="S::grzegorz.lysko@pega.com::89811582-141e-40f3-ba49-09a23d297b55" providerId="AD"/>
  <p188:author id="{BDACD2D1-F736-0554-3566-EE427DBFC130}" name="Singuru, Srihari" initials="SS" userId="S::srihari.singuru@in.pega.com::35c5fb95-9e27-4554-8b66-f3e0b204d54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4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1"/>
    <p:restoredTop sz="94683"/>
  </p:normalViewPr>
  <p:slideViewPr>
    <p:cSldViewPr snapToGrid="0">
      <p:cViewPr varScale="1">
        <p:scale>
          <a:sx n="139" d="100"/>
          <a:sy n="139" d="100"/>
        </p:scale>
        <p:origin x="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0T05:42:42.2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24575,'20'0'0,"10"0"0,22 0 0,23 0 0,23 0 0,-28 0 0,6 0-1014,-13 0 1,5 0 0,2 0 1013,11 0 0,3 1 0,2-1 0,10 2 0,3 0 0,2 1 0,-23 0 0,2-1 0,-1 1 0,0 0-1107,20 0 0,-1 1 0,2 0 1107,-16-2 0,1 0 0,1 0 0,2-1 0,5 1 0,2-2 0,0 1 0,0-1 0,-1 0 0,-1 0 0,1 0 0,-1 0 0,1 0 0,1 0 0,-2 0 0,-3 0 0,-11 0 0,-2 0 0,-1 0 0,-4 0 0,10 0 0,-4 0 0,-2 0 0,26-1 0,-5 0-861,-12-2 1,-5-1 860,-14 1 0,-4-2-12,-8 0 0,-2 0 12,26-2 1585,-28 3-1585,-14 2 3991,-15 1-3991,-3 1 2490,-12 0-2490,-3 0 40,-11 0-40,3 0 0,-5 0 0,8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5B9D2-6DC5-49FA-A160-A6442FA65D17}" type="datetimeFigureOut">
              <a:rPr lang="en-US" smtClean="0"/>
              <a:t>1/7/23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9672C-3AF9-4909-99A0-587019FF0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26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9672C-3AF9-4909-99A0-587019FF0C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38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9672C-3AF9-4909-99A0-587019FF0C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6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ChangeAspect="1"/>
          </p:cNvSpPr>
          <p:nvPr userDrawn="1"/>
        </p:nvSpPr>
        <p:spPr bwMode="hidden">
          <a:xfrm>
            <a:off x="-5" y="1591218"/>
            <a:ext cx="12192005" cy="2974687"/>
          </a:xfrm>
          <a:custGeom>
            <a:avLst/>
            <a:gdLst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5 w 12192005"/>
              <a:gd name="connsiteY14" fmla="*/ 2555062 h 2974687"/>
              <a:gd name="connsiteX15" fmla="*/ 0 w 12192005"/>
              <a:gd name="connsiteY15" fmla="*/ 2555062 h 2974687"/>
              <a:gd name="connsiteX16" fmla="*/ 0 w 12192005"/>
              <a:gd name="connsiteY16" fmla="*/ 1377434 h 2974687"/>
              <a:gd name="connsiteX17" fmla="*/ 30279 w 12192005"/>
              <a:gd name="connsiteY17" fmla="*/ 1340737 h 2974687"/>
              <a:gd name="connsiteX18" fmla="*/ 532612 w 12192005"/>
              <a:gd name="connsiteY18" fmla="*/ 1132663 h 2974687"/>
              <a:gd name="connsiteX19" fmla="*/ 809134 w 12192005"/>
              <a:gd name="connsiteY19" fmla="*/ 1188491 h 2974687"/>
              <a:gd name="connsiteX20" fmla="*/ 871197 w 12192005"/>
              <a:gd name="connsiteY20" fmla="*/ 1222176 h 2974687"/>
              <a:gd name="connsiteX21" fmla="*/ 920073 w 12192005"/>
              <a:gd name="connsiteY21" fmla="*/ 1162937 h 2974687"/>
              <a:gd name="connsiteX22" fmla="*/ 1422408 w 12192005"/>
              <a:gd name="connsiteY22" fmla="*/ 954863 h 2974687"/>
              <a:gd name="connsiteX23" fmla="*/ 1451151 w 12192005"/>
              <a:gd name="connsiteY23" fmla="*/ 957761 h 2974687"/>
              <a:gd name="connsiteX24" fmla="*/ 1453000 w 12192005"/>
              <a:gd name="connsiteY24" fmla="*/ 939422 h 2974687"/>
              <a:gd name="connsiteX25" fmla="*/ 2392372 w 12192005"/>
              <a:gd name="connsiteY25" fmla="*/ 173813 h 2974687"/>
              <a:gd name="connsiteX26" fmla="*/ 3351221 w 12192005"/>
              <a:gd name="connsiteY26" fmla="*/ 1132663 h 2974687"/>
              <a:gd name="connsiteX27" fmla="*/ 3348380 w 12192005"/>
              <a:gd name="connsiteY27" fmla="*/ 1160840 h 2974687"/>
              <a:gd name="connsiteX28" fmla="*/ 3449988 w 12192005"/>
              <a:gd name="connsiteY28" fmla="*/ 1192380 h 2974687"/>
              <a:gd name="connsiteX29" fmla="*/ 3708764 w 12192005"/>
              <a:gd name="connsiteY29" fmla="*/ 1405477 h 2974687"/>
              <a:gd name="connsiteX30" fmla="*/ 3735036 w 12192005"/>
              <a:gd name="connsiteY30" fmla="*/ 1460129 h 2974687"/>
              <a:gd name="connsiteX31" fmla="*/ 3775589 w 12192005"/>
              <a:gd name="connsiteY31" fmla="*/ 1426671 h 2974687"/>
              <a:gd name="connsiteX32" fmla="*/ 4042973 w 12192005"/>
              <a:gd name="connsiteY32" fmla="*/ 1344996 h 2974687"/>
              <a:gd name="connsiteX33" fmla="*/ 4139355 w 12192005"/>
              <a:gd name="connsiteY33" fmla="*/ 1354712 h 2974687"/>
              <a:gd name="connsiteX34" fmla="*/ 4224117 w 12192005"/>
              <a:gd name="connsiteY34" fmla="*/ 1381024 h 2974687"/>
              <a:gd name="connsiteX35" fmla="*/ 4241201 w 12192005"/>
              <a:gd name="connsiteY35" fmla="*/ 1325996 h 2974687"/>
              <a:gd name="connsiteX36" fmla="*/ 4783148 w 12192005"/>
              <a:gd name="connsiteY36" fmla="*/ 966769 h 2974687"/>
              <a:gd name="connsiteX37" fmla="*/ 4825455 w 12192005"/>
              <a:gd name="connsiteY37" fmla="*/ 971034 h 2974687"/>
              <a:gd name="connsiteX38" fmla="*/ 4864350 w 12192005"/>
              <a:gd name="connsiteY38" fmla="*/ 899371 h 2974687"/>
              <a:gd name="connsiteX39" fmla="*/ 5659444 w 12192005"/>
              <a:gd name="connsiteY39" fmla="*/ 476623 h 2974687"/>
              <a:gd name="connsiteX40" fmla="*/ 6337453 w 12192005"/>
              <a:gd name="connsiteY40" fmla="*/ 757464 h 2974687"/>
              <a:gd name="connsiteX41" fmla="*/ 6425970 w 12192005"/>
              <a:gd name="connsiteY41" fmla="*/ 864748 h 2974687"/>
              <a:gd name="connsiteX42" fmla="*/ 6451259 w 12192005"/>
              <a:gd name="connsiteY42" fmla="*/ 818157 h 2974687"/>
              <a:gd name="connsiteX43" fmla="*/ 7366802 w 12192005"/>
              <a:gd name="connsiteY43" fmla="*/ 331367 h 2974687"/>
              <a:gd name="connsiteX44" fmla="*/ 7479690 w 12192005"/>
              <a:gd name="connsiteY44" fmla="*/ 337067 h 2974687"/>
              <a:gd name="connsiteX45" fmla="*/ 7587922 w 12192005"/>
              <a:gd name="connsiteY45" fmla="*/ 353585 h 2974687"/>
              <a:gd name="connsiteX46" fmla="*/ 7654776 w 12192005"/>
              <a:gd name="connsiteY46" fmla="*/ 298426 h 2974687"/>
              <a:gd name="connsiteX47" fmla="*/ 8062731 w 12192005"/>
              <a:gd name="connsiteY47" fmla="*/ 173813 h 2974687"/>
              <a:gd name="connsiteX48" fmla="*/ 8777558 w 12192005"/>
              <a:gd name="connsiteY48" fmla="*/ 756414 h 2974687"/>
              <a:gd name="connsiteX49" fmla="*/ 8779462 w 12192005"/>
              <a:gd name="connsiteY49" fmla="*/ 775297 h 2974687"/>
              <a:gd name="connsiteX50" fmla="*/ 8800464 w 12192005"/>
              <a:gd name="connsiteY50" fmla="*/ 768778 h 2974687"/>
              <a:gd name="connsiteX51" fmla="*/ 8919000 w 12192005"/>
              <a:gd name="connsiteY51" fmla="*/ 756828 h 2974687"/>
              <a:gd name="connsiteX52" fmla="*/ 9406718 w 12192005"/>
              <a:gd name="connsiteY52" fmla="*/ 1016146 h 2974687"/>
              <a:gd name="connsiteX53" fmla="*/ 9430890 w 12192005"/>
              <a:gd name="connsiteY53" fmla="*/ 1060679 h 2974687"/>
              <a:gd name="connsiteX54" fmla="*/ 9438634 w 12192005"/>
              <a:gd name="connsiteY54" fmla="*/ 1035731 h 2974687"/>
              <a:gd name="connsiteX55" fmla="*/ 10170720 w 12192005"/>
              <a:gd name="connsiteY55" fmla="*/ 550471 h 2974687"/>
              <a:gd name="connsiteX56" fmla="*/ 10330844 w 12192005"/>
              <a:gd name="connsiteY56" fmla="*/ 566613 h 2974687"/>
              <a:gd name="connsiteX57" fmla="*/ 10350690 w 12192005"/>
              <a:gd name="connsiteY57" fmla="*/ 571716 h 2974687"/>
              <a:gd name="connsiteX58" fmla="*/ 10345328 w 12192005"/>
              <a:gd name="connsiteY58" fmla="*/ 518528 h 2974687"/>
              <a:gd name="connsiteX59" fmla="*/ 10863857 w 12192005"/>
              <a:gd name="connsiteY59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5 w 12192005"/>
              <a:gd name="connsiteY14" fmla="*/ 2555062 h 2974687"/>
              <a:gd name="connsiteX15" fmla="*/ 0 w 12192005"/>
              <a:gd name="connsiteY15" fmla="*/ 1377434 h 2974687"/>
              <a:gd name="connsiteX16" fmla="*/ 30279 w 12192005"/>
              <a:gd name="connsiteY16" fmla="*/ 1340737 h 2974687"/>
              <a:gd name="connsiteX17" fmla="*/ 532612 w 12192005"/>
              <a:gd name="connsiteY17" fmla="*/ 1132663 h 2974687"/>
              <a:gd name="connsiteX18" fmla="*/ 809134 w 12192005"/>
              <a:gd name="connsiteY18" fmla="*/ 1188491 h 2974687"/>
              <a:gd name="connsiteX19" fmla="*/ 871197 w 12192005"/>
              <a:gd name="connsiteY19" fmla="*/ 1222176 h 2974687"/>
              <a:gd name="connsiteX20" fmla="*/ 920073 w 12192005"/>
              <a:gd name="connsiteY20" fmla="*/ 1162937 h 2974687"/>
              <a:gd name="connsiteX21" fmla="*/ 1422408 w 12192005"/>
              <a:gd name="connsiteY21" fmla="*/ 954863 h 2974687"/>
              <a:gd name="connsiteX22" fmla="*/ 1451151 w 12192005"/>
              <a:gd name="connsiteY22" fmla="*/ 957761 h 2974687"/>
              <a:gd name="connsiteX23" fmla="*/ 1453000 w 12192005"/>
              <a:gd name="connsiteY23" fmla="*/ 939422 h 2974687"/>
              <a:gd name="connsiteX24" fmla="*/ 2392372 w 12192005"/>
              <a:gd name="connsiteY24" fmla="*/ 173813 h 2974687"/>
              <a:gd name="connsiteX25" fmla="*/ 3351221 w 12192005"/>
              <a:gd name="connsiteY25" fmla="*/ 1132663 h 2974687"/>
              <a:gd name="connsiteX26" fmla="*/ 3348380 w 12192005"/>
              <a:gd name="connsiteY26" fmla="*/ 1160840 h 2974687"/>
              <a:gd name="connsiteX27" fmla="*/ 3449988 w 12192005"/>
              <a:gd name="connsiteY27" fmla="*/ 1192380 h 2974687"/>
              <a:gd name="connsiteX28" fmla="*/ 3708764 w 12192005"/>
              <a:gd name="connsiteY28" fmla="*/ 1405477 h 2974687"/>
              <a:gd name="connsiteX29" fmla="*/ 3735036 w 12192005"/>
              <a:gd name="connsiteY29" fmla="*/ 1460129 h 2974687"/>
              <a:gd name="connsiteX30" fmla="*/ 3775589 w 12192005"/>
              <a:gd name="connsiteY30" fmla="*/ 1426671 h 2974687"/>
              <a:gd name="connsiteX31" fmla="*/ 4042973 w 12192005"/>
              <a:gd name="connsiteY31" fmla="*/ 1344996 h 2974687"/>
              <a:gd name="connsiteX32" fmla="*/ 4139355 w 12192005"/>
              <a:gd name="connsiteY32" fmla="*/ 1354712 h 2974687"/>
              <a:gd name="connsiteX33" fmla="*/ 4224117 w 12192005"/>
              <a:gd name="connsiteY33" fmla="*/ 1381024 h 2974687"/>
              <a:gd name="connsiteX34" fmla="*/ 4241201 w 12192005"/>
              <a:gd name="connsiteY34" fmla="*/ 1325996 h 2974687"/>
              <a:gd name="connsiteX35" fmla="*/ 4783148 w 12192005"/>
              <a:gd name="connsiteY35" fmla="*/ 966769 h 2974687"/>
              <a:gd name="connsiteX36" fmla="*/ 4825455 w 12192005"/>
              <a:gd name="connsiteY36" fmla="*/ 971034 h 2974687"/>
              <a:gd name="connsiteX37" fmla="*/ 4864350 w 12192005"/>
              <a:gd name="connsiteY37" fmla="*/ 899371 h 2974687"/>
              <a:gd name="connsiteX38" fmla="*/ 5659444 w 12192005"/>
              <a:gd name="connsiteY38" fmla="*/ 476623 h 2974687"/>
              <a:gd name="connsiteX39" fmla="*/ 6337453 w 12192005"/>
              <a:gd name="connsiteY39" fmla="*/ 757464 h 2974687"/>
              <a:gd name="connsiteX40" fmla="*/ 6425970 w 12192005"/>
              <a:gd name="connsiteY40" fmla="*/ 864748 h 2974687"/>
              <a:gd name="connsiteX41" fmla="*/ 6451259 w 12192005"/>
              <a:gd name="connsiteY41" fmla="*/ 818157 h 2974687"/>
              <a:gd name="connsiteX42" fmla="*/ 7366802 w 12192005"/>
              <a:gd name="connsiteY42" fmla="*/ 331367 h 2974687"/>
              <a:gd name="connsiteX43" fmla="*/ 7479690 w 12192005"/>
              <a:gd name="connsiteY43" fmla="*/ 337067 h 2974687"/>
              <a:gd name="connsiteX44" fmla="*/ 7587922 w 12192005"/>
              <a:gd name="connsiteY44" fmla="*/ 353585 h 2974687"/>
              <a:gd name="connsiteX45" fmla="*/ 7654776 w 12192005"/>
              <a:gd name="connsiteY45" fmla="*/ 298426 h 2974687"/>
              <a:gd name="connsiteX46" fmla="*/ 8062731 w 12192005"/>
              <a:gd name="connsiteY46" fmla="*/ 173813 h 2974687"/>
              <a:gd name="connsiteX47" fmla="*/ 8777558 w 12192005"/>
              <a:gd name="connsiteY47" fmla="*/ 756414 h 2974687"/>
              <a:gd name="connsiteX48" fmla="*/ 8779462 w 12192005"/>
              <a:gd name="connsiteY48" fmla="*/ 775297 h 2974687"/>
              <a:gd name="connsiteX49" fmla="*/ 8800464 w 12192005"/>
              <a:gd name="connsiteY49" fmla="*/ 768778 h 2974687"/>
              <a:gd name="connsiteX50" fmla="*/ 8919000 w 12192005"/>
              <a:gd name="connsiteY50" fmla="*/ 756828 h 2974687"/>
              <a:gd name="connsiteX51" fmla="*/ 9406718 w 12192005"/>
              <a:gd name="connsiteY51" fmla="*/ 1016146 h 2974687"/>
              <a:gd name="connsiteX52" fmla="*/ 9430890 w 12192005"/>
              <a:gd name="connsiteY52" fmla="*/ 1060679 h 2974687"/>
              <a:gd name="connsiteX53" fmla="*/ 9438634 w 12192005"/>
              <a:gd name="connsiteY53" fmla="*/ 1035731 h 2974687"/>
              <a:gd name="connsiteX54" fmla="*/ 10170720 w 12192005"/>
              <a:gd name="connsiteY54" fmla="*/ 550471 h 2974687"/>
              <a:gd name="connsiteX55" fmla="*/ 10330844 w 12192005"/>
              <a:gd name="connsiteY55" fmla="*/ 566613 h 2974687"/>
              <a:gd name="connsiteX56" fmla="*/ 10350690 w 12192005"/>
              <a:gd name="connsiteY56" fmla="*/ 571716 h 2974687"/>
              <a:gd name="connsiteX57" fmla="*/ 10345328 w 12192005"/>
              <a:gd name="connsiteY57" fmla="*/ 518528 h 2974687"/>
              <a:gd name="connsiteX58" fmla="*/ 10863857 w 12192005"/>
              <a:gd name="connsiteY58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0 w 12192005"/>
              <a:gd name="connsiteY14" fmla="*/ 1377434 h 2974687"/>
              <a:gd name="connsiteX15" fmla="*/ 30279 w 12192005"/>
              <a:gd name="connsiteY15" fmla="*/ 1340737 h 2974687"/>
              <a:gd name="connsiteX16" fmla="*/ 532612 w 12192005"/>
              <a:gd name="connsiteY16" fmla="*/ 1132663 h 2974687"/>
              <a:gd name="connsiteX17" fmla="*/ 809134 w 12192005"/>
              <a:gd name="connsiteY17" fmla="*/ 1188491 h 2974687"/>
              <a:gd name="connsiteX18" fmla="*/ 871197 w 12192005"/>
              <a:gd name="connsiteY18" fmla="*/ 1222176 h 2974687"/>
              <a:gd name="connsiteX19" fmla="*/ 920073 w 12192005"/>
              <a:gd name="connsiteY19" fmla="*/ 1162937 h 2974687"/>
              <a:gd name="connsiteX20" fmla="*/ 1422408 w 12192005"/>
              <a:gd name="connsiteY20" fmla="*/ 954863 h 2974687"/>
              <a:gd name="connsiteX21" fmla="*/ 1451151 w 12192005"/>
              <a:gd name="connsiteY21" fmla="*/ 957761 h 2974687"/>
              <a:gd name="connsiteX22" fmla="*/ 1453000 w 12192005"/>
              <a:gd name="connsiteY22" fmla="*/ 939422 h 2974687"/>
              <a:gd name="connsiteX23" fmla="*/ 2392372 w 12192005"/>
              <a:gd name="connsiteY23" fmla="*/ 173813 h 2974687"/>
              <a:gd name="connsiteX24" fmla="*/ 3351221 w 12192005"/>
              <a:gd name="connsiteY24" fmla="*/ 1132663 h 2974687"/>
              <a:gd name="connsiteX25" fmla="*/ 3348380 w 12192005"/>
              <a:gd name="connsiteY25" fmla="*/ 1160840 h 2974687"/>
              <a:gd name="connsiteX26" fmla="*/ 3449988 w 12192005"/>
              <a:gd name="connsiteY26" fmla="*/ 1192380 h 2974687"/>
              <a:gd name="connsiteX27" fmla="*/ 3708764 w 12192005"/>
              <a:gd name="connsiteY27" fmla="*/ 1405477 h 2974687"/>
              <a:gd name="connsiteX28" fmla="*/ 3735036 w 12192005"/>
              <a:gd name="connsiteY28" fmla="*/ 1460129 h 2974687"/>
              <a:gd name="connsiteX29" fmla="*/ 3775589 w 12192005"/>
              <a:gd name="connsiteY29" fmla="*/ 1426671 h 2974687"/>
              <a:gd name="connsiteX30" fmla="*/ 4042973 w 12192005"/>
              <a:gd name="connsiteY30" fmla="*/ 1344996 h 2974687"/>
              <a:gd name="connsiteX31" fmla="*/ 4139355 w 12192005"/>
              <a:gd name="connsiteY31" fmla="*/ 1354712 h 2974687"/>
              <a:gd name="connsiteX32" fmla="*/ 4224117 w 12192005"/>
              <a:gd name="connsiteY32" fmla="*/ 1381024 h 2974687"/>
              <a:gd name="connsiteX33" fmla="*/ 4241201 w 12192005"/>
              <a:gd name="connsiteY33" fmla="*/ 1325996 h 2974687"/>
              <a:gd name="connsiteX34" fmla="*/ 4783148 w 12192005"/>
              <a:gd name="connsiteY34" fmla="*/ 966769 h 2974687"/>
              <a:gd name="connsiteX35" fmla="*/ 4825455 w 12192005"/>
              <a:gd name="connsiteY35" fmla="*/ 971034 h 2974687"/>
              <a:gd name="connsiteX36" fmla="*/ 4864350 w 12192005"/>
              <a:gd name="connsiteY36" fmla="*/ 899371 h 2974687"/>
              <a:gd name="connsiteX37" fmla="*/ 5659444 w 12192005"/>
              <a:gd name="connsiteY37" fmla="*/ 476623 h 2974687"/>
              <a:gd name="connsiteX38" fmla="*/ 6337453 w 12192005"/>
              <a:gd name="connsiteY38" fmla="*/ 757464 h 2974687"/>
              <a:gd name="connsiteX39" fmla="*/ 6425970 w 12192005"/>
              <a:gd name="connsiteY39" fmla="*/ 864748 h 2974687"/>
              <a:gd name="connsiteX40" fmla="*/ 6451259 w 12192005"/>
              <a:gd name="connsiteY40" fmla="*/ 818157 h 2974687"/>
              <a:gd name="connsiteX41" fmla="*/ 7366802 w 12192005"/>
              <a:gd name="connsiteY41" fmla="*/ 331367 h 2974687"/>
              <a:gd name="connsiteX42" fmla="*/ 7479690 w 12192005"/>
              <a:gd name="connsiteY42" fmla="*/ 337067 h 2974687"/>
              <a:gd name="connsiteX43" fmla="*/ 7587922 w 12192005"/>
              <a:gd name="connsiteY43" fmla="*/ 353585 h 2974687"/>
              <a:gd name="connsiteX44" fmla="*/ 7654776 w 12192005"/>
              <a:gd name="connsiteY44" fmla="*/ 298426 h 2974687"/>
              <a:gd name="connsiteX45" fmla="*/ 8062731 w 12192005"/>
              <a:gd name="connsiteY45" fmla="*/ 173813 h 2974687"/>
              <a:gd name="connsiteX46" fmla="*/ 8777558 w 12192005"/>
              <a:gd name="connsiteY46" fmla="*/ 756414 h 2974687"/>
              <a:gd name="connsiteX47" fmla="*/ 8779462 w 12192005"/>
              <a:gd name="connsiteY47" fmla="*/ 775297 h 2974687"/>
              <a:gd name="connsiteX48" fmla="*/ 8800464 w 12192005"/>
              <a:gd name="connsiteY48" fmla="*/ 768778 h 2974687"/>
              <a:gd name="connsiteX49" fmla="*/ 8919000 w 12192005"/>
              <a:gd name="connsiteY49" fmla="*/ 756828 h 2974687"/>
              <a:gd name="connsiteX50" fmla="*/ 9406718 w 12192005"/>
              <a:gd name="connsiteY50" fmla="*/ 1016146 h 2974687"/>
              <a:gd name="connsiteX51" fmla="*/ 9430890 w 12192005"/>
              <a:gd name="connsiteY51" fmla="*/ 1060679 h 2974687"/>
              <a:gd name="connsiteX52" fmla="*/ 9438634 w 12192005"/>
              <a:gd name="connsiteY52" fmla="*/ 1035731 h 2974687"/>
              <a:gd name="connsiteX53" fmla="*/ 10170720 w 12192005"/>
              <a:gd name="connsiteY53" fmla="*/ 550471 h 2974687"/>
              <a:gd name="connsiteX54" fmla="*/ 10330844 w 12192005"/>
              <a:gd name="connsiteY54" fmla="*/ 566613 h 2974687"/>
              <a:gd name="connsiteX55" fmla="*/ 10350690 w 12192005"/>
              <a:gd name="connsiteY55" fmla="*/ 571716 h 2974687"/>
              <a:gd name="connsiteX56" fmla="*/ 10345328 w 12192005"/>
              <a:gd name="connsiteY56" fmla="*/ 518528 h 2974687"/>
              <a:gd name="connsiteX57" fmla="*/ 10863857 w 12192005"/>
              <a:gd name="connsiteY57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2576776 h 2974687"/>
              <a:gd name="connsiteX11" fmla="*/ 12192005 w 12192005"/>
              <a:gd name="connsiteY11" fmla="*/ 2974687 h 2974687"/>
              <a:gd name="connsiteX12" fmla="*/ 5 w 12192005"/>
              <a:gd name="connsiteY12" fmla="*/ 2974687 h 2974687"/>
              <a:gd name="connsiteX13" fmla="*/ 0 w 12192005"/>
              <a:gd name="connsiteY13" fmla="*/ 1377434 h 2974687"/>
              <a:gd name="connsiteX14" fmla="*/ 30279 w 12192005"/>
              <a:gd name="connsiteY14" fmla="*/ 1340737 h 2974687"/>
              <a:gd name="connsiteX15" fmla="*/ 532612 w 12192005"/>
              <a:gd name="connsiteY15" fmla="*/ 1132663 h 2974687"/>
              <a:gd name="connsiteX16" fmla="*/ 809134 w 12192005"/>
              <a:gd name="connsiteY16" fmla="*/ 1188491 h 2974687"/>
              <a:gd name="connsiteX17" fmla="*/ 871197 w 12192005"/>
              <a:gd name="connsiteY17" fmla="*/ 1222176 h 2974687"/>
              <a:gd name="connsiteX18" fmla="*/ 920073 w 12192005"/>
              <a:gd name="connsiteY18" fmla="*/ 1162937 h 2974687"/>
              <a:gd name="connsiteX19" fmla="*/ 1422408 w 12192005"/>
              <a:gd name="connsiteY19" fmla="*/ 954863 h 2974687"/>
              <a:gd name="connsiteX20" fmla="*/ 1451151 w 12192005"/>
              <a:gd name="connsiteY20" fmla="*/ 957761 h 2974687"/>
              <a:gd name="connsiteX21" fmla="*/ 1453000 w 12192005"/>
              <a:gd name="connsiteY21" fmla="*/ 939422 h 2974687"/>
              <a:gd name="connsiteX22" fmla="*/ 2392372 w 12192005"/>
              <a:gd name="connsiteY22" fmla="*/ 173813 h 2974687"/>
              <a:gd name="connsiteX23" fmla="*/ 3351221 w 12192005"/>
              <a:gd name="connsiteY23" fmla="*/ 1132663 h 2974687"/>
              <a:gd name="connsiteX24" fmla="*/ 3348380 w 12192005"/>
              <a:gd name="connsiteY24" fmla="*/ 1160840 h 2974687"/>
              <a:gd name="connsiteX25" fmla="*/ 3449988 w 12192005"/>
              <a:gd name="connsiteY25" fmla="*/ 1192380 h 2974687"/>
              <a:gd name="connsiteX26" fmla="*/ 3708764 w 12192005"/>
              <a:gd name="connsiteY26" fmla="*/ 1405477 h 2974687"/>
              <a:gd name="connsiteX27" fmla="*/ 3735036 w 12192005"/>
              <a:gd name="connsiteY27" fmla="*/ 1460129 h 2974687"/>
              <a:gd name="connsiteX28" fmla="*/ 3775589 w 12192005"/>
              <a:gd name="connsiteY28" fmla="*/ 1426671 h 2974687"/>
              <a:gd name="connsiteX29" fmla="*/ 4042973 w 12192005"/>
              <a:gd name="connsiteY29" fmla="*/ 1344996 h 2974687"/>
              <a:gd name="connsiteX30" fmla="*/ 4139355 w 12192005"/>
              <a:gd name="connsiteY30" fmla="*/ 1354712 h 2974687"/>
              <a:gd name="connsiteX31" fmla="*/ 4224117 w 12192005"/>
              <a:gd name="connsiteY31" fmla="*/ 1381024 h 2974687"/>
              <a:gd name="connsiteX32" fmla="*/ 4241201 w 12192005"/>
              <a:gd name="connsiteY32" fmla="*/ 1325996 h 2974687"/>
              <a:gd name="connsiteX33" fmla="*/ 4783148 w 12192005"/>
              <a:gd name="connsiteY33" fmla="*/ 966769 h 2974687"/>
              <a:gd name="connsiteX34" fmla="*/ 4825455 w 12192005"/>
              <a:gd name="connsiteY34" fmla="*/ 971034 h 2974687"/>
              <a:gd name="connsiteX35" fmla="*/ 4864350 w 12192005"/>
              <a:gd name="connsiteY35" fmla="*/ 899371 h 2974687"/>
              <a:gd name="connsiteX36" fmla="*/ 5659444 w 12192005"/>
              <a:gd name="connsiteY36" fmla="*/ 476623 h 2974687"/>
              <a:gd name="connsiteX37" fmla="*/ 6337453 w 12192005"/>
              <a:gd name="connsiteY37" fmla="*/ 757464 h 2974687"/>
              <a:gd name="connsiteX38" fmla="*/ 6425970 w 12192005"/>
              <a:gd name="connsiteY38" fmla="*/ 864748 h 2974687"/>
              <a:gd name="connsiteX39" fmla="*/ 6451259 w 12192005"/>
              <a:gd name="connsiteY39" fmla="*/ 818157 h 2974687"/>
              <a:gd name="connsiteX40" fmla="*/ 7366802 w 12192005"/>
              <a:gd name="connsiteY40" fmla="*/ 331367 h 2974687"/>
              <a:gd name="connsiteX41" fmla="*/ 7479690 w 12192005"/>
              <a:gd name="connsiteY41" fmla="*/ 337067 h 2974687"/>
              <a:gd name="connsiteX42" fmla="*/ 7587922 w 12192005"/>
              <a:gd name="connsiteY42" fmla="*/ 353585 h 2974687"/>
              <a:gd name="connsiteX43" fmla="*/ 7654776 w 12192005"/>
              <a:gd name="connsiteY43" fmla="*/ 298426 h 2974687"/>
              <a:gd name="connsiteX44" fmla="*/ 8062731 w 12192005"/>
              <a:gd name="connsiteY44" fmla="*/ 173813 h 2974687"/>
              <a:gd name="connsiteX45" fmla="*/ 8777558 w 12192005"/>
              <a:gd name="connsiteY45" fmla="*/ 756414 h 2974687"/>
              <a:gd name="connsiteX46" fmla="*/ 8779462 w 12192005"/>
              <a:gd name="connsiteY46" fmla="*/ 775297 h 2974687"/>
              <a:gd name="connsiteX47" fmla="*/ 8800464 w 12192005"/>
              <a:gd name="connsiteY47" fmla="*/ 768778 h 2974687"/>
              <a:gd name="connsiteX48" fmla="*/ 8919000 w 12192005"/>
              <a:gd name="connsiteY48" fmla="*/ 756828 h 2974687"/>
              <a:gd name="connsiteX49" fmla="*/ 9406718 w 12192005"/>
              <a:gd name="connsiteY49" fmla="*/ 1016146 h 2974687"/>
              <a:gd name="connsiteX50" fmla="*/ 9430890 w 12192005"/>
              <a:gd name="connsiteY50" fmla="*/ 1060679 h 2974687"/>
              <a:gd name="connsiteX51" fmla="*/ 9438634 w 12192005"/>
              <a:gd name="connsiteY51" fmla="*/ 1035731 h 2974687"/>
              <a:gd name="connsiteX52" fmla="*/ 10170720 w 12192005"/>
              <a:gd name="connsiteY52" fmla="*/ 550471 h 2974687"/>
              <a:gd name="connsiteX53" fmla="*/ 10330844 w 12192005"/>
              <a:gd name="connsiteY53" fmla="*/ 566613 h 2974687"/>
              <a:gd name="connsiteX54" fmla="*/ 10350690 w 12192005"/>
              <a:gd name="connsiteY54" fmla="*/ 571716 h 2974687"/>
              <a:gd name="connsiteX55" fmla="*/ 10345328 w 12192005"/>
              <a:gd name="connsiteY55" fmla="*/ 518528 h 2974687"/>
              <a:gd name="connsiteX56" fmla="*/ 10863857 w 12192005"/>
              <a:gd name="connsiteY56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2974687 h 2974687"/>
              <a:gd name="connsiteX11" fmla="*/ 5 w 12192005"/>
              <a:gd name="connsiteY11" fmla="*/ 2974687 h 2974687"/>
              <a:gd name="connsiteX12" fmla="*/ 0 w 12192005"/>
              <a:gd name="connsiteY12" fmla="*/ 1377434 h 2974687"/>
              <a:gd name="connsiteX13" fmla="*/ 30279 w 12192005"/>
              <a:gd name="connsiteY13" fmla="*/ 1340737 h 2974687"/>
              <a:gd name="connsiteX14" fmla="*/ 532612 w 12192005"/>
              <a:gd name="connsiteY14" fmla="*/ 1132663 h 2974687"/>
              <a:gd name="connsiteX15" fmla="*/ 809134 w 12192005"/>
              <a:gd name="connsiteY15" fmla="*/ 1188491 h 2974687"/>
              <a:gd name="connsiteX16" fmla="*/ 871197 w 12192005"/>
              <a:gd name="connsiteY16" fmla="*/ 1222176 h 2974687"/>
              <a:gd name="connsiteX17" fmla="*/ 920073 w 12192005"/>
              <a:gd name="connsiteY17" fmla="*/ 1162937 h 2974687"/>
              <a:gd name="connsiteX18" fmla="*/ 1422408 w 12192005"/>
              <a:gd name="connsiteY18" fmla="*/ 954863 h 2974687"/>
              <a:gd name="connsiteX19" fmla="*/ 1451151 w 12192005"/>
              <a:gd name="connsiteY19" fmla="*/ 957761 h 2974687"/>
              <a:gd name="connsiteX20" fmla="*/ 1453000 w 12192005"/>
              <a:gd name="connsiteY20" fmla="*/ 939422 h 2974687"/>
              <a:gd name="connsiteX21" fmla="*/ 2392372 w 12192005"/>
              <a:gd name="connsiteY21" fmla="*/ 173813 h 2974687"/>
              <a:gd name="connsiteX22" fmla="*/ 3351221 w 12192005"/>
              <a:gd name="connsiteY22" fmla="*/ 1132663 h 2974687"/>
              <a:gd name="connsiteX23" fmla="*/ 3348380 w 12192005"/>
              <a:gd name="connsiteY23" fmla="*/ 1160840 h 2974687"/>
              <a:gd name="connsiteX24" fmla="*/ 3449988 w 12192005"/>
              <a:gd name="connsiteY24" fmla="*/ 1192380 h 2974687"/>
              <a:gd name="connsiteX25" fmla="*/ 3708764 w 12192005"/>
              <a:gd name="connsiteY25" fmla="*/ 1405477 h 2974687"/>
              <a:gd name="connsiteX26" fmla="*/ 3735036 w 12192005"/>
              <a:gd name="connsiteY26" fmla="*/ 1460129 h 2974687"/>
              <a:gd name="connsiteX27" fmla="*/ 3775589 w 12192005"/>
              <a:gd name="connsiteY27" fmla="*/ 1426671 h 2974687"/>
              <a:gd name="connsiteX28" fmla="*/ 4042973 w 12192005"/>
              <a:gd name="connsiteY28" fmla="*/ 1344996 h 2974687"/>
              <a:gd name="connsiteX29" fmla="*/ 4139355 w 12192005"/>
              <a:gd name="connsiteY29" fmla="*/ 1354712 h 2974687"/>
              <a:gd name="connsiteX30" fmla="*/ 4224117 w 12192005"/>
              <a:gd name="connsiteY30" fmla="*/ 1381024 h 2974687"/>
              <a:gd name="connsiteX31" fmla="*/ 4241201 w 12192005"/>
              <a:gd name="connsiteY31" fmla="*/ 1325996 h 2974687"/>
              <a:gd name="connsiteX32" fmla="*/ 4783148 w 12192005"/>
              <a:gd name="connsiteY32" fmla="*/ 966769 h 2974687"/>
              <a:gd name="connsiteX33" fmla="*/ 4825455 w 12192005"/>
              <a:gd name="connsiteY33" fmla="*/ 971034 h 2974687"/>
              <a:gd name="connsiteX34" fmla="*/ 4864350 w 12192005"/>
              <a:gd name="connsiteY34" fmla="*/ 899371 h 2974687"/>
              <a:gd name="connsiteX35" fmla="*/ 5659444 w 12192005"/>
              <a:gd name="connsiteY35" fmla="*/ 476623 h 2974687"/>
              <a:gd name="connsiteX36" fmla="*/ 6337453 w 12192005"/>
              <a:gd name="connsiteY36" fmla="*/ 757464 h 2974687"/>
              <a:gd name="connsiteX37" fmla="*/ 6425970 w 12192005"/>
              <a:gd name="connsiteY37" fmla="*/ 864748 h 2974687"/>
              <a:gd name="connsiteX38" fmla="*/ 6451259 w 12192005"/>
              <a:gd name="connsiteY38" fmla="*/ 818157 h 2974687"/>
              <a:gd name="connsiteX39" fmla="*/ 7366802 w 12192005"/>
              <a:gd name="connsiteY39" fmla="*/ 331367 h 2974687"/>
              <a:gd name="connsiteX40" fmla="*/ 7479690 w 12192005"/>
              <a:gd name="connsiteY40" fmla="*/ 337067 h 2974687"/>
              <a:gd name="connsiteX41" fmla="*/ 7587922 w 12192005"/>
              <a:gd name="connsiteY41" fmla="*/ 353585 h 2974687"/>
              <a:gd name="connsiteX42" fmla="*/ 7654776 w 12192005"/>
              <a:gd name="connsiteY42" fmla="*/ 298426 h 2974687"/>
              <a:gd name="connsiteX43" fmla="*/ 8062731 w 12192005"/>
              <a:gd name="connsiteY43" fmla="*/ 173813 h 2974687"/>
              <a:gd name="connsiteX44" fmla="*/ 8777558 w 12192005"/>
              <a:gd name="connsiteY44" fmla="*/ 756414 h 2974687"/>
              <a:gd name="connsiteX45" fmla="*/ 8779462 w 12192005"/>
              <a:gd name="connsiteY45" fmla="*/ 775297 h 2974687"/>
              <a:gd name="connsiteX46" fmla="*/ 8800464 w 12192005"/>
              <a:gd name="connsiteY46" fmla="*/ 768778 h 2974687"/>
              <a:gd name="connsiteX47" fmla="*/ 8919000 w 12192005"/>
              <a:gd name="connsiteY47" fmla="*/ 756828 h 2974687"/>
              <a:gd name="connsiteX48" fmla="*/ 9406718 w 12192005"/>
              <a:gd name="connsiteY48" fmla="*/ 1016146 h 2974687"/>
              <a:gd name="connsiteX49" fmla="*/ 9430890 w 12192005"/>
              <a:gd name="connsiteY49" fmla="*/ 1060679 h 2974687"/>
              <a:gd name="connsiteX50" fmla="*/ 9438634 w 12192005"/>
              <a:gd name="connsiteY50" fmla="*/ 1035731 h 2974687"/>
              <a:gd name="connsiteX51" fmla="*/ 10170720 w 12192005"/>
              <a:gd name="connsiteY51" fmla="*/ 550471 h 2974687"/>
              <a:gd name="connsiteX52" fmla="*/ 10330844 w 12192005"/>
              <a:gd name="connsiteY52" fmla="*/ 566613 h 2974687"/>
              <a:gd name="connsiteX53" fmla="*/ 10350690 w 12192005"/>
              <a:gd name="connsiteY53" fmla="*/ 571716 h 2974687"/>
              <a:gd name="connsiteX54" fmla="*/ 10345328 w 12192005"/>
              <a:gd name="connsiteY54" fmla="*/ 518528 h 2974687"/>
              <a:gd name="connsiteX55" fmla="*/ 10863857 w 12192005"/>
              <a:gd name="connsiteY55" fmla="*/ 0 h 297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5" h="2974687">
                <a:moveTo>
                  <a:pt x="10863857" y="0"/>
                </a:moveTo>
                <a:cubicBezTo>
                  <a:pt x="11078638" y="0"/>
                  <a:pt x="11262920" y="130586"/>
                  <a:pt x="11341637" y="316693"/>
                </a:cubicBezTo>
                <a:lnTo>
                  <a:pt x="11342240" y="318638"/>
                </a:lnTo>
                <a:lnTo>
                  <a:pt x="11353705" y="315079"/>
                </a:lnTo>
                <a:cubicBezTo>
                  <a:pt x="11379704" y="309759"/>
                  <a:pt x="11406623" y="306965"/>
                  <a:pt x="11434194" y="306965"/>
                </a:cubicBezTo>
                <a:cubicBezTo>
                  <a:pt x="11544479" y="306965"/>
                  <a:pt x="11644323" y="351667"/>
                  <a:pt x="11716597" y="423940"/>
                </a:cubicBezTo>
                <a:lnTo>
                  <a:pt x="11762250" y="479273"/>
                </a:lnTo>
                <a:lnTo>
                  <a:pt x="11797268" y="476623"/>
                </a:lnTo>
                <a:cubicBezTo>
                  <a:pt x="11934905" y="476623"/>
                  <a:pt x="12062769" y="518465"/>
                  <a:pt x="12168836" y="590121"/>
                </a:cubicBezTo>
                <a:lnTo>
                  <a:pt x="12192005" y="608326"/>
                </a:lnTo>
                <a:lnTo>
                  <a:pt x="12192005" y="2974687"/>
                </a:lnTo>
                <a:lnTo>
                  <a:pt x="5" y="2974687"/>
                </a:lnTo>
                <a:cubicBezTo>
                  <a:pt x="3" y="2442269"/>
                  <a:pt x="2" y="1909852"/>
                  <a:pt x="0" y="1377434"/>
                </a:cubicBezTo>
                <a:lnTo>
                  <a:pt x="30279" y="1340737"/>
                </a:lnTo>
                <a:cubicBezTo>
                  <a:pt x="158837" y="1212178"/>
                  <a:pt x="336439" y="1132663"/>
                  <a:pt x="532612" y="1132663"/>
                </a:cubicBezTo>
                <a:cubicBezTo>
                  <a:pt x="630699" y="1132663"/>
                  <a:pt x="724144" y="1152542"/>
                  <a:pt x="809134" y="1188491"/>
                </a:cubicBezTo>
                <a:lnTo>
                  <a:pt x="871197" y="1222176"/>
                </a:lnTo>
                <a:lnTo>
                  <a:pt x="920073" y="1162937"/>
                </a:lnTo>
                <a:cubicBezTo>
                  <a:pt x="1048633" y="1034378"/>
                  <a:pt x="1226233" y="954863"/>
                  <a:pt x="1422408" y="954863"/>
                </a:cubicBezTo>
                <a:lnTo>
                  <a:pt x="1451151" y="957761"/>
                </a:lnTo>
                <a:lnTo>
                  <a:pt x="1453000" y="939422"/>
                </a:lnTo>
                <a:cubicBezTo>
                  <a:pt x="1542410" y="502490"/>
                  <a:pt x="1929007" y="173813"/>
                  <a:pt x="2392372" y="173813"/>
                </a:cubicBezTo>
                <a:cubicBezTo>
                  <a:pt x="2921928" y="173813"/>
                  <a:pt x="3351221" y="603105"/>
                  <a:pt x="3351221" y="1132663"/>
                </a:cubicBezTo>
                <a:lnTo>
                  <a:pt x="3348380" y="1160840"/>
                </a:lnTo>
                <a:lnTo>
                  <a:pt x="3449988" y="1192380"/>
                </a:lnTo>
                <a:cubicBezTo>
                  <a:pt x="3555538" y="1237025"/>
                  <a:pt x="3645346" y="1311605"/>
                  <a:pt x="3708764" y="1405477"/>
                </a:cubicBezTo>
                <a:lnTo>
                  <a:pt x="3735036" y="1460129"/>
                </a:lnTo>
                <a:lnTo>
                  <a:pt x="3775589" y="1426671"/>
                </a:lnTo>
                <a:cubicBezTo>
                  <a:pt x="3851917" y="1375106"/>
                  <a:pt x="3943928" y="1344996"/>
                  <a:pt x="4042973" y="1344996"/>
                </a:cubicBezTo>
                <a:cubicBezTo>
                  <a:pt x="4075989" y="1344996"/>
                  <a:pt x="4108222" y="1348342"/>
                  <a:pt x="4139355" y="1354712"/>
                </a:cubicBezTo>
                <a:lnTo>
                  <a:pt x="4224117" y="1381024"/>
                </a:lnTo>
                <a:lnTo>
                  <a:pt x="4241201" y="1325996"/>
                </a:lnTo>
                <a:cubicBezTo>
                  <a:pt x="4330488" y="1114894"/>
                  <a:pt x="4539519" y="966769"/>
                  <a:pt x="4783148" y="966769"/>
                </a:cubicBezTo>
                <a:lnTo>
                  <a:pt x="4825455" y="971034"/>
                </a:lnTo>
                <a:lnTo>
                  <a:pt x="4864350" y="899371"/>
                </a:lnTo>
                <a:cubicBezTo>
                  <a:pt x="5036663" y="644315"/>
                  <a:pt x="5328472" y="476623"/>
                  <a:pt x="5659444" y="476623"/>
                </a:cubicBezTo>
                <a:cubicBezTo>
                  <a:pt x="5924225" y="476623"/>
                  <a:pt x="6163935" y="583946"/>
                  <a:pt x="6337453" y="757464"/>
                </a:cubicBezTo>
                <a:lnTo>
                  <a:pt x="6425970" y="864748"/>
                </a:lnTo>
                <a:lnTo>
                  <a:pt x="6451259" y="818157"/>
                </a:lnTo>
                <a:cubicBezTo>
                  <a:pt x="6649675" y="524463"/>
                  <a:pt x="6985689" y="331367"/>
                  <a:pt x="7366802" y="331367"/>
                </a:cubicBezTo>
                <a:cubicBezTo>
                  <a:pt x="7404913" y="331367"/>
                  <a:pt x="7442573" y="333298"/>
                  <a:pt x="7479690" y="337067"/>
                </a:cubicBezTo>
                <a:lnTo>
                  <a:pt x="7587922" y="353585"/>
                </a:lnTo>
                <a:lnTo>
                  <a:pt x="7654776" y="298426"/>
                </a:lnTo>
                <a:cubicBezTo>
                  <a:pt x="7771229" y="219752"/>
                  <a:pt x="7911615" y="173813"/>
                  <a:pt x="8062731" y="173813"/>
                </a:cubicBezTo>
                <a:cubicBezTo>
                  <a:pt x="8415334" y="173813"/>
                  <a:pt x="8709521" y="423924"/>
                  <a:pt x="8777558" y="756414"/>
                </a:cubicBezTo>
                <a:lnTo>
                  <a:pt x="8779462" y="775297"/>
                </a:lnTo>
                <a:lnTo>
                  <a:pt x="8800464" y="768778"/>
                </a:lnTo>
                <a:cubicBezTo>
                  <a:pt x="8838752" y="760943"/>
                  <a:pt x="8878395" y="756828"/>
                  <a:pt x="8919000" y="756828"/>
                </a:cubicBezTo>
                <a:cubicBezTo>
                  <a:pt x="9122023" y="756828"/>
                  <a:pt x="9301020" y="859692"/>
                  <a:pt x="9406718" y="1016146"/>
                </a:cubicBezTo>
                <a:lnTo>
                  <a:pt x="9430890" y="1060679"/>
                </a:lnTo>
                <a:lnTo>
                  <a:pt x="9438634" y="1035731"/>
                </a:lnTo>
                <a:cubicBezTo>
                  <a:pt x="9559249" y="750564"/>
                  <a:pt x="9841618" y="550471"/>
                  <a:pt x="10170720" y="550471"/>
                </a:cubicBezTo>
                <a:cubicBezTo>
                  <a:pt x="10225570" y="550471"/>
                  <a:pt x="10279123" y="556029"/>
                  <a:pt x="10330844" y="566613"/>
                </a:cubicBezTo>
                <a:lnTo>
                  <a:pt x="10350690" y="571716"/>
                </a:lnTo>
                <a:lnTo>
                  <a:pt x="10345328" y="518528"/>
                </a:lnTo>
                <a:cubicBezTo>
                  <a:pt x="10345328" y="232153"/>
                  <a:pt x="10577481" y="0"/>
                  <a:pt x="10863857" y="0"/>
                </a:cubicBezTo>
                <a:close/>
              </a:path>
            </a:pathLst>
          </a:custGeom>
          <a:solidFill>
            <a:srgbClr val="D2D0CE">
              <a:alpha val="30000"/>
            </a:srgbClr>
          </a:solidFill>
          <a:ln w="25400" cap="sq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" name="Rectangle 3"/>
          <p:cNvSpPr>
            <a:spLocks noChangeAspect="1"/>
          </p:cNvSpPr>
          <p:nvPr userDrawn="1"/>
        </p:nvSpPr>
        <p:spPr bwMode="hidden">
          <a:xfrm>
            <a:off x="0" y="4565904"/>
            <a:ext cx="2292096" cy="2292096"/>
          </a:xfrm>
          <a:prstGeom prst="rect">
            <a:avLst/>
          </a:prstGeom>
          <a:solidFill>
            <a:srgbClr val="1F2555"/>
          </a:solidFill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>
            <a:spLocks/>
          </p:cNvSpPr>
          <p:nvPr userDrawn="1"/>
        </p:nvSpPr>
        <p:spPr bwMode="hidden">
          <a:xfrm>
            <a:off x="2292096" y="4565904"/>
            <a:ext cx="9899904" cy="2292096"/>
          </a:xfrm>
          <a:prstGeom prst="rect">
            <a:avLst/>
          </a:prstGeom>
          <a:solidFill>
            <a:srgbClr val="00A6A7"/>
          </a:solidFill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6833" y="1159933"/>
            <a:ext cx="9410700" cy="1522448"/>
          </a:xfrm>
        </p:spPr>
        <p:txBody>
          <a:bodyPr>
            <a:normAutofit/>
          </a:bodyPr>
          <a:lstStyle>
            <a:lvl1pPr>
              <a:defRPr sz="3733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title, sentence 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833" y="2804160"/>
            <a:ext cx="9410700" cy="73152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67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67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67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67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67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67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67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67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67">
                <a:solidFill>
                  <a:schemeClr val="tx2"/>
                </a:solidFill>
              </a:defRPr>
            </a:lvl9pPr>
          </a:lstStyle>
          <a:p>
            <a:r>
              <a:rPr lang="en-US"/>
              <a:t>Optional 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230611" y="4878854"/>
            <a:ext cx="1833245" cy="164478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86833" y="3657600"/>
            <a:ext cx="9410700" cy="24384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333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333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333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333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333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333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None/>
              <a:defRPr sz="1333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None/>
              <a:defRPr sz="1333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None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00 Month 0000  |  </a:t>
            </a:r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2490154" y="4877713"/>
            <a:ext cx="1903095" cy="1645920"/>
          </a:xfrm>
          <a:prstGeom prst="rect">
            <a:avLst/>
          </a:prstGeom>
        </p:spPr>
      </p:pic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168218" y="6471051"/>
            <a:ext cx="3536949" cy="243440"/>
          </a:xfrm>
          <a:prstGeom prst="rect">
            <a:avLst/>
          </a:prstGeom>
          <a:noFill/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/>
            <a:r>
              <a:rPr lang="en-US" sz="800">
                <a:solidFill>
                  <a:srgbClr val="7FD2D3"/>
                </a:solidFill>
              </a:rPr>
              <a:t>© </a:t>
            </a:r>
            <a:r>
              <a:rPr lang="is-IS" sz="800">
                <a:solidFill>
                  <a:srgbClr val="7FD2D3"/>
                </a:solidFill>
              </a:rPr>
              <a:t>2018</a:t>
            </a:r>
            <a:r>
              <a:rPr lang="en-US" sz="800">
                <a:solidFill>
                  <a:srgbClr val="7FD2D3"/>
                </a:solidFill>
              </a:rPr>
              <a:t> Pegasystems Inc</a:t>
            </a:r>
            <a:r>
              <a:rPr lang="en-US" sz="800" baseline="0">
                <a:solidFill>
                  <a:srgbClr val="7FD2D3"/>
                </a:solidFill>
              </a:rPr>
              <a:t>.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2384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CEAE4DFC-314E-8140-839C-266DE49BB9DF}"/>
              </a:ext>
            </a:extLst>
          </p:cNvPr>
          <p:cNvSpPr>
            <a:spLocks noChangeAspect="1"/>
          </p:cNvSpPr>
          <p:nvPr userDrawn="1"/>
        </p:nvSpPr>
        <p:spPr bwMode="hidden">
          <a:xfrm>
            <a:off x="-5" y="3456594"/>
            <a:ext cx="12192005" cy="2974687"/>
          </a:xfrm>
          <a:custGeom>
            <a:avLst/>
            <a:gdLst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5 w 12192005"/>
              <a:gd name="connsiteY14" fmla="*/ 2555062 h 2974687"/>
              <a:gd name="connsiteX15" fmla="*/ 0 w 12192005"/>
              <a:gd name="connsiteY15" fmla="*/ 2555062 h 2974687"/>
              <a:gd name="connsiteX16" fmla="*/ 0 w 12192005"/>
              <a:gd name="connsiteY16" fmla="*/ 1377434 h 2974687"/>
              <a:gd name="connsiteX17" fmla="*/ 30279 w 12192005"/>
              <a:gd name="connsiteY17" fmla="*/ 1340737 h 2974687"/>
              <a:gd name="connsiteX18" fmla="*/ 532612 w 12192005"/>
              <a:gd name="connsiteY18" fmla="*/ 1132663 h 2974687"/>
              <a:gd name="connsiteX19" fmla="*/ 809134 w 12192005"/>
              <a:gd name="connsiteY19" fmla="*/ 1188491 h 2974687"/>
              <a:gd name="connsiteX20" fmla="*/ 871197 w 12192005"/>
              <a:gd name="connsiteY20" fmla="*/ 1222176 h 2974687"/>
              <a:gd name="connsiteX21" fmla="*/ 920073 w 12192005"/>
              <a:gd name="connsiteY21" fmla="*/ 1162937 h 2974687"/>
              <a:gd name="connsiteX22" fmla="*/ 1422408 w 12192005"/>
              <a:gd name="connsiteY22" fmla="*/ 954863 h 2974687"/>
              <a:gd name="connsiteX23" fmla="*/ 1451151 w 12192005"/>
              <a:gd name="connsiteY23" fmla="*/ 957761 h 2974687"/>
              <a:gd name="connsiteX24" fmla="*/ 1453000 w 12192005"/>
              <a:gd name="connsiteY24" fmla="*/ 939422 h 2974687"/>
              <a:gd name="connsiteX25" fmla="*/ 2392372 w 12192005"/>
              <a:gd name="connsiteY25" fmla="*/ 173813 h 2974687"/>
              <a:gd name="connsiteX26" fmla="*/ 3351221 w 12192005"/>
              <a:gd name="connsiteY26" fmla="*/ 1132663 h 2974687"/>
              <a:gd name="connsiteX27" fmla="*/ 3348380 w 12192005"/>
              <a:gd name="connsiteY27" fmla="*/ 1160840 h 2974687"/>
              <a:gd name="connsiteX28" fmla="*/ 3449988 w 12192005"/>
              <a:gd name="connsiteY28" fmla="*/ 1192380 h 2974687"/>
              <a:gd name="connsiteX29" fmla="*/ 3708764 w 12192005"/>
              <a:gd name="connsiteY29" fmla="*/ 1405477 h 2974687"/>
              <a:gd name="connsiteX30" fmla="*/ 3735036 w 12192005"/>
              <a:gd name="connsiteY30" fmla="*/ 1460129 h 2974687"/>
              <a:gd name="connsiteX31" fmla="*/ 3775589 w 12192005"/>
              <a:gd name="connsiteY31" fmla="*/ 1426671 h 2974687"/>
              <a:gd name="connsiteX32" fmla="*/ 4042973 w 12192005"/>
              <a:gd name="connsiteY32" fmla="*/ 1344996 h 2974687"/>
              <a:gd name="connsiteX33" fmla="*/ 4139355 w 12192005"/>
              <a:gd name="connsiteY33" fmla="*/ 1354712 h 2974687"/>
              <a:gd name="connsiteX34" fmla="*/ 4224117 w 12192005"/>
              <a:gd name="connsiteY34" fmla="*/ 1381024 h 2974687"/>
              <a:gd name="connsiteX35" fmla="*/ 4241201 w 12192005"/>
              <a:gd name="connsiteY35" fmla="*/ 1325996 h 2974687"/>
              <a:gd name="connsiteX36" fmla="*/ 4783148 w 12192005"/>
              <a:gd name="connsiteY36" fmla="*/ 966769 h 2974687"/>
              <a:gd name="connsiteX37" fmla="*/ 4825455 w 12192005"/>
              <a:gd name="connsiteY37" fmla="*/ 971034 h 2974687"/>
              <a:gd name="connsiteX38" fmla="*/ 4864350 w 12192005"/>
              <a:gd name="connsiteY38" fmla="*/ 899371 h 2974687"/>
              <a:gd name="connsiteX39" fmla="*/ 5659444 w 12192005"/>
              <a:gd name="connsiteY39" fmla="*/ 476623 h 2974687"/>
              <a:gd name="connsiteX40" fmla="*/ 6337453 w 12192005"/>
              <a:gd name="connsiteY40" fmla="*/ 757464 h 2974687"/>
              <a:gd name="connsiteX41" fmla="*/ 6425970 w 12192005"/>
              <a:gd name="connsiteY41" fmla="*/ 864748 h 2974687"/>
              <a:gd name="connsiteX42" fmla="*/ 6451259 w 12192005"/>
              <a:gd name="connsiteY42" fmla="*/ 818157 h 2974687"/>
              <a:gd name="connsiteX43" fmla="*/ 7366802 w 12192005"/>
              <a:gd name="connsiteY43" fmla="*/ 331367 h 2974687"/>
              <a:gd name="connsiteX44" fmla="*/ 7479690 w 12192005"/>
              <a:gd name="connsiteY44" fmla="*/ 337067 h 2974687"/>
              <a:gd name="connsiteX45" fmla="*/ 7587922 w 12192005"/>
              <a:gd name="connsiteY45" fmla="*/ 353585 h 2974687"/>
              <a:gd name="connsiteX46" fmla="*/ 7654776 w 12192005"/>
              <a:gd name="connsiteY46" fmla="*/ 298426 h 2974687"/>
              <a:gd name="connsiteX47" fmla="*/ 8062731 w 12192005"/>
              <a:gd name="connsiteY47" fmla="*/ 173813 h 2974687"/>
              <a:gd name="connsiteX48" fmla="*/ 8777558 w 12192005"/>
              <a:gd name="connsiteY48" fmla="*/ 756414 h 2974687"/>
              <a:gd name="connsiteX49" fmla="*/ 8779462 w 12192005"/>
              <a:gd name="connsiteY49" fmla="*/ 775297 h 2974687"/>
              <a:gd name="connsiteX50" fmla="*/ 8800464 w 12192005"/>
              <a:gd name="connsiteY50" fmla="*/ 768778 h 2974687"/>
              <a:gd name="connsiteX51" fmla="*/ 8919000 w 12192005"/>
              <a:gd name="connsiteY51" fmla="*/ 756828 h 2974687"/>
              <a:gd name="connsiteX52" fmla="*/ 9406718 w 12192005"/>
              <a:gd name="connsiteY52" fmla="*/ 1016146 h 2974687"/>
              <a:gd name="connsiteX53" fmla="*/ 9430890 w 12192005"/>
              <a:gd name="connsiteY53" fmla="*/ 1060679 h 2974687"/>
              <a:gd name="connsiteX54" fmla="*/ 9438634 w 12192005"/>
              <a:gd name="connsiteY54" fmla="*/ 1035731 h 2974687"/>
              <a:gd name="connsiteX55" fmla="*/ 10170720 w 12192005"/>
              <a:gd name="connsiteY55" fmla="*/ 550471 h 2974687"/>
              <a:gd name="connsiteX56" fmla="*/ 10330844 w 12192005"/>
              <a:gd name="connsiteY56" fmla="*/ 566613 h 2974687"/>
              <a:gd name="connsiteX57" fmla="*/ 10350690 w 12192005"/>
              <a:gd name="connsiteY57" fmla="*/ 571716 h 2974687"/>
              <a:gd name="connsiteX58" fmla="*/ 10345328 w 12192005"/>
              <a:gd name="connsiteY58" fmla="*/ 518528 h 2974687"/>
              <a:gd name="connsiteX59" fmla="*/ 10863857 w 12192005"/>
              <a:gd name="connsiteY59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5 w 12192005"/>
              <a:gd name="connsiteY14" fmla="*/ 2555062 h 2974687"/>
              <a:gd name="connsiteX15" fmla="*/ 0 w 12192005"/>
              <a:gd name="connsiteY15" fmla="*/ 1377434 h 2974687"/>
              <a:gd name="connsiteX16" fmla="*/ 30279 w 12192005"/>
              <a:gd name="connsiteY16" fmla="*/ 1340737 h 2974687"/>
              <a:gd name="connsiteX17" fmla="*/ 532612 w 12192005"/>
              <a:gd name="connsiteY17" fmla="*/ 1132663 h 2974687"/>
              <a:gd name="connsiteX18" fmla="*/ 809134 w 12192005"/>
              <a:gd name="connsiteY18" fmla="*/ 1188491 h 2974687"/>
              <a:gd name="connsiteX19" fmla="*/ 871197 w 12192005"/>
              <a:gd name="connsiteY19" fmla="*/ 1222176 h 2974687"/>
              <a:gd name="connsiteX20" fmla="*/ 920073 w 12192005"/>
              <a:gd name="connsiteY20" fmla="*/ 1162937 h 2974687"/>
              <a:gd name="connsiteX21" fmla="*/ 1422408 w 12192005"/>
              <a:gd name="connsiteY21" fmla="*/ 954863 h 2974687"/>
              <a:gd name="connsiteX22" fmla="*/ 1451151 w 12192005"/>
              <a:gd name="connsiteY22" fmla="*/ 957761 h 2974687"/>
              <a:gd name="connsiteX23" fmla="*/ 1453000 w 12192005"/>
              <a:gd name="connsiteY23" fmla="*/ 939422 h 2974687"/>
              <a:gd name="connsiteX24" fmla="*/ 2392372 w 12192005"/>
              <a:gd name="connsiteY24" fmla="*/ 173813 h 2974687"/>
              <a:gd name="connsiteX25" fmla="*/ 3351221 w 12192005"/>
              <a:gd name="connsiteY25" fmla="*/ 1132663 h 2974687"/>
              <a:gd name="connsiteX26" fmla="*/ 3348380 w 12192005"/>
              <a:gd name="connsiteY26" fmla="*/ 1160840 h 2974687"/>
              <a:gd name="connsiteX27" fmla="*/ 3449988 w 12192005"/>
              <a:gd name="connsiteY27" fmla="*/ 1192380 h 2974687"/>
              <a:gd name="connsiteX28" fmla="*/ 3708764 w 12192005"/>
              <a:gd name="connsiteY28" fmla="*/ 1405477 h 2974687"/>
              <a:gd name="connsiteX29" fmla="*/ 3735036 w 12192005"/>
              <a:gd name="connsiteY29" fmla="*/ 1460129 h 2974687"/>
              <a:gd name="connsiteX30" fmla="*/ 3775589 w 12192005"/>
              <a:gd name="connsiteY30" fmla="*/ 1426671 h 2974687"/>
              <a:gd name="connsiteX31" fmla="*/ 4042973 w 12192005"/>
              <a:gd name="connsiteY31" fmla="*/ 1344996 h 2974687"/>
              <a:gd name="connsiteX32" fmla="*/ 4139355 w 12192005"/>
              <a:gd name="connsiteY32" fmla="*/ 1354712 h 2974687"/>
              <a:gd name="connsiteX33" fmla="*/ 4224117 w 12192005"/>
              <a:gd name="connsiteY33" fmla="*/ 1381024 h 2974687"/>
              <a:gd name="connsiteX34" fmla="*/ 4241201 w 12192005"/>
              <a:gd name="connsiteY34" fmla="*/ 1325996 h 2974687"/>
              <a:gd name="connsiteX35" fmla="*/ 4783148 w 12192005"/>
              <a:gd name="connsiteY35" fmla="*/ 966769 h 2974687"/>
              <a:gd name="connsiteX36" fmla="*/ 4825455 w 12192005"/>
              <a:gd name="connsiteY36" fmla="*/ 971034 h 2974687"/>
              <a:gd name="connsiteX37" fmla="*/ 4864350 w 12192005"/>
              <a:gd name="connsiteY37" fmla="*/ 899371 h 2974687"/>
              <a:gd name="connsiteX38" fmla="*/ 5659444 w 12192005"/>
              <a:gd name="connsiteY38" fmla="*/ 476623 h 2974687"/>
              <a:gd name="connsiteX39" fmla="*/ 6337453 w 12192005"/>
              <a:gd name="connsiteY39" fmla="*/ 757464 h 2974687"/>
              <a:gd name="connsiteX40" fmla="*/ 6425970 w 12192005"/>
              <a:gd name="connsiteY40" fmla="*/ 864748 h 2974687"/>
              <a:gd name="connsiteX41" fmla="*/ 6451259 w 12192005"/>
              <a:gd name="connsiteY41" fmla="*/ 818157 h 2974687"/>
              <a:gd name="connsiteX42" fmla="*/ 7366802 w 12192005"/>
              <a:gd name="connsiteY42" fmla="*/ 331367 h 2974687"/>
              <a:gd name="connsiteX43" fmla="*/ 7479690 w 12192005"/>
              <a:gd name="connsiteY43" fmla="*/ 337067 h 2974687"/>
              <a:gd name="connsiteX44" fmla="*/ 7587922 w 12192005"/>
              <a:gd name="connsiteY44" fmla="*/ 353585 h 2974687"/>
              <a:gd name="connsiteX45" fmla="*/ 7654776 w 12192005"/>
              <a:gd name="connsiteY45" fmla="*/ 298426 h 2974687"/>
              <a:gd name="connsiteX46" fmla="*/ 8062731 w 12192005"/>
              <a:gd name="connsiteY46" fmla="*/ 173813 h 2974687"/>
              <a:gd name="connsiteX47" fmla="*/ 8777558 w 12192005"/>
              <a:gd name="connsiteY47" fmla="*/ 756414 h 2974687"/>
              <a:gd name="connsiteX48" fmla="*/ 8779462 w 12192005"/>
              <a:gd name="connsiteY48" fmla="*/ 775297 h 2974687"/>
              <a:gd name="connsiteX49" fmla="*/ 8800464 w 12192005"/>
              <a:gd name="connsiteY49" fmla="*/ 768778 h 2974687"/>
              <a:gd name="connsiteX50" fmla="*/ 8919000 w 12192005"/>
              <a:gd name="connsiteY50" fmla="*/ 756828 h 2974687"/>
              <a:gd name="connsiteX51" fmla="*/ 9406718 w 12192005"/>
              <a:gd name="connsiteY51" fmla="*/ 1016146 h 2974687"/>
              <a:gd name="connsiteX52" fmla="*/ 9430890 w 12192005"/>
              <a:gd name="connsiteY52" fmla="*/ 1060679 h 2974687"/>
              <a:gd name="connsiteX53" fmla="*/ 9438634 w 12192005"/>
              <a:gd name="connsiteY53" fmla="*/ 1035731 h 2974687"/>
              <a:gd name="connsiteX54" fmla="*/ 10170720 w 12192005"/>
              <a:gd name="connsiteY54" fmla="*/ 550471 h 2974687"/>
              <a:gd name="connsiteX55" fmla="*/ 10330844 w 12192005"/>
              <a:gd name="connsiteY55" fmla="*/ 566613 h 2974687"/>
              <a:gd name="connsiteX56" fmla="*/ 10350690 w 12192005"/>
              <a:gd name="connsiteY56" fmla="*/ 571716 h 2974687"/>
              <a:gd name="connsiteX57" fmla="*/ 10345328 w 12192005"/>
              <a:gd name="connsiteY57" fmla="*/ 518528 h 2974687"/>
              <a:gd name="connsiteX58" fmla="*/ 10863857 w 12192005"/>
              <a:gd name="connsiteY58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0 w 12192005"/>
              <a:gd name="connsiteY14" fmla="*/ 1377434 h 2974687"/>
              <a:gd name="connsiteX15" fmla="*/ 30279 w 12192005"/>
              <a:gd name="connsiteY15" fmla="*/ 1340737 h 2974687"/>
              <a:gd name="connsiteX16" fmla="*/ 532612 w 12192005"/>
              <a:gd name="connsiteY16" fmla="*/ 1132663 h 2974687"/>
              <a:gd name="connsiteX17" fmla="*/ 809134 w 12192005"/>
              <a:gd name="connsiteY17" fmla="*/ 1188491 h 2974687"/>
              <a:gd name="connsiteX18" fmla="*/ 871197 w 12192005"/>
              <a:gd name="connsiteY18" fmla="*/ 1222176 h 2974687"/>
              <a:gd name="connsiteX19" fmla="*/ 920073 w 12192005"/>
              <a:gd name="connsiteY19" fmla="*/ 1162937 h 2974687"/>
              <a:gd name="connsiteX20" fmla="*/ 1422408 w 12192005"/>
              <a:gd name="connsiteY20" fmla="*/ 954863 h 2974687"/>
              <a:gd name="connsiteX21" fmla="*/ 1451151 w 12192005"/>
              <a:gd name="connsiteY21" fmla="*/ 957761 h 2974687"/>
              <a:gd name="connsiteX22" fmla="*/ 1453000 w 12192005"/>
              <a:gd name="connsiteY22" fmla="*/ 939422 h 2974687"/>
              <a:gd name="connsiteX23" fmla="*/ 2392372 w 12192005"/>
              <a:gd name="connsiteY23" fmla="*/ 173813 h 2974687"/>
              <a:gd name="connsiteX24" fmla="*/ 3351221 w 12192005"/>
              <a:gd name="connsiteY24" fmla="*/ 1132663 h 2974687"/>
              <a:gd name="connsiteX25" fmla="*/ 3348380 w 12192005"/>
              <a:gd name="connsiteY25" fmla="*/ 1160840 h 2974687"/>
              <a:gd name="connsiteX26" fmla="*/ 3449988 w 12192005"/>
              <a:gd name="connsiteY26" fmla="*/ 1192380 h 2974687"/>
              <a:gd name="connsiteX27" fmla="*/ 3708764 w 12192005"/>
              <a:gd name="connsiteY27" fmla="*/ 1405477 h 2974687"/>
              <a:gd name="connsiteX28" fmla="*/ 3735036 w 12192005"/>
              <a:gd name="connsiteY28" fmla="*/ 1460129 h 2974687"/>
              <a:gd name="connsiteX29" fmla="*/ 3775589 w 12192005"/>
              <a:gd name="connsiteY29" fmla="*/ 1426671 h 2974687"/>
              <a:gd name="connsiteX30" fmla="*/ 4042973 w 12192005"/>
              <a:gd name="connsiteY30" fmla="*/ 1344996 h 2974687"/>
              <a:gd name="connsiteX31" fmla="*/ 4139355 w 12192005"/>
              <a:gd name="connsiteY31" fmla="*/ 1354712 h 2974687"/>
              <a:gd name="connsiteX32" fmla="*/ 4224117 w 12192005"/>
              <a:gd name="connsiteY32" fmla="*/ 1381024 h 2974687"/>
              <a:gd name="connsiteX33" fmla="*/ 4241201 w 12192005"/>
              <a:gd name="connsiteY33" fmla="*/ 1325996 h 2974687"/>
              <a:gd name="connsiteX34" fmla="*/ 4783148 w 12192005"/>
              <a:gd name="connsiteY34" fmla="*/ 966769 h 2974687"/>
              <a:gd name="connsiteX35" fmla="*/ 4825455 w 12192005"/>
              <a:gd name="connsiteY35" fmla="*/ 971034 h 2974687"/>
              <a:gd name="connsiteX36" fmla="*/ 4864350 w 12192005"/>
              <a:gd name="connsiteY36" fmla="*/ 899371 h 2974687"/>
              <a:gd name="connsiteX37" fmla="*/ 5659444 w 12192005"/>
              <a:gd name="connsiteY37" fmla="*/ 476623 h 2974687"/>
              <a:gd name="connsiteX38" fmla="*/ 6337453 w 12192005"/>
              <a:gd name="connsiteY38" fmla="*/ 757464 h 2974687"/>
              <a:gd name="connsiteX39" fmla="*/ 6425970 w 12192005"/>
              <a:gd name="connsiteY39" fmla="*/ 864748 h 2974687"/>
              <a:gd name="connsiteX40" fmla="*/ 6451259 w 12192005"/>
              <a:gd name="connsiteY40" fmla="*/ 818157 h 2974687"/>
              <a:gd name="connsiteX41" fmla="*/ 7366802 w 12192005"/>
              <a:gd name="connsiteY41" fmla="*/ 331367 h 2974687"/>
              <a:gd name="connsiteX42" fmla="*/ 7479690 w 12192005"/>
              <a:gd name="connsiteY42" fmla="*/ 337067 h 2974687"/>
              <a:gd name="connsiteX43" fmla="*/ 7587922 w 12192005"/>
              <a:gd name="connsiteY43" fmla="*/ 353585 h 2974687"/>
              <a:gd name="connsiteX44" fmla="*/ 7654776 w 12192005"/>
              <a:gd name="connsiteY44" fmla="*/ 298426 h 2974687"/>
              <a:gd name="connsiteX45" fmla="*/ 8062731 w 12192005"/>
              <a:gd name="connsiteY45" fmla="*/ 173813 h 2974687"/>
              <a:gd name="connsiteX46" fmla="*/ 8777558 w 12192005"/>
              <a:gd name="connsiteY46" fmla="*/ 756414 h 2974687"/>
              <a:gd name="connsiteX47" fmla="*/ 8779462 w 12192005"/>
              <a:gd name="connsiteY47" fmla="*/ 775297 h 2974687"/>
              <a:gd name="connsiteX48" fmla="*/ 8800464 w 12192005"/>
              <a:gd name="connsiteY48" fmla="*/ 768778 h 2974687"/>
              <a:gd name="connsiteX49" fmla="*/ 8919000 w 12192005"/>
              <a:gd name="connsiteY49" fmla="*/ 756828 h 2974687"/>
              <a:gd name="connsiteX50" fmla="*/ 9406718 w 12192005"/>
              <a:gd name="connsiteY50" fmla="*/ 1016146 h 2974687"/>
              <a:gd name="connsiteX51" fmla="*/ 9430890 w 12192005"/>
              <a:gd name="connsiteY51" fmla="*/ 1060679 h 2974687"/>
              <a:gd name="connsiteX52" fmla="*/ 9438634 w 12192005"/>
              <a:gd name="connsiteY52" fmla="*/ 1035731 h 2974687"/>
              <a:gd name="connsiteX53" fmla="*/ 10170720 w 12192005"/>
              <a:gd name="connsiteY53" fmla="*/ 550471 h 2974687"/>
              <a:gd name="connsiteX54" fmla="*/ 10330844 w 12192005"/>
              <a:gd name="connsiteY54" fmla="*/ 566613 h 2974687"/>
              <a:gd name="connsiteX55" fmla="*/ 10350690 w 12192005"/>
              <a:gd name="connsiteY55" fmla="*/ 571716 h 2974687"/>
              <a:gd name="connsiteX56" fmla="*/ 10345328 w 12192005"/>
              <a:gd name="connsiteY56" fmla="*/ 518528 h 2974687"/>
              <a:gd name="connsiteX57" fmla="*/ 10863857 w 12192005"/>
              <a:gd name="connsiteY57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2576776 h 2974687"/>
              <a:gd name="connsiteX11" fmla="*/ 12192005 w 12192005"/>
              <a:gd name="connsiteY11" fmla="*/ 2974687 h 2974687"/>
              <a:gd name="connsiteX12" fmla="*/ 5 w 12192005"/>
              <a:gd name="connsiteY12" fmla="*/ 2974687 h 2974687"/>
              <a:gd name="connsiteX13" fmla="*/ 0 w 12192005"/>
              <a:gd name="connsiteY13" fmla="*/ 1377434 h 2974687"/>
              <a:gd name="connsiteX14" fmla="*/ 30279 w 12192005"/>
              <a:gd name="connsiteY14" fmla="*/ 1340737 h 2974687"/>
              <a:gd name="connsiteX15" fmla="*/ 532612 w 12192005"/>
              <a:gd name="connsiteY15" fmla="*/ 1132663 h 2974687"/>
              <a:gd name="connsiteX16" fmla="*/ 809134 w 12192005"/>
              <a:gd name="connsiteY16" fmla="*/ 1188491 h 2974687"/>
              <a:gd name="connsiteX17" fmla="*/ 871197 w 12192005"/>
              <a:gd name="connsiteY17" fmla="*/ 1222176 h 2974687"/>
              <a:gd name="connsiteX18" fmla="*/ 920073 w 12192005"/>
              <a:gd name="connsiteY18" fmla="*/ 1162937 h 2974687"/>
              <a:gd name="connsiteX19" fmla="*/ 1422408 w 12192005"/>
              <a:gd name="connsiteY19" fmla="*/ 954863 h 2974687"/>
              <a:gd name="connsiteX20" fmla="*/ 1451151 w 12192005"/>
              <a:gd name="connsiteY20" fmla="*/ 957761 h 2974687"/>
              <a:gd name="connsiteX21" fmla="*/ 1453000 w 12192005"/>
              <a:gd name="connsiteY21" fmla="*/ 939422 h 2974687"/>
              <a:gd name="connsiteX22" fmla="*/ 2392372 w 12192005"/>
              <a:gd name="connsiteY22" fmla="*/ 173813 h 2974687"/>
              <a:gd name="connsiteX23" fmla="*/ 3351221 w 12192005"/>
              <a:gd name="connsiteY23" fmla="*/ 1132663 h 2974687"/>
              <a:gd name="connsiteX24" fmla="*/ 3348380 w 12192005"/>
              <a:gd name="connsiteY24" fmla="*/ 1160840 h 2974687"/>
              <a:gd name="connsiteX25" fmla="*/ 3449988 w 12192005"/>
              <a:gd name="connsiteY25" fmla="*/ 1192380 h 2974687"/>
              <a:gd name="connsiteX26" fmla="*/ 3708764 w 12192005"/>
              <a:gd name="connsiteY26" fmla="*/ 1405477 h 2974687"/>
              <a:gd name="connsiteX27" fmla="*/ 3735036 w 12192005"/>
              <a:gd name="connsiteY27" fmla="*/ 1460129 h 2974687"/>
              <a:gd name="connsiteX28" fmla="*/ 3775589 w 12192005"/>
              <a:gd name="connsiteY28" fmla="*/ 1426671 h 2974687"/>
              <a:gd name="connsiteX29" fmla="*/ 4042973 w 12192005"/>
              <a:gd name="connsiteY29" fmla="*/ 1344996 h 2974687"/>
              <a:gd name="connsiteX30" fmla="*/ 4139355 w 12192005"/>
              <a:gd name="connsiteY30" fmla="*/ 1354712 h 2974687"/>
              <a:gd name="connsiteX31" fmla="*/ 4224117 w 12192005"/>
              <a:gd name="connsiteY31" fmla="*/ 1381024 h 2974687"/>
              <a:gd name="connsiteX32" fmla="*/ 4241201 w 12192005"/>
              <a:gd name="connsiteY32" fmla="*/ 1325996 h 2974687"/>
              <a:gd name="connsiteX33" fmla="*/ 4783148 w 12192005"/>
              <a:gd name="connsiteY33" fmla="*/ 966769 h 2974687"/>
              <a:gd name="connsiteX34" fmla="*/ 4825455 w 12192005"/>
              <a:gd name="connsiteY34" fmla="*/ 971034 h 2974687"/>
              <a:gd name="connsiteX35" fmla="*/ 4864350 w 12192005"/>
              <a:gd name="connsiteY35" fmla="*/ 899371 h 2974687"/>
              <a:gd name="connsiteX36" fmla="*/ 5659444 w 12192005"/>
              <a:gd name="connsiteY36" fmla="*/ 476623 h 2974687"/>
              <a:gd name="connsiteX37" fmla="*/ 6337453 w 12192005"/>
              <a:gd name="connsiteY37" fmla="*/ 757464 h 2974687"/>
              <a:gd name="connsiteX38" fmla="*/ 6425970 w 12192005"/>
              <a:gd name="connsiteY38" fmla="*/ 864748 h 2974687"/>
              <a:gd name="connsiteX39" fmla="*/ 6451259 w 12192005"/>
              <a:gd name="connsiteY39" fmla="*/ 818157 h 2974687"/>
              <a:gd name="connsiteX40" fmla="*/ 7366802 w 12192005"/>
              <a:gd name="connsiteY40" fmla="*/ 331367 h 2974687"/>
              <a:gd name="connsiteX41" fmla="*/ 7479690 w 12192005"/>
              <a:gd name="connsiteY41" fmla="*/ 337067 h 2974687"/>
              <a:gd name="connsiteX42" fmla="*/ 7587922 w 12192005"/>
              <a:gd name="connsiteY42" fmla="*/ 353585 h 2974687"/>
              <a:gd name="connsiteX43" fmla="*/ 7654776 w 12192005"/>
              <a:gd name="connsiteY43" fmla="*/ 298426 h 2974687"/>
              <a:gd name="connsiteX44" fmla="*/ 8062731 w 12192005"/>
              <a:gd name="connsiteY44" fmla="*/ 173813 h 2974687"/>
              <a:gd name="connsiteX45" fmla="*/ 8777558 w 12192005"/>
              <a:gd name="connsiteY45" fmla="*/ 756414 h 2974687"/>
              <a:gd name="connsiteX46" fmla="*/ 8779462 w 12192005"/>
              <a:gd name="connsiteY46" fmla="*/ 775297 h 2974687"/>
              <a:gd name="connsiteX47" fmla="*/ 8800464 w 12192005"/>
              <a:gd name="connsiteY47" fmla="*/ 768778 h 2974687"/>
              <a:gd name="connsiteX48" fmla="*/ 8919000 w 12192005"/>
              <a:gd name="connsiteY48" fmla="*/ 756828 h 2974687"/>
              <a:gd name="connsiteX49" fmla="*/ 9406718 w 12192005"/>
              <a:gd name="connsiteY49" fmla="*/ 1016146 h 2974687"/>
              <a:gd name="connsiteX50" fmla="*/ 9430890 w 12192005"/>
              <a:gd name="connsiteY50" fmla="*/ 1060679 h 2974687"/>
              <a:gd name="connsiteX51" fmla="*/ 9438634 w 12192005"/>
              <a:gd name="connsiteY51" fmla="*/ 1035731 h 2974687"/>
              <a:gd name="connsiteX52" fmla="*/ 10170720 w 12192005"/>
              <a:gd name="connsiteY52" fmla="*/ 550471 h 2974687"/>
              <a:gd name="connsiteX53" fmla="*/ 10330844 w 12192005"/>
              <a:gd name="connsiteY53" fmla="*/ 566613 h 2974687"/>
              <a:gd name="connsiteX54" fmla="*/ 10350690 w 12192005"/>
              <a:gd name="connsiteY54" fmla="*/ 571716 h 2974687"/>
              <a:gd name="connsiteX55" fmla="*/ 10345328 w 12192005"/>
              <a:gd name="connsiteY55" fmla="*/ 518528 h 2974687"/>
              <a:gd name="connsiteX56" fmla="*/ 10863857 w 12192005"/>
              <a:gd name="connsiteY56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2974687 h 2974687"/>
              <a:gd name="connsiteX11" fmla="*/ 5 w 12192005"/>
              <a:gd name="connsiteY11" fmla="*/ 2974687 h 2974687"/>
              <a:gd name="connsiteX12" fmla="*/ 0 w 12192005"/>
              <a:gd name="connsiteY12" fmla="*/ 1377434 h 2974687"/>
              <a:gd name="connsiteX13" fmla="*/ 30279 w 12192005"/>
              <a:gd name="connsiteY13" fmla="*/ 1340737 h 2974687"/>
              <a:gd name="connsiteX14" fmla="*/ 532612 w 12192005"/>
              <a:gd name="connsiteY14" fmla="*/ 1132663 h 2974687"/>
              <a:gd name="connsiteX15" fmla="*/ 809134 w 12192005"/>
              <a:gd name="connsiteY15" fmla="*/ 1188491 h 2974687"/>
              <a:gd name="connsiteX16" fmla="*/ 871197 w 12192005"/>
              <a:gd name="connsiteY16" fmla="*/ 1222176 h 2974687"/>
              <a:gd name="connsiteX17" fmla="*/ 920073 w 12192005"/>
              <a:gd name="connsiteY17" fmla="*/ 1162937 h 2974687"/>
              <a:gd name="connsiteX18" fmla="*/ 1422408 w 12192005"/>
              <a:gd name="connsiteY18" fmla="*/ 954863 h 2974687"/>
              <a:gd name="connsiteX19" fmla="*/ 1451151 w 12192005"/>
              <a:gd name="connsiteY19" fmla="*/ 957761 h 2974687"/>
              <a:gd name="connsiteX20" fmla="*/ 1453000 w 12192005"/>
              <a:gd name="connsiteY20" fmla="*/ 939422 h 2974687"/>
              <a:gd name="connsiteX21" fmla="*/ 2392372 w 12192005"/>
              <a:gd name="connsiteY21" fmla="*/ 173813 h 2974687"/>
              <a:gd name="connsiteX22" fmla="*/ 3351221 w 12192005"/>
              <a:gd name="connsiteY22" fmla="*/ 1132663 h 2974687"/>
              <a:gd name="connsiteX23" fmla="*/ 3348380 w 12192005"/>
              <a:gd name="connsiteY23" fmla="*/ 1160840 h 2974687"/>
              <a:gd name="connsiteX24" fmla="*/ 3449988 w 12192005"/>
              <a:gd name="connsiteY24" fmla="*/ 1192380 h 2974687"/>
              <a:gd name="connsiteX25" fmla="*/ 3708764 w 12192005"/>
              <a:gd name="connsiteY25" fmla="*/ 1405477 h 2974687"/>
              <a:gd name="connsiteX26" fmla="*/ 3735036 w 12192005"/>
              <a:gd name="connsiteY26" fmla="*/ 1460129 h 2974687"/>
              <a:gd name="connsiteX27" fmla="*/ 3775589 w 12192005"/>
              <a:gd name="connsiteY27" fmla="*/ 1426671 h 2974687"/>
              <a:gd name="connsiteX28" fmla="*/ 4042973 w 12192005"/>
              <a:gd name="connsiteY28" fmla="*/ 1344996 h 2974687"/>
              <a:gd name="connsiteX29" fmla="*/ 4139355 w 12192005"/>
              <a:gd name="connsiteY29" fmla="*/ 1354712 h 2974687"/>
              <a:gd name="connsiteX30" fmla="*/ 4224117 w 12192005"/>
              <a:gd name="connsiteY30" fmla="*/ 1381024 h 2974687"/>
              <a:gd name="connsiteX31" fmla="*/ 4241201 w 12192005"/>
              <a:gd name="connsiteY31" fmla="*/ 1325996 h 2974687"/>
              <a:gd name="connsiteX32" fmla="*/ 4783148 w 12192005"/>
              <a:gd name="connsiteY32" fmla="*/ 966769 h 2974687"/>
              <a:gd name="connsiteX33" fmla="*/ 4825455 w 12192005"/>
              <a:gd name="connsiteY33" fmla="*/ 971034 h 2974687"/>
              <a:gd name="connsiteX34" fmla="*/ 4864350 w 12192005"/>
              <a:gd name="connsiteY34" fmla="*/ 899371 h 2974687"/>
              <a:gd name="connsiteX35" fmla="*/ 5659444 w 12192005"/>
              <a:gd name="connsiteY35" fmla="*/ 476623 h 2974687"/>
              <a:gd name="connsiteX36" fmla="*/ 6337453 w 12192005"/>
              <a:gd name="connsiteY36" fmla="*/ 757464 h 2974687"/>
              <a:gd name="connsiteX37" fmla="*/ 6425970 w 12192005"/>
              <a:gd name="connsiteY37" fmla="*/ 864748 h 2974687"/>
              <a:gd name="connsiteX38" fmla="*/ 6451259 w 12192005"/>
              <a:gd name="connsiteY38" fmla="*/ 818157 h 2974687"/>
              <a:gd name="connsiteX39" fmla="*/ 7366802 w 12192005"/>
              <a:gd name="connsiteY39" fmla="*/ 331367 h 2974687"/>
              <a:gd name="connsiteX40" fmla="*/ 7479690 w 12192005"/>
              <a:gd name="connsiteY40" fmla="*/ 337067 h 2974687"/>
              <a:gd name="connsiteX41" fmla="*/ 7587922 w 12192005"/>
              <a:gd name="connsiteY41" fmla="*/ 353585 h 2974687"/>
              <a:gd name="connsiteX42" fmla="*/ 7654776 w 12192005"/>
              <a:gd name="connsiteY42" fmla="*/ 298426 h 2974687"/>
              <a:gd name="connsiteX43" fmla="*/ 8062731 w 12192005"/>
              <a:gd name="connsiteY43" fmla="*/ 173813 h 2974687"/>
              <a:gd name="connsiteX44" fmla="*/ 8777558 w 12192005"/>
              <a:gd name="connsiteY44" fmla="*/ 756414 h 2974687"/>
              <a:gd name="connsiteX45" fmla="*/ 8779462 w 12192005"/>
              <a:gd name="connsiteY45" fmla="*/ 775297 h 2974687"/>
              <a:gd name="connsiteX46" fmla="*/ 8800464 w 12192005"/>
              <a:gd name="connsiteY46" fmla="*/ 768778 h 2974687"/>
              <a:gd name="connsiteX47" fmla="*/ 8919000 w 12192005"/>
              <a:gd name="connsiteY47" fmla="*/ 756828 h 2974687"/>
              <a:gd name="connsiteX48" fmla="*/ 9406718 w 12192005"/>
              <a:gd name="connsiteY48" fmla="*/ 1016146 h 2974687"/>
              <a:gd name="connsiteX49" fmla="*/ 9430890 w 12192005"/>
              <a:gd name="connsiteY49" fmla="*/ 1060679 h 2974687"/>
              <a:gd name="connsiteX50" fmla="*/ 9438634 w 12192005"/>
              <a:gd name="connsiteY50" fmla="*/ 1035731 h 2974687"/>
              <a:gd name="connsiteX51" fmla="*/ 10170720 w 12192005"/>
              <a:gd name="connsiteY51" fmla="*/ 550471 h 2974687"/>
              <a:gd name="connsiteX52" fmla="*/ 10330844 w 12192005"/>
              <a:gd name="connsiteY52" fmla="*/ 566613 h 2974687"/>
              <a:gd name="connsiteX53" fmla="*/ 10350690 w 12192005"/>
              <a:gd name="connsiteY53" fmla="*/ 571716 h 2974687"/>
              <a:gd name="connsiteX54" fmla="*/ 10345328 w 12192005"/>
              <a:gd name="connsiteY54" fmla="*/ 518528 h 2974687"/>
              <a:gd name="connsiteX55" fmla="*/ 10863857 w 12192005"/>
              <a:gd name="connsiteY55" fmla="*/ 0 h 297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5" h="2974687">
                <a:moveTo>
                  <a:pt x="10863857" y="0"/>
                </a:moveTo>
                <a:cubicBezTo>
                  <a:pt x="11078638" y="0"/>
                  <a:pt x="11262920" y="130586"/>
                  <a:pt x="11341637" y="316693"/>
                </a:cubicBezTo>
                <a:lnTo>
                  <a:pt x="11342240" y="318638"/>
                </a:lnTo>
                <a:lnTo>
                  <a:pt x="11353705" y="315079"/>
                </a:lnTo>
                <a:cubicBezTo>
                  <a:pt x="11379704" y="309759"/>
                  <a:pt x="11406623" y="306965"/>
                  <a:pt x="11434194" y="306965"/>
                </a:cubicBezTo>
                <a:cubicBezTo>
                  <a:pt x="11544479" y="306965"/>
                  <a:pt x="11644323" y="351667"/>
                  <a:pt x="11716597" y="423940"/>
                </a:cubicBezTo>
                <a:lnTo>
                  <a:pt x="11762250" y="479273"/>
                </a:lnTo>
                <a:lnTo>
                  <a:pt x="11797268" y="476623"/>
                </a:lnTo>
                <a:cubicBezTo>
                  <a:pt x="11934905" y="476623"/>
                  <a:pt x="12062769" y="518465"/>
                  <a:pt x="12168836" y="590121"/>
                </a:cubicBezTo>
                <a:lnTo>
                  <a:pt x="12192005" y="608326"/>
                </a:lnTo>
                <a:lnTo>
                  <a:pt x="12192005" y="2974687"/>
                </a:lnTo>
                <a:lnTo>
                  <a:pt x="5" y="2974687"/>
                </a:lnTo>
                <a:cubicBezTo>
                  <a:pt x="3" y="2442269"/>
                  <a:pt x="2" y="1909852"/>
                  <a:pt x="0" y="1377434"/>
                </a:cubicBezTo>
                <a:lnTo>
                  <a:pt x="30279" y="1340737"/>
                </a:lnTo>
                <a:cubicBezTo>
                  <a:pt x="158837" y="1212178"/>
                  <a:pt x="336439" y="1132663"/>
                  <a:pt x="532612" y="1132663"/>
                </a:cubicBezTo>
                <a:cubicBezTo>
                  <a:pt x="630699" y="1132663"/>
                  <a:pt x="724144" y="1152542"/>
                  <a:pt x="809134" y="1188491"/>
                </a:cubicBezTo>
                <a:lnTo>
                  <a:pt x="871197" y="1222176"/>
                </a:lnTo>
                <a:lnTo>
                  <a:pt x="920073" y="1162937"/>
                </a:lnTo>
                <a:cubicBezTo>
                  <a:pt x="1048633" y="1034378"/>
                  <a:pt x="1226233" y="954863"/>
                  <a:pt x="1422408" y="954863"/>
                </a:cubicBezTo>
                <a:lnTo>
                  <a:pt x="1451151" y="957761"/>
                </a:lnTo>
                <a:lnTo>
                  <a:pt x="1453000" y="939422"/>
                </a:lnTo>
                <a:cubicBezTo>
                  <a:pt x="1542410" y="502490"/>
                  <a:pt x="1929007" y="173813"/>
                  <a:pt x="2392372" y="173813"/>
                </a:cubicBezTo>
                <a:cubicBezTo>
                  <a:pt x="2921928" y="173813"/>
                  <a:pt x="3351221" y="603105"/>
                  <a:pt x="3351221" y="1132663"/>
                </a:cubicBezTo>
                <a:lnTo>
                  <a:pt x="3348380" y="1160840"/>
                </a:lnTo>
                <a:lnTo>
                  <a:pt x="3449988" y="1192380"/>
                </a:lnTo>
                <a:cubicBezTo>
                  <a:pt x="3555538" y="1237025"/>
                  <a:pt x="3645346" y="1311605"/>
                  <a:pt x="3708764" y="1405477"/>
                </a:cubicBezTo>
                <a:lnTo>
                  <a:pt x="3735036" y="1460129"/>
                </a:lnTo>
                <a:lnTo>
                  <a:pt x="3775589" y="1426671"/>
                </a:lnTo>
                <a:cubicBezTo>
                  <a:pt x="3851917" y="1375106"/>
                  <a:pt x="3943928" y="1344996"/>
                  <a:pt x="4042973" y="1344996"/>
                </a:cubicBezTo>
                <a:cubicBezTo>
                  <a:pt x="4075989" y="1344996"/>
                  <a:pt x="4108222" y="1348342"/>
                  <a:pt x="4139355" y="1354712"/>
                </a:cubicBezTo>
                <a:lnTo>
                  <a:pt x="4224117" y="1381024"/>
                </a:lnTo>
                <a:lnTo>
                  <a:pt x="4241201" y="1325996"/>
                </a:lnTo>
                <a:cubicBezTo>
                  <a:pt x="4330488" y="1114894"/>
                  <a:pt x="4539519" y="966769"/>
                  <a:pt x="4783148" y="966769"/>
                </a:cubicBezTo>
                <a:lnTo>
                  <a:pt x="4825455" y="971034"/>
                </a:lnTo>
                <a:lnTo>
                  <a:pt x="4864350" y="899371"/>
                </a:lnTo>
                <a:cubicBezTo>
                  <a:pt x="5036663" y="644315"/>
                  <a:pt x="5328472" y="476623"/>
                  <a:pt x="5659444" y="476623"/>
                </a:cubicBezTo>
                <a:cubicBezTo>
                  <a:pt x="5924225" y="476623"/>
                  <a:pt x="6163935" y="583946"/>
                  <a:pt x="6337453" y="757464"/>
                </a:cubicBezTo>
                <a:lnTo>
                  <a:pt x="6425970" y="864748"/>
                </a:lnTo>
                <a:lnTo>
                  <a:pt x="6451259" y="818157"/>
                </a:lnTo>
                <a:cubicBezTo>
                  <a:pt x="6649675" y="524463"/>
                  <a:pt x="6985689" y="331367"/>
                  <a:pt x="7366802" y="331367"/>
                </a:cubicBezTo>
                <a:cubicBezTo>
                  <a:pt x="7404913" y="331367"/>
                  <a:pt x="7442573" y="333298"/>
                  <a:pt x="7479690" y="337067"/>
                </a:cubicBezTo>
                <a:lnTo>
                  <a:pt x="7587922" y="353585"/>
                </a:lnTo>
                <a:lnTo>
                  <a:pt x="7654776" y="298426"/>
                </a:lnTo>
                <a:cubicBezTo>
                  <a:pt x="7771229" y="219752"/>
                  <a:pt x="7911615" y="173813"/>
                  <a:pt x="8062731" y="173813"/>
                </a:cubicBezTo>
                <a:cubicBezTo>
                  <a:pt x="8415334" y="173813"/>
                  <a:pt x="8709521" y="423924"/>
                  <a:pt x="8777558" y="756414"/>
                </a:cubicBezTo>
                <a:lnTo>
                  <a:pt x="8779462" y="775297"/>
                </a:lnTo>
                <a:lnTo>
                  <a:pt x="8800464" y="768778"/>
                </a:lnTo>
                <a:cubicBezTo>
                  <a:pt x="8838752" y="760943"/>
                  <a:pt x="8878395" y="756828"/>
                  <a:pt x="8919000" y="756828"/>
                </a:cubicBezTo>
                <a:cubicBezTo>
                  <a:pt x="9122023" y="756828"/>
                  <a:pt x="9301020" y="859692"/>
                  <a:pt x="9406718" y="1016146"/>
                </a:cubicBezTo>
                <a:lnTo>
                  <a:pt x="9430890" y="1060679"/>
                </a:lnTo>
                <a:lnTo>
                  <a:pt x="9438634" y="1035731"/>
                </a:lnTo>
                <a:cubicBezTo>
                  <a:pt x="9559249" y="750564"/>
                  <a:pt x="9841618" y="550471"/>
                  <a:pt x="10170720" y="550471"/>
                </a:cubicBezTo>
                <a:cubicBezTo>
                  <a:pt x="10225570" y="550471"/>
                  <a:pt x="10279123" y="556029"/>
                  <a:pt x="10330844" y="566613"/>
                </a:cubicBezTo>
                <a:lnTo>
                  <a:pt x="10350690" y="571716"/>
                </a:lnTo>
                <a:lnTo>
                  <a:pt x="10345328" y="518528"/>
                </a:lnTo>
                <a:cubicBezTo>
                  <a:pt x="10345328" y="232153"/>
                  <a:pt x="10577481" y="0"/>
                  <a:pt x="10863857" y="0"/>
                </a:cubicBezTo>
                <a:close/>
              </a:path>
            </a:pathLst>
          </a:custGeom>
          <a:solidFill>
            <a:srgbClr val="D2D0CE">
              <a:alpha val="30000"/>
            </a:srgbClr>
          </a:solidFill>
          <a:ln w="25400" cap="sq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834" y="1464734"/>
            <a:ext cx="3536951" cy="47519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8585" y="1464734"/>
            <a:ext cx="7375735" cy="47519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Slide title, sentence case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0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3654C62F-921E-B54C-935F-3ECA7148A8A0}"/>
              </a:ext>
            </a:extLst>
          </p:cNvPr>
          <p:cNvSpPr>
            <a:spLocks noChangeAspect="1"/>
          </p:cNvSpPr>
          <p:nvPr userDrawn="1"/>
        </p:nvSpPr>
        <p:spPr bwMode="hidden">
          <a:xfrm>
            <a:off x="-5" y="3456594"/>
            <a:ext cx="12192005" cy="2974687"/>
          </a:xfrm>
          <a:custGeom>
            <a:avLst/>
            <a:gdLst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5 w 12192005"/>
              <a:gd name="connsiteY14" fmla="*/ 2555062 h 2974687"/>
              <a:gd name="connsiteX15" fmla="*/ 0 w 12192005"/>
              <a:gd name="connsiteY15" fmla="*/ 2555062 h 2974687"/>
              <a:gd name="connsiteX16" fmla="*/ 0 w 12192005"/>
              <a:gd name="connsiteY16" fmla="*/ 1377434 h 2974687"/>
              <a:gd name="connsiteX17" fmla="*/ 30279 w 12192005"/>
              <a:gd name="connsiteY17" fmla="*/ 1340737 h 2974687"/>
              <a:gd name="connsiteX18" fmla="*/ 532612 w 12192005"/>
              <a:gd name="connsiteY18" fmla="*/ 1132663 h 2974687"/>
              <a:gd name="connsiteX19" fmla="*/ 809134 w 12192005"/>
              <a:gd name="connsiteY19" fmla="*/ 1188491 h 2974687"/>
              <a:gd name="connsiteX20" fmla="*/ 871197 w 12192005"/>
              <a:gd name="connsiteY20" fmla="*/ 1222176 h 2974687"/>
              <a:gd name="connsiteX21" fmla="*/ 920073 w 12192005"/>
              <a:gd name="connsiteY21" fmla="*/ 1162937 h 2974687"/>
              <a:gd name="connsiteX22" fmla="*/ 1422408 w 12192005"/>
              <a:gd name="connsiteY22" fmla="*/ 954863 h 2974687"/>
              <a:gd name="connsiteX23" fmla="*/ 1451151 w 12192005"/>
              <a:gd name="connsiteY23" fmla="*/ 957761 h 2974687"/>
              <a:gd name="connsiteX24" fmla="*/ 1453000 w 12192005"/>
              <a:gd name="connsiteY24" fmla="*/ 939422 h 2974687"/>
              <a:gd name="connsiteX25" fmla="*/ 2392372 w 12192005"/>
              <a:gd name="connsiteY25" fmla="*/ 173813 h 2974687"/>
              <a:gd name="connsiteX26" fmla="*/ 3351221 w 12192005"/>
              <a:gd name="connsiteY26" fmla="*/ 1132663 h 2974687"/>
              <a:gd name="connsiteX27" fmla="*/ 3348380 w 12192005"/>
              <a:gd name="connsiteY27" fmla="*/ 1160840 h 2974687"/>
              <a:gd name="connsiteX28" fmla="*/ 3449988 w 12192005"/>
              <a:gd name="connsiteY28" fmla="*/ 1192380 h 2974687"/>
              <a:gd name="connsiteX29" fmla="*/ 3708764 w 12192005"/>
              <a:gd name="connsiteY29" fmla="*/ 1405477 h 2974687"/>
              <a:gd name="connsiteX30" fmla="*/ 3735036 w 12192005"/>
              <a:gd name="connsiteY30" fmla="*/ 1460129 h 2974687"/>
              <a:gd name="connsiteX31" fmla="*/ 3775589 w 12192005"/>
              <a:gd name="connsiteY31" fmla="*/ 1426671 h 2974687"/>
              <a:gd name="connsiteX32" fmla="*/ 4042973 w 12192005"/>
              <a:gd name="connsiteY32" fmla="*/ 1344996 h 2974687"/>
              <a:gd name="connsiteX33" fmla="*/ 4139355 w 12192005"/>
              <a:gd name="connsiteY33" fmla="*/ 1354712 h 2974687"/>
              <a:gd name="connsiteX34" fmla="*/ 4224117 w 12192005"/>
              <a:gd name="connsiteY34" fmla="*/ 1381024 h 2974687"/>
              <a:gd name="connsiteX35" fmla="*/ 4241201 w 12192005"/>
              <a:gd name="connsiteY35" fmla="*/ 1325996 h 2974687"/>
              <a:gd name="connsiteX36" fmla="*/ 4783148 w 12192005"/>
              <a:gd name="connsiteY36" fmla="*/ 966769 h 2974687"/>
              <a:gd name="connsiteX37" fmla="*/ 4825455 w 12192005"/>
              <a:gd name="connsiteY37" fmla="*/ 971034 h 2974687"/>
              <a:gd name="connsiteX38" fmla="*/ 4864350 w 12192005"/>
              <a:gd name="connsiteY38" fmla="*/ 899371 h 2974687"/>
              <a:gd name="connsiteX39" fmla="*/ 5659444 w 12192005"/>
              <a:gd name="connsiteY39" fmla="*/ 476623 h 2974687"/>
              <a:gd name="connsiteX40" fmla="*/ 6337453 w 12192005"/>
              <a:gd name="connsiteY40" fmla="*/ 757464 h 2974687"/>
              <a:gd name="connsiteX41" fmla="*/ 6425970 w 12192005"/>
              <a:gd name="connsiteY41" fmla="*/ 864748 h 2974687"/>
              <a:gd name="connsiteX42" fmla="*/ 6451259 w 12192005"/>
              <a:gd name="connsiteY42" fmla="*/ 818157 h 2974687"/>
              <a:gd name="connsiteX43" fmla="*/ 7366802 w 12192005"/>
              <a:gd name="connsiteY43" fmla="*/ 331367 h 2974687"/>
              <a:gd name="connsiteX44" fmla="*/ 7479690 w 12192005"/>
              <a:gd name="connsiteY44" fmla="*/ 337067 h 2974687"/>
              <a:gd name="connsiteX45" fmla="*/ 7587922 w 12192005"/>
              <a:gd name="connsiteY45" fmla="*/ 353585 h 2974687"/>
              <a:gd name="connsiteX46" fmla="*/ 7654776 w 12192005"/>
              <a:gd name="connsiteY46" fmla="*/ 298426 h 2974687"/>
              <a:gd name="connsiteX47" fmla="*/ 8062731 w 12192005"/>
              <a:gd name="connsiteY47" fmla="*/ 173813 h 2974687"/>
              <a:gd name="connsiteX48" fmla="*/ 8777558 w 12192005"/>
              <a:gd name="connsiteY48" fmla="*/ 756414 h 2974687"/>
              <a:gd name="connsiteX49" fmla="*/ 8779462 w 12192005"/>
              <a:gd name="connsiteY49" fmla="*/ 775297 h 2974687"/>
              <a:gd name="connsiteX50" fmla="*/ 8800464 w 12192005"/>
              <a:gd name="connsiteY50" fmla="*/ 768778 h 2974687"/>
              <a:gd name="connsiteX51" fmla="*/ 8919000 w 12192005"/>
              <a:gd name="connsiteY51" fmla="*/ 756828 h 2974687"/>
              <a:gd name="connsiteX52" fmla="*/ 9406718 w 12192005"/>
              <a:gd name="connsiteY52" fmla="*/ 1016146 h 2974687"/>
              <a:gd name="connsiteX53" fmla="*/ 9430890 w 12192005"/>
              <a:gd name="connsiteY53" fmla="*/ 1060679 h 2974687"/>
              <a:gd name="connsiteX54" fmla="*/ 9438634 w 12192005"/>
              <a:gd name="connsiteY54" fmla="*/ 1035731 h 2974687"/>
              <a:gd name="connsiteX55" fmla="*/ 10170720 w 12192005"/>
              <a:gd name="connsiteY55" fmla="*/ 550471 h 2974687"/>
              <a:gd name="connsiteX56" fmla="*/ 10330844 w 12192005"/>
              <a:gd name="connsiteY56" fmla="*/ 566613 h 2974687"/>
              <a:gd name="connsiteX57" fmla="*/ 10350690 w 12192005"/>
              <a:gd name="connsiteY57" fmla="*/ 571716 h 2974687"/>
              <a:gd name="connsiteX58" fmla="*/ 10345328 w 12192005"/>
              <a:gd name="connsiteY58" fmla="*/ 518528 h 2974687"/>
              <a:gd name="connsiteX59" fmla="*/ 10863857 w 12192005"/>
              <a:gd name="connsiteY59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5 w 12192005"/>
              <a:gd name="connsiteY14" fmla="*/ 2555062 h 2974687"/>
              <a:gd name="connsiteX15" fmla="*/ 0 w 12192005"/>
              <a:gd name="connsiteY15" fmla="*/ 1377434 h 2974687"/>
              <a:gd name="connsiteX16" fmla="*/ 30279 w 12192005"/>
              <a:gd name="connsiteY16" fmla="*/ 1340737 h 2974687"/>
              <a:gd name="connsiteX17" fmla="*/ 532612 w 12192005"/>
              <a:gd name="connsiteY17" fmla="*/ 1132663 h 2974687"/>
              <a:gd name="connsiteX18" fmla="*/ 809134 w 12192005"/>
              <a:gd name="connsiteY18" fmla="*/ 1188491 h 2974687"/>
              <a:gd name="connsiteX19" fmla="*/ 871197 w 12192005"/>
              <a:gd name="connsiteY19" fmla="*/ 1222176 h 2974687"/>
              <a:gd name="connsiteX20" fmla="*/ 920073 w 12192005"/>
              <a:gd name="connsiteY20" fmla="*/ 1162937 h 2974687"/>
              <a:gd name="connsiteX21" fmla="*/ 1422408 w 12192005"/>
              <a:gd name="connsiteY21" fmla="*/ 954863 h 2974687"/>
              <a:gd name="connsiteX22" fmla="*/ 1451151 w 12192005"/>
              <a:gd name="connsiteY22" fmla="*/ 957761 h 2974687"/>
              <a:gd name="connsiteX23" fmla="*/ 1453000 w 12192005"/>
              <a:gd name="connsiteY23" fmla="*/ 939422 h 2974687"/>
              <a:gd name="connsiteX24" fmla="*/ 2392372 w 12192005"/>
              <a:gd name="connsiteY24" fmla="*/ 173813 h 2974687"/>
              <a:gd name="connsiteX25" fmla="*/ 3351221 w 12192005"/>
              <a:gd name="connsiteY25" fmla="*/ 1132663 h 2974687"/>
              <a:gd name="connsiteX26" fmla="*/ 3348380 w 12192005"/>
              <a:gd name="connsiteY26" fmla="*/ 1160840 h 2974687"/>
              <a:gd name="connsiteX27" fmla="*/ 3449988 w 12192005"/>
              <a:gd name="connsiteY27" fmla="*/ 1192380 h 2974687"/>
              <a:gd name="connsiteX28" fmla="*/ 3708764 w 12192005"/>
              <a:gd name="connsiteY28" fmla="*/ 1405477 h 2974687"/>
              <a:gd name="connsiteX29" fmla="*/ 3735036 w 12192005"/>
              <a:gd name="connsiteY29" fmla="*/ 1460129 h 2974687"/>
              <a:gd name="connsiteX30" fmla="*/ 3775589 w 12192005"/>
              <a:gd name="connsiteY30" fmla="*/ 1426671 h 2974687"/>
              <a:gd name="connsiteX31" fmla="*/ 4042973 w 12192005"/>
              <a:gd name="connsiteY31" fmla="*/ 1344996 h 2974687"/>
              <a:gd name="connsiteX32" fmla="*/ 4139355 w 12192005"/>
              <a:gd name="connsiteY32" fmla="*/ 1354712 h 2974687"/>
              <a:gd name="connsiteX33" fmla="*/ 4224117 w 12192005"/>
              <a:gd name="connsiteY33" fmla="*/ 1381024 h 2974687"/>
              <a:gd name="connsiteX34" fmla="*/ 4241201 w 12192005"/>
              <a:gd name="connsiteY34" fmla="*/ 1325996 h 2974687"/>
              <a:gd name="connsiteX35" fmla="*/ 4783148 w 12192005"/>
              <a:gd name="connsiteY35" fmla="*/ 966769 h 2974687"/>
              <a:gd name="connsiteX36" fmla="*/ 4825455 w 12192005"/>
              <a:gd name="connsiteY36" fmla="*/ 971034 h 2974687"/>
              <a:gd name="connsiteX37" fmla="*/ 4864350 w 12192005"/>
              <a:gd name="connsiteY37" fmla="*/ 899371 h 2974687"/>
              <a:gd name="connsiteX38" fmla="*/ 5659444 w 12192005"/>
              <a:gd name="connsiteY38" fmla="*/ 476623 h 2974687"/>
              <a:gd name="connsiteX39" fmla="*/ 6337453 w 12192005"/>
              <a:gd name="connsiteY39" fmla="*/ 757464 h 2974687"/>
              <a:gd name="connsiteX40" fmla="*/ 6425970 w 12192005"/>
              <a:gd name="connsiteY40" fmla="*/ 864748 h 2974687"/>
              <a:gd name="connsiteX41" fmla="*/ 6451259 w 12192005"/>
              <a:gd name="connsiteY41" fmla="*/ 818157 h 2974687"/>
              <a:gd name="connsiteX42" fmla="*/ 7366802 w 12192005"/>
              <a:gd name="connsiteY42" fmla="*/ 331367 h 2974687"/>
              <a:gd name="connsiteX43" fmla="*/ 7479690 w 12192005"/>
              <a:gd name="connsiteY43" fmla="*/ 337067 h 2974687"/>
              <a:gd name="connsiteX44" fmla="*/ 7587922 w 12192005"/>
              <a:gd name="connsiteY44" fmla="*/ 353585 h 2974687"/>
              <a:gd name="connsiteX45" fmla="*/ 7654776 w 12192005"/>
              <a:gd name="connsiteY45" fmla="*/ 298426 h 2974687"/>
              <a:gd name="connsiteX46" fmla="*/ 8062731 w 12192005"/>
              <a:gd name="connsiteY46" fmla="*/ 173813 h 2974687"/>
              <a:gd name="connsiteX47" fmla="*/ 8777558 w 12192005"/>
              <a:gd name="connsiteY47" fmla="*/ 756414 h 2974687"/>
              <a:gd name="connsiteX48" fmla="*/ 8779462 w 12192005"/>
              <a:gd name="connsiteY48" fmla="*/ 775297 h 2974687"/>
              <a:gd name="connsiteX49" fmla="*/ 8800464 w 12192005"/>
              <a:gd name="connsiteY49" fmla="*/ 768778 h 2974687"/>
              <a:gd name="connsiteX50" fmla="*/ 8919000 w 12192005"/>
              <a:gd name="connsiteY50" fmla="*/ 756828 h 2974687"/>
              <a:gd name="connsiteX51" fmla="*/ 9406718 w 12192005"/>
              <a:gd name="connsiteY51" fmla="*/ 1016146 h 2974687"/>
              <a:gd name="connsiteX52" fmla="*/ 9430890 w 12192005"/>
              <a:gd name="connsiteY52" fmla="*/ 1060679 h 2974687"/>
              <a:gd name="connsiteX53" fmla="*/ 9438634 w 12192005"/>
              <a:gd name="connsiteY53" fmla="*/ 1035731 h 2974687"/>
              <a:gd name="connsiteX54" fmla="*/ 10170720 w 12192005"/>
              <a:gd name="connsiteY54" fmla="*/ 550471 h 2974687"/>
              <a:gd name="connsiteX55" fmla="*/ 10330844 w 12192005"/>
              <a:gd name="connsiteY55" fmla="*/ 566613 h 2974687"/>
              <a:gd name="connsiteX56" fmla="*/ 10350690 w 12192005"/>
              <a:gd name="connsiteY56" fmla="*/ 571716 h 2974687"/>
              <a:gd name="connsiteX57" fmla="*/ 10345328 w 12192005"/>
              <a:gd name="connsiteY57" fmla="*/ 518528 h 2974687"/>
              <a:gd name="connsiteX58" fmla="*/ 10863857 w 12192005"/>
              <a:gd name="connsiteY58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0 w 12192005"/>
              <a:gd name="connsiteY14" fmla="*/ 1377434 h 2974687"/>
              <a:gd name="connsiteX15" fmla="*/ 30279 w 12192005"/>
              <a:gd name="connsiteY15" fmla="*/ 1340737 h 2974687"/>
              <a:gd name="connsiteX16" fmla="*/ 532612 w 12192005"/>
              <a:gd name="connsiteY16" fmla="*/ 1132663 h 2974687"/>
              <a:gd name="connsiteX17" fmla="*/ 809134 w 12192005"/>
              <a:gd name="connsiteY17" fmla="*/ 1188491 h 2974687"/>
              <a:gd name="connsiteX18" fmla="*/ 871197 w 12192005"/>
              <a:gd name="connsiteY18" fmla="*/ 1222176 h 2974687"/>
              <a:gd name="connsiteX19" fmla="*/ 920073 w 12192005"/>
              <a:gd name="connsiteY19" fmla="*/ 1162937 h 2974687"/>
              <a:gd name="connsiteX20" fmla="*/ 1422408 w 12192005"/>
              <a:gd name="connsiteY20" fmla="*/ 954863 h 2974687"/>
              <a:gd name="connsiteX21" fmla="*/ 1451151 w 12192005"/>
              <a:gd name="connsiteY21" fmla="*/ 957761 h 2974687"/>
              <a:gd name="connsiteX22" fmla="*/ 1453000 w 12192005"/>
              <a:gd name="connsiteY22" fmla="*/ 939422 h 2974687"/>
              <a:gd name="connsiteX23" fmla="*/ 2392372 w 12192005"/>
              <a:gd name="connsiteY23" fmla="*/ 173813 h 2974687"/>
              <a:gd name="connsiteX24" fmla="*/ 3351221 w 12192005"/>
              <a:gd name="connsiteY24" fmla="*/ 1132663 h 2974687"/>
              <a:gd name="connsiteX25" fmla="*/ 3348380 w 12192005"/>
              <a:gd name="connsiteY25" fmla="*/ 1160840 h 2974687"/>
              <a:gd name="connsiteX26" fmla="*/ 3449988 w 12192005"/>
              <a:gd name="connsiteY26" fmla="*/ 1192380 h 2974687"/>
              <a:gd name="connsiteX27" fmla="*/ 3708764 w 12192005"/>
              <a:gd name="connsiteY27" fmla="*/ 1405477 h 2974687"/>
              <a:gd name="connsiteX28" fmla="*/ 3735036 w 12192005"/>
              <a:gd name="connsiteY28" fmla="*/ 1460129 h 2974687"/>
              <a:gd name="connsiteX29" fmla="*/ 3775589 w 12192005"/>
              <a:gd name="connsiteY29" fmla="*/ 1426671 h 2974687"/>
              <a:gd name="connsiteX30" fmla="*/ 4042973 w 12192005"/>
              <a:gd name="connsiteY30" fmla="*/ 1344996 h 2974687"/>
              <a:gd name="connsiteX31" fmla="*/ 4139355 w 12192005"/>
              <a:gd name="connsiteY31" fmla="*/ 1354712 h 2974687"/>
              <a:gd name="connsiteX32" fmla="*/ 4224117 w 12192005"/>
              <a:gd name="connsiteY32" fmla="*/ 1381024 h 2974687"/>
              <a:gd name="connsiteX33" fmla="*/ 4241201 w 12192005"/>
              <a:gd name="connsiteY33" fmla="*/ 1325996 h 2974687"/>
              <a:gd name="connsiteX34" fmla="*/ 4783148 w 12192005"/>
              <a:gd name="connsiteY34" fmla="*/ 966769 h 2974687"/>
              <a:gd name="connsiteX35" fmla="*/ 4825455 w 12192005"/>
              <a:gd name="connsiteY35" fmla="*/ 971034 h 2974687"/>
              <a:gd name="connsiteX36" fmla="*/ 4864350 w 12192005"/>
              <a:gd name="connsiteY36" fmla="*/ 899371 h 2974687"/>
              <a:gd name="connsiteX37" fmla="*/ 5659444 w 12192005"/>
              <a:gd name="connsiteY37" fmla="*/ 476623 h 2974687"/>
              <a:gd name="connsiteX38" fmla="*/ 6337453 w 12192005"/>
              <a:gd name="connsiteY38" fmla="*/ 757464 h 2974687"/>
              <a:gd name="connsiteX39" fmla="*/ 6425970 w 12192005"/>
              <a:gd name="connsiteY39" fmla="*/ 864748 h 2974687"/>
              <a:gd name="connsiteX40" fmla="*/ 6451259 w 12192005"/>
              <a:gd name="connsiteY40" fmla="*/ 818157 h 2974687"/>
              <a:gd name="connsiteX41" fmla="*/ 7366802 w 12192005"/>
              <a:gd name="connsiteY41" fmla="*/ 331367 h 2974687"/>
              <a:gd name="connsiteX42" fmla="*/ 7479690 w 12192005"/>
              <a:gd name="connsiteY42" fmla="*/ 337067 h 2974687"/>
              <a:gd name="connsiteX43" fmla="*/ 7587922 w 12192005"/>
              <a:gd name="connsiteY43" fmla="*/ 353585 h 2974687"/>
              <a:gd name="connsiteX44" fmla="*/ 7654776 w 12192005"/>
              <a:gd name="connsiteY44" fmla="*/ 298426 h 2974687"/>
              <a:gd name="connsiteX45" fmla="*/ 8062731 w 12192005"/>
              <a:gd name="connsiteY45" fmla="*/ 173813 h 2974687"/>
              <a:gd name="connsiteX46" fmla="*/ 8777558 w 12192005"/>
              <a:gd name="connsiteY46" fmla="*/ 756414 h 2974687"/>
              <a:gd name="connsiteX47" fmla="*/ 8779462 w 12192005"/>
              <a:gd name="connsiteY47" fmla="*/ 775297 h 2974687"/>
              <a:gd name="connsiteX48" fmla="*/ 8800464 w 12192005"/>
              <a:gd name="connsiteY48" fmla="*/ 768778 h 2974687"/>
              <a:gd name="connsiteX49" fmla="*/ 8919000 w 12192005"/>
              <a:gd name="connsiteY49" fmla="*/ 756828 h 2974687"/>
              <a:gd name="connsiteX50" fmla="*/ 9406718 w 12192005"/>
              <a:gd name="connsiteY50" fmla="*/ 1016146 h 2974687"/>
              <a:gd name="connsiteX51" fmla="*/ 9430890 w 12192005"/>
              <a:gd name="connsiteY51" fmla="*/ 1060679 h 2974687"/>
              <a:gd name="connsiteX52" fmla="*/ 9438634 w 12192005"/>
              <a:gd name="connsiteY52" fmla="*/ 1035731 h 2974687"/>
              <a:gd name="connsiteX53" fmla="*/ 10170720 w 12192005"/>
              <a:gd name="connsiteY53" fmla="*/ 550471 h 2974687"/>
              <a:gd name="connsiteX54" fmla="*/ 10330844 w 12192005"/>
              <a:gd name="connsiteY54" fmla="*/ 566613 h 2974687"/>
              <a:gd name="connsiteX55" fmla="*/ 10350690 w 12192005"/>
              <a:gd name="connsiteY55" fmla="*/ 571716 h 2974687"/>
              <a:gd name="connsiteX56" fmla="*/ 10345328 w 12192005"/>
              <a:gd name="connsiteY56" fmla="*/ 518528 h 2974687"/>
              <a:gd name="connsiteX57" fmla="*/ 10863857 w 12192005"/>
              <a:gd name="connsiteY57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2576776 h 2974687"/>
              <a:gd name="connsiteX11" fmla="*/ 12192005 w 12192005"/>
              <a:gd name="connsiteY11" fmla="*/ 2974687 h 2974687"/>
              <a:gd name="connsiteX12" fmla="*/ 5 w 12192005"/>
              <a:gd name="connsiteY12" fmla="*/ 2974687 h 2974687"/>
              <a:gd name="connsiteX13" fmla="*/ 0 w 12192005"/>
              <a:gd name="connsiteY13" fmla="*/ 1377434 h 2974687"/>
              <a:gd name="connsiteX14" fmla="*/ 30279 w 12192005"/>
              <a:gd name="connsiteY14" fmla="*/ 1340737 h 2974687"/>
              <a:gd name="connsiteX15" fmla="*/ 532612 w 12192005"/>
              <a:gd name="connsiteY15" fmla="*/ 1132663 h 2974687"/>
              <a:gd name="connsiteX16" fmla="*/ 809134 w 12192005"/>
              <a:gd name="connsiteY16" fmla="*/ 1188491 h 2974687"/>
              <a:gd name="connsiteX17" fmla="*/ 871197 w 12192005"/>
              <a:gd name="connsiteY17" fmla="*/ 1222176 h 2974687"/>
              <a:gd name="connsiteX18" fmla="*/ 920073 w 12192005"/>
              <a:gd name="connsiteY18" fmla="*/ 1162937 h 2974687"/>
              <a:gd name="connsiteX19" fmla="*/ 1422408 w 12192005"/>
              <a:gd name="connsiteY19" fmla="*/ 954863 h 2974687"/>
              <a:gd name="connsiteX20" fmla="*/ 1451151 w 12192005"/>
              <a:gd name="connsiteY20" fmla="*/ 957761 h 2974687"/>
              <a:gd name="connsiteX21" fmla="*/ 1453000 w 12192005"/>
              <a:gd name="connsiteY21" fmla="*/ 939422 h 2974687"/>
              <a:gd name="connsiteX22" fmla="*/ 2392372 w 12192005"/>
              <a:gd name="connsiteY22" fmla="*/ 173813 h 2974687"/>
              <a:gd name="connsiteX23" fmla="*/ 3351221 w 12192005"/>
              <a:gd name="connsiteY23" fmla="*/ 1132663 h 2974687"/>
              <a:gd name="connsiteX24" fmla="*/ 3348380 w 12192005"/>
              <a:gd name="connsiteY24" fmla="*/ 1160840 h 2974687"/>
              <a:gd name="connsiteX25" fmla="*/ 3449988 w 12192005"/>
              <a:gd name="connsiteY25" fmla="*/ 1192380 h 2974687"/>
              <a:gd name="connsiteX26" fmla="*/ 3708764 w 12192005"/>
              <a:gd name="connsiteY26" fmla="*/ 1405477 h 2974687"/>
              <a:gd name="connsiteX27" fmla="*/ 3735036 w 12192005"/>
              <a:gd name="connsiteY27" fmla="*/ 1460129 h 2974687"/>
              <a:gd name="connsiteX28" fmla="*/ 3775589 w 12192005"/>
              <a:gd name="connsiteY28" fmla="*/ 1426671 h 2974687"/>
              <a:gd name="connsiteX29" fmla="*/ 4042973 w 12192005"/>
              <a:gd name="connsiteY29" fmla="*/ 1344996 h 2974687"/>
              <a:gd name="connsiteX30" fmla="*/ 4139355 w 12192005"/>
              <a:gd name="connsiteY30" fmla="*/ 1354712 h 2974687"/>
              <a:gd name="connsiteX31" fmla="*/ 4224117 w 12192005"/>
              <a:gd name="connsiteY31" fmla="*/ 1381024 h 2974687"/>
              <a:gd name="connsiteX32" fmla="*/ 4241201 w 12192005"/>
              <a:gd name="connsiteY32" fmla="*/ 1325996 h 2974687"/>
              <a:gd name="connsiteX33" fmla="*/ 4783148 w 12192005"/>
              <a:gd name="connsiteY33" fmla="*/ 966769 h 2974687"/>
              <a:gd name="connsiteX34" fmla="*/ 4825455 w 12192005"/>
              <a:gd name="connsiteY34" fmla="*/ 971034 h 2974687"/>
              <a:gd name="connsiteX35" fmla="*/ 4864350 w 12192005"/>
              <a:gd name="connsiteY35" fmla="*/ 899371 h 2974687"/>
              <a:gd name="connsiteX36" fmla="*/ 5659444 w 12192005"/>
              <a:gd name="connsiteY36" fmla="*/ 476623 h 2974687"/>
              <a:gd name="connsiteX37" fmla="*/ 6337453 w 12192005"/>
              <a:gd name="connsiteY37" fmla="*/ 757464 h 2974687"/>
              <a:gd name="connsiteX38" fmla="*/ 6425970 w 12192005"/>
              <a:gd name="connsiteY38" fmla="*/ 864748 h 2974687"/>
              <a:gd name="connsiteX39" fmla="*/ 6451259 w 12192005"/>
              <a:gd name="connsiteY39" fmla="*/ 818157 h 2974687"/>
              <a:gd name="connsiteX40" fmla="*/ 7366802 w 12192005"/>
              <a:gd name="connsiteY40" fmla="*/ 331367 h 2974687"/>
              <a:gd name="connsiteX41" fmla="*/ 7479690 w 12192005"/>
              <a:gd name="connsiteY41" fmla="*/ 337067 h 2974687"/>
              <a:gd name="connsiteX42" fmla="*/ 7587922 w 12192005"/>
              <a:gd name="connsiteY42" fmla="*/ 353585 h 2974687"/>
              <a:gd name="connsiteX43" fmla="*/ 7654776 w 12192005"/>
              <a:gd name="connsiteY43" fmla="*/ 298426 h 2974687"/>
              <a:gd name="connsiteX44" fmla="*/ 8062731 w 12192005"/>
              <a:gd name="connsiteY44" fmla="*/ 173813 h 2974687"/>
              <a:gd name="connsiteX45" fmla="*/ 8777558 w 12192005"/>
              <a:gd name="connsiteY45" fmla="*/ 756414 h 2974687"/>
              <a:gd name="connsiteX46" fmla="*/ 8779462 w 12192005"/>
              <a:gd name="connsiteY46" fmla="*/ 775297 h 2974687"/>
              <a:gd name="connsiteX47" fmla="*/ 8800464 w 12192005"/>
              <a:gd name="connsiteY47" fmla="*/ 768778 h 2974687"/>
              <a:gd name="connsiteX48" fmla="*/ 8919000 w 12192005"/>
              <a:gd name="connsiteY48" fmla="*/ 756828 h 2974687"/>
              <a:gd name="connsiteX49" fmla="*/ 9406718 w 12192005"/>
              <a:gd name="connsiteY49" fmla="*/ 1016146 h 2974687"/>
              <a:gd name="connsiteX50" fmla="*/ 9430890 w 12192005"/>
              <a:gd name="connsiteY50" fmla="*/ 1060679 h 2974687"/>
              <a:gd name="connsiteX51" fmla="*/ 9438634 w 12192005"/>
              <a:gd name="connsiteY51" fmla="*/ 1035731 h 2974687"/>
              <a:gd name="connsiteX52" fmla="*/ 10170720 w 12192005"/>
              <a:gd name="connsiteY52" fmla="*/ 550471 h 2974687"/>
              <a:gd name="connsiteX53" fmla="*/ 10330844 w 12192005"/>
              <a:gd name="connsiteY53" fmla="*/ 566613 h 2974687"/>
              <a:gd name="connsiteX54" fmla="*/ 10350690 w 12192005"/>
              <a:gd name="connsiteY54" fmla="*/ 571716 h 2974687"/>
              <a:gd name="connsiteX55" fmla="*/ 10345328 w 12192005"/>
              <a:gd name="connsiteY55" fmla="*/ 518528 h 2974687"/>
              <a:gd name="connsiteX56" fmla="*/ 10863857 w 12192005"/>
              <a:gd name="connsiteY56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2974687 h 2974687"/>
              <a:gd name="connsiteX11" fmla="*/ 5 w 12192005"/>
              <a:gd name="connsiteY11" fmla="*/ 2974687 h 2974687"/>
              <a:gd name="connsiteX12" fmla="*/ 0 w 12192005"/>
              <a:gd name="connsiteY12" fmla="*/ 1377434 h 2974687"/>
              <a:gd name="connsiteX13" fmla="*/ 30279 w 12192005"/>
              <a:gd name="connsiteY13" fmla="*/ 1340737 h 2974687"/>
              <a:gd name="connsiteX14" fmla="*/ 532612 w 12192005"/>
              <a:gd name="connsiteY14" fmla="*/ 1132663 h 2974687"/>
              <a:gd name="connsiteX15" fmla="*/ 809134 w 12192005"/>
              <a:gd name="connsiteY15" fmla="*/ 1188491 h 2974687"/>
              <a:gd name="connsiteX16" fmla="*/ 871197 w 12192005"/>
              <a:gd name="connsiteY16" fmla="*/ 1222176 h 2974687"/>
              <a:gd name="connsiteX17" fmla="*/ 920073 w 12192005"/>
              <a:gd name="connsiteY17" fmla="*/ 1162937 h 2974687"/>
              <a:gd name="connsiteX18" fmla="*/ 1422408 w 12192005"/>
              <a:gd name="connsiteY18" fmla="*/ 954863 h 2974687"/>
              <a:gd name="connsiteX19" fmla="*/ 1451151 w 12192005"/>
              <a:gd name="connsiteY19" fmla="*/ 957761 h 2974687"/>
              <a:gd name="connsiteX20" fmla="*/ 1453000 w 12192005"/>
              <a:gd name="connsiteY20" fmla="*/ 939422 h 2974687"/>
              <a:gd name="connsiteX21" fmla="*/ 2392372 w 12192005"/>
              <a:gd name="connsiteY21" fmla="*/ 173813 h 2974687"/>
              <a:gd name="connsiteX22" fmla="*/ 3351221 w 12192005"/>
              <a:gd name="connsiteY22" fmla="*/ 1132663 h 2974687"/>
              <a:gd name="connsiteX23" fmla="*/ 3348380 w 12192005"/>
              <a:gd name="connsiteY23" fmla="*/ 1160840 h 2974687"/>
              <a:gd name="connsiteX24" fmla="*/ 3449988 w 12192005"/>
              <a:gd name="connsiteY24" fmla="*/ 1192380 h 2974687"/>
              <a:gd name="connsiteX25" fmla="*/ 3708764 w 12192005"/>
              <a:gd name="connsiteY25" fmla="*/ 1405477 h 2974687"/>
              <a:gd name="connsiteX26" fmla="*/ 3735036 w 12192005"/>
              <a:gd name="connsiteY26" fmla="*/ 1460129 h 2974687"/>
              <a:gd name="connsiteX27" fmla="*/ 3775589 w 12192005"/>
              <a:gd name="connsiteY27" fmla="*/ 1426671 h 2974687"/>
              <a:gd name="connsiteX28" fmla="*/ 4042973 w 12192005"/>
              <a:gd name="connsiteY28" fmla="*/ 1344996 h 2974687"/>
              <a:gd name="connsiteX29" fmla="*/ 4139355 w 12192005"/>
              <a:gd name="connsiteY29" fmla="*/ 1354712 h 2974687"/>
              <a:gd name="connsiteX30" fmla="*/ 4224117 w 12192005"/>
              <a:gd name="connsiteY30" fmla="*/ 1381024 h 2974687"/>
              <a:gd name="connsiteX31" fmla="*/ 4241201 w 12192005"/>
              <a:gd name="connsiteY31" fmla="*/ 1325996 h 2974687"/>
              <a:gd name="connsiteX32" fmla="*/ 4783148 w 12192005"/>
              <a:gd name="connsiteY32" fmla="*/ 966769 h 2974687"/>
              <a:gd name="connsiteX33" fmla="*/ 4825455 w 12192005"/>
              <a:gd name="connsiteY33" fmla="*/ 971034 h 2974687"/>
              <a:gd name="connsiteX34" fmla="*/ 4864350 w 12192005"/>
              <a:gd name="connsiteY34" fmla="*/ 899371 h 2974687"/>
              <a:gd name="connsiteX35" fmla="*/ 5659444 w 12192005"/>
              <a:gd name="connsiteY35" fmla="*/ 476623 h 2974687"/>
              <a:gd name="connsiteX36" fmla="*/ 6337453 w 12192005"/>
              <a:gd name="connsiteY36" fmla="*/ 757464 h 2974687"/>
              <a:gd name="connsiteX37" fmla="*/ 6425970 w 12192005"/>
              <a:gd name="connsiteY37" fmla="*/ 864748 h 2974687"/>
              <a:gd name="connsiteX38" fmla="*/ 6451259 w 12192005"/>
              <a:gd name="connsiteY38" fmla="*/ 818157 h 2974687"/>
              <a:gd name="connsiteX39" fmla="*/ 7366802 w 12192005"/>
              <a:gd name="connsiteY39" fmla="*/ 331367 h 2974687"/>
              <a:gd name="connsiteX40" fmla="*/ 7479690 w 12192005"/>
              <a:gd name="connsiteY40" fmla="*/ 337067 h 2974687"/>
              <a:gd name="connsiteX41" fmla="*/ 7587922 w 12192005"/>
              <a:gd name="connsiteY41" fmla="*/ 353585 h 2974687"/>
              <a:gd name="connsiteX42" fmla="*/ 7654776 w 12192005"/>
              <a:gd name="connsiteY42" fmla="*/ 298426 h 2974687"/>
              <a:gd name="connsiteX43" fmla="*/ 8062731 w 12192005"/>
              <a:gd name="connsiteY43" fmla="*/ 173813 h 2974687"/>
              <a:gd name="connsiteX44" fmla="*/ 8777558 w 12192005"/>
              <a:gd name="connsiteY44" fmla="*/ 756414 h 2974687"/>
              <a:gd name="connsiteX45" fmla="*/ 8779462 w 12192005"/>
              <a:gd name="connsiteY45" fmla="*/ 775297 h 2974687"/>
              <a:gd name="connsiteX46" fmla="*/ 8800464 w 12192005"/>
              <a:gd name="connsiteY46" fmla="*/ 768778 h 2974687"/>
              <a:gd name="connsiteX47" fmla="*/ 8919000 w 12192005"/>
              <a:gd name="connsiteY47" fmla="*/ 756828 h 2974687"/>
              <a:gd name="connsiteX48" fmla="*/ 9406718 w 12192005"/>
              <a:gd name="connsiteY48" fmla="*/ 1016146 h 2974687"/>
              <a:gd name="connsiteX49" fmla="*/ 9430890 w 12192005"/>
              <a:gd name="connsiteY49" fmla="*/ 1060679 h 2974687"/>
              <a:gd name="connsiteX50" fmla="*/ 9438634 w 12192005"/>
              <a:gd name="connsiteY50" fmla="*/ 1035731 h 2974687"/>
              <a:gd name="connsiteX51" fmla="*/ 10170720 w 12192005"/>
              <a:gd name="connsiteY51" fmla="*/ 550471 h 2974687"/>
              <a:gd name="connsiteX52" fmla="*/ 10330844 w 12192005"/>
              <a:gd name="connsiteY52" fmla="*/ 566613 h 2974687"/>
              <a:gd name="connsiteX53" fmla="*/ 10350690 w 12192005"/>
              <a:gd name="connsiteY53" fmla="*/ 571716 h 2974687"/>
              <a:gd name="connsiteX54" fmla="*/ 10345328 w 12192005"/>
              <a:gd name="connsiteY54" fmla="*/ 518528 h 2974687"/>
              <a:gd name="connsiteX55" fmla="*/ 10863857 w 12192005"/>
              <a:gd name="connsiteY55" fmla="*/ 0 h 297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5" h="2974687">
                <a:moveTo>
                  <a:pt x="10863857" y="0"/>
                </a:moveTo>
                <a:cubicBezTo>
                  <a:pt x="11078638" y="0"/>
                  <a:pt x="11262920" y="130586"/>
                  <a:pt x="11341637" y="316693"/>
                </a:cubicBezTo>
                <a:lnTo>
                  <a:pt x="11342240" y="318638"/>
                </a:lnTo>
                <a:lnTo>
                  <a:pt x="11353705" y="315079"/>
                </a:lnTo>
                <a:cubicBezTo>
                  <a:pt x="11379704" y="309759"/>
                  <a:pt x="11406623" y="306965"/>
                  <a:pt x="11434194" y="306965"/>
                </a:cubicBezTo>
                <a:cubicBezTo>
                  <a:pt x="11544479" y="306965"/>
                  <a:pt x="11644323" y="351667"/>
                  <a:pt x="11716597" y="423940"/>
                </a:cubicBezTo>
                <a:lnTo>
                  <a:pt x="11762250" y="479273"/>
                </a:lnTo>
                <a:lnTo>
                  <a:pt x="11797268" y="476623"/>
                </a:lnTo>
                <a:cubicBezTo>
                  <a:pt x="11934905" y="476623"/>
                  <a:pt x="12062769" y="518465"/>
                  <a:pt x="12168836" y="590121"/>
                </a:cubicBezTo>
                <a:lnTo>
                  <a:pt x="12192005" y="608326"/>
                </a:lnTo>
                <a:lnTo>
                  <a:pt x="12192005" y="2974687"/>
                </a:lnTo>
                <a:lnTo>
                  <a:pt x="5" y="2974687"/>
                </a:lnTo>
                <a:cubicBezTo>
                  <a:pt x="3" y="2442269"/>
                  <a:pt x="2" y="1909852"/>
                  <a:pt x="0" y="1377434"/>
                </a:cubicBezTo>
                <a:lnTo>
                  <a:pt x="30279" y="1340737"/>
                </a:lnTo>
                <a:cubicBezTo>
                  <a:pt x="158837" y="1212178"/>
                  <a:pt x="336439" y="1132663"/>
                  <a:pt x="532612" y="1132663"/>
                </a:cubicBezTo>
                <a:cubicBezTo>
                  <a:pt x="630699" y="1132663"/>
                  <a:pt x="724144" y="1152542"/>
                  <a:pt x="809134" y="1188491"/>
                </a:cubicBezTo>
                <a:lnTo>
                  <a:pt x="871197" y="1222176"/>
                </a:lnTo>
                <a:lnTo>
                  <a:pt x="920073" y="1162937"/>
                </a:lnTo>
                <a:cubicBezTo>
                  <a:pt x="1048633" y="1034378"/>
                  <a:pt x="1226233" y="954863"/>
                  <a:pt x="1422408" y="954863"/>
                </a:cubicBezTo>
                <a:lnTo>
                  <a:pt x="1451151" y="957761"/>
                </a:lnTo>
                <a:lnTo>
                  <a:pt x="1453000" y="939422"/>
                </a:lnTo>
                <a:cubicBezTo>
                  <a:pt x="1542410" y="502490"/>
                  <a:pt x="1929007" y="173813"/>
                  <a:pt x="2392372" y="173813"/>
                </a:cubicBezTo>
                <a:cubicBezTo>
                  <a:pt x="2921928" y="173813"/>
                  <a:pt x="3351221" y="603105"/>
                  <a:pt x="3351221" y="1132663"/>
                </a:cubicBezTo>
                <a:lnTo>
                  <a:pt x="3348380" y="1160840"/>
                </a:lnTo>
                <a:lnTo>
                  <a:pt x="3449988" y="1192380"/>
                </a:lnTo>
                <a:cubicBezTo>
                  <a:pt x="3555538" y="1237025"/>
                  <a:pt x="3645346" y="1311605"/>
                  <a:pt x="3708764" y="1405477"/>
                </a:cubicBezTo>
                <a:lnTo>
                  <a:pt x="3735036" y="1460129"/>
                </a:lnTo>
                <a:lnTo>
                  <a:pt x="3775589" y="1426671"/>
                </a:lnTo>
                <a:cubicBezTo>
                  <a:pt x="3851917" y="1375106"/>
                  <a:pt x="3943928" y="1344996"/>
                  <a:pt x="4042973" y="1344996"/>
                </a:cubicBezTo>
                <a:cubicBezTo>
                  <a:pt x="4075989" y="1344996"/>
                  <a:pt x="4108222" y="1348342"/>
                  <a:pt x="4139355" y="1354712"/>
                </a:cubicBezTo>
                <a:lnTo>
                  <a:pt x="4224117" y="1381024"/>
                </a:lnTo>
                <a:lnTo>
                  <a:pt x="4241201" y="1325996"/>
                </a:lnTo>
                <a:cubicBezTo>
                  <a:pt x="4330488" y="1114894"/>
                  <a:pt x="4539519" y="966769"/>
                  <a:pt x="4783148" y="966769"/>
                </a:cubicBezTo>
                <a:lnTo>
                  <a:pt x="4825455" y="971034"/>
                </a:lnTo>
                <a:lnTo>
                  <a:pt x="4864350" y="899371"/>
                </a:lnTo>
                <a:cubicBezTo>
                  <a:pt x="5036663" y="644315"/>
                  <a:pt x="5328472" y="476623"/>
                  <a:pt x="5659444" y="476623"/>
                </a:cubicBezTo>
                <a:cubicBezTo>
                  <a:pt x="5924225" y="476623"/>
                  <a:pt x="6163935" y="583946"/>
                  <a:pt x="6337453" y="757464"/>
                </a:cubicBezTo>
                <a:lnTo>
                  <a:pt x="6425970" y="864748"/>
                </a:lnTo>
                <a:lnTo>
                  <a:pt x="6451259" y="818157"/>
                </a:lnTo>
                <a:cubicBezTo>
                  <a:pt x="6649675" y="524463"/>
                  <a:pt x="6985689" y="331367"/>
                  <a:pt x="7366802" y="331367"/>
                </a:cubicBezTo>
                <a:cubicBezTo>
                  <a:pt x="7404913" y="331367"/>
                  <a:pt x="7442573" y="333298"/>
                  <a:pt x="7479690" y="337067"/>
                </a:cubicBezTo>
                <a:lnTo>
                  <a:pt x="7587922" y="353585"/>
                </a:lnTo>
                <a:lnTo>
                  <a:pt x="7654776" y="298426"/>
                </a:lnTo>
                <a:cubicBezTo>
                  <a:pt x="7771229" y="219752"/>
                  <a:pt x="7911615" y="173813"/>
                  <a:pt x="8062731" y="173813"/>
                </a:cubicBezTo>
                <a:cubicBezTo>
                  <a:pt x="8415334" y="173813"/>
                  <a:pt x="8709521" y="423924"/>
                  <a:pt x="8777558" y="756414"/>
                </a:cubicBezTo>
                <a:lnTo>
                  <a:pt x="8779462" y="775297"/>
                </a:lnTo>
                <a:lnTo>
                  <a:pt x="8800464" y="768778"/>
                </a:lnTo>
                <a:cubicBezTo>
                  <a:pt x="8838752" y="760943"/>
                  <a:pt x="8878395" y="756828"/>
                  <a:pt x="8919000" y="756828"/>
                </a:cubicBezTo>
                <a:cubicBezTo>
                  <a:pt x="9122023" y="756828"/>
                  <a:pt x="9301020" y="859692"/>
                  <a:pt x="9406718" y="1016146"/>
                </a:cubicBezTo>
                <a:lnTo>
                  <a:pt x="9430890" y="1060679"/>
                </a:lnTo>
                <a:lnTo>
                  <a:pt x="9438634" y="1035731"/>
                </a:lnTo>
                <a:cubicBezTo>
                  <a:pt x="9559249" y="750564"/>
                  <a:pt x="9841618" y="550471"/>
                  <a:pt x="10170720" y="550471"/>
                </a:cubicBezTo>
                <a:cubicBezTo>
                  <a:pt x="10225570" y="550471"/>
                  <a:pt x="10279123" y="556029"/>
                  <a:pt x="10330844" y="566613"/>
                </a:cubicBezTo>
                <a:lnTo>
                  <a:pt x="10350690" y="571716"/>
                </a:lnTo>
                <a:lnTo>
                  <a:pt x="10345328" y="518528"/>
                </a:lnTo>
                <a:cubicBezTo>
                  <a:pt x="10345328" y="232153"/>
                  <a:pt x="10577481" y="0"/>
                  <a:pt x="10863857" y="0"/>
                </a:cubicBezTo>
                <a:close/>
              </a:path>
            </a:pathLst>
          </a:custGeom>
          <a:solidFill>
            <a:srgbClr val="D2D0CE">
              <a:alpha val="30000"/>
            </a:srgbClr>
          </a:solidFill>
          <a:ln w="25400" cap="sq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5" y="1464734"/>
            <a:ext cx="7376584" cy="4751917"/>
          </a:xfrm>
        </p:spPr>
        <p:txBody>
          <a:bodyPr numCol="1" spcCol="0"/>
          <a:lstStyle>
            <a:lvl1pPr marL="304792" indent="-304792">
              <a:buSzPct val="100000"/>
              <a:buFont typeface="+mj-lt"/>
              <a:buAutoNum type="arabicPeriod"/>
              <a:defRPr b="1"/>
            </a:lvl1pPr>
            <a:lvl2pPr marL="548626">
              <a:defRPr/>
            </a:lvl2pPr>
            <a:lvl3pPr marL="804652">
              <a:defRPr/>
            </a:lvl3pPr>
            <a:lvl4pPr marL="1036294">
              <a:defRPr/>
            </a:lvl4pPr>
            <a:lvl5pPr marL="1280128">
              <a:defRPr/>
            </a:lvl5pPr>
            <a:lvl6pPr marL="1523962">
              <a:defRPr/>
            </a:lvl6pPr>
            <a:lvl7pPr marL="1767796">
              <a:defRPr/>
            </a:lvl7pPr>
            <a:lvl8pPr marL="2011630">
              <a:defRPr/>
            </a:lvl8pPr>
            <a:lvl9pPr marL="2255464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86833" y="245531"/>
            <a:ext cx="11216640" cy="487680"/>
          </a:xfrm>
        </p:spPr>
        <p:txBody>
          <a:bodyPr tIns="27432" bIns="0" anchor="t" anchorCtr="0">
            <a:noAutofit/>
          </a:bodyPr>
          <a:lstStyle/>
          <a:p>
            <a:r>
              <a:rPr lang="en-US"/>
              <a:t>Slide title, sentence case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487680" y="731520"/>
            <a:ext cx="11217488" cy="42672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67" baseline="0">
                <a:solidFill>
                  <a:schemeClr val="accent6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9pPr>
          </a:lstStyle>
          <a:p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2523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Heav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BBE0A310-1A8F-EA45-A269-E605E12112F6}"/>
              </a:ext>
            </a:extLst>
          </p:cNvPr>
          <p:cNvSpPr>
            <a:spLocks noChangeAspect="1"/>
          </p:cNvSpPr>
          <p:nvPr userDrawn="1"/>
        </p:nvSpPr>
        <p:spPr bwMode="hidden">
          <a:xfrm>
            <a:off x="-5" y="3456594"/>
            <a:ext cx="12192005" cy="2974687"/>
          </a:xfrm>
          <a:custGeom>
            <a:avLst/>
            <a:gdLst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5 w 12192005"/>
              <a:gd name="connsiteY14" fmla="*/ 2555062 h 2974687"/>
              <a:gd name="connsiteX15" fmla="*/ 0 w 12192005"/>
              <a:gd name="connsiteY15" fmla="*/ 2555062 h 2974687"/>
              <a:gd name="connsiteX16" fmla="*/ 0 w 12192005"/>
              <a:gd name="connsiteY16" fmla="*/ 1377434 h 2974687"/>
              <a:gd name="connsiteX17" fmla="*/ 30279 w 12192005"/>
              <a:gd name="connsiteY17" fmla="*/ 1340737 h 2974687"/>
              <a:gd name="connsiteX18" fmla="*/ 532612 w 12192005"/>
              <a:gd name="connsiteY18" fmla="*/ 1132663 h 2974687"/>
              <a:gd name="connsiteX19" fmla="*/ 809134 w 12192005"/>
              <a:gd name="connsiteY19" fmla="*/ 1188491 h 2974687"/>
              <a:gd name="connsiteX20" fmla="*/ 871197 w 12192005"/>
              <a:gd name="connsiteY20" fmla="*/ 1222176 h 2974687"/>
              <a:gd name="connsiteX21" fmla="*/ 920073 w 12192005"/>
              <a:gd name="connsiteY21" fmla="*/ 1162937 h 2974687"/>
              <a:gd name="connsiteX22" fmla="*/ 1422408 w 12192005"/>
              <a:gd name="connsiteY22" fmla="*/ 954863 h 2974687"/>
              <a:gd name="connsiteX23" fmla="*/ 1451151 w 12192005"/>
              <a:gd name="connsiteY23" fmla="*/ 957761 h 2974687"/>
              <a:gd name="connsiteX24" fmla="*/ 1453000 w 12192005"/>
              <a:gd name="connsiteY24" fmla="*/ 939422 h 2974687"/>
              <a:gd name="connsiteX25" fmla="*/ 2392372 w 12192005"/>
              <a:gd name="connsiteY25" fmla="*/ 173813 h 2974687"/>
              <a:gd name="connsiteX26" fmla="*/ 3351221 w 12192005"/>
              <a:gd name="connsiteY26" fmla="*/ 1132663 h 2974687"/>
              <a:gd name="connsiteX27" fmla="*/ 3348380 w 12192005"/>
              <a:gd name="connsiteY27" fmla="*/ 1160840 h 2974687"/>
              <a:gd name="connsiteX28" fmla="*/ 3449988 w 12192005"/>
              <a:gd name="connsiteY28" fmla="*/ 1192380 h 2974687"/>
              <a:gd name="connsiteX29" fmla="*/ 3708764 w 12192005"/>
              <a:gd name="connsiteY29" fmla="*/ 1405477 h 2974687"/>
              <a:gd name="connsiteX30" fmla="*/ 3735036 w 12192005"/>
              <a:gd name="connsiteY30" fmla="*/ 1460129 h 2974687"/>
              <a:gd name="connsiteX31" fmla="*/ 3775589 w 12192005"/>
              <a:gd name="connsiteY31" fmla="*/ 1426671 h 2974687"/>
              <a:gd name="connsiteX32" fmla="*/ 4042973 w 12192005"/>
              <a:gd name="connsiteY32" fmla="*/ 1344996 h 2974687"/>
              <a:gd name="connsiteX33" fmla="*/ 4139355 w 12192005"/>
              <a:gd name="connsiteY33" fmla="*/ 1354712 h 2974687"/>
              <a:gd name="connsiteX34" fmla="*/ 4224117 w 12192005"/>
              <a:gd name="connsiteY34" fmla="*/ 1381024 h 2974687"/>
              <a:gd name="connsiteX35" fmla="*/ 4241201 w 12192005"/>
              <a:gd name="connsiteY35" fmla="*/ 1325996 h 2974687"/>
              <a:gd name="connsiteX36" fmla="*/ 4783148 w 12192005"/>
              <a:gd name="connsiteY36" fmla="*/ 966769 h 2974687"/>
              <a:gd name="connsiteX37" fmla="*/ 4825455 w 12192005"/>
              <a:gd name="connsiteY37" fmla="*/ 971034 h 2974687"/>
              <a:gd name="connsiteX38" fmla="*/ 4864350 w 12192005"/>
              <a:gd name="connsiteY38" fmla="*/ 899371 h 2974687"/>
              <a:gd name="connsiteX39" fmla="*/ 5659444 w 12192005"/>
              <a:gd name="connsiteY39" fmla="*/ 476623 h 2974687"/>
              <a:gd name="connsiteX40" fmla="*/ 6337453 w 12192005"/>
              <a:gd name="connsiteY40" fmla="*/ 757464 h 2974687"/>
              <a:gd name="connsiteX41" fmla="*/ 6425970 w 12192005"/>
              <a:gd name="connsiteY41" fmla="*/ 864748 h 2974687"/>
              <a:gd name="connsiteX42" fmla="*/ 6451259 w 12192005"/>
              <a:gd name="connsiteY42" fmla="*/ 818157 h 2974687"/>
              <a:gd name="connsiteX43" fmla="*/ 7366802 w 12192005"/>
              <a:gd name="connsiteY43" fmla="*/ 331367 h 2974687"/>
              <a:gd name="connsiteX44" fmla="*/ 7479690 w 12192005"/>
              <a:gd name="connsiteY44" fmla="*/ 337067 h 2974687"/>
              <a:gd name="connsiteX45" fmla="*/ 7587922 w 12192005"/>
              <a:gd name="connsiteY45" fmla="*/ 353585 h 2974687"/>
              <a:gd name="connsiteX46" fmla="*/ 7654776 w 12192005"/>
              <a:gd name="connsiteY46" fmla="*/ 298426 h 2974687"/>
              <a:gd name="connsiteX47" fmla="*/ 8062731 w 12192005"/>
              <a:gd name="connsiteY47" fmla="*/ 173813 h 2974687"/>
              <a:gd name="connsiteX48" fmla="*/ 8777558 w 12192005"/>
              <a:gd name="connsiteY48" fmla="*/ 756414 h 2974687"/>
              <a:gd name="connsiteX49" fmla="*/ 8779462 w 12192005"/>
              <a:gd name="connsiteY49" fmla="*/ 775297 h 2974687"/>
              <a:gd name="connsiteX50" fmla="*/ 8800464 w 12192005"/>
              <a:gd name="connsiteY50" fmla="*/ 768778 h 2974687"/>
              <a:gd name="connsiteX51" fmla="*/ 8919000 w 12192005"/>
              <a:gd name="connsiteY51" fmla="*/ 756828 h 2974687"/>
              <a:gd name="connsiteX52" fmla="*/ 9406718 w 12192005"/>
              <a:gd name="connsiteY52" fmla="*/ 1016146 h 2974687"/>
              <a:gd name="connsiteX53" fmla="*/ 9430890 w 12192005"/>
              <a:gd name="connsiteY53" fmla="*/ 1060679 h 2974687"/>
              <a:gd name="connsiteX54" fmla="*/ 9438634 w 12192005"/>
              <a:gd name="connsiteY54" fmla="*/ 1035731 h 2974687"/>
              <a:gd name="connsiteX55" fmla="*/ 10170720 w 12192005"/>
              <a:gd name="connsiteY55" fmla="*/ 550471 h 2974687"/>
              <a:gd name="connsiteX56" fmla="*/ 10330844 w 12192005"/>
              <a:gd name="connsiteY56" fmla="*/ 566613 h 2974687"/>
              <a:gd name="connsiteX57" fmla="*/ 10350690 w 12192005"/>
              <a:gd name="connsiteY57" fmla="*/ 571716 h 2974687"/>
              <a:gd name="connsiteX58" fmla="*/ 10345328 w 12192005"/>
              <a:gd name="connsiteY58" fmla="*/ 518528 h 2974687"/>
              <a:gd name="connsiteX59" fmla="*/ 10863857 w 12192005"/>
              <a:gd name="connsiteY59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5 w 12192005"/>
              <a:gd name="connsiteY14" fmla="*/ 2555062 h 2974687"/>
              <a:gd name="connsiteX15" fmla="*/ 0 w 12192005"/>
              <a:gd name="connsiteY15" fmla="*/ 1377434 h 2974687"/>
              <a:gd name="connsiteX16" fmla="*/ 30279 w 12192005"/>
              <a:gd name="connsiteY16" fmla="*/ 1340737 h 2974687"/>
              <a:gd name="connsiteX17" fmla="*/ 532612 w 12192005"/>
              <a:gd name="connsiteY17" fmla="*/ 1132663 h 2974687"/>
              <a:gd name="connsiteX18" fmla="*/ 809134 w 12192005"/>
              <a:gd name="connsiteY18" fmla="*/ 1188491 h 2974687"/>
              <a:gd name="connsiteX19" fmla="*/ 871197 w 12192005"/>
              <a:gd name="connsiteY19" fmla="*/ 1222176 h 2974687"/>
              <a:gd name="connsiteX20" fmla="*/ 920073 w 12192005"/>
              <a:gd name="connsiteY20" fmla="*/ 1162937 h 2974687"/>
              <a:gd name="connsiteX21" fmla="*/ 1422408 w 12192005"/>
              <a:gd name="connsiteY21" fmla="*/ 954863 h 2974687"/>
              <a:gd name="connsiteX22" fmla="*/ 1451151 w 12192005"/>
              <a:gd name="connsiteY22" fmla="*/ 957761 h 2974687"/>
              <a:gd name="connsiteX23" fmla="*/ 1453000 w 12192005"/>
              <a:gd name="connsiteY23" fmla="*/ 939422 h 2974687"/>
              <a:gd name="connsiteX24" fmla="*/ 2392372 w 12192005"/>
              <a:gd name="connsiteY24" fmla="*/ 173813 h 2974687"/>
              <a:gd name="connsiteX25" fmla="*/ 3351221 w 12192005"/>
              <a:gd name="connsiteY25" fmla="*/ 1132663 h 2974687"/>
              <a:gd name="connsiteX26" fmla="*/ 3348380 w 12192005"/>
              <a:gd name="connsiteY26" fmla="*/ 1160840 h 2974687"/>
              <a:gd name="connsiteX27" fmla="*/ 3449988 w 12192005"/>
              <a:gd name="connsiteY27" fmla="*/ 1192380 h 2974687"/>
              <a:gd name="connsiteX28" fmla="*/ 3708764 w 12192005"/>
              <a:gd name="connsiteY28" fmla="*/ 1405477 h 2974687"/>
              <a:gd name="connsiteX29" fmla="*/ 3735036 w 12192005"/>
              <a:gd name="connsiteY29" fmla="*/ 1460129 h 2974687"/>
              <a:gd name="connsiteX30" fmla="*/ 3775589 w 12192005"/>
              <a:gd name="connsiteY30" fmla="*/ 1426671 h 2974687"/>
              <a:gd name="connsiteX31" fmla="*/ 4042973 w 12192005"/>
              <a:gd name="connsiteY31" fmla="*/ 1344996 h 2974687"/>
              <a:gd name="connsiteX32" fmla="*/ 4139355 w 12192005"/>
              <a:gd name="connsiteY32" fmla="*/ 1354712 h 2974687"/>
              <a:gd name="connsiteX33" fmla="*/ 4224117 w 12192005"/>
              <a:gd name="connsiteY33" fmla="*/ 1381024 h 2974687"/>
              <a:gd name="connsiteX34" fmla="*/ 4241201 w 12192005"/>
              <a:gd name="connsiteY34" fmla="*/ 1325996 h 2974687"/>
              <a:gd name="connsiteX35" fmla="*/ 4783148 w 12192005"/>
              <a:gd name="connsiteY35" fmla="*/ 966769 h 2974687"/>
              <a:gd name="connsiteX36" fmla="*/ 4825455 w 12192005"/>
              <a:gd name="connsiteY36" fmla="*/ 971034 h 2974687"/>
              <a:gd name="connsiteX37" fmla="*/ 4864350 w 12192005"/>
              <a:gd name="connsiteY37" fmla="*/ 899371 h 2974687"/>
              <a:gd name="connsiteX38" fmla="*/ 5659444 w 12192005"/>
              <a:gd name="connsiteY38" fmla="*/ 476623 h 2974687"/>
              <a:gd name="connsiteX39" fmla="*/ 6337453 w 12192005"/>
              <a:gd name="connsiteY39" fmla="*/ 757464 h 2974687"/>
              <a:gd name="connsiteX40" fmla="*/ 6425970 w 12192005"/>
              <a:gd name="connsiteY40" fmla="*/ 864748 h 2974687"/>
              <a:gd name="connsiteX41" fmla="*/ 6451259 w 12192005"/>
              <a:gd name="connsiteY41" fmla="*/ 818157 h 2974687"/>
              <a:gd name="connsiteX42" fmla="*/ 7366802 w 12192005"/>
              <a:gd name="connsiteY42" fmla="*/ 331367 h 2974687"/>
              <a:gd name="connsiteX43" fmla="*/ 7479690 w 12192005"/>
              <a:gd name="connsiteY43" fmla="*/ 337067 h 2974687"/>
              <a:gd name="connsiteX44" fmla="*/ 7587922 w 12192005"/>
              <a:gd name="connsiteY44" fmla="*/ 353585 h 2974687"/>
              <a:gd name="connsiteX45" fmla="*/ 7654776 w 12192005"/>
              <a:gd name="connsiteY45" fmla="*/ 298426 h 2974687"/>
              <a:gd name="connsiteX46" fmla="*/ 8062731 w 12192005"/>
              <a:gd name="connsiteY46" fmla="*/ 173813 h 2974687"/>
              <a:gd name="connsiteX47" fmla="*/ 8777558 w 12192005"/>
              <a:gd name="connsiteY47" fmla="*/ 756414 h 2974687"/>
              <a:gd name="connsiteX48" fmla="*/ 8779462 w 12192005"/>
              <a:gd name="connsiteY48" fmla="*/ 775297 h 2974687"/>
              <a:gd name="connsiteX49" fmla="*/ 8800464 w 12192005"/>
              <a:gd name="connsiteY49" fmla="*/ 768778 h 2974687"/>
              <a:gd name="connsiteX50" fmla="*/ 8919000 w 12192005"/>
              <a:gd name="connsiteY50" fmla="*/ 756828 h 2974687"/>
              <a:gd name="connsiteX51" fmla="*/ 9406718 w 12192005"/>
              <a:gd name="connsiteY51" fmla="*/ 1016146 h 2974687"/>
              <a:gd name="connsiteX52" fmla="*/ 9430890 w 12192005"/>
              <a:gd name="connsiteY52" fmla="*/ 1060679 h 2974687"/>
              <a:gd name="connsiteX53" fmla="*/ 9438634 w 12192005"/>
              <a:gd name="connsiteY53" fmla="*/ 1035731 h 2974687"/>
              <a:gd name="connsiteX54" fmla="*/ 10170720 w 12192005"/>
              <a:gd name="connsiteY54" fmla="*/ 550471 h 2974687"/>
              <a:gd name="connsiteX55" fmla="*/ 10330844 w 12192005"/>
              <a:gd name="connsiteY55" fmla="*/ 566613 h 2974687"/>
              <a:gd name="connsiteX56" fmla="*/ 10350690 w 12192005"/>
              <a:gd name="connsiteY56" fmla="*/ 571716 h 2974687"/>
              <a:gd name="connsiteX57" fmla="*/ 10345328 w 12192005"/>
              <a:gd name="connsiteY57" fmla="*/ 518528 h 2974687"/>
              <a:gd name="connsiteX58" fmla="*/ 10863857 w 12192005"/>
              <a:gd name="connsiteY58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0 w 12192005"/>
              <a:gd name="connsiteY14" fmla="*/ 1377434 h 2974687"/>
              <a:gd name="connsiteX15" fmla="*/ 30279 w 12192005"/>
              <a:gd name="connsiteY15" fmla="*/ 1340737 h 2974687"/>
              <a:gd name="connsiteX16" fmla="*/ 532612 w 12192005"/>
              <a:gd name="connsiteY16" fmla="*/ 1132663 h 2974687"/>
              <a:gd name="connsiteX17" fmla="*/ 809134 w 12192005"/>
              <a:gd name="connsiteY17" fmla="*/ 1188491 h 2974687"/>
              <a:gd name="connsiteX18" fmla="*/ 871197 w 12192005"/>
              <a:gd name="connsiteY18" fmla="*/ 1222176 h 2974687"/>
              <a:gd name="connsiteX19" fmla="*/ 920073 w 12192005"/>
              <a:gd name="connsiteY19" fmla="*/ 1162937 h 2974687"/>
              <a:gd name="connsiteX20" fmla="*/ 1422408 w 12192005"/>
              <a:gd name="connsiteY20" fmla="*/ 954863 h 2974687"/>
              <a:gd name="connsiteX21" fmla="*/ 1451151 w 12192005"/>
              <a:gd name="connsiteY21" fmla="*/ 957761 h 2974687"/>
              <a:gd name="connsiteX22" fmla="*/ 1453000 w 12192005"/>
              <a:gd name="connsiteY22" fmla="*/ 939422 h 2974687"/>
              <a:gd name="connsiteX23" fmla="*/ 2392372 w 12192005"/>
              <a:gd name="connsiteY23" fmla="*/ 173813 h 2974687"/>
              <a:gd name="connsiteX24" fmla="*/ 3351221 w 12192005"/>
              <a:gd name="connsiteY24" fmla="*/ 1132663 h 2974687"/>
              <a:gd name="connsiteX25" fmla="*/ 3348380 w 12192005"/>
              <a:gd name="connsiteY25" fmla="*/ 1160840 h 2974687"/>
              <a:gd name="connsiteX26" fmla="*/ 3449988 w 12192005"/>
              <a:gd name="connsiteY26" fmla="*/ 1192380 h 2974687"/>
              <a:gd name="connsiteX27" fmla="*/ 3708764 w 12192005"/>
              <a:gd name="connsiteY27" fmla="*/ 1405477 h 2974687"/>
              <a:gd name="connsiteX28" fmla="*/ 3735036 w 12192005"/>
              <a:gd name="connsiteY28" fmla="*/ 1460129 h 2974687"/>
              <a:gd name="connsiteX29" fmla="*/ 3775589 w 12192005"/>
              <a:gd name="connsiteY29" fmla="*/ 1426671 h 2974687"/>
              <a:gd name="connsiteX30" fmla="*/ 4042973 w 12192005"/>
              <a:gd name="connsiteY30" fmla="*/ 1344996 h 2974687"/>
              <a:gd name="connsiteX31" fmla="*/ 4139355 w 12192005"/>
              <a:gd name="connsiteY31" fmla="*/ 1354712 h 2974687"/>
              <a:gd name="connsiteX32" fmla="*/ 4224117 w 12192005"/>
              <a:gd name="connsiteY32" fmla="*/ 1381024 h 2974687"/>
              <a:gd name="connsiteX33" fmla="*/ 4241201 w 12192005"/>
              <a:gd name="connsiteY33" fmla="*/ 1325996 h 2974687"/>
              <a:gd name="connsiteX34" fmla="*/ 4783148 w 12192005"/>
              <a:gd name="connsiteY34" fmla="*/ 966769 h 2974687"/>
              <a:gd name="connsiteX35" fmla="*/ 4825455 w 12192005"/>
              <a:gd name="connsiteY35" fmla="*/ 971034 h 2974687"/>
              <a:gd name="connsiteX36" fmla="*/ 4864350 w 12192005"/>
              <a:gd name="connsiteY36" fmla="*/ 899371 h 2974687"/>
              <a:gd name="connsiteX37" fmla="*/ 5659444 w 12192005"/>
              <a:gd name="connsiteY37" fmla="*/ 476623 h 2974687"/>
              <a:gd name="connsiteX38" fmla="*/ 6337453 w 12192005"/>
              <a:gd name="connsiteY38" fmla="*/ 757464 h 2974687"/>
              <a:gd name="connsiteX39" fmla="*/ 6425970 w 12192005"/>
              <a:gd name="connsiteY39" fmla="*/ 864748 h 2974687"/>
              <a:gd name="connsiteX40" fmla="*/ 6451259 w 12192005"/>
              <a:gd name="connsiteY40" fmla="*/ 818157 h 2974687"/>
              <a:gd name="connsiteX41" fmla="*/ 7366802 w 12192005"/>
              <a:gd name="connsiteY41" fmla="*/ 331367 h 2974687"/>
              <a:gd name="connsiteX42" fmla="*/ 7479690 w 12192005"/>
              <a:gd name="connsiteY42" fmla="*/ 337067 h 2974687"/>
              <a:gd name="connsiteX43" fmla="*/ 7587922 w 12192005"/>
              <a:gd name="connsiteY43" fmla="*/ 353585 h 2974687"/>
              <a:gd name="connsiteX44" fmla="*/ 7654776 w 12192005"/>
              <a:gd name="connsiteY44" fmla="*/ 298426 h 2974687"/>
              <a:gd name="connsiteX45" fmla="*/ 8062731 w 12192005"/>
              <a:gd name="connsiteY45" fmla="*/ 173813 h 2974687"/>
              <a:gd name="connsiteX46" fmla="*/ 8777558 w 12192005"/>
              <a:gd name="connsiteY46" fmla="*/ 756414 h 2974687"/>
              <a:gd name="connsiteX47" fmla="*/ 8779462 w 12192005"/>
              <a:gd name="connsiteY47" fmla="*/ 775297 h 2974687"/>
              <a:gd name="connsiteX48" fmla="*/ 8800464 w 12192005"/>
              <a:gd name="connsiteY48" fmla="*/ 768778 h 2974687"/>
              <a:gd name="connsiteX49" fmla="*/ 8919000 w 12192005"/>
              <a:gd name="connsiteY49" fmla="*/ 756828 h 2974687"/>
              <a:gd name="connsiteX50" fmla="*/ 9406718 w 12192005"/>
              <a:gd name="connsiteY50" fmla="*/ 1016146 h 2974687"/>
              <a:gd name="connsiteX51" fmla="*/ 9430890 w 12192005"/>
              <a:gd name="connsiteY51" fmla="*/ 1060679 h 2974687"/>
              <a:gd name="connsiteX52" fmla="*/ 9438634 w 12192005"/>
              <a:gd name="connsiteY52" fmla="*/ 1035731 h 2974687"/>
              <a:gd name="connsiteX53" fmla="*/ 10170720 w 12192005"/>
              <a:gd name="connsiteY53" fmla="*/ 550471 h 2974687"/>
              <a:gd name="connsiteX54" fmla="*/ 10330844 w 12192005"/>
              <a:gd name="connsiteY54" fmla="*/ 566613 h 2974687"/>
              <a:gd name="connsiteX55" fmla="*/ 10350690 w 12192005"/>
              <a:gd name="connsiteY55" fmla="*/ 571716 h 2974687"/>
              <a:gd name="connsiteX56" fmla="*/ 10345328 w 12192005"/>
              <a:gd name="connsiteY56" fmla="*/ 518528 h 2974687"/>
              <a:gd name="connsiteX57" fmla="*/ 10863857 w 12192005"/>
              <a:gd name="connsiteY57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2576776 h 2974687"/>
              <a:gd name="connsiteX11" fmla="*/ 12192005 w 12192005"/>
              <a:gd name="connsiteY11" fmla="*/ 2974687 h 2974687"/>
              <a:gd name="connsiteX12" fmla="*/ 5 w 12192005"/>
              <a:gd name="connsiteY12" fmla="*/ 2974687 h 2974687"/>
              <a:gd name="connsiteX13" fmla="*/ 0 w 12192005"/>
              <a:gd name="connsiteY13" fmla="*/ 1377434 h 2974687"/>
              <a:gd name="connsiteX14" fmla="*/ 30279 w 12192005"/>
              <a:gd name="connsiteY14" fmla="*/ 1340737 h 2974687"/>
              <a:gd name="connsiteX15" fmla="*/ 532612 w 12192005"/>
              <a:gd name="connsiteY15" fmla="*/ 1132663 h 2974687"/>
              <a:gd name="connsiteX16" fmla="*/ 809134 w 12192005"/>
              <a:gd name="connsiteY16" fmla="*/ 1188491 h 2974687"/>
              <a:gd name="connsiteX17" fmla="*/ 871197 w 12192005"/>
              <a:gd name="connsiteY17" fmla="*/ 1222176 h 2974687"/>
              <a:gd name="connsiteX18" fmla="*/ 920073 w 12192005"/>
              <a:gd name="connsiteY18" fmla="*/ 1162937 h 2974687"/>
              <a:gd name="connsiteX19" fmla="*/ 1422408 w 12192005"/>
              <a:gd name="connsiteY19" fmla="*/ 954863 h 2974687"/>
              <a:gd name="connsiteX20" fmla="*/ 1451151 w 12192005"/>
              <a:gd name="connsiteY20" fmla="*/ 957761 h 2974687"/>
              <a:gd name="connsiteX21" fmla="*/ 1453000 w 12192005"/>
              <a:gd name="connsiteY21" fmla="*/ 939422 h 2974687"/>
              <a:gd name="connsiteX22" fmla="*/ 2392372 w 12192005"/>
              <a:gd name="connsiteY22" fmla="*/ 173813 h 2974687"/>
              <a:gd name="connsiteX23" fmla="*/ 3351221 w 12192005"/>
              <a:gd name="connsiteY23" fmla="*/ 1132663 h 2974687"/>
              <a:gd name="connsiteX24" fmla="*/ 3348380 w 12192005"/>
              <a:gd name="connsiteY24" fmla="*/ 1160840 h 2974687"/>
              <a:gd name="connsiteX25" fmla="*/ 3449988 w 12192005"/>
              <a:gd name="connsiteY25" fmla="*/ 1192380 h 2974687"/>
              <a:gd name="connsiteX26" fmla="*/ 3708764 w 12192005"/>
              <a:gd name="connsiteY26" fmla="*/ 1405477 h 2974687"/>
              <a:gd name="connsiteX27" fmla="*/ 3735036 w 12192005"/>
              <a:gd name="connsiteY27" fmla="*/ 1460129 h 2974687"/>
              <a:gd name="connsiteX28" fmla="*/ 3775589 w 12192005"/>
              <a:gd name="connsiteY28" fmla="*/ 1426671 h 2974687"/>
              <a:gd name="connsiteX29" fmla="*/ 4042973 w 12192005"/>
              <a:gd name="connsiteY29" fmla="*/ 1344996 h 2974687"/>
              <a:gd name="connsiteX30" fmla="*/ 4139355 w 12192005"/>
              <a:gd name="connsiteY30" fmla="*/ 1354712 h 2974687"/>
              <a:gd name="connsiteX31" fmla="*/ 4224117 w 12192005"/>
              <a:gd name="connsiteY31" fmla="*/ 1381024 h 2974687"/>
              <a:gd name="connsiteX32" fmla="*/ 4241201 w 12192005"/>
              <a:gd name="connsiteY32" fmla="*/ 1325996 h 2974687"/>
              <a:gd name="connsiteX33" fmla="*/ 4783148 w 12192005"/>
              <a:gd name="connsiteY33" fmla="*/ 966769 h 2974687"/>
              <a:gd name="connsiteX34" fmla="*/ 4825455 w 12192005"/>
              <a:gd name="connsiteY34" fmla="*/ 971034 h 2974687"/>
              <a:gd name="connsiteX35" fmla="*/ 4864350 w 12192005"/>
              <a:gd name="connsiteY35" fmla="*/ 899371 h 2974687"/>
              <a:gd name="connsiteX36" fmla="*/ 5659444 w 12192005"/>
              <a:gd name="connsiteY36" fmla="*/ 476623 h 2974687"/>
              <a:gd name="connsiteX37" fmla="*/ 6337453 w 12192005"/>
              <a:gd name="connsiteY37" fmla="*/ 757464 h 2974687"/>
              <a:gd name="connsiteX38" fmla="*/ 6425970 w 12192005"/>
              <a:gd name="connsiteY38" fmla="*/ 864748 h 2974687"/>
              <a:gd name="connsiteX39" fmla="*/ 6451259 w 12192005"/>
              <a:gd name="connsiteY39" fmla="*/ 818157 h 2974687"/>
              <a:gd name="connsiteX40" fmla="*/ 7366802 w 12192005"/>
              <a:gd name="connsiteY40" fmla="*/ 331367 h 2974687"/>
              <a:gd name="connsiteX41" fmla="*/ 7479690 w 12192005"/>
              <a:gd name="connsiteY41" fmla="*/ 337067 h 2974687"/>
              <a:gd name="connsiteX42" fmla="*/ 7587922 w 12192005"/>
              <a:gd name="connsiteY42" fmla="*/ 353585 h 2974687"/>
              <a:gd name="connsiteX43" fmla="*/ 7654776 w 12192005"/>
              <a:gd name="connsiteY43" fmla="*/ 298426 h 2974687"/>
              <a:gd name="connsiteX44" fmla="*/ 8062731 w 12192005"/>
              <a:gd name="connsiteY44" fmla="*/ 173813 h 2974687"/>
              <a:gd name="connsiteX45" fmla="*/ 8777558 w 12192005"/>
              <a:gd name="connsiteY45" fmla="*/ 756414 h 2974687"/>
              <a:gd name="connsiteX46" fmla="*/ 8779462 w 12192005"/>
              <a:gd name="connsiteY46" fmla="*/ 775297 h 2974687"/>
              <a:gd name="connsiteX47" fmla="*/ 8800464 w 12192005"/>
              <a:gd name="connsiteY47" fmla="*/ 768778 h 2974687"/>
              <a:gd name="connsiteX48" fmla="*/ 8919000 w 12192005"/>
              <a:gd name="connsiteY48" fmla="*/ 756828 h 2974687"/>
              <a:gd name="connsiteX49" fmla="*/ 9406718 w 12192005"/>
              <a:gd name="connsiteY49" fmla="*/ 1016146 h 2974687"/>
              <a:gd name="connsiteX50" fmla="*/ 9430890 w 12192005"/>
              <a:gd name="connsiteY50" fmla="*/ 1060679 h 2974687"/>
              <a:gd name="connsiteX51" fmla="*/ 9438634 w 12192005"/>
              <a:gd name="connsiteY51" fmla="*/ 1035731 h 2974687"/>
              <a:gd name="connsiteX52" fmla="*/ 10170720 w 12192005"/>
              <a:gd name="connsiteY52" fmla="*/ 550471 h 2974687"/>
              <a:gd name="connsiteX53" fmla="*/ 10330844 w 12192005"/>
              <a:gd name="connsiteY53" fmla="*/ 566613 h 2974687"/>
              <a:gd name="connsiteX54" fmla="*/ 10350690 w 12192005"/>
              <a:gd name="connsiteY54" fmla="*/ 571716 h 2974687"/>
              <a:gd name="connsiteX55" fmla="*/ 10345328 w 12192005"/>
              <a:gd name="connsiteY55" fmla="*/ 518528 h 2974687"/>
              <a:gd name="connsiteX56" fmla="*/ 10863857 w 12192005"/>
              <a:gd name="connsiteY56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2974687 h 2974687"/>
              <a:gd name="connsiteX11" fmla="*/ 5 w 12192005"/>
              <a:gd name="connsiteY11" fmla="*/ 2974687 h 2974687"/>
              <a:gd name="connsiteX12" fmla="*/ 0 w 12192005"/>
              <a:gd name="connsiteY12" fmla="*/ 1377434 h 2974687"/>
              <a:gd name="connsiteX13" fmla="*/ 30279 w 12192005"/>
              <a:gd name="connsiteY13" fmla="*/ 1340737 h 2974687"/>
              <a:gd name="connsiteX14" fmla="*/ 532612 w 12192005"/>
              <a:gd name="connsiteY14" fmla="*/ 1132663 h 2974687"/>
              <a:gd name="connsiteX15" fmla="*/ 809134 w 12192005"/>
              <a:gd name="connsiteY15" fmla="*/ 1188491 h 2974687"/>
              <a:gd name="connsiteX16" fmla="*/ 871197 w 12192005"/>
              <a:gd name="connsiteY16" fmla="*/ 1222176 h 2974687"/>
              <a:gd name="connsiteX17" fmla="*/ 920073 w 12192005"/>
              <a:gd name="connsiteY17" fmla="*/ 1162937 h 2974687"/>
              <a:gd name="connsiteX18" fmla="*/ 1422408 w 12192005"/>
              <a:gd name="connsiteY18" fmla="*/ 954863 h 2974687"/>
              <a:gd name="connsiteX19" fmla="*/ 1451151 w 12192005"/>
              <a:gd name="connsiteY19" fmla="*/ 957761 h 2974687"/>
              <a:gd name="connsiteX20" fmla="*/ 1453000 w 12192005"/>
              <a:gd name="connsiteY20" fmla="*/ 939422 h 2974687"/>
              <a:gd name="connsiteX21" fmla="*/ 2392372 w 12192005"/>
              <a:gd name="connsiteY21" fmla="*/ 173813 h 2974687"/>
              <a:gd name="connsiteX22" fmla="*/ 3351221 w 12192005"/>
              <a:gd name="connsiteY22" fmla="*/ 1132663 h 2974687"/>
              <a:gd name="connsiteX23" fmla="*/ 3348380 w 12192005"/>
              <a:gd name="connsiteY23" fmla="*/ 1160840 h 2974687"/>
              <a:gd name="connsiteX24" fmla="*/ 3449988 w 12192005"/>
              <a:gd name="connsiteY24" fmla="*/ 1192380 h 2974687"/>
              <a:gd name="connsiteX25" fmla="*/ 3708764 w 12192005"/>
              <a:gd name="connsiteY25" fmla="*/ 1405477 h 2974687"/>
              <a:gd name="connsiteX26" fmla="*/ 3735036 w 12192005"/>
              <a:gd name="connsiteY26" fmla="*/ 1460129 h 2974687"/>
              <a:gd name="connsiteX27" fmla="*/ 3775589 w 12192005"/>
              <a:gd name="connsiteY27" fmla="*/ 1426671 h 2974687"/>
              <a:gd name="connsiteX28" fmla="*/ 4042973 w 12192005"/>
              <a:gd name="connsiteY28" fmla="*/ 1344996 h 2974687"/>
              <a:gd name="connsiteX29" fmla="*/ 4139355 w 12192005"/>
              <a:gd name="connsiteY29" fmla="*/ 1354712 h 2974687"/>
              <a:gd name="connsiteX30" fmla="*/ 4224117 w 12192005"/>
              <a:gd name="connsiteY30" fmla="*/ 1381024 h 2974687"/>
              <a:gd name="connsiteX31" fmla="*/ 4241201 w 12192005"/>
              <a:gd name="connsiteY31" fmla="*/ 1325996 h 2974687"/>
              <a:gd name="connsiteX32" fmla="*/ 4783148 w 12192005"/>
              <a:gd name="connsiteY32" fmla="*/ 966769 h 2974687"/>
              <a:gd name="connsiteX33" fmla="*/ 4825455 w 12192005"/>
              <a:gd name="connsiteY33" fmla="*/ 971034 h 2974687"/>
              <a:gd name="connsiteX34" fmla="*/ 4864350 w 12192005"/>
              <a:gd name="connsiteY34" fmla="*/ 899371 h 2974687"/>
              <a:gd name="connsiteX35" fmla="*/ 5659444 w 12192005"/>
              <a:gd name="connsiteY35" fmla="*/ 476623 h 2974687"/>
              <a:gd name="connsiteX36" fmla="*/ 6337453 w 12192005"/>
              <a:gd name="connsiteY36" fmla="*/ 757464 h 2974687"/>
              <a:gd name="connsiteX37" fmla="*/ 6425970 w 12192005"/>
              <a:gd name="connsiteY37" fmla="*/ 864748 h 2974687"/>
              <a:gd name="connsiteX38" fmla="*/ 6451259 w 12192005"/>
              <a:gd name="connsiteY38" fmla="*/ 818157 h 2974687"/>
              <a:gd name="connsiteX39" fmla="*/ 7366802 w 12192005"/>
              <a:gd name="connsiteY39" fmla="*/ 331367 h 2974687"/>
              <a:gd name="connsiteX40" fmla="*/ 7479690 w 12192005"/>
              <a:gd name="connsiteY40" fmla="*/ 337067 h 2974687"/>
              <a:gd name="connsiteX41" fmla="*/ 7587922 w 12192005"/>
              <a:gd name="connsiteY41" fmla="*/ 353585 h 2974687"/>
              <a:gd name="connsiteX42" fmla="*/ 7654776 w 12192005"/>
              <a:gd name="connsiteY42" fmla="*/ 298426 h 2974687"/>
              <a:gd name="connsiteX43" fmla="*/ 8062731 w 12192005"/>
              <a:gd name="connsiteY43" fmla="*/ 173813 h 2974687"/>
              <a:gd name="connsiteX44" fmla="*/ 8777558 w 12192005"/>
              <a:gd name="connsiteY44" fmla="*/ 756414 h 2974687"/>
              <a:gd name="connsiteX45" fmla="*/ 8779462 w 12192005"/>
              <a:gd name="connsiteY45" fmla="*/ 775297 h 2974687"/>
              <a:gd name="connsiteX46" fmla="*/ 8800464 w 12192005"/>
              <a:gd name="connsiteY46" fmla="*/ 768778 h 2974687"/>
              <a:gd name="connsiteX47" fmla="*/ 8919000 w 12192005"/>
              <a:gd name="connsiteY47" fmla="*/ 756828 h 2974687"/>
              <a:gd name="connsiteX48" fmla="*/ 9406718 w 12192005"/>
              <a:gd name="connsiteY48" fmla="*/ 1016146 h 2974687"/>
              <a:gd name="connsiteX49" fmla="*/ 9430890 w 12192005"/>
              <a:gd name="connsiteY49" fmla="*/ 1060679 h 2974687"/>
              <a:gd name="connsiteX50" fmla="*/ 9438634 w 12192005"/>
              <a:gd name="connsiteY50" fmla="*/ 1035731 h 2974687"/>
              <a:gd name="connsiteX51" fmla="*/ 10170720 w 12192005"/>
              <a:gd name="connsiteY51" fmla="*/ 550471 h 2974687"/>
              <a:gd name="connsiteX52" fmla="*/ 10330844 w 12192005"/>
              <a:gd name="connsiteY52" fmla="*/ 566613 h 2974687"/>
              <a:gd name="connsiteX53" fmla="*/ 10350690 w 12192005"/>
              <a:gd name="connsiteY53" fmla="*/ 571716 h 2974687"/>
              <a:gd name="connsiteX54" fmla="*/ 10345328 w 12192005"/>
              <a:gd name="connsiteY54" fmla="*/ 518528 h 2974687"/>
              <a:gd name="connsiteX55" fmla="*/ 10863857 w 12192005"/>
              <a:gd name="connsiteY55" fmla="*/ 0 h 297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5" h="2974687">
                <a:moveTo>
                  <a:pt x="10863857" y="0"/>
                </a:moveTo>
                <a:cubicBezTo>
                  <a:pt x="11078638" y="0"/>
                  <a:pt x="11262920" y="130586"/>
                  <a:pt x="11341637" y="316693"/>
                </a:cubicBezTo>
                <a:lnTo>
                  <a:pt x="11342240" y="318638"/>
                </a:lnTo>
                <a:lnTo>
                  <a:pt x="11353705" y="315079"/>
                </a:lnTo>
                <a:cubicBezTo>
                  <a:pt x="11379704" y="309759"/>
                  <a:pt x="11406623" y="306965"/>
                  <a:pt x="11434194" y="306965"/>
                </a:cubicBezTo>
                <a:cubicBezTo>
                  <a:pt x="11544479" y="306965"/>
                  <a:pt x="11644323" y="351667"/>
                  <a:pt x="11716597" y="423940"/>
                </a:cubicBezTo>
                <a:lnTo>
                  <a:pt x="11762250" y="479273"/>
                </a:lnTo>
                <a:lnTo>
                  <a:pt x="11797268" y="476623"/>
                </a:lnTo>
                <a:cubicBezTo>
                  <a:pt x="11934905" y="476623"/>
                  <a:pt x="12062769" y="518465"/>
                  <a:pt x="12168836" y="590121"/>
                </a:cubicBezTo>
                <a:lnTo>
                  <a:pt x="12192005" y="608326"/>
                </a:lnTo>
                <a:lnTo>
                  <a:pt x="12192005" y="2974687"/>
                </a:lnTo>
                <a:lnTo>
                  <a:pt x="5" y="2974687"/>
                </a:lnTo>
                <a:cubicBezTo>
                  <a:pt x="3" y="2442269"/>
                  <a:pt x="2" y="1909852"/>
                  <a:pt x="0" y="1377434"/>
                </a:cubicBezTo>
                <a:lnTo>
                  <a:pt x="30279" y="1340737"/>
                </a:lnTo>
                <a:cubicBezTo>
                  <a:pt x="158837" y="1212178"/>
                  <a:pt x="336439" y="1132663"/>
                  <a:pt x="532612" y="1132663"/>
                </a:cubicBezTo>
                <a:cubicBezTo>
                  <a:pt x="630699" y="1132663"/>
                  <a:pt x="724144" y="1152542"/>
                  <a:pt x="809134" y="1188491"/>
                </a:cubicBezTo>
                <a:lnTo>
                  <a:pt x="871197" y="1222176"/>
                </a:lnTo>
                <a:lnTo>
                  <a:pt x="920073" y="1162937"/>
                </a:lnTo>
                <a:cubicBezTo>
                  <a:pt x="1048633" y="1034378"/>
                  <a:pt x="1226233" y="954863"/>
                  <a:pt x="1422408" y="954863"/>
                </a:cubicBezTo>
                <a:lnTo>
                  <a:pt x="1451151" y="957761"/>
                </a:lnTo>
                <a:lnTo>
                  <a:pt x="1453000" y="939422"/>
                </a:lnTo>
                <a:cubicBezTo>
                  <a:pt x="1542410" y="502490"/>
                  <a:pt x="1929007" y="173813"/>
                  <a:pt x="2392372" y="173813"/>
                </a:cubicBezTo>
                <a:cubicBezTo>
                  <a:pt x="2921928" y="173813"/>
                  <a:pt x="3351221" y="603105"/>
                  <a:pt x="3351221" y="1132663"/>
                </a:cubicBezTo>
                <a:lnTo>
                  <a:pt x="3348380" y="1160840"/>
                </a:lnTo>
                <a:lnTo>
                  <a:pt x="3449988" y="1192380"/>
                </a:lnTo>
                <a:cubicBezTo>
                  <a:pt x="3555538" y="1237025"/>
                  <a:pt x="3645346" y="1311605"/>
                  <a:pt x="3708764" y="1405477"/>
                </a:cubicBezTo>
                <a:lnTo>
                  <a:pt x="3735036" y="1460129"/>
                </a:lnTo>
                <a:lnTo>
                  <a:pt x="3775589" y="1426671"/>
                </a:lnTo>
                <a:cubicBezTo>
                  <a:pt x="3851917" y="1375106"/>
                  <a:pt x="3943928" y="1344996"/>
                  <a:pt x="4042973" y="1344996"/>
                </a:cubicBezTo>
                <a:cubicBezTo>
                  <a:pt x="4075989" y="1344996"/>
                  <a:pt x="4108222" y="1348342"/>
                  <a:pt x="4139355" y="1354712"/>
                </a:cubicBezTo>
                <a:lnTo>
                  <a:pt x="4224117" y="1381024"/>
                </a:lnTo>
                <a:lnTo>
                  <a:pt x="4241201" y="1325996"/>
                </a:lnTo>
                <a:cubicBezTo>
                  <a:pt x="4330488" y="1114894"/>
                  <a:pt x="4539519" y="966769"/>
                  <a:pt x="4783148" y="966769"/>
                </a:cubicBezTo>
                <a:lnTo>
                  <a:pt x="4825455" y="971034"/>
                </a:lnTo>
                <a:lnTo>
                  <a:pt x="4864350" y="899371"/>
                </a:lnTo>
                <a:cubicBezTo>
                  <a:pt x="5036663" y="644315"/>
                  <a:pt x="5328472" y="476623"/>
                  <a:pt x="5659444" y="476623"/>
                </a:cubicBezTo>
                <a:cubicBezTo>
                  <a:pt x="5924225" y="476623"/>
                  <a:pt x="6163935" y="583946"/>
                  <a:pt x="6337453" y="757464"/>
                </a:cubicBezTo>
                <a:lnTo>
                  <a:pt x="6425970" y="864748"/>
                </a:lnTo>
                <a:lnTo>
                  <a:pt x="6451259" y="818157"/>
                </a:lnTo>
                <a:cubicBezTo>
                  <a:pt x="6649675" y="524463"/>
                  <a:pt x="6985689" y="331367"/>
                  <a:pt x="7366802" y="331367"/>
                </a:cubicBezTo>
                <a:cubicBezTo>
                  <a:pt x="7404913" y="331367"/>
                  <a:pt x="7442573" y="333298"/>
                  <a:pt x="7479690" y="337067"/>
                </a:cubicBezTo>
                <a:lnTo>
                  <a:pt x="7587922" y="353585"/>
                </a:lnTo>
                <a:lnTo>
                  <a:pt x="7654776" y="298426"/>
                </a:lnTo>
                <a:cubicBezTo>
                  <a:pt x="7771229" y="219752"/>
                  <a:pt x="7911615" y="173813"/>
                  <a:pt x="8062731" y="173813"/>
                </a:cubicBezTo>
                <a:cubicBezTo>
                  <a:pt x="8415334" y="173813"/>
                  <a:pt x="8709521" y="423924"/>
                  <a:pt x="8777558" y="756414"/>
                </a:cubicBezTo>
                <a:lnTo>
                  <a:pt x="8779462" y="775297"/>
                </a:lnTo>
                <a:lnTo>
                  <a:pt x="8800464" y="768778"/>
                </a:lnTo>
                <a:cubicBezTo>
                  <a:pt x="8838752" y="760943"/>
                  <a:pt x="8878395" y="756828"/>
                  <a:pt x="8919000" y="756828"/>
                </a:cubicBezTo>
                <a:cubicBezTo>
                  <a:pt x="9122023" y="756828"/>
                  <a:pt x="9301020" y="859692"/>
                  <a:pt x="9406718" y="1016146"/>
                </a:cubicBezTo>
                <a:lnTo>
                  <a:pt x="9430890" y="1060679"/>
                </a:lnTo>
                <a:lnTo>
                  <a:pt x="9438634" y="1035731"/>
                </a:lnTo>
                <a:cubicBezTo>
                  <a:pt x="9559249" y="750564"/>
                  <a:pt x="9841618" y="550471"/>
                  <a:pt x="10170720" y="550471"/>
                </a:cubicBezTo>
                <a:cubicBezTo>
                  <a:pt x="10225570" y="550471"/>
                  <a:pt x="10279123" y="556029"/>
                  <a:pt x="10330844" y="566613"/>
                </a:cubicBezTo>
                <a:lnTo>
                  <a:pt x="10350690" y="571716"/>
                </a:lnTo>
                <a:lnTo>
                  <a:pt x="10345328" y="518528"/>
                </a:lnTo>
                <a:cubicBezTo>
                  <a:pt x="10345328" y="232153"/>
                  <a:pt x="10577481" y="0"/>
                  <a:pt x="10863857" y="0"/>
                </a:cubicBezTo>
                <a:close/>
              </a:path>
            </a:pathLst>
          </a:custGeom>
          <a:solidFill>
            <a:srgbClr val="D2D0CE">
              <a:alpha val="30000"/>
            </a:srgbClr>
          </a:solidFill>
          <a:ln w="25400" cap="sq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4" y="1159933"/>
            <a:ext cx="11218333" cy="50567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86834" y="245533"/>
            <a:ext cx="11218333" cy="484292"/>
          </a:xfrm>
        </p:spPr>
        <p:txBody>
          <a:bodyPr tIns="27432" anchor="t" anchorCtr="0">
            <a:noAutofit/>
          </a:bodyPr>
          <a:lstStyle/>
          <a:p>
            <a:r>
              <a:rPr lang="en-US"/>
              <a:t>Slide title, sentence case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486833" y="731517"/>
            <a:ext cx="11217488" cy="42672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67" baseline="0">
                <a:solidFill>
                  <a:schemeClr val="accent6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9pPr>
          </a:lstStyle>
          <a:p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5913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Heav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B0F196CB-A409-0048-A362-306107136313}"/>
              </a:ext>
            </a:extLst>
          </p:cNvPr>
          <p:cNvSpPr>
            <a:spLocks noChangeAspect="1"/>
          </p:cNvSpPr>
          <p:nvPr userDrawn="1"/>
        </p:nvSpPr>
        <p:spPr bwMode="hidden">
          <a:xfrm>
            <a:off x="-5" y="3456594"/>
            <a:ext cx="12192005" cy="2974687"/>
          </a:xfrm>
          <a:custGeom>
            <a:avLst/>
            <a:gdLst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5 w 12192005"/>
              <a:gd name="connsiteY14" fmla="*/ 2555062 h 2974687"/>
              <a:gd name="connsiteX15" fmla="*/ 0 w 12192005"/>
              <a:gd name="connsiteY15" fmla="*/ 2555062 h 2974687"/>
              <a:gd name="connsiteX16" fmla="*/ 0 w 12192005"/>
              <a:gd name="connsiteY16" fmla="*/ 1377434 h 2974687"/>
              <a:gd name="connsiteX17" fmla="*/ 30279 w 12192005"/>
              <a:gd name="connsiteY17" fmla="*/ 1340737 h 2974687"/>
              <a:gd name="connsiteX18" fmla="*/ 532612 w 12192005"/>
              <a:gd name="connsiteY18" fmla="*/ 1132663 h 2974687"/>
              <a:gd name="connsiteX19" fmla="*/ 809134 w 12192005"/>
              <a:gd name="connsiteY19" fmla="*/ 1188491 h 2974687"/>
              <a:gd name="connsiteX20" fmla="*/ 871197 w 12192005"/>
              <a:gd name="connsiteY20" fmla="*/ 1222176 h 2974687"/>
              <a:gd name="connsiteX21" fmla="*/ 920073 w 12192005"/>
              <a:gd name="connsiteY21" fmla="*/ 1162937 h 2974687"/>
              <a:gd name="connsiteX22" fmla="*/ 1422408 w 12192005"/>
              <a:gd name="connsiteY22" fmla="*/ 954863 h 2974687"/>
              <a:gd name="connsiteX23" fmla="*/ 1451151 w 12192005"/>
              <a:gd name="connsiteY23" fmla="*/ 957761 h 2974687"/>
              <a:gd name="connsiteX24" fmla="*/ 1453000 w 12192005"/>
              <a:gd name="connsiteY24" fmla="*/ 939422 h 2974687"/>
              <a:gd name="connsiteX25" fmla="*/ 2392372 w 12192005"/>
              <a:gd name="connsiteY25" fmla="*/ 173813 h 2974687"/>
              <a:gd name="connsiteX26" fmla="*/ 3351221 w 12192005"/>
              <a:gd name="connsiteY26" fmla="*/ 1132663 h 2974687"/>
              <a:gd name="connsiteX27" fmla="*/ 3348380 w 12192005"/>
              <a:gd name="connsiteY27" fmla="*/ 1160840 h 2974687"/>
              <a:gd name="connsiteX28" fmla="*/ 3449988 w 12192005"/>
              <a:gd name="connsiteY28" fmla="*/ 1192380 h 2974687"/>
              <a:gd name="connsiteX29" fmla="*/ 3708764 w 12192005"/>
              <a:gd name="connsiteY29" fmla="*/ 1405477 h 2974687"/>
              <a:gd name="connsiteX30" fmla="*/ 3735036 w 12192005"/>
              <a:gd name="connsiteY30" fmla="*/ 1460129 h 2974687"/>
              <a:gd name="connsiteX31" fmla="*/ 3775589 w 12192005"/>
              <a:gd name="connsiteY31" fmla="*/ 1426671 h 2974687"/>
              <a:gd name="connsiteX32" fmla="*/ 4042973 w 12192005"/>
              <a:gd name="connsiteY32" fmla="*/ 1344996 h 2974687"/>
              <a:gd name="connsiteX33" fmla="*/ 4139355 w 12192005"/>
              <a:gd name="connsiteY33" fmla="*/ 1354712 h 2974687"/>
              <a:gd name="connsiteX34" fmla="*/ 4224117 w 12192005"/>
              <a:gd name="connsiteY34" fmla="*/ 1381024 h 2974687"/>
              <a:gd name="connsiteX35" fmla="*/ 4241201 w 12192005"/>
              <a:gd name="connsiteY35" fmla="*/ 1325996 h 2974687"/>
              <a:gd name="connsiteX36" fmla="*/ 4783148 w 12192005"/>
              <a:gd name="connsiteY36" fmla="*/ 966769 h 2974687"/>
              <a:gd name="connsiteX37" fmla="*/ 4825455 w 12192005"/>
              <a:gd name="connsiteY37" fmla="*/ 971034 h 2974687"/>
              <a:gd name="connsiteX38" fmla="*/ 4864350 w 12192005"/>
              <a:gd name="connsiteY38" fmla="*/ 899371 h 2974687"/>
              <a:gd name="connsiteX39" fmla="*/ 5659444 w 12192005"/>
              <a:gd name="connsiteY39" fmla="*/ 476623 h 2974687"/>
              <a:gd name="connsiteX40" fmla="*/ 6337453 w 12192005"/>
              <a:gd name="connsiteY40" fmla="*/ 757464 h 2974687"/>
              <a:gd name="connsiteX41" fmla="*/ 6425970 w 12192005"/>
              <a:gd name="connsiteY41" fmla="*/ 864748 h 2974687"/>
              <a:gd name="connsiteX42" fmla="*/ 6451259 w 12192005"/>
              <a:gd name="connsiteY42" fmla="*/ 818157 h 2974687"/>
              <a:gd name="connsiteX43" fmla="*/ 7366802 w 12192005"/>
              <a:gd name="connsiteY43" fmla="*/ 331367 h 2974687"/>
              <a:gd name="connsiteX44" fmla="*/ 7479690 w 12192005"/>
              <a:gd name="connsiteY44" fmla="*/ 337067 h 2974687"/>
              <a:gd name="connsiteX45" fmla="*/ 7587922 w 12192005"/>
              <a:gd name="connsiteY45" fmla="*/ 353585 h 2974687"/>
              <a:gd name="connsiteX46" fmla="*/ 7654776 w 12192005"/>
              <a:gd name="connsiteY46" fmla="*/ 298426 h 2974687"/>
              <a:gd name="connsiteX47" fmla="*/ 8062731 w 12192005"/>
              <a:gd name="connsiteY47" fmla="*/ 173813 h 2974687"/>
              <a:gd name="connsiteX48" fmla="*/ 8777558 w 12192005"/>
              <a:gd name="connsiteY48" fmla="*/ 756414 h 2974687"/>
              <a:gd name="connsiteX49" fmla="*/ 8779462 w 12192005"/>
              <a:gd name="connsiteY49" fmla="*/ 775297 h 2974687"/>
              <a:gd name="connsiteX50" fmla="*/ 8800464 w 12192005"/>
              <a:gd name="connsiteY50" fmla="*/ 768778 h 2974687"/>
              <a:gd name="connsiteX51" fmla="*/ 8919000 w 12192005"/>
              <a:gd name="connsiteY51" fmla="*/ 756828 h 2974687"/>
              <a:gd name="connsiteX52" fmla="*/ 9406718 w 12192005"/>
              <a:gd name="connsiteY52" fmla="*/ 1016146 h 2974687"/>
              <a:gd name="connsiteX53" fmla="*/ 9430890 w 12192005"/>
              <a:gd name="connsiteY53" fmla="*/ 1060679 h 2974687"/>
              <a:gd name="connsiteX54" fmla="*/ 9438634 w 12192005"/>
              <a:gd name="connsiteY54" fmla="*/ 1035731 h 2974687"/>
              <a:gd name="connsiteX55" fmla="*/ 10170720 w 12192005"/>
              <a:gd name="connsiteY55" fmla="*/ 550471 h 2974687"/>
              <a:gd name="connsiteX56" fmla="*/ 10330844 w 12192005"/>
              <a:gd name="connsiteY56" fmla="*/ 566613 h 2974687"/>
              <a:gd name="connsiteX57" fmla="*/ 10350690 w 12192005"/>
              <a:gd name="connsiteY57" fmla="*/ 571716 h 2974687"/>
              <a:gd name="connsiteX58" fmla="*/ 10345328 w 12192005"/>
              <a:gd name="connsiteY58" fmla="*/ 518528 h 2974687"/>
              <a:gd name="connsiteX59" fmla="*/ 10863857 w 12192005"/>
              <a:gd name="connsiteY59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5 w 12192005"/>
              <a:gd name="connsiteY14" fmla="*/ 2555062 h 2974687"/>
              <a:gd name="connsiteX15" fmla="*/ 0 w 12192005"/>
              <a:gd name="connsiteY15" fmla="*/ 1377434 h 2974687"/>
              <a:gd name="connsiteX16" fmla="*/ 30279 w 12192005"/>
              <a:gd name="connsiteY16" fmla="*/ 1340737 h 2974687"/>
              <a:gd name="connsiteX17" fmla="*/ 532612 w 12192005"/>
              <a:gd name="connsiteY17" fmla="*/ 1132663 h 2974687"/>
              <a:gd name="connsiteX18" fmla="*/ 809134 w 12192005"/>
              <a:gd name="connsiteY18" fmla="*/ 1188491 h 2974687"/>
              <a:gd name="connsiteX19" fmla="*/ 871197 w 12192005"/>
              <a:gd name="connsiteY19" fmla="*/ 1222176 h 2974687"/>
              <a:gd name="connsiteX20" fmla="*/ 920073 w 12192005"/>
              <a:gd name="connsiteY20" fmla="*/ 1162937 h 2974687"/>
              <a:gd name="connsiteX21" fmla="*/ 1422408 w 12192005"/>
              <a:gd name="connsiteY21" fmla="*/ 954863 h 2974687"/>
              <a:gd name="connsiteX22" fmla="*/ 1451151 w 12192005"/>
              <a:gd name="connsiteY22" fmla="*/ 957761 h 2974687"/>
              <a:gd name="connsiteX23" fmla="*/ 1453000 w 12192005"/>
              <a:gd name="connsiteY23" fmla="*/ 939422 h 2974687"/>
              <a:gd name="connsiteX24" fmla="*/ 2392372 w 12192005"/>
              <a:gd name="connsiteY24" fmla="*/ 173813 h 2974687"/>
              <a:gd name="connsiteX25" fmla="*/ 3351221 w 12192005"/>
              <a:gd name="connsiteY25" fmla="*/ 1132663 h 2974687"/>
              <a:gd name="connsiteX26" fmla="*/ 3348380 w 12192005"/>
              <a:gd name="connsiteY26" fmla="*/ 1160840 h 2974687"/>
              <a:gd name="connsiteX27" fmla="*/ 3449988 w 12192005"/>
              <a:gd name="connsiteY27" fmla="*/ 1192380 h 2974687"/>
              <a:gd name="connsiteX28" fmla="*/ 3708764 w 12192005"/>
              <a:gd name="connsiteY28" fmla="*/ 1405477 h 2974687"/>
              <a:gd name="connsiteX29" fmla="*/ 3735036 w 12192005"/>
              <a:gd name="connsiteY29" fmla="*/ 1460129 h 2974687"/>
              <a:gd name="connsiteX30" fmla="*/ 3775589 w 12192005"/>
              <a:gd name="connsiteY30" fmla="*/ 1426671 h 2974687"/>
              <a:gd name="connsiteX31" fmla="*/ 4042973 w 12192005"/>
              <a:gd name="connsiteY31" fmla="*/ 1344996 h 2974687"/>
              <a:gd name="connsiteX32" fmla="*/ 4139355 w 12192005"/>
              <a:gd name="connsiteY32" fmla="*/ 1354712 h 2974687"/>
              <a:gd name="connsiteX33" fmla="*/ 4224117 w 12192005"/>
              <a:gd name="connsiteY33" fmla="*/ 1381024 h 2974687"/>
              <a:gd name="connsiteX34" fmla="*/ 4241201 w 12192005"/>
              <a:gd name="connsiteY34" fmla="*/ 1325996 h 2974687"/>
              <a:gd name="connsiteX35" fmla="*/ 4783148 w 12192005"/>
              <a:gd name="connsiteY35" fmla="*/ 966769 h 2974687"/>
              <a:gd name="connsiteX36" fmla="*/ 4825455 w 12192005"/>
              <a:gd name="connsiteY36" fmla="*/ 971034 h 2974687"/>
              <a:gd name="connsiteX37" fmla="*/ 4864350 w 12192005"/>
              <a:gd name="connsiteY37" fmla="*/ 899371 h 2974687"/>
              <a:gd name="connsiteX38" fmla="*/ 5659444 w 12192005"/>
              <a:gd name="connsiteY38" fmla="*/ 476623 h 2974687"/>
              <a:gd name="connsiteX39" fmla="*/ 6337453 w 12192005"/>
              <a:gd name="connsiteY39" fmla="*/ 757464 h 2974687"/>
              <a:gd name="connsiteX40" fmla="*/ 6425970 w 12192005"/>
              <a:gd name="connsiteY40" fmla="*/ 864748 h 2974687"/>
              <a:gd name="connsiteX41" fmla="*/ 6451259 w 12192005"/>
              <a:gd name="connsiteY41" fmla="*/ 818157 h 2974687"/>
              <a:gd name="connsiteX42" fmla="*/ 7366802 w 12192005"/>
              <a:gd name="connsiteY42" fmla="*/ 331367 h 2974687"/>
              <a:gd name="connsiteX43" fmla="*/ 7479690 w 12192005"/>
              <a:gd name="connsiteY43" fmla="*/ 337067 h 2974687"/>
              <a:gd name="connsiteX44" fmla="*/ 7587922 w 12192005"/>
              <a:gd name="connsiteY44" fmla="*/ 353585 h 2974687"/>
              <a:gd name="connsiteX45" fmla="*/ 7654776 w 12192005"/>
              <a:gd name="connsiteY45" fmla="*/ 298426 h 2974687"/>
              <a:gd name="connsiteX46" fmla="*/ 8062731 w 12192005"/>
              <a:gd name="connsiteY46" fmla="*/ 173813 h 2974687"/>
              <a:gd name="connsiteX47" fmla="*/ 8777558 w 12192005"/>
              <a:gd name="connsiteY47" fmla="*/ 756414 h 2974687"/>
              <a:gd name="connsiteX48" fmla="*/ 8779462 w 12192005"/>
              <a:gd name="connsiteY48" fmla="*/ 775297 h 2974687"/>
              <a:gd name="connsiteX49" fmla="*/ 8800464 w 12192005"/>
              <a:gd name="connsiteY49" fmla="*/ 768778 h 2974687"/>
              <a:gd name="connsiteX50" fmla="*/ 8919000 w 12192005"/>
              <a:gd name="connsiteY50" fmla="*/ 756828 h 2974687"/>
              <a:gd name="connsiteX51" fmla="*/ 9406718 w 12192005"/>
              <a:gd name="connsiteY51" fmla="*/ 1016146 h 2974687"/>
              <a:gd name="connsiteX52" fmla="*/ 9430890 w 12192005"/>
              <a:gd name="connsiteY52" fmla="*/ 1060679 h 2974687"/>
              <a:gd name="connsiteX53" fmla="*/ 9438634 w 12192005"/>
              <a:gd name="connsiteY53" fmla="*/ 1035731 h 2974687"/>
              <a:gd name="connsiteX54" fmla="*/ 10170720 w 12192005"/>
              <a:gd name="connsiteY54" fmla="*/ 550471 h 2974687"/>
              <a:gd name="connsiteX55" fmla="*/ 10330844 w 12192005"/>
              <a:gd name="connsiteY55" fmla="*/ 566613 h 2974687"/>
              <a:gd name="connsiteX56" fmla="*/ 10350690 w 12192005"/>
              <a:gd name="connsiteY56" fmla="*/ 571716 h 2974687"/>
              <a:gd name="connsiteX57" fmla="*/ 10345328 w 12192005"/>
              <a:gd name="connsiteY57" fmla="*/ 518528 h 2974687"/>
              <a:gd name="connsiteX58" fmla="*/ 10863857 w 12192005"/>
              <a:gd name="connsiteY58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0 w 12192005"/>
              <a:gd name="connsiteY14" fmla="*/ 1377434 h 2974687"/>
              <a:gd name="connsiteX15" fmla="*/ 30279 w 12192005"/>
              <a:gd name="connsiteY15" fmla="*/ 1340737 h 2974687"/>
              <a:gd name="connsiteX16" fmla="*/ 532612 w 12192005"/>
              <a:gd name="connsiteY16" fmla="*/ 1132663 h 2974687"/>
              <a:gd name="connsiteX17" fmla="*/ 809134 w 12192005"/>
              <a:gd name="connsiteY17" fmla="*/ 1188491 h 2974687"/>
              <a:gd name="connsiteX18" fmla="*/ 871197 w 12192005"/>
              <a:gd name="connsiteY18" fmla="*/ 1222176 h 2974687"/>
              <a:gd name="connsiteX19" fmla="*/ 920073 w 12192005"/>
              <a:gd name="connsiteY19" fmla="*/ 1162937 h 2974687"/>
              <a:gd name="connsiteX20" fmla="*/ 1422408 w 12192005"/>
              <a:gd name="connsiteY20" fmla="*/ 954863 h 2974687"/>
              <a:gd name="connsiteX21" fmla="*/ 1451151 w 12192005"/>
              <a:gd name="connsiteY21" fmla="*/ 957761 h 2974687"/>
              <a:gd name="connsiteX22" fmla="*/ 1453000 w 12192005"/>
              <a:gd name="connsiteY22" fmla="*/ 939422 h 2974687"/>
              <a:gd name="connsiteX23" fmla="*/ 2392372 w 12192005"/>
              <a:gd name="connsiteY23" fmla="*/ 173813 h 2974687"/>
              <a:gd name="connsiteX24" fmla="*/ 3351221 w 12192005"/>
              <a:gd name="connsiteY24" fmla="*/ 1132663 h 2974687"/>
              <a:gd name="connsiteX25" fmla="*/ 3348380 w 12192005"/>
              <a:gd name="connsiteY25" fmla="*/ 1160840 h 2974687"/>
              <a:gd name="connsiteX26" fmla="*/ 3449988 w 12192005"/>
              <a:gd name="connsiteY26" fmla="*/ 1192380 h 2974687"/>
              <a:gd name="connsiteX27" fmla="*/ 3708764 w 12192005"/>
              <a:gd name="connsiteY27" fmla="*/ 1405477 h 2974687"/>
              <a:gd name="connsiteX28" fmla="*/ 3735036 w 12192005"/>
              <a:gd name="connsiteY28" fmla="*/ 1460129 h 2974687"/>
              <a:gd name="connsiteX29" fmla="*/ 3775589 w 12192005"/>
              <a:gd name="connsiteY29" fmla="*/ 1426671 h 2974687"/>
              <a:gd name="connsiteX30" fmla="*/ 4042973 w 12192005"/>
              <a:gd name="connsiteY30" fmla="*/ 1344996 h 2974687"/>
              <a:gd name="connsiteX31" fmla="*/ 4139355 w 12192005"/>
              <a:gd name="connsiteY31" fmla="*/ 1354712 h 2974687"/>
              <a:gd name="connsiteX32" fmla="*/ 4224117 w 12192005"/>
              <a:gd name="connsiteY32" fmla="*/ 1381024 h 2974687"/>
              <a:gd name="connsiteX33" fmla="*/ 4241201 w 12192005"/>
              <a:gd name="connsiteY33" fmla="*/ 1325996 h 2974687"/>
              <a:gd name="connsiteX34" fmla="*/ 4783148 w 12192005"/>
              <a:gd name="connsiteY34" fmla="*/ 966769 h 2974687"/>
              <a:gd name="connsiteX35" fmla="*/ 4825455 w 12192005"/>
              <a:gd name="connsiteY35" fmla="*/ 971034 h 2974687"/>
              <a:gd name="connsiteX36" fmla="*/ 4864350 w 12192005"/>
              <a:gd name="connsiteY36" fmla="*/ 899371 h 2974687"/>
              <a:gd name="connsiteX37" fmla="*/ 5659444 w 12192005"/>
              <a:gd name="connsiteY37" fmla="*/ 476623 h 2974687"/>
              <a:gd name="connsiteX38" fmla="*/ 6337453 w 12192005"/>
              <a:gd name="connsiteY38" fmla="*/ 757464 h 2974687"/>
              <a:gd name="connsiteX39" fmla="*/ 6425970 w 12192005"/>
              <a:gd name="connsiteY39" fmla="*/ 864748 h 2974687"/>
              <a:gd name="connsiteX40" fmla="*/ 6451259 w 12192005"/>
              <a:gd name="connsiteY40" fmla="*/ 818157 h 2974687"/>
              <a:gd name="connsiteX41" fmla="*/ 7366802 w 12192005"/>
              <a:gd name="connsiteY41" fmla="*/ 331367 h 2974687"/>
              <a:gd name="connsiteX42" fmla="*/ 7479690 w 12192005"/>
              <a:gd name="connsiteY42" fmla="*/ 337067 h 2974687"/>
              <a:gd name="connsiteX43" fmla="*/ 7587922 w 12192005"/>
              <a:gd name="connsiteY43" fmla="*/ 353585 h 2974687"/>
              <a:gd name="connsiteX44" fmla="*/ 7654776 w 12192005"/>
              <a:gd name="connsiteY44" fmla="*/ 298426 h 2974687"/>
              <a:gd name="connsiteX45" fmla="*/ 8062731 w 12192005"/>
              <a:gd name="connsiteY45" fmla="*/ 173813 h 2974687"/>
              <a:gd name="connsiteX46" fmla="*/ 8777558 w 12192005"/>
              <a:gd name="connsiteY46" fmla="*/ 756414 h 2974687"/>
              <a:gd name="connsiteX47" fmla="*/ 8779462 w 12192005"/>
              <a:gd name="connsiteY47" fmla="*/ 775297 h 2974687"/>
              <a:gd name="connsiteX48" fmla="*/ 8800464 w 12192005"/>
              <a:gd name="connsiteY48" fmla="*/ 768778 h 2974687"/>
              <a:gd name="connsiteX49" fmla="*/ 8919000 w 12192005"/>
              <a:gd name="connsiteY49" fmla="*/ 756828 h 2974687"/>
              <a:gd name="connsiteX50" fmla="*/ 9406718 w 12192005"/>
              <a:gd name="connsiteY50" fmla="*/ 1016146 h 2974687"/>
              <a:gd name="connsiteX51" fmla="*/ 9430890 w 12192005"/>
              <a:gd name="connsiteY51" fmla="*/ 1060679 h 2974687"/>
              <a:gd name="connsiteX52" fmla="*/ 9438634 w 12192005"/>
              <a:gd name="connsiteY52" fmla="*/ 1035731 h 2974687"/>
              <a:gd name="connsiteX53" fmla="*/ 10170720 w 12192005"/>
              <a:gd name="connsiteY53" fmla="*/ 550471 h 2974687"/>
              <a:gd name="connsiteX54" fmla="*/ 10330844 w 12192005"/>
              <a:gd name="connsiteY54" fmla="*/ 566613 h 2974687"/>
              <a:gd name="connsiteX55" fmla="*/ 10350690 w 12192005"/>
              <a:gd name="connsiteY55" fmla="*/ 571716 h 2974687"/>
              <a:gd name="connsiteX56" fmla="*/ 10345328 w 12192005"/>
              <a:gd name="connsiteY56" fmla="*/ 518528 h 2974687"/>
              <a:gd name="connsiteX57" fmla="*/ 10863857 w 12192005"/>
              <a:gd name="connsiteY57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2576776 h 2974687"/>
              <a:gd name="connsiteX11" fmla="*/ 12192005 w 12192005"/>
              <a:gd name="connsiteY11" fmla="*/ 2974687 h 2974687"/>
              <a:gd name="connsiteX12" fmla="*/ 5 w 12192005"/>
              <a:gd name="connsiteY12" fmla="*/ 2974687 h 2974687"/>
              <a:gd name="connsiteX13" fmla="*/ 0 w 12192005"/>
              <a:gd name="connsiteY13" fmla="*/ 1377434 h 2974687"/>
              <a:gd name="connsiteX14" fmla="*/ 30279 w 12192005"/>
              <a:gd name="connsiteY14" fmla="*/ 1340737 h 2974687"/>
              <a:gd name="connsiteX15" fmla="*/ 532612 w 12192005"/>
              <a:gd name="connsiteY15" fmla="*/ 1132663 h 2974687"/>
              <a:gd name="connsiteX16" fmla="*/ 809134 w 12192005"/>
              <a:gd name="connsiteY16" fmla="*/ 1188491 h 2974687"/>
              <a:gd name="connsiteX17" fmla="*/ 871197 w 12192005"/>
              <a:gd name="connsiteY17" fmla="*/ 1222176 h 2974687"/>
              <a:gd name="connsiteX18" fmla="*/ 920073 w 12192005"/>
              <a:gd name="connsiteY18" fmla="*/ 1162937 h 2974687"/>
              <a:gd name="connsiteX19" fmla="*/ 1422408 w 12192005"/>
              <a:gd name="connsiteY19" fmla="*/ 954863 h 2974687"/>
              <a:gd name="connsiteX20" fmla="*/ 1451151 w 12192005"/>
              <a:gd name="connsiteY20" fmla="*/ 957761 h 2974687"/>
              <a:gd name="connsiteX21" fmla="*/ 1453000 w 12192005"/>
              <a:gd name="connsiteY21" fmla="*/ 939422 h 2974687"/>
              <a:gd name="connsiteX22" fmla="*/ 2392372 w 12192005"/>
              <a:gd name="connsiteY22" fmla="*/ 173813 h 2974687"/>
              <a:gd name="connsiteX23" fmla="*/ 3351221 w 12192005"/>
              <a:gd name="connsiteY23" fmla="*/ 1132663 h 2974687"/>
              <a:gd name="connsiteX24" fmla="*/ 3348380 w 12192005"/>
              <a:gd name="connsiteY24" fmla="*/ 1160840 h 2974687"/>
              <a:gd name="connsiteX25" fmla="*/ 3449988 w 12192005"/>
              <a:gd name="connsiteY25" fmla="*/ 1192380 h 2974687"/>
              <a:gd name="connsiteX26" fmla="*/ 3708764 w 12192005"/>
              <a:gd name="connsiteY26" fmla="*/ 1405477 h 2974687"/>
              <a:gd name="connsiteX27" fmla="*/ 3735036 w 12192005"/>
              <a:gd name="connsiteY27" fmla="*/ 1460129 h 2974687"/>
              <a:gd name="connsiteX28" fmla="*/ 3775589 w 12192005"/>
              <a:gd name="connsiteY28" fmla="*/ 1426671 h 2974687"/>
              <a:gd name="connsiteX29" fmla="*/ 4042973 w 12192005"/>
              <a:gd name="connsiteY29" fmla="*/ 1344996 h 2974687"/>
              <a:gd name="connsiteX30" fmla="*/ 4139355 w 12192005"/>
              <a:gd name="connsiteY30" fmla="*/ 1354712 h 2974687"/>
              <a:gd name="connsiteX31" fmla="*/ 4224117 w 12192005"/>
              <a:gd name="connsiteY31" fmla="*/ 1381024 h 2974687"/>
              <a:gd name="connsiteX32" fmla="*/ 4241201 w 12192005"/>
              <a:gd name="connsiteY32" fmla="*/ 1325996 h 2974687"/>
              <a:gd name="connsiteX33" fmla="*/ 4783148 w 12192005"/>
              <a:gd name="connsiteY33" fmla="*/ 966769 h 2974687"/>
              <a:gd name="connsiteX34" fmla="*/ 4825455 w 12192005"/>
              <a:gd name="connsiteY34" fmla="*/ 971034 h 2974687"/>
              <a:gd name="connsiteX35" fmla="*/ 4864350 w 12192005"/>
              <a:gd name="connsiteY35" fmla="*/ 899371 h 2974687"/>
              <a:gd name="connsiteX36" fmla="*/ 5659444 w 12192005"/>
              <a:gd name="connsiteY36" fmla="*/ 476623 h 2974687"/>
              <a:gd name="connsiteX37" fmla="*/ 6337453 w 12192005"/>
              <a:gd name="connsiteY37" fmla="*/ 757464 h 2974687"/>
              <a:gd name="connsiteX38" fmla="*/ 6425970 w 12192005"/>
              <a:gd name="connsiteY38" fmla="*/ 864748 h 2974687"/>
              <a:gd name="connsiteX39" fmla="*/ 6451259 w 12192005"/>
              <a:gd name="connsiteY39" fmla="*/ 818157 h 2974687"/>
              <a:gd name="connsiteX40" fmla="*/ 7366802 w 12192005"/>
              <a:gd name="connsiteY40" fmla="*/ 331367 h 2974687"/>
              <a:gd name="connsiteX41" fmla="*/ 7479690 w 12192005"/>
              <a:gd name="connsiteY41" fmla="*/ 337067 h 2974687"/>
              <a:gd name="connsiteX42" fmla="*/ 7587922 w 12192005"/>
              <a:gd name="connsiteY42" fmla="*/ 353585 h 2974687"/>
              <a:gd name="connsiteX43" fmla="*/ 7654776 w 12192005"/>
              <a:gd name="connsiteY43" fmla="*/ 298426 h 2974687"/>
              <a:gd name="connsiteX44" fmla="*/ 8062731 w 12192005"/>
              <a:gd name="connsiteY44" fmla="*/ 173813 h 2974687"/>
              <a:gd name="connsiteX45" fmla="*/ 8777558 w 12192005"/>
              <a:gd name="connsiteY45" fmla="*/ 756414 h 2974687"/>
              <a:gd name="connsiteX46" fmla="*/ 8779462 w 12192005"/>
              <a:gd name="connsiteY46" fmla="*/ 775297 h 2974687"/>
              <a:gd name="connsiteX47" fmla="*/ 8800464 w 12192005"/>
              <a:gd name="connsiteY47" fmla="*/ 768778 h 2974687"/>
              <a:gd name="connsiteX48" fmla="*/ 8919000 w 12192005"/>
              <a:gd name="connsiteY48" fmla="*/ 756828 h 2974687"/>
              <a:gd name="connsiteX49" fmla="*/ 9406718 w 12192005"/>
              <a:gd name="connsiteY49" fmla="*/ 1016146 h 2974687"/>
              <a:gd name="connsiteX50" fmla="*/ 9430890 w 12192005"/>
              <a:gd name="connsiteY50" fmla="*/ 1060679 h 2974687"/>
              <a:gd name="connsiteX51" fmla="*/ 9438634 w 12192005"/>
              <a:gd name="connsiteY51" fmla="*/ 1035731 h 2974687"/>
              <a:gd name="connsiteX52" fmla="*/ 10170720 w 12192005"/>
              <a:gd name="connsiteY52" fmla="*/ 550471 h 2974687"/>
              <a:gd name="connsiteX53" fmla="*/ 10330844 w 12192005"/>
              <a:gd name="connsiteY53" fmla="*/ 566613 h 2974687"/>
              <a:gd name="connsiteX54" fmla="*/ 10350690 w 12192005"/>
              <a:gd name="connsiteY54" fmla="*/ 571716 h 2974687"/>
              <a:gd name="connsiteX55" fmla="*/ 10345328 w 12192005"/>
              <a:gd name="connsiteY55" fmla="*/ 518528 h 2974687"/>
              <a:gd name="connsiteX56" fmla="*/ 10863857 w 12192005"/>
              <a:gd name="connsiteY56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2974687 h 2974687"/>
              <a:gd name="connsiteX11" fmla="*/ 5 w 12192005"/>
              <a:gd name="connsiteY11" fmla="*/ 2974687 h 2974687"/>
              <a:gd name="connsiteX12" fmla="*/ 0 w 12192005"/>
              <a:gd name="connsiteY12" fmla="*/ 1377434 h 2974687"/>
              <a:gd name="connsiteX13" fmla="*/ 30279 w 12192005"/>
              <a:gd name="connsiteY13" fmla="*/ 1340737 h 2974687"/>
              <a:gd name="connsiteX14" fmla="*/ 532612 w 12192005"/>
              <a:gd name="connsiteY14" fmla="*/ 1132663 h 2974687"/>
              <a:gd name="connsiteX15" fmla="*/ 809134 w 12192005"/>
              <a:gd name="connsiteY15" fmla="*/ 1188491 h 2974687"/>
              <a:gd name="connsiteX16" fmla="*/ 871197 w 12192005"/>
              <a:gd name="connsiteY16" fmla="*/ 1222176 h 2974687"/>
              <a:gd name="connsiteX17" fmla="*/ 920073 w 12192005"/>
              <a:gd name="connsiteY17" fmla="*/ 1162937 h 2974687"/>
              <a:gd name="connsiteX18" fmla="*/ 1422408 w 12192005"/>
              <a:gd name="connsiteY18" fmla="*/ 954863 h 2974687"/>
              <a:gd name="connsiteX19" fmla="*/ 1451151 w 12192005"/>
              <a:gd name="connsiteY19" fmla="*/ 957761 h 2974687"/>
              <a:gd name="connsiteX20" fmla="*/ 1453000 w 12192005"/>
              <a:gd name="connsiteY20" fmla="*/ 939422 h 2974687"/>
              <a:gd name="connsiteX21" fmla="*/ 2392372 w 12192005"/>
              <a:gd name="connsiteY21" fmla="*/ 173813 h 2974687"/>
              <a:gd name="connsiteX22" fmla="*/ 3351221 w 12192005"/>
              <a:gd name="connsiteY22" fmla="*/ 1132663 h 2974687"/>
              <a:gd name="connsiteX23" fmla="*/ 3348380 w 12192005"/>
              <a:gd name="connsiteY23" fmla="*/ 1160840 h 2974687"/>
              <a:gd name="connsiteX24" fmla="*/ 3449988 w 12192005"/>
              <a:gd name="connsiteY24" fmla="*/ 1192380 h 2974687"/>
              <a:gd name="connsiteX25" fmla="*/ 3708764 w 12192005"/>
              <a:gd name="connsiteY25" fmla="*/ 1405477 h 2974687"/>
              <a:gd name="connsiteX26" fmla="*/ 3735036 w 12192005"/>
              <a:gd name="connsiteY26" fmla="*/ 1460129 h 2974687"/>
              <a:gd name="connsiteX27" fmla="*/ 3775589 w 12192005"/>
              <a:gd name="connsiteY27" fmla="*/ 1426671 h 2974687"/>
              <a:gd name="connsiteX28" fmla="*/ 4042973 w 12192005"/>
              <a:gd name="connsiteY28" fmla="*/ 1344996 h 2974687"/>
              <a:gd name="connsiteX29" fmla="*/ 4139355 w 12192005"/>
              <a:gd name="connsiteY29" fmla="*/ 1354712 h 2974687"/>
              <a:gd name="connsiteX30" fmla="*/ 4224117 w 12192005"/>
              <a:gd name="connsiteY30" fmla="*/ 1381024 h 2974687"/>
              <a:gd name="connsiteX31" fmla="*/ 4241201 w 12192005"/>
              <a:gd name="connsiteY31" fmla="*/ 1325996 h 2974687"/>
              <a:gd name="connsiteX32" fmla="*/ 4783148 w 12192005"/>
              <a:gd name="connsiteY32" fmla="*/ 966769 h 2974687"/>
              <a:gd name="connsiteX33" fmla="*/ 4825455 w 12192005"/>
              <a:gd name="connsiteY33" fmla="*/ 971034 h 2974687"/>
              <a:gd name="connsiteX34" fmla="*/ 4864350 w 12192005"/>
              <a:gd name="connsiteY34" fmla="*/ 899371 h 2974687"/>
              <a:gd name="connsiteX35" fmla="*/ 5659444 w 12192005"/>
              <a:gd name="connsiteY35" fmla="*/ 476623 h 2974687"/>
              <a:gd name="connsiteX36" fmla="*/ 6337453 w 12192005"/>
              <a:gd name="connsiteY36" fmla="*/ 757464 h 2974687"/>
              <a:gd name="connsiteX37" fmla="*/ 6425970 w 12192005"/>
              <a:gd name="connsiteY37" fmla="*/ 864748 h 2974687"/>
              <a:gd name="connsiteX38" fmla="*/ 6451259 w 12192005"/>
              <a:gd name="connsiteY38" fmla="*/ 818157 h 2974687"/>
              <a:gd name="connsiteX39" fmla="*/ 7366802 w 12192005"/>
              <a:gd name="connsiteY39" fmla="*/ 331367 h 2974687"/>
              <a:gd name="connsiteX40" fmla="*/ 7479690 w 12192005"/>
              <a:gd name="connsiteY40" fmla="*/ 337067 h 2974687"/>
              <a:gd name="connsiteX41" fmla="*/ 7587922 w 12192005"/>
              <a:gd name="connsiteY41" fmla="*/ 353585 h 2974687"/>
              <a:gd name="connsiteX42" fmla="*/ 7654776 w 12192005"/>
              <a:gd name="connsiteY42" fmla="*/ 298426 h 2974687"/>
              <a:gd name="connsiteX43" fmla="*/ 8062731 w 12192005"/>
              <a:gd name="connsiteY43" fmla="*/ 173813 h 2974687"/>
              <a:gd name="connsiteX44" fmla="*/ 8777558 w 12192005"/>
              <a:gd name="connsiteY44" fmla="*/ 756414 h 2974687"/>
              <a:gd name="connsiteX45" fmla="*/ 8779462 w 12192005"/>
              <a:gd name="connsiteY45" fmla="*/ 775297 h 2974687"/>
              <a:gd name="connsiteX46" fmla="*/ 8800464 w 12192005"/>
              <a:gd name="connsiteY46" fmla="*/ 768778 h 2974687"/>
              <a:gd name="connsiteX47" fmla="*/ 8919000 w 12192005"/>
              <a:gd name="connsiteY47" fmla="*/ 756828 h 2974687"/>
              <a:gd name="connsiteX48" fmla="*/ 9406718 w 12192005"/>
              <a:gd name="connsiteY48" fmla="*/ 1016146 h 2974687"/>
              <a:gd name="connsiteX49" fmla="*/ 9430890 w 12192005"/>
              <a:gd name="connsiteY49" fmla="*/ 1060679 h 2974687"/>
              <a:gd name="connsiteX50" fmla="*/ 9438634 w 12192005"/>
              <a:gd name="connsiteY50" fmla="*/ 1035731 h 2974687"/>
              <a:gd name="connsiteX51" fmla="*/ 10170720 w 12192005"/>
              <a:gd name="connsiteY51" fmla="*/ 550471 h 2974687"/>
              <a:gd name="connsiteX52" fmla="*/ 10330844 w 12192005"/>
              <a:gd name="connsiteY52" fmla="*/ 566613 h 2974687"/>
              <a:gd name="connsiteX53" fmla="*/ 10350690 w 12192005"/>
              <a:gd name="connsiteY53" fmla="*/ 571716 h 2974687"/>
              <a:gd name="connsiteX54" fmla="*/ 10345328 w 12192005"/>
              <a:gd name="connsiteY54" fmla="*/ 518528 h 2974687"/>
              <a:gd name="connsiteX55" fmla="*/ 10863857 w 12192005"/>
              <a:gd name="connsiteY55" fmla="*/ 0 h 297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5" h="2974687">
                <a:moveTo>
                  <a:pt x="10863857" y="0"/>
                </a:moveTo>
                <a:cubicBezTo>
                  <a:pt x="11078638" y="0"/>
                  <a:pt x="11262920" y="130586"/>
                  <a:pt x="11341637" y="316693"/>
                </a:cubicBezTo>
                <a:lnTo>
                  <a:pt x="11342240" y="318638"/>
                </a:lnTo>
                <a:lnTo>
                  <a:pt x="11353705" y="315079"/>
                </a:lnTo>
                <a:cubicBezTo>
                  <a:pt x="11379704" y="309759"/>
                  <a:pt x="11406623" y="306965"/>
                  <a:pt x="11434194" y="306965"/>
                </a:cubicBezTo>
                <a:cubicBezTo>
                  <a:pt x="11544479" y="306965"/>
                  <a:pt x="11644323" y="351667"/>
                  <a:pt x="11716597" y="423940"/>
                </a:cubicBezTo>
                <a:lnTo>
                  <a:pt x="11762250" y="479273"/>
                </a:lnTo>
                <a:lnTo>
                  <a:pt x="11797268" y="476623"/>
                </a:lnTo>
                <a:cubicBezTo>
                  <a:pt x="11934905" y="476623"/>
                  <a:pt x="12062769" y="518465"/>
                  <a:pt x="12168836" y="590121"/>
                </a:cubicBezTo>
                <a:lnTo>
                  <a:pt x="12192005" y="608326"/>
                </a:lnTo>
                <a:lnTo>
                  <a:pt x="12192005" y="2974687"/>
                </a:lnTo>
                <a:lnTo>
                  <a:pt x="5" y="2974687"/>
                </a:lnTo>
                <a:cubicBezTo>
                  <a:pt x="3" y="2442269"/>
                  <a:pt x="2" y="1909852"/>
                  <a:pt x="0" y="1377434"/>
                </a:cubicBezTo>
                <a:lnTo>
                  <a:pt x="30279" y="1340737"/>
                </a:lnTo>
                <a:cubicBezTo>
                  <a:pt x="158837" y="1212178"/>
                  <a:pt x="336439" y="1132663"/>
                  <a:pt x="532612" y="1132663"/>
                </a:cubicBezTo>
                <a:cubicBezTo>
                  <a:pt x="630699" y="1132663"/>
                  <a:pt x="724144" y="1152542"/>
                  <a:pt x="809134" y="1188491"/>
                </a:cubicBezTo>
                <a:lnTo>
                  <a:pt x="871197" y="1222176"/>
                </a:lnTo>
                <a:lnTo>
                  <a:pt x="920073" y="1162937"/>
                </a:lnTo>
                <a:cubicBezTo>
                  <a:pt x="1048633" y="1034378"/>
                  <a:pt x="1226233" y="954863"/>
                  <a:pt x="1422408" y="954863"/>
                </a:cubicBezTo>
                <a:lnTo>
                  <a:pt x="1451151" y="957761"/>
                </a:lnTo>
                <a:lnTo>
                  <a:pt x="1453000" y="939422"/>
                </a:lnTo>
                <a:cubicBezTo>
                  <a:pt x="1542410" y="502490"/>
                  <a:pt x="1929007" y="173813"/>
                  <a:pt x="2392372" y="173813"/>
                </a:cubicBezTo>
                <a:cubicBezTo>
                  <a:pt x="2921928" y="173813"/>
                  <a:pt x="3351221" y="603105"/>
                  <a:pt x="3351221" y="1132663"/>
                </a:cubicBezTo>
                <a:lnTo>
                  <a:pt x="3348380" y="1160840"/>
                </a:lnTo>
                <a:lnTo>
                  <a:pt x="3449988" y="1192380"/>
                </a:lnTo>
                <a:cubicBezTo>
                  <a:pt x="3555538" y="1237025"/>
                  <a:pt x="3645346" y="1311605"/>
                  <a:pt x="3708764" y="1405477"/>
                </a:cubicBezTo>
                <a:lnTo>
                  <a:pt x="3735036" y="1460129"/>
                </a:lnTo>
                <a:lnTo>
                  <a:pt x="3775589" y="1426671"/>
                </a:lnTo>
                <a:cubicBezTo>
                  <a:pt x="3851917" y="1375106"/>
                  <a:pt x="3943928" y="1344996"/>
                  <a:pt x="4042973" y="1344996"/>
                </a:cubicBezTo>
                <a:cubicBezTo>
                  <a:pt x="4075989" y="1344996"/>
                  <a:pt x="4108222" y="1348342"/>
                  <a:pt x="4139355" y="1354712"/>
                </a:cubicBezTo>
                <a:lnTo>
                  <a:pt x="4224117" y="1381024"/>
                </a:lnTo>
                <a:lnTo>
                  <a:pt x="4241201" y="1325996"/>
                </a:lnTo>
                <a:cubicBezTo>
                  <a:pt x="4330488" y="1114894"/>
                  <a:pt x="4539519" y="966769"/>
                  <a:pt x="4783148" y="966769"/>
                </a:cubicBezTo>
                <a:lnTo>
                  <a:pt x="4825455" y="971034"/>
                </a:lnTo>
                <a:lnTo>
                  <a:pt x="4864350" y="899371"/>
                </a:lnTo>
                <a:cubicBezTo>
                  <a:pt x="5036663" y="644315"/>
                  <a:pt x="5328472" y="476623"/>
                  <a:pt x="5659444" y="476623"/>
                </a:cubicBezTo>
                <a:cubicBezTo>
                  <a:pt x="5924225" y="476623"/>
                  <a:pt x="6163935" y="583946"/>
                  <a:pt x="6337453" y="757464"/>
                </a:cubicBezTo>
                <a:lnTo>
                  <a:pt x="6425970" y="864748"/>
                </a:lnTo>
                <a:lnTo>
                  <a:pt x="6451259" y="818157"/>
                </a:lnTo>
                <a:cubicBezTo>
                  <a:pt x="6649675" y="524463"/>
                  <a:pt x="6985689" y="331367"/>
                  <a:pt x="7366802" y="331367"/>
                </a:cubicBezTo>
                <a:cubicBezTo>
                  <a:pt x="7404913" y="331367"/>
                  <a:pt x="7442573" y="333298"/>
                  <a:pt x="7479690" y="337067"/>
                </a:cubicBezTo>
                <a:lnTo>
                  <a:pt x="7587922" y="353585"/>
                </a:lnTo>
                <a:lnTo>
                  <a:pt x="7654776" y="298426"/>
                </a:lnTo>
                <a:cubicBezTo>
                  <a:pt x="7771229" y="219752"/>
                  <a:pt x="7911615" y="173813"/>
                  <a:pt x="8062731" y="173813"/>
                </a:cubicBezTo>
                <a:cubicBezTo>
                  <a:pt x="8415334" y="173813"/>
                  <a:pt x="8709521" y="423924"/>
                  <a:pt x="8777558" y="756414"/>
                </a:cubicBezTo>
                <a:lnTo>
                  <a:pt x="8779462" y="775297"/>
                </a:lnTo>
                <a:lnTo>
                  <a:pt x="8800464" y="768778"/>
                </a:lnTo>
                <a:cubicBezTo>
                  <a:pt x="8838752" y="760943"/>
                  <a:pt x="8878395" y="756828"/>
                  <a:pt x="8919000" y="756828"/>
                </a:cubicBezTo>
                <a:cubicBezTo>
                  <a:pt x="9122023" y="756828"/>
                  <a:pt x="9301020" y="859692"/>
                  <a:pt x="9406718" y="1016146"/>
                </a:cubicBezTo>
                <a:lnTo>
                  <a:pt x="9430890" y="1060679"/>
                </a:lnTo>
                <a:lnTo>
                  <a:pt x="9438634" y="1035731"/>
                </a:lnTo>
                <a:cubicBezTo>
                  <a:pt x="9559249" y="750564"/>
                  <a:pt x="9841618" y="550471"/>
                  <a:pt x="10170720" y="550471"/>
                </a:cubicBezTo>
                <a:cubicBezTo>
                  <a:pt x="10225570" y="550471"/>
                  <a:pt x="10279123" y="556029"/>
                  <a:pt x="10330844" y="566613"/>
                </a:cubicBezTo>
                <a:lnTo>
                  <a:pt x="10350690" y="571716"/>
                </a:lnTo>
                <a:lnTo>
                  <a:pt x="10345328" y="518528"/>
                </a:lnTo>
                <a:cubicBezTo>
                  <a:pt x="10345328" y="232153"/>
                  <a:pt x="10577481" y="0"/>
                  <a:pt x="10863857" y="0"/>
                </a:cubicBezTo>
                <a:close/>
              </a:path>
            </a:pathLst>
          </a:custGeom>
          <a:solidFill>
            <a:srgbClr val="D2D0CE">
              <a:alpha val="30000"/>
            </a:srgbClr>
          </a:solidFill>
          <a:ln w="25400" cap="sq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833" y="1159934"/>
            <a:ext cx="5365752" cy="50567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9418" y="1159934"/>
            <a:ext cx="5365748" cy="50567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6834" y="243840"/>
            <a:ext cx="11218333" cy="487680"/>
          </a:xfrm>
        </p:spPr>
        <p:txBody>
          <a:bodyPr tIns="27432" anchor="t" anchorCtr="0"/>
          <a:lstStyle/>
          <a:p>
            <a:r>
              <a:rPr lang="en-US"/>
              <a:t>Slide title, sentence case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486833" y="731519"/>
            <a:ext cx="11217488" cy="42672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67" baseline="0">
                <a:solidFill>
                  <a:schemeClr val="accent6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9pPr>
          </a:lstStyle>
          <a:p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38944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Heav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0CEEDD1D-DEE0-8F45-96F3-41FA24F9FFF7}"/>
              </a:ext>
            </a:extLst>
          </p:cNvPr>
          <p:cNvSpPr>
            <a:spLocks noChangeAspect="1"/>
          </p:cNvSpPr>
          <p:nvPr userDrawn="1"/>
        </p:nvSpPr>
        <p:spPr bwMode="hidden">
          <a:xfrm>
            <a:off x="-5" y="3456594"/>
            <a:ext cx="12192005" cy="2974687"/>
          </a:xfrm>
          <a:custGeom>
            <a:avLst/>
            <a:gdLst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5 w 12192005"/>
              <a:gd name="connsiteY14" fmla="*/ 2555062 h 2974687"/>
              <a:gd name="connsiteX15" fmla="*/ 0 w 12192005"/>
              <a:gd name="connsiteY15" fmla="*/ 2555062 h 2974687"/>
              <a:gd name="connsiteX16" fmla="*/ 0 w 12192005"/>
              <a:gd name="connsiteY16" fmla="*/ 1377434 h 2974687"/>
              <a:gd name="connsiteX17" fmla="*/ 30279 w 12192005"/>
              <a:gd name="connsiteY17" fmla="*/ 1340737 h 2974687"/>
              <a:gd name="connsiteX18" fmla="*/ 532612 w 12192005"/>
              <a:gd name="connsiteY18" fmla="*/ 1132663 h 2974687"/>
              <a:gd name="connsiteX19" fmla="*/ 809134 w 12192005"/>
              <a:gd name="connsiteY19" fmla="*/ 1188491 h 2974687"/>
              <a:gd name="connsiteX20" fmla="*/ 871197 w 12192005"/>
              <a:gd name="connsiteY20" fmla="*/ 1222176 h 2974687"/>
              <a:gd name="connsiteX21" fmla="*/ 920073 w 12192005"/>
              <a:gd name="connsiteY21" fmla="*/ 1162937 h 2974687"/>
              <a:gd name="connsiteX22" fmla="*/ 1422408 w 12192005"/>
              <a:gd name="connsiteY22" fmla="*/ 954863 h 2974687"/>
              <a:gd name="connsiteX23" fmla="*/ 1451151 w 12192005"/>
              <a:gd name="connsiteY23" fmla="*/ 957761 h 2974687"/>
              <a:gd name="connsiteX24" fmla="*/ 1453000 w 12192005"/>
              <a:gd name="connsiteY24" fmla="*/ 939422 h 2974687"/>
              <a:gd name="connsiteX25" fmla="*/ 2392372 w 12192005"/>
              <a:gd name="connsiteY25" fmla="*/ 173813 h 2974687"/>
              <a:gd name="connsiteX26" fmla="*/ 3351221 w 12192005"/>
              <a:gd name="connsiteY26" fmla="*/ 1132663 h 2974687"/>
              <a:gd name="connsiteX27" fmla="*/ 3348380 w 12192005"/>
              <a:gd name="connsiteY27" fmla="*/ 1160840 h 2974687"/>
              <a:gd name="connsiteX28" fmla="*/ 3449988 w 12192005"/>
              <a:gd name="connsiteY28" fmla="*/ 1192380 h 2974687"/>
              <a:gd name="connsiteX29" fmla="*/ 3708764 w 12192005"/>
              <a:gd name="connsiteY29" fmla="*/ 1405477 h 2974687"/>
              <a:gd name="connsiteX30" fmla="*/ 3735036 w 12192005"/>
              <a:gd name="connsiteY30" fmla="*/ 1460129 h 2974687"/>
              <a:gd name="connsiteX31" fmla="*/ 3775589 w 12192005"/>
              <a:gd name="connsiteY31" fmla="*/ 1426671 h 2974687"/>
              <a:gd name="connsiteX32" fmla="*/ 4042973 w 12192005"/>
              <a:gd name="connsiteY32" fmla="*/ 1344996 h 2974687"/>
              <a:gd name="connsiteX33" fmla="*/ 4139355 w 12192005"/>
              <a:gd name="connsiteY33" fmla="*/ 1354712 h 2974687"/>
              <a:gd name="connsiteX34" fmla="*/ 4224117 w 12192005"/>
              <a:gd name="connsiteY34" fmla="*/ 1381024 h 2974687"/>
              <a:gd name="connsiteX35" fmla="*/ 4241201 w 12192005"/>
              <a:gd name="connsiteY35" fmla="*/ 1325996 h 2974687"/>
              <a:gd name="connsiteX36" fmla="*/ 4783148 w 12192005"/>
              <a:gd name="connsiteY36" fmla="*/ 966769 h 2974687"/>
              <a:gd name="connsiteX37" fmla="*/ 4825455 w 12192005"/>
              <a:gd name="connsiteY37" fmla="*/ 971034 h 2974687"/>
              <a:gd name="connsiteX38" fmla="*/ 4864350 w 12192005"/>
              <a:gd name="connsiteY38" fmla="*/ 899371 h 2974687"/>
              <a:gd name="connsiteX39" fmla="*/ 5659444 w 12192005"/>
              <a:gd name="connsiteY39" fmla="*/ 476623 h 2974687"/>
              <a:gd name="connsiteX40" fmla="*/ 6337453 w 12192005"/>
              <a:gd name="connsiteY40" fmla="*/ 757464 h 2974687"/>
              <a:gd name="connsiteX41" fmla="*/ 6425970 w 12192005"/>
              <a:gd name="connsiteY41" fmla="*/ 864748 h 2974687"/>
              <a:gd name="connsiteX42" fmla="*/ 6451259 w 12192005"/>
              <a:gd name="connsiteY42" fmla="*/ 818157 h 2974687"/>
              <a:gd name="connsiteX43" fmla="*/ 7366802 w 12192005"/>
              <a:gd name="connsiteY43" fmla="*/ 331367 h 2974687"/>
              <a:gd name="connsiteX44" fmla="*/ 7479690 w 12192005"/>
              <a:gd name="connsiteY44" fmla="*/ 337067 h 2974687"/>
              <a:gd name="connsiteX45" fmla="*/ 7587922 w 12192005"/>
              <a:gd name="connsiteY45" fmla="*/ 353585 h 2974687"/>
              <a:gd name="connsiteX46" fmla="*/ 7654776 w 12192005"/>
              <a:gd name="connsiteY46" fmla="*/ 298426 h 2974687"/>
              <a:gd name="connsiteX47" fmla="*/ 8062731 w 12192005"/>
              <a:gd name="connsiteY47" fmla="*/ 173813 h 2974687"/>
              <a:gd name="connsiteX48" fmla="*/ 8777558 w 12192005"/>
              <a:gd name="connsiteY48" fmla="*/ 756414 h 2974687"/>
              <a:gd name="connsiteX49" fmla="*/ 8779462 w 12192005"/>
              <a:gd name="connsiteY49" fmla="*/ 775297 h 2974687"/>
              <a:gd name="connsiteX50" fmla="*/ 8800464 w 12192005"/>
              <a:gd name="connsiteY50" fmla="*/ 768778 h 2974687"/>
              <a:gd name="connsiteX51" fmla="*/ 8919000 w 12192005"/>
              <a:gd name="connsiteY51" fmla="*/ 756828 h 2974687"/>
              <a:gd name="connsiteX52" fmla="*/ 9406718 w 12192005"/>
              <a:gd name="connsiteY52" fmla="*/ 1016146 h 2974687"/>
              <a:gd name="connsiteX53" fmla="*/ 9430890 w 12192005"/>
              <a:gd name="connsiteY53" fmla="*/ 1060679 h 2974687"/>
              <a:gd name="connsiteX54" fmla="*/ 9438634 w 12192005"/>
              <a:gd name="connsiteY54" fmla="*/ 1035731 h 2974687"/>
              <a:gd name="connsiteX55" fmla="*/ 10170720 w 12192005"/>
              <a:gd name="connsiteY55" fmla="*/ 550471 h 2974687"/>
              <a:gd name="connsiteX56" fmla="*/ 10330844 w 12192005"/>
              <a:gd name="connsiteY56" fmla="*/ 566613 h 2974687"/>
              <a:gd name="connsiteX57" fmla="*/ 10350690 w 12192005"/>
              <a:gd name="connsiteY57" fmla="*/ 571716 h 2974687"/>
              <a:gd name="connsiteX58" fmla="*/ 10345328 w 12192005"/>
              <a:gd name="connsiteY58" fmla="*/ 518528 h 2974687"/>
              <a:gd name="connsiteX59" fmla="*/ 10863857 w 12192005"/>
              <a:gd name="connsiteY59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5 w 12192005"/>
              <a:gd name="connsiteY14" fmla="*/ 2555062 h 2974687"/>
              <a:gd name="connsiteX15" fmla="*/ 0 w 12192005"/>
              <a:gd name="connsiteY15" fmla="*/ 1377434 h 2974687"/>
              <a:gd name="connsiteX16" fmla="*/ 30279 w 12192005"/>
              <a:gd name="connsiteY16" fmla="*/ 1340737 h 2974687"/>
              <a:gd name="connsiteX17" fmla="*/ 532612 w 12192005"/>
              <a:gd name="connsiteY17" fmla="*/ 1132663 h 2974687"/>
              <a:gd name="connsiteX18" fmla="*/ 809134 w 12192005"/>
              <a:gd name="connsiteY18" fmla="*/ 1188491 h 2974687"/>
              <a:gd name="connsiteX19" fmla="*/ 871197 w 12192005"/>
              <a:gd name="connsiteY19" fmla="*/ 1222176 h 2974687"/>
              <a:gd name="connsiteX20" fmla="*/ 920073 w 12192005"/>
              <a:gd name="connsiteY20" fmla="*/ 1162937 h 2974687"/>
              <a:gd name="connsiteX21" fmla="*/ 1422408 w 12192005"/>
              <a:gd name="connsiteY21" fmla="*/ 954863 h 2974687"/>
              <a:gd name="connsiteX22" fmla="*/ 1451151 w 12192005"/>
              <a:gd name="connsiteY22" fmla="*/ 957761 h 2974687"/>
              <a:gd name="connsiteX23" fmla="*/ 1453000 w 12192005"/>
              <a:gd name="connsiteY23" fmla="*/ 939422 h 2974687"/>
              <a:gd name="connsiteX24" fmla="*/ 2392372 w 12192005"/>
              <a:gd name="connsiteY24" fmla="*/ 173813 h 2974687"/>
              <a:gd name="connsiteX25" fmla="*/ 3351221 w 12192005"/>
              <a:gd name="connsiteY25" fmla="*/ 1132663 h 2974687"/>
              <a:gd name="connsiteX26" fmla="*/ 3348380 w 12192005"/>
              <a:gd name="connsiteY26" fmla="*/ 1160840 h 2974687"/>
              <a:gd name="connsiteX27" fmla="*/ 3449988 w 12192005"/>
              <a:gd name="connsiteY27" fmla="*/ 1192380 h 2974687"/>
              <a:gd name="connsiteX28" fmla="*/ 3708764 w 12192005"/>
              <a:gd name="connsiteY28" fmla="*/ 1405477 h 2974687"/>
              <a:gd name="connsiteX29" fmla="*/ 3735036 w 12192005"/>
              <a:gd name="connsiteY29" fmla="*/ 1460129 h 2974687"/>
              <a:gd name="connsiteX30" fmla="*/ 3775589 w 12192005"/>
              <a:gd name="connsiteY30" fmla="*/ 1426671 h 2974687"/>
              <a:gd name="connsiteX31" fmla="*/ 4042973 w 12192005"/>
              <a:gd name="connsiteY31" fmla="*/ 1344996 h 2974687"/>
              <a:gd name="connsiteX32" fmla="*/ 4139355 w 12192005"/>
              <a:gd name="connsiteY32" fmla="*/ 1354712 h 2974687"/>
              <a:gd name="connsiteX33" fmla="*/ 4224117 w 12192005"/>
              <a:gd name="connsiteY33" fmla="*/ 1381024 h 2974687"/>
              <a:gd name="connsiteX34" fmla="*/ 4241201 w 12192005"/>
              <a:gd name="connsiteY34" fmla="*/ 1325996 h 2974687"/>
              <a:gd name="connsiteX35" fmla="*/ 4783148 w 12192005"/>
              <a:gd name="connsiteY35" fmla="*/ 966769 h 2974687"/>
              <a:gd name="connsiteX36" fmla="*/ 4825455 w 12192005"/>
              <a:gd name="connsiteY36" fmla="*/ 971034 h 2974687"/>
              <a:gd name="connsiteX37" fmla="*/ 4864350 w 12192005"/>
              <a:gd name="connsiteY37" fmla="*/ 899371 h 2974687"/>
              <a:gd name="connsiteX38" fmla="*/ 5659444 w 12192005"/>
              <a:gd name="connsiteY38" fmla="*/ 476623 h 2974687"/>
              <a:gd name="connsiteX39" fmla="*/ 6337453 w 12192005"/>
              <a:gd name="connsiteY39" fmla="*/ 757464 h 2974687"/>
              <a:gd name="connsiteX40" fmla="*/ 6425970 w 12192005"/>
              <a:gd name="connsiteY40" fmla="*/ 864748 h 2974687"/>
              <a:gd name="connsiteX41" fmla="*/ 6451259 w 12192005"/>
              <a:gd name="connsiteY41" fmla="*/ 818157 h 2974687"/>
              <a:gd name="connsiteX42" fmla="*/ 7366802 w 12192005"/>
              <a:gd name="connsiteY42" fmla="*/ 331367 h 2974687"/>
              <a:gd name="connsiteX43" fmla="*/ 7479690 w 12192005"/>
              <a:gd name="connsiteY43" fmla="*/ 337067 h 2974687"/>
              <a:gd name="connsiteX44" fmla="*/ 7587922 w 12192005"/>
              <a:gd name="connsiteY44" fmla="*/ 353585 h 2974687"/>
              <a:gd name="connsiteX45" fmla="*/ 7654776 w 12192005"/>
              <a:gd name="connsiteY45" fmla="*/ 298426 h 2974687"/>
              <a:gd name="connsiteX46" fmla="*/ 8062731 w 12192005"/>
              <a:gd name="connsiteY46" fmla="*/ 173813 h 2974687"/>
              <a:gd name="connsiteX47" fmla="*/ 8777558 w 12192005"/>
              <a:gd name="connsiteY47" fmla="*/ 756414 h 2974687"/>
              <a:gd name="connsiteX48" fmla="*/ 8779462 w 12192005"/>
              <a:gd name="connsiteY48" fmla="*/ 775297 h 2974687"/>
              <a:gd name="connsiteX49" fmla="*/ 8800464 w 12192005"/>
              <a:gd name="connsiteY49" fmla="*/ 768778 h 2974687"/>
              <a:gd name="connsiteX50" fmla="*/ 8919000 w 12192005"/>
              <a:gd name="connsiteY50" fmla="*/ 756828 h 2974687"/>
              <a:gd name="connsiteX51" fmla="*/ 9406718 w 12192005"/>
              <a:gd name="connsiteY51" fmla="*/ 1016146 h 2974687"/>
              <a:gd name="connsiteX52" fmla="*/ 9430890 w 12192005"/>
              <a:gd name="connsiteY52" fmla="*/ 1060679 h 2974687"/>
              <a:gd name="connsiteX53" fmla="*/ 9438634 w 12192005"/>
              <a:gd name="connsiteY53" fmla="*/ 1035731 h 2974687"/>
              <a:gd name="connsiteX54" fmla="*/ 10170720 w 12192005"/>
              <a:gd name="connsiteY54" fmla="*/ 550471 h 2974687"/>
              <a:gd name="connsiteX55" fmla="*/ 10330844 w 12192005"/>
              <a:gd name="connsiteY55" fmla="*/ 566613 h 2974687"/>
              <a:gd name="connsiteX56" fmla="*/ 10350690 w 12192005"/>
              <a:gd name="connsiteY56" fmla="*/ 571716 h 2974687"/>
              <a:gd name="connsiteX57" fmla="*/ 10345328 w 12192005"/>
              <a:gd name="connsiteY57" fmla="*/ 518528 h 2974687"/>
              <a:gd name="connsiteX58" fmla="*/ 10863857 w 12192005"/>
              <a:gd name="connsiteY58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0 w 12192005"/>
              <a:gd name="connsiteY14" fmla="*/ 1377434 h 2974687"/>
              <a:gd name="connsiteX15" fmla="*/ 30279 w 12192005"/>
              <a:gd name="connsiteY15" fmla="*/ 1340737 h 2974687"/>
              <a:gd name="connsiteX16" fmla="*/ 532612 w 12192005"/>
              <a:gd name="connsiteY16" fmla="*/ 1132663 h 2974687"/>
              <a:gd name="connsiteX17" fmla="*/ 809134 w 12192005"/>
              <a:gd name="connsiteY17" fmla="*/ 1188491 h 2974687"/>
              <a:gd name="connsiteX18" fmla="*/ 871197 w 12192005"/>
              <a:gd name="connsiteY18" fmla="*/ 1222176 h 2974687"/>
              <a:gd name="connsiteX19" fmla="*/ 920073 w 12192005"/>
              <a:gd name="connsiteY19" fmla="*/ 1162937 h 2974687"/>
              <a:gd name="connsiteX20" fmla="*/ 1422408 w 12192005"/>
              <a:gd name="connsiteY20" fmla="*/ 954863 h 2974687"/>
              <a:gd name="connsiteX21" fmla="*/ 1451151 w 12192005"/>
              <a:gd name="connsiteY21" fmla="*/ 957761 h 2974687"/>
              <a:gd name="connsiteX22" fmla="*/ 1453000 w 12192005"/>
              <a:gd name="connsiteY22" fmla="*/ 939422 h 2974687"/>
              <a:gd name="connsiteX23" fmla="*/ 2392372 w 12192005"/>
              <a:gd name="connsiteY23" fmla="*/ 173813 h 2974687"/>
              <a:gd name="connsiteX24" fmla="*/ 3351221 w 12192005"/>
              <a:gd name="connsiteY24" fmla="*/ 1132663 h 2974687"/>
              <a:gd name="connsiteX25" fmla="*/ 3348380 w 12192005"/>
              <a:gd name="connsiteY25" fmla="*/ 1160840 h 2974687"/>
              <a:gd name="connsiteX26" fmla="*/ 3449988 w 12192005"/>
              <a:gd name="connsiteY26" fmla="*/ 1192380 h 2974687"/>
              <a:gd name="connsiteX27" fmla="*/ 3708764 w 12192005"/>
              <a:gd name="connsiteY27" fmla="*/ 1405477 h 2974687"/>
              <a:gd name="connsiteX28" fmla="*/ 3735036 w 12192005"/>
              <a:gd name="connsiteY28" fmla="*/ 1460129 h 2974687"/>
              <a:gd name="connsiteX29" fmla="*/ 3775589 w 12192005"/>
              <a:gd name="connsiteY29" fmla="*/ 1426671 h 2974687"/>
              <a:gd name="connsiteX30" fmla="*/ 4042973 w 12192005"/>
              <a:gd name="connsiteY30" fmla="*/ 1344996 h 2974687"/>
              <a:gd name="connsiteX31" fmla="*/ 4139355 w 12192005"/>
              <a:gd name="connsiteY31" fmla="*/ 1354712 h 2974687"/>
              <a:gd name="connsiteX32" fmla="*/ 4224117 w 12192005"/>
              <a:gd name="connsiteY32" fmla="*/ 1381024 h 2974687"/>
              <a:gd name="connsiteX33" fmla="*/ 4241201 w 12192005"/>
              <a:gd name="connsiteY33" fmla="*/ 1325996 h 2974687"/>
              <a:gd name="connsiteX34" fmla="*/ 4783148 w 12192005"/>
              <a:gd name="connsiteY34" fmla="*/ 966769 h 2974687"/>
              <a:gd name="connsiteX35" fmla="*/ 4825455 w 12192005"/>
              <a:gd name="connsiteY35" fmla="*/ 971034 h 2974687"/>
              <a:gd name="connsiteX36" fmla="*/ 4864350 w 12192005"/>
              <a:gd name="connsiteY36" fmla="*/ 899371 h 2974687"/>
              <a:gd name="connsiteX37" fmla="*/ 5659444 w 12192005"/>
              <a:gd name="connsiteY37" fmla="*/ 476623 h 2974687"/>
              <a:gd name="connsiteX38" fmla="*/ 6337453 w 12192005"/>
              <a:gd name="connsiteY38" fmla="*/ 757464 h 2974687"/>
              <a:gd name="connsiteX39" fmla="*/ 6425970 w 12192005"/>
              <a:gd name="connsiteY39" fmla="*/ 864748 h 2974687"/>
              <a:gd name="connsiteX40" fmla="*/ 6451259 w 12192005"/>
              <a:gd name="connsiteY40" fmla="*/ 818157 h 2974687"/>
              <a:gd name="connsiteX41" fmla="*/ 7366802 w 12192005"/>
              <a:gd name="connsiteY41" fmla="*/ 331367 h 2974687"/>
              <a:gd name="connsiteX42" fmla="*/ 7479690 w 12192005"/>
              <a:gd name="connsiteY42" fmla="*/ 337067 h 2974687"/>
              <a:gd name="connsiteX43" fmla="*/ 7587922 w 12192005"/>
              <a:gd name="connsiteY43" fmla="*/ 353585 h 2974687"/>
              <a:gd name="connsiteX44" fmla="*/ 7654776 w 12192005"/>
              <a:gd name="connsiteY44" fmla="*/ 298426 h 2974687"/>
              <a:gd name="connsiteX45" fmla="*/ 8062731 w 12192005"/>
              <a:gd name="connsiteY45" fmla="*/ 173813 h 2974687"/>
              <a:gd name="connsiteX46" fmla="*/ 8777558 w 12192005"/>
              <a:gd name="connsiteY46" fmla="*/ 756414 h 2974687"/>
              <a:gd name="connsiteX47" fmla="*/ 8779462 w 12192005"/>
              <a:gd name="connsiteY47" fmla="*/ 775297 h 2974687"/>
              <a:gd name="connsiteX48" fmla="*/ 8800464 w 12192005"/>
              <a:gd name="connsiteY48" fmla="*/ 768778 h 2974687"/>
              <a:gd name="connsiteX49" fmla="*/ 8919000 w 12192005"/>
              <a:gd name="connsiteY49" fmla="*/ 756828 h 2974687"/>
              <a:gd name="connsiteX50" fmla="*/ 9406718 w 12192005"/>
              <a:gd name="connsiteY50" fmla="*/ 1016146 h 2974687"/>
              <a:gd name="connsiteX51" fmla="*/ 9430890 w 12192005"/>
              <a:gd name="connsiteY51" fmla="*/ 1060679 h 2974687"/>
              <a:gd name="connsiteX52" fmla="*/ 9438634 w 12192005"/>
              <a:gd name="connsiteY52" fmla="*/ 1035731 h 2974687"/>
              <a:gd name="connsiteX53" fmla="*/ 10170720 w 12192005"/>
              <a:gd name="connsiteY53" fmla="*/ 550471 h 2974687"/>
              <a:gd name="connsiteX54" fmla="*/ 10330844 w 12192005"/>
              <a:gd name="connsiteY54" fmla="*/ 566613 h 2974687"/>
              <a:gd name="connsiteX55" fmla="*/ 10350690 w 12192005"/>
              <a:gd name="connsiteY55" fmla="*/ 571716 h 2974687"/>
              <a:gd name="connsiteX56" fmla="*/ 10345328 w 12192005"/>
              <a:gd name="connsiteY56" fmla="*/ 518528 h 2974687"/>
              <a:gd name="connsiteX57" fmla="*/ 10863857 w 12192005"/>
              <a:gd name="connsiteY57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2576776 h 2974687"/>
              <a:gd name="connsiteX11" fmla="*/ 12192005 w 12192005"/>
              <a:gd name="connsiteY11" fmla="*/ 2974687 h 2974687"/>
              <a:gd name="connsiteX12" fmla="*/ 5 w 12192005"/>
              <a:gd name="connsiteY12" fmla="*/ 2974687 h 2974687"/>
              <a:gd name="connsiteX13" fmla="*/ 0 w 12192005"/>
              <a:gd name="connsiteY13" fmla="*/ 1377434 h 2974687"/>
              <a:gd name="connsiteX14" fmla="*/ 30279 w 12192005"/>
              <a:gd name="connsiteY14" fmla="*/ 1340737 h 2974687"/>
              <a:gd name="connsiteX15" fmla="*/ 532612 w 12192005"/>
              <a:gd name="connsiteY15" fmla="*/ 1132663 h 2974687"/>
              <a:gd name="connsiteX16" fmla="*/ 809134 w 12192005"/>
              <a:gd name="connsiteY16" fmla="*/ 1188491 h 2974687"/>
              <a:gd name="connsiteX17" fmla="*/ 871197 w 12192005"/>
              <a:gd name="connsiteY17" fmla="*/ 1222176 h 2974687"/>
              <a:gd name="connsiteX18" fmla="*/ 920073 w 12192005"/>
              <a:gd name="connsiteY18" fmla="*/ 1162937 h 2974687"/>
              <a:gd name="connsiteX19" fmla="*/ 1422408 w 12192005"/>
              <a:gd name="connsiteY19" fmla="*/ 954863 h 2974687"/>
              <a:gd name="connsiteX20" fmla="*/ 1451151 w 12192005"/>
              <a:gd name="connsiteY20" fmla="*/ 957761 h 2974687"/>
              <a:gd name="connsiteX21" fmla="*/ 1453000 w 12192005"/>
              <a:gd name="connsiteY21" fmla="*/ 939422 h 2974687"/>
              <a:gd name="connsiteX22" fmla="*/ 2392372 w 12192005"/>
              <a:gd name="connsiteY22" fmla="*/ 173813 h 2974687"/>
              <a:gd name="connsiteX23" fmla="*/ 3351221 w 12192005"/>
              <a:gd name="connsiteY23" fmla="*/ 1132663 h 2974687"/>
              <a:gd name="connsiteX24" fmla="*/ 3348380 w 12192005"/>
              <a:gd name="connsiteY24" fmla="*/ 1160840 h 2974687"/>
              <a:gd name="connsiteX25" fmla="*/ 3449988 w 12192005"/>
              <a:gd name="connsiteY25" fmla="*/ 1192380 h 2974687"/>
              <a:gd name="connsiteX26" fmla="*/ 3708764 w 12192005"/>
              <a:gd name="connsiteY26" fmla="*/ 1405477 h 2974687"/>
              <a:gd name="connsiteX27" fmla="*/ 3735036 w 12192005"/>
              <a:gd name="connsiteY27" fmla="*/ 1460129 h 2974687"/>
              <a:gd name="connsiteX28" fmla="*/ 3775589 w 12192005"/>
              <a:gd name="connsiteY28" fmla="*/ 1426671 h 2974687"/>
              <a:gd name="connsiteX29" fmla="*/ 4042973 w 12192005"/>
              <a:gd name="connsiteY29" fmla="*/ 1344996 h 2974687"/>
              <a:gd name="connsiteX30" fmla="*/ 4139355 w 12192005"/>
              <a:gd name="connsiteY30" fmla="*/ 1354712 h 2974687"/>
              <a:gd name="connsiteX31" fmla="*/ 4224117 w 12192005"/>
              <a:gd name="connsiteY31" fmla="*/ 1381024 h 2974687"/>
              <a:gd name="connsiteX32" fmla="*/ 4241201 w 12192005"/>
              <a:gd name="connsiteY32" fmla="*/ 1325996 h 2974687"/>
              <a:gd name="connsiteX33" fmla="*/ 4783148 w 12192005"/>
              <a:gd name="connsiteY33" fmla="*/ 966769 h 2974687"/>
              <a:gd name="connsiteX34" fmla="*/ 4825455 w 12192005"/>
              <a:gd name="connsiteY34" fmla="*/ 971034 h 2974687"/>
              <a:gd name="connsiteX35" fmla="*/ 4864350 w 12192005"/>
              <a:gd name="connsiteY35" fmla="*/ 899371 h 2974687"/>
              <a:gd name="connsiteX36" fmla="*/ 5659444 w 12192005"/>
              <a:gd name="connsiteY36" fmla="*/ 476623 h 2974687"/>
              <a:gd name="connsiteX37" fmla="*/ 6337453 w 12192005"/>
              <a:gd name="connsiteY37" fmla="*/ 757464 h 2974687"/>
              <a:gd name="connsiteX38" fmla="*/ 6425970 w 12192005"/>
              <a:gd name="connsiteY38" fmla="*/ 864748 h 2974687"/>
              <a:gd name="connsiteX39" fmla="*/ 6451259 w 12192005"/>
              <a:gd name="connsiteY39" fmla="*/ 818157 h 2974687"/>
              <a:gd name="connsiteX40" fmla="*/ 7366802 w 12192005"/>
              <a:gd name="connsiteY40" fmla="*/ 331367 h 2974687"/>
              <a:gd name="connsiteX41" fmla="*/ 7479690 w 12192005"/>
              <a:gd name="connsiteY41" fmla="*/ 337067 h 2974687"/>
              <a:gd name="connsiteX42" fmla="*/ 7587922 w 12192005"/>
              <a:gd name="connsiteY42" fmla="*/ 353585 h 2974687"/>
              <a:gd name="connsiteX43" fmla="*/ 7654776 w 12192005"/>
              <a:gd name="connsiteY43" fmla="*/ 298426 h 2974687"/>
              <a:gd name="connsiteX44" fmla="*/ 8062731 w 12192005"/>
              <a:gd name="connsiteY44" fmla="*/ 173813 h 2974687"/>
              <a:gd name="connsiteX45" fmla="*/ 8777558 w 12192005"/>
              <a:gd name="connsiteY45" fmla="*/ 756414 h 2974687"/>
              <a:gd name="connsiteX46" fmla="*/ 8779462 w 12192005"/>
              <a:gd name="connsiteY46" fmla="*/ 775297 h 2974687"/>
              <a:gd name="connsiteX47" fmla="*/ 8800464 w 12192005"/>
              <a:gd name="connsiteY47" fmla="*/ 768778 h 2974687"/>
              <a:gd name="connsiteX48" fmla="*/ 8919000 w 12192005"/>
              <a:gd name="connsiteY48" fmla="*/ 756828 h 2974687"/>
              <a:gd name="connsiteX49" fmla="*/ 9406718 w 12192005"/>
              <a:gd name="connsiteY49" fmla="*/ 1016146 h 2974687"/>
              <a:gd name="connsiteX50" fmla="*/ 9430890 w 12192005"/>
              <a:gd name="connsiteY50" fmla="*/ 1060679 h 2974687"/>
              <a:gd name="connsiteX51" fmla="*/ 9438634 w 12192005"/>
              <a:gd name="connsiteY51" fmla="*/ 1035731 h 2974687"/>
              <a:gd name="connsiteX52" fmla="*/ 10170720 w 12192005"/>
              <a:gd name="connsiteY52" fmla="*/ 550471 h 2974687"/>
              <a:gd name="connsiteX53" fmla="*/ 10330844 w 12192005"/>
              <a:gd name="connsiteY53" fmla="*/ 566613 h 2974687"/>
              <a:gd name="connsiteX54" fmla="*/ 10350690 w 12192005"/>
              <a:gd name="connsiteY54" fmla="*/ 571716 h 2974687"/>
              <a:gd name="connsiteX55" fmla="*/ 10345328 w 12192005"/>
              <a:gd name="connsiteY55" fmla="*/ 518528 h 2974687"/>
              <a:gd name="connsiteX56" fmla="*/ 10863857 w 12192005"/>
              <a:gd name="connsiteY56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2974687 h 2974687"/>
              <a:gd name="connsiteX11" fmla="*/ 5 w 12192005"/>
              <a:gd name="connsiteY11" fmla="*/ 2974687 h 2974687"/>
              <a:gd name="connsiteX12" fmla="*/ 0 w 12192005"/>
              <a:gd name="connsiteY12" fmla="*/ 1377434 h 2974687"/>
              <a:gd name="connsiteX13" fmla="*/ 30279 w 12192005"/>
              <a:gd name="connsiteY13" fmla="*/ 1340737 h 2974687"/>
              <a:gd name="connsiteX14" fmla="*/ 532612 w 12192005"/>
              <a:gd name="connsiteY14" fmla="*/ 1132663 h 2974687"/>
              <a:gd name="connsiteX15" fmla="*/ 809134 w 12192005"/>
              <a:gd name="connsiteY15" fmla="*/ 1188491 h 2974687"/>
              <a:gd name="connsiteX16" fmla="*/ 871197 w 12192005"/>
              <a:gd name="connsiteY16" fmla="*/ 1222176 h 2974687"/>
              <a:gd name="connsiteX17" fmla="*/ 920073 w 12192005"/>
              <a:gd name="connsiteY17" fmla="*/ 1162937 h 2974687"/>
              <a:gd name="connsiteX18" fmla="*/ 1422408 w 12192005"/>
              <a:gd name="connsiteY18" fmla="*/ 954863 h 2974687"/>
              <a:gd name="connsiteX19" fmla="*/ 1451151 w 12192005"/>
              <a:gd name="connsiteY19" fmla="*/ 957761 h 2974687"/>
              <a:gd name="connsiteX20" fmla="*/ 1453000 w 12192005"/>
              <a:gd name="connsiteY20" fmla="*/ 939422 h 2974687"/>
              <a:gd name="connsiteX21" fmla="*/ 2392372 w 12192005"/>
              <a:gd name="connsiteY21" fmla="*/ 173813 h 2974687"/>
              <a:gd name="connsiteX22" fmla="*/ 3351221 w 12192005"/>
              <a:gd name="connsiteY22" fmla="*/ 1132663 h 2974687"/>
              <a:gd name="connsiteX23" fmla="*/ 3348380 w 12192005"/>
              <a:gd name="connsiteY23" fmla="*/ 1160840 h 2974687"/>
              <a:gd name="connsiteX24" fmla="*/ 3449988 w 12192005"/>
              <a:gd name="connsiteY24" fmla="*/ 1192380 h 2974687"/>
              <a:gd name="connsiteX25" fmla="*/ 3708764 w 12192005"/>
              <a:gd name="connsiteY25" fmla="*/ 1405477 h 2974687"/>
              <a:gd name="connsiteX26" fmla="*/ 3735036 w 12192005"/>
              <a:gd name="connsiteY26" fmla="*/ 1460129 h 2974687"/>
              <a:gd name="connsiteX27" fmla="*/ 3775589 w 12192005"/>
              <a:gd name="connsiteY27" fmla="*/ 1426671 h 2974687"/>
              <a:gd name="connsiteX28" fmla="*/ 4042973 w 12192005"/>
              <a:gd name="connsiteY28" fmla="*/ 1344996 h 2974687"/>
              <a:gd name="connsiteX29" fmla="*/ 4139355 w 12192005"/>
              <a:gd name="connsiteY29" fmla="*/ 1354712 h 2974687"/>
              <a:gd name="connsiteX30" fmla="*/ 4224117 w 12192005"/>
              <a:gd name="connsiteY30" fmla="*/ 1381024 h 2974687"/>
              <a:gd name="connsiteX31" fmla="*/ 4241201 w 12192005"/>
              <a:gd name="connsiteY31" fmla="*/ 1325996 h 2974687"/>
              <a:gd name="connsiteX32" fmla="*/ 4783148 w 12192005"/>
              <a:gd name="connsiteY32" fmla="*/ 966769 h 2974687"/>
              <a:gd name="connsiteX33" fmla="*/ 4825455 w 12192005"/>
              <a:gd name="connsiteY33" fmla="*/ 971034 h 2974687"/>
              <a:gd name="connsiteX34" fmla="*/ 4864350 w 12192005"/>
              <a:gd name="connsiteY34" fmla="*/ 899371 h 2974687"/>
              <a:gd name="connsiteX35" fmla="*/ 5659444 w 12192005"/>
              <a:gd name="connsiteY35" fmla="*/ 476623 h 2974687"/>
              <a:gd name="connsiteX36" fmla="*/ 6337453 w 12192005"/>
              <a:gd name="connsiteY36" fmla="*/ 757464 h 2974687"/>
              <a:gd name="connsiteX37" fmla="*/ 6425970 w 12192005"/>
              <a:gd name="connsiteY37" fmla="*/ 864748 h 2974687"/>
              <a:gd name="connsiteX38" fmla="*/ 6451259 w 12192005"/>
              <a:gd name="connsiteY38" fmla="*/ 818157 h 2974687"/>
              <a:gd name="connsiteX39" fmla="*/ 7366802 w 12192005"/>
              <a:gd name="connsiteY39" fmla="*/ 331367 h 2974687"/>
              <a:gd name="connsiteX40" fmla="*/ 7479690 w 12192005"/>
              <a:gd name="connsiteY40" fmla="*/ 337067 h 2974687"/>
              <a:gd name="connsiteX41" fmla="*/ 7587922 w 12192005"/>
              <a:gd name="connsiteY41" fmla="*/ 353585 h 2974687"/>
              <a:gd name="connsiteX42" fmla="*/ 7654776 w 12192005"/>
              <a:gd name="connsiteY42" fmla="*/ 298426 h 2974687"/>
              <a:gd name="connsiteX43" fmla="*/ 8062731 w 12192005"/>
              <a:gd name="connsiteY43" fmla="*/ 173813 h 2974687"/>
              <a:gd name="connsiteX44" fmla="*/ 8777558 w 12192005"/>
              <a:gd name="connsiteY44" fmla="*/ 756414 h 2974687"/>
              <a:gd name="connsiteX45" fmla="*/ 8779462 w 12192005"/>
              <a:gd name="connsiteY45" fmla="*/ 775297 h 2974687"/>
              <a:gd name="connsiteX46" fmla="*/ 8800464 w 12192005"/>
              <a:gd name="connsiteY46" fmla="*/ 768778 h 2974687"/>
              <a:gd name="connsiteX47" fmla="*/ 8919000 w 12192005"/>
              <a:gd name="connsiteY47" fmla="*/ 756828 h 2974687"/>
              <a:gd name="connsiteX48" fmla="*/ 9406718 w 12192005"/>
              <a:gd name="connsiteY48" fmla="*/ 1016146 h 2974687"/>
              <a:gd name="connsiteX49" fmla="*/ 9430890 w 12192005"/>
              <a:gd name="connsiteY49" fmla="*/ 1060679 h 2974687"/>
              <a:gd name="connsiteX50" fmla="*/ 9438634 w 12192005"/>
              <a:gd name="connsiteY50" fmla="*/ 1035731 h 2974687"/>
              <a:gd name="connsiteX51" fmla="*/ 10170720 w 12192005"/>
              <a:gd name="connsiteY51" fmla="*/ 550471 h 2974687"/>
              <a:gd name="connsiteX52" fmla="*/ 10330844 w 12192005"/>
              <a:gd name="connsiteY52" fmla="*/ 566613 h 2974687"/>
              <a:gd name="connsiteX53" fmla="*/ 10350690 w 12192005"/>
              <a:gd name="connsiteY53" fmla="*/ 571716 h 2974687"/>
              <a:gd name="connsiteX54" fmla="*/ 10345328 w 12192005"/>
              <a:gd name="connsiteY54" fmla="*/ 518528 h 2974687"/>
              <a:gd name="connsiteX55" fmla="*/ 10863857 w 12192005"/>
              <a:gd name="connsiteY55" fmla="*/ 0 h 297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5" h="2974687">
                <a:moveTo>
                  <a:pt x="10863857" y="0"/>
                </a:moveTo>
                <a:cubicBezTo>
                  <a:pt x="11078638" y="0"/>
                  <a:pt x="11262920" y="130586"/>
                  <a:pt x="11341637" y="316693"/>
                </a:cubicBezTo>
                <a:lnTo>
                  <a:pt x="11342240" y="318638"/>
                </a:lnTo>
                <a:lnTo>
                  <a:pt x="11353705" y="315079"/>
                </a:lnTo>
                <a:cubicBezTo>
                  <a:pt x="11379704" y="309759"/>
                  <a:pt x="11406623" y="306965"/>
                  <a:pt x="11434194" y="306965"/>
                </a:cubicBezTo>
                <a:cubicBezTo>
                  <a:pt x="11544479" y="306965"/>
                  <a:pt x="11644323" y="351667"/>
                  <a:pt x="11716597" y="423940"/>
                </a:cubicBezTo>
                <a:lnTo>
                  <a:pt x="11762250" y="479273"/>
                </a:lnTo>
                <a:lnTo>
                  <a:pt x="11797268" y="476623"/>
                </a:lnTo>
                <a:cubicBezTo>
                  <a:pt x="11934905" y="476623"/>
                  <a:pt x="12062769" y="518465"/>
                  <a:pt x="12168836" y="590121"/>
                </a:cubicBezTo>
                <a:lnTo>
                  <a:pt x="12192005" y="608326"/>
                </a:lnTo>
                <a:lnTo>
                  <a:pt x="12192005" y="2974687"/>
                </a:lnTo>
                <a:lnTo>
                  <a:pt x="5" y="2974687"/>
                </a:lnTo>
                <a:cubicBezTo>
                  <a:pt x="3" y="2442269"/>
                  <a:pt x="2" y="1909852"/>
                  <a:pt x="0" y="1377434"/>
                </a:cubicBezTo>
                <a:lnTo>
                  <a:pt x="30279" y="1340737"/>
                </a:lnTo>
                <a:cubicBezTo>
                  <a:pt x="158837" y="1212178"/>
                  <a:pt x="336439" y="1132663"/>
                  <a:pt x="532612" y="1132663"/>
                </a:cubicBezTo>
                <a:cubicBezTo>
                  <a:pt x="630699" y="1132663"/>
                  <a:pt x="724144" y="1152542"/>
                  <a:pt x="809134" y="1188491"/>
                </a:cubicBezTo>
                <a:lnTo>
                  <a:pt x="871197" y="1222176"/>
                </a:lnTo>
                <a:lnTo>
                  <a:pt x="920073" y="1162937"/>
                </a:lnTo>
                <a:cubicBezTo>
                  <a:pt x="1048633" y="1034378"/>
                  <a:pt x="1226233" y="954863"/>
                  <a:pt x="1422408" y="954863"/>
                </a:cubicBezTo>
                <a:lnTo>
                  <a:pt x="1451151" y="957761"/>
                </a:lnTo>
                <a:lnTo>
                  <a:pt x="1453000" y="939422"/>
                </a:lnTo>
                <a:cubicBezTo>
                  <a:pt x="1542410" y="502490"/>
                  <a:pt x="1929007" y="173813"/>
                  <a:pt x="2392372" y="173813"/>
                </a:cubicBezTo>
                <a:cubicBezTo>
                  <a:pt x="2921928" y="173813"/>
                  <a:pt x="3351221" y="603105"/>
                  <a:pt x="3351221" y="1132663"/>
                </a:cubicBezTo>
                <a:lnTo>
                  <a:pt x="3348380" y="1160840"/>
                </a:lnTo>
                <a:lnTo>
                  <a:pt x="3449988" y="1192380"/>
                </a:lnTo>
                <a:cubicBezTo>
                  <a:pt x="3555538" y="1237025"/>
                  <a:pt x="3645346" y="1311605"/>
                  <a:pt x="3708764" y="1405477"/>
                </a:cubicBezTo>
                <a:lnTo>
                  <a:pt x="3735036" y="1460129"/>
                </a:lnTo>
                <a:lnTo>
                  <a:pt x="3775589" y="1426671"/>
                </a:lnTo>
                <a:cubicBezTo>
                  <a:pt x="3851917" y="1375106"/>
                  <a:pt x="3943928" y="1344996"/>
                  <a:pt x="4042973" y="1344996"/>
                </a:cubicBezTo>
                <a:cubicBezTo>
                  <a:pt x="4075989" y="1344996"/>
                  <a:pt x="4108222" y="1348342"/>
                  <a:pt x="4139355" y="1354712"/>
                </a:cubicBezTo>
                <a:lnTo>
                  <a:pt x="4224117" y="1381024"/>
                </a:lnTo>
                <a:lnTo>
                  <a:pt x="4241201" y="1325996"/>
                </a:lnTo>
                <a:cubicBezTo>
                  <a:pt x="4330488" y="1114894"/>
                  <a:pt x="4539519" y="966769"/>
                  <a:pt x="4783148" y="966769"/>
                </a:cubicBezTo>
                <a:lnTo>
                  <a:pt x="4825455" y="971034"/>
                </a:lnTo>
                <a:lnTo>
                  <a:pt x="4864350" y="899371"/>
                </a:lnTo>
                <a:cubicBezTo>
                  <a:pt x="5036663" y="644315"/>
                  <a:pt x="5328472" y="476623"/>
                  <a:pt x="5659444" y="476623"/>
                </a:cubicBezTo>
                <a:cubicBezTo>
                  <a:pt x="5924225" y="476623"/>
                  <a:pt x="6163935" y="583946"/>
                  <a:pt x="6337453" y="757464"/>
                </a:cubicBezTo>
                <a:lnTo>
                  <a:pt x="6425970" y="864748"/>
                </a:lnTo>
                <a:lnTo>
                  <a:pt x="6451259" y="818157"/>
                </a:lnTo>
                <a:cubicBezTo>
                  <a:pt x="6649675" y="524463"/>
                  <a:pt x="6985689" y="331367"/>
                  <a:pt x="7366802" y="331367"/>
                </a:cubicBezTo>
                <a:cubicBezTo>
                  <a:pt x="7404913" y="331367"/>
                  <a:pt x="7442573" y="333298"/>
                  <a:pt x="7479690" y="337067"/>
                </a:cubicBezTo>
                <a:lnTo>
                  <a:pt x="7587922" y="353585"/>
                </a:lnTo>
                <a:lnTo>
                  <a:pt x="7654776" y="298426"/>
                </a:lnTo>
                <a:cubicBezTo>
                  <a:pt x="7771229" y="219752"/>
                  <a:pt x="7911615" y="173813"/>
                  <a:pt x="8062731" y="173813"/>
                </a:cubicBezTo>
                <a:cubicBezTo>
                  <a:pt x="8415334" y="173813"/>
                  <a:pt x="8709521" y="423924"/>
                  <a:pt x="8777558" y="756414"/>
                </a:cubicBezTo>
                <a:lnTo>
                  <a:pt x="8779462" y="775297"/>
                </a:lnTo>
                <a:lnTo>
                  <a:pt x="8800464" y="768778"/>
                </a:lnTo>
                <a:cubicBezTo>
                  <a:pt x="8838752" y="760943"/>
                  <a:pt x="8878395" y="756828"/>
                  <a:pt x="8919000" y="756828"/>
                </a:cubicBezTo>
                <a:cubicBezTo>
                  <a:pt x="9122023" y="756828"/>
                  <a:pt x="9301020" y="859692"/>
                  <a:pt x="9406718" y="1016146"/>
                </a:cubicBezTo>
                <a:lnTo>
                  <a:pt x="9430890" y="1060679"/>
                </a:lnTo>
                <a:lnTo>
                  <a:pt x="9438634" y="1035731"/>
                </a:lnTo>
                <a:cubicBezTo>
                  <a:pt x="9559249" y="750564"/>
                  <a:pt x="9841618" y="550471"/>
                  <a:pt x="10170720" y="550471"/>
                </a:cubicBezTo>
                <a:cubicBezTo>
                  <a:pt x="10225570" y="550471"/>
                  <a:pt x="10279123" y="556029"/>
                  <a:pt x="10330844" y="566613"/>
                </a:cubicBezTo>
                <a:lnTo>
                  <a:pt x="10350690" y="571716"/>
                </a:lnTo>
                <a:lnTo>
                  <a:pt x="10345328" y="518528"/>
                </a:lnTo>
                <a:cubicBezTo>
                  <a:pt x="10345328" y="232153"/>
                  <a:pt x="10577481" y="0"/>
                  <a:pt x="10863857" y="0"/>
                </a:cubicBezTo>
                <a:close/>
              </a:path>
            </a:pathLst>
          </a:custGeom>
          <a:solidFill>
            <a:srgbClr val="D2D0CE">
              <a:alpha val="30000"/>
            </a:srgbClr>
          </a:solidFill>
          <a:ln w="25400" cap="sq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833" y="1158240"/>
            <a:ext cx="3535680" cy="505841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7737" y="1159934"/>
            <a:ext cx="3535680" cy="50567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8168640" y="1159934"/>
            <a:ext cx="3535680" cy="5056716"/>
          </a:xfrm>
        </p:spPr>
        <p:txBody>
          <a:bodyPr/>
          <a:lstStyle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6834" y="243840"/>
            <a:ext cx="11218333" cy="487680"/>
          </a:xfrm>
        </p:spPr>
        <p:txBody>
          <a:bodyPr tIns="27432" anchor="t" anchorCtr="0"/>
          <a:lstStyle/>
          <a:p>
            <a:r>
              <a:rPr lang="en-US"/>
              <a:t>Slide title, sentence case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7" hasCustomPrompt="1"/>
          </p:nvPr>
        </p:nvSpPr>
        <p:spPr>
          <a:xfrm>
            <a:off x="486833" y="731519"/>
            <a:ext cx="11217488" cy="42672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67" baseline="0">
                <a:solidFill>
                  <a:schemeClr val="accent6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9pPr>
          </a:lstStyle>
          <a:p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9006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1F2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86835" y="1159933"/>
            <a:ext cx="7376584" cy="2679700"/>
          </a:xfrm>
        </p:spPr>
        <p:txBody>
          <a:bodyPr>
            <a:noAutofit/>
          </a:bodyPr>
          <a:lstStyle>
            <a:lvl1pPr>
              <a:defRPr sz="5867" b="0" spc="-133" baseline="0">
                <a:solidFill>
                  <a:srgbClr val="40BCBD"/>
                </a:solidFill>
              </a:defRPr>
            </a:lvl1pPr>
          </a:lstStyle>
          <a:p>
            <a:r>
              <a:rPr lang="en-US"/>
              <a:t>Section header title, sentence case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835" y="4023360"/>
            <a:ext cx="7376584" cy="2193291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9pPr>
          </a:lstStyle>
          <a:p>
            <a:r>
              <a:rPr lang="en-US"/>
              <a:t>Optional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152400" y="6512262"/>
            <a:ext cx="914400" cy="26475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8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Photos">
    <p:bg>
      <p:bgPr>
        <a:solidFill>
          <a:srgbClr val="1F2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4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899904" y="2282952"/>
            <a:ext cx="2292096" cy="229209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86835" y="1159933"/>
            <a:ext cx="7376584" cy="2679700"/>
          </a:xfrm>
        </p:spPr>
        <p:txBody>
          <a:bodyPr>
            <a:noAutofit/>
          </a:bodyPr>
          <a:lstStyle>
            <a:lvl1pPr>
              <a:defRPr sz="5867" b="0" spc="-133" baseline="0">
                <a:solidFill>
                  <a:srgbClr val="40BCBD"/>
                </a:solidFill>
              </a:defRPr>
            </a:lvl1pPr>
          </a:lstStyle>
          <a:p>
            <a:r>
              <a:rPr lang="en-US"/>
              <a:t>Section header title, sentence case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835" y="4023360"/>
            <a:ext cx="7376584" cy="2193291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9pPr>
          </a:lstStyle>
          <a:p>
            <a:r>
              <a:rPr lang="en-US"/>
              <a:t>Optional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invGray">
          <a:xfrm>
            <a:off x="152400" y="6512262"/>
            <a:ext cx="914400" cy="264757"/>
          </a:xfrm>
          <a:prstGeom prst="rect">
            <a:avLst/>
          </a:prstGeom>
        </p:spPr>
      </p:pic>
      <p:pic>
        <p:nvPicPr>
          <p:cNvPr id="10" name="Picture Placeholder 4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899904" y="0"/>
            <a:ext cx="2292096" cy="2292096"/>
          </a:xfrm>
          <a:prstGeom prst="rect">
            <a:avLst/>
          </a:prstGeom>
        </p:spPr>
      </p:pic>
      <p:pic>
        <p:nvPicPr>
          <p:cNvPr id="15" name="Picture Placeholder 4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899904" y="4565904"/>
            <a:ext cx="229209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Custom Photos">
    <p:bg>
      <p:bgPr>
        <a:solidFill>
          <a:srgbClr val="1F2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86835" y="1159933"/>
            <a:ext cx="7376584" cy="2679700"/>
          </a:xfrm>
        </p:spPr>
        <p:txBody>
          <a:bodyPr>
            <a:noAutofit/>
          </a:bodyPr>
          <a:lstStyle>
            <a:lvl1pPr>
              <a:defRPr sz="5867" b="0" spc="-133" baseline="0">
                <a:solidFill>
                  <a:srgbClr val="40BCBD"/>
                </a:solidFill>
              </a:defRPr>
            </a:lvl1pPr>
          </a:lstStyle>
          <a:p>
            <a:r>
              <a:rPr lang="en-US"/>
              <a:t>Section header title, sentence case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835" y="4023360"/>
            <a:ext cx="7376584" cy="2193291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9pPr>
          </a:lstStyle>
          <a:p>
            <a:r>
              <a:rPr lang="en-US"/>
              <a:t>Optional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152400" y="6512262"/>
            <a:ext cx="914400" cy="264757"/>
          </a:xfrm>
          <a:prstGeom prst="rect">
            <a:avLst/>
          </a:prstGeom>
        </p:spPr>
      </p:pic>
      <p:sp>
        <p:nvSpPr>
          <p:cNvPr id="12" name="Picture Placeholder 8"/>
          <p:cNvSpPr>
            <a:spLocks noGrp="1"/>
          </p:cNvSpPr>
          <p:nvPr>
            <p:ph type="pic" sz="quarter" idx="14"/>
          </p:nvPr>
        </p:nvSpPr>
        <p:spPr bwMode="gray">
          <a:xfrm>
            <a:off x="9899904" y="1"/>
            <a:ext cx="2292096" cy="2282952"/>
          </a:xfrm>
          <a:solidFill>
            <a:schemeClr val="accent5"/>
          </a:solidFill>
        </p:spPr>
        <p:txBody>
          <a:bodyPr lIns="91440" rIns="91440" anchor="ctr" anchorCtr="0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5"/>
          </p:nvPr>
        </p:nvSpPr>
        <p:spPr bwMode="gray">
          <a:xfrm>
            <a:off x="9899904" y="2282952"/>
            <a:ext cx="2292096" cy="2292097"/>
          </a:xfrm>
          <a:solidFill>
            <a:schemeClr val="accent5"/>
          </a:solidFill>
        </p:spPr>
        <p:txBody>
          <a:bodyPr lIns="91440" rIns="91440" anchor="ctr" anchorCtr="0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 bwMode="gray">
          <a:xfrm>
            <a:off x="9899904" y="4575048"/>
            <a:ext cx="2292096" cy="2282949"/>
          </a:xfrm>
          <a:solidFill>
            <a:schemeClr val="accent5"/>
          </a:solidFill>
        </p:spPr>
        <p:txBody>
          <a:bodyPr lIns="91440" rIns="91440" anchor="ctr" anchorCtr="0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5192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Cloud">
    <p:bg>
      <p:bgPr>
        <a:solidFill>
          <a:srgbClr val="1F2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86835" y="1159933"/>
            <a:ext cx="7376584" cy="1219200"/>
          </a:xfrm>
        </p:spPr>
        <p:txBody>
          <a:bodyPr>
            <a:noAutofit/>
          </a:bodyPr>
          <a:lstStyle>
            <a:lvl1pPr>
              <a:defRPr sz="3200" b="1" spc="0" baseline="0">
                <a:solidFill>
                  <a:srgbClr val="40BCBD"/>
                </a:solidFill>
              </a:defRPr>
            </a:lvl1pPr>
          </a:lstStyle>
          <a:p>
            <a:r>
              <a:rPr lang="en-US"/>
              <a:t>Section header title, sentence case</a:t>
            </a:r>
          </a:p>
        </p:txBody>
      </p: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-5" y="3883313"/>
            <a:ext cx="12192005" cy="2974688"/>
          </a:xfrm>
          <a:custGeom>
            <a:avLst/>
            <a:gdLst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5 w 12192005"/>
              <a:gd name="connsiteY14" fmla="*/ 2555062 h 2974687"/>
              <a:gd name="connsiteX15" fmla="*/ 0 w 12192005"/>
              <a:gd name="connsiteY15" fmla="*/ 2555062 h 2974687"/>
              <a:gd name="connsiteX16" fmla="*/ 0 w 12192005"/>
              <a:gd name="connsiteY16" fmla="*/ 1377434 h 2974687"/>
              <a:gd name="connsiteX17" fmla="*/ 30279 w 12192005"/>
              <a:gd name="connsiteY17" fmla="*/ 1340737 h 2974687"/>
              <a:gd name="connsiteX18" fmla="*/ 532612 w 12192005"/>
              <a:gd name="connsiteY18" fmla="*/ 1132663 h 2974687"/>
              <a:gd name="connsiteX19" fmla="*/ 809134 w 12192005"/>
              <a:gd name="connsiteY19" fmla="*/ 1188491 h 2974687"/>
              <a:gd name="connsiteX20" fmla="*/ 871197 w 12192005"/>
              <a:gd name="connsiteY20" fmla="*/ 1222176 h 2974687"/>
              <a:gd name="connsiteX21" fmla="*/ 920073 w 12192005"/>
              <a:gd name="connsiteY21" fmla="*/ 1162937 h 2974687"/>
              <a:gd name="connsiteX22" fmla="*/ 1422408 w 12192005"/>
              <a:gd name="connsiteY22" fmla="*/ 954863 h 2974687"/>
              <a:gd name="connsiteX23" fmla="*/ 1451151 w 12192005"/>
              <a:gd name="connsiteY23" fmla="*/ 957761 h 2974687"/>
              <a:gd name="connsiteX24" fmla="*/ 1453000 w 12192005"/>
              <a:gd name="connsiteY24" fmla="*/ 939422 h 2974687"/>
              <a:gd name="connsiteX25" fmla="*/ 2392372 w 12192005"/>
              <a:gd name="connsiteY25" fmla="*/ 173813 h 2974687"/>
              <a:gd name="connsiteX26" fmla="*/ 3351221 w 12192005"/>
              <a:gd name="connsiteY26" fmla="*/ 1132663 h 2974687"/>
              <a:gd name="connsiteX27" fmla="*/ 3348380 w 12192005"/>
              <a:gd name="connsiteY27" fmla="*/ 1160840 h 2974687"/>
              <a:gd name="connsiteX28" fmla="*/ 3449988 w 12192005"/>
              <a:gd name="connsiteY28" fmla="*/ 1192380 h 2974687"/>
              <a:gd name="connsiteX29" fmla="*/ 3708764 w 12192005"/>
              <a:gd name="connsiteY29" fmla="*/ 1405477 h 2974687"/>
              <a:gd name="connsiteX30" fmla="*/ 3735036 w 12192005"/>
              <a:gd name="connsiteY30" fmla="*/ 1460129 h 2974687"/>
              <a:gd name="connsiteX31" fmla="*/ 3775589 w 12192005"/>
              <a:gd name="connsiteY31" fmla="*/ 1426671 h 2974687"/>
              <a:gd name="connsiteX32" fmla="*/ 4042973 w 12192005"/>
              <a:gd name="connsiteY32" fmla="*/ 1344996 h 2974687"/>
              <a:gd name="connsiteX33" fmla="*/ 4139355 w 12192005"/>
              <a:gd name="connsiteY33" fmla="*/ 1354712 h 2974687"/>
              <a:gd name="connsiteX34" fmla="*/ 4224117 w 12192005"/>
              <a:gd name="connsiteY34" fmla="*/ 1381024 h 2974687"/>
              <a:gd name="connsiteX35" fmla="*/ 4241201 w 12192005"/>
              <a:gd name="connsiteY35" fmla="*/ 1325996 h 2974687"/>
              <a:gd name="connsiteX36" fmla="*/ 4783148 w 12192005"/>
              <a:gd name="connsiteY36" fmla="*/ 966769 h 2974687"/>
              <a:gd name="connsiteX37" fmla="*/ 4825455 w 12192005"/>
              <a:gd name="connsiteY37" fmla="*/ 971034 h 2974687"/>
              <a:gd name="connsiteX38" fmla="*/ 4864350 w 12192005"/>
              <a:gd name="connsiteY38" fmla="*/ 899371 h 2974687"/>
              <a:gd name="connsiteX39" fmla="*/ 5659444 w 12192005"/>
              <a:gd name="connsiteY39" fmla="*/ 476623 h 2974687"/>
              <a:gd name="connsiteX40" fmla="*/ 6337453 w 12192005"/>
              <a:gd name="connsiteY40" fmla="*/ 757464 h 2974687"/>
              <a:gd name="connsiteX41" fmla="*/ 6425970 w 12192005"/>
              <a:gd name="connsiteY41" fmla="*/ 864748 h 2974687"/>
              <a:gd name="connsiteX42" fmla="*/ 6451259 w 12192005"/>
              <a:gd name="connsiteY42" fmla="*/ 818157 h 2974687"/>
              <a:gd name="connsiteX43" fmla="*/ 7366802 w 12192005"/>
              <a:gd name="connsiteY43" fmla="*/ 331367 h 2974687"/>
              <a:gd name="connsiteX44" fmla="*/ 7479690 w 12192005"/>
              <a:gd name="connsiteY44" fmla="*/ 337067 h 2974687"/>
              <a:gd name="connsiteX45" fmla="*/ 7587922 w 12192005"/>
              <a:gd name="connsiteY45" fmla="*/ 353585 h 2974687"/>
              <a:gd name="connsiteX46" fmla="*/ 7654776 w 12192005"/>
              <a:gd name="connsiteY46" fmla="*/ 298426 h 2974687"/>
              <a:gd name="connsiteX47" fmla="*/ 8062731 w 12192005"/>
              <a:gd name="connsiteY47" fmla="*/ 173813 h 2974687"/>
              <a:gd name="connsiteX48" fmla="*/ 8777558 w 12192005"/>
              <a:gd name="connsiteY48" fmla="*/ 756414 h 2974687"/>
              <a:gd name="connsiteX49" fmla="*/ 8779462 w 12192005"/>
              <a:gd name="connsiteY49" fmla="*/ 775297 h 2974687"/>
              <a:gd name="connsiteX50" fmla="*/ 8800464 w 12192005"/>
              <a:gd name="connsiteY50" fmla="*/ 768778 h 2974687"/>
              <a:gd name="connsiteX51" fmla="*/ 8919000 w 12192005"/>
              <a:gd name="connsiteY51" fmla="*/ 756828 h 2974687"/>
              <a:gd name="connsiteX52" fmla="*/ 9406718 w 12192005"/>
              <a:gd name="connsiteY52" fmla="*/ 1016146 h 2974687"/>
              <a:gd name="connsiteX53" fmla="*/ 9430890 w 12192005"/>
              <a:gd name="connsiteY53" fmla="*/ 1060679 h 2974687"/>
              <a:gd name="connsiteX54" fmla="*/ 9438634 w 12192005"/>
              <a:gd name="connsiteY54" fmla="*/ 1035731 h 2974687"/>
              <a:gd name="connsiteX55" fmla="*/ 10170720 w 12192005"/>
              <a:gd name="connsiteY55" fmla="*/ 550471 h 2974687"/>
              <a:gd name="connsiteX56" fmla="*/ 10330844 w 12192005"/>
              <a:gd name="connsiteY56" fmla="*/ 566613 h 2974687"/>
              <a:gd name="connsiteX57" fmla="*/ 10350690 w 12192005"/>
              <a:gd name="connsiteY57" fmla="*/ 571716 h 2974687"/>
              <a:gd name="connsiteX58" fmla="*/ 10345328 w 12192005"/>
              <a:gd name="connsiteY58" fmla="*/ 518528 h 2974687"/>
              <a:gd name="connsiteX59" fmla="*/ 10863857 w 12192005"/>
              <a:gd name="connsiteY59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5 w 12192005"/>
              <a:gd name="connsiteY14" fmla="*/ 2555062 h 2974687"/>
              <a:gd name="connsiteX15" fmla="*/ 0 w 12192005"/>
              <a:gd name="connsiteY15" fmla="*/ 1377434 h 2974687"/>
              <a:gd name="connsiteX16" fmla="*/ 30279 w 12192005"/>
              <a:gd name="connsiteY16" fmla="*/ 1340737 h 2974687"/>
              <a:gd name="connsiteX17" fmla="*/ 532612 w 12192005"/>
              <a:gd name="connsiteY17" fmla="*/ 1132663 h 2974687"/>
              <a:gd name="connsiteX18" fmla="*/ 809134 w 12192005"/>
              <a:gd name="connsiteY18" fmla="*/ 1188491 h 2974687"/>
              <a:gd name="connsiteX19" fmla="*/ 871197 w 12192005"/>
              <a:gd name="connsiteY19" fmla="*/ 1222176 h 2974687"/>
              <a:gd name="connsiteX20" fmla="*/ 920073 w 12192005"/>
              <a:gd name="connsiteY20" fmla="*/ 1162937 h 2974687"/>
              <a:gd name="connsiteX21" fmla="*/ 1422408 w 12192005"/>
              <a:gd name="connsiteY21" fmla="*/ 954863 h 2974687"/>
              <a:gd name="connsiteX22" fmla="*/ 1451151 w 12192005"/>
              <a:gd name="connsiteY22" fmla="*/ 957761 h 2974687"/>
              <a:gd name="connsiteX23" fmla="*/ 1453000 w 12192005"/>
              <a:gd name="connsiteY23" fmla="*/ 939422 h 2974687"/>
              <a:gd name="connsiteX24" fmla="*/ 2392372 w 12192005"/>
              <a:gd name="connsiteY24" fmla="*/ 173813 h 2974687"/>
              <a:gd name="connsiteX25" fmla="*/ 3351221 w 12192005"/>
              <a:gd name="connsiteY25" fmla="*/ 1132663 h 2974687"/>
              <a:gd name="connsiteX26" fmla="*/ 3348380 w 12192005"/>
              <a:gd name="connsiteY26" fmla="*/ 1160840 h 2974687"/>
              <a:gd name="connsiteX27" fmla="*/ 3449988 w 12192005"/>
              <a:gd name="connsiteY27" fmla="*/ 1192380 h 2974687"/>
              <a:gd name="connsiteX28" fmla="*/ 3708764 w 12192005"/>
              <a:gd name="connsiteY28" fmla="*/ 1405477 h 2974687"/>
              <a:gd name="connsiteX29" fmla="*/ 3735036 w 12192005"/>
              <a:gd name="connsiteY29" fmla="*/ 1460129 h 2974687"/>
              <a:gd name="connsiteX30" fmla="*/ 3775589 w 12192005"/>
              <a:gd name="connsiteY30" fmla="*/ 1426671 h 2974687"/>
              <a:gd name="connsiteX31" fmla="*/ 4042973 w 12192005"/>
              <a:gd name="connsiteY31" fmla="*/ 1344996 h 2974687"/>
              <a:gd name="connsiteX32" fmla="*/ 4139355 w 12192005"/>
              <a:gd name="connsiteY32" fmla="*/ 1354712 h 2974687"/>
              <a:gd name="connsiteX33" fmla="*/ 4224117 w 12192005"/>
              <a:gd name="connsiteY33" fmla="*/ 1381024 h 2974687"/>
              <a:gd name="connsiteX34" fmla="*/ 4241201 w 12192005"/>
              <a:gd name="connsiteY34" fmla="*/ 1325996 h 2974687"/>
              <a:gd name="connsiteX35" fmla="*/ 4783148 w 12192005"/>
              <a:gd name="connsiteY35" fmla="*/ 966769 h 2974687"/>
              <a:gd name="connsiteX36" fmla="*/ 4825455 w 12192005"/>
              <a:gd name="connsiteY36" fmla="*/ 971034 h 2974687"/>
              <a:gd name="connsiteX37" fmla="*/ 4864350 w 12192005"/>
              <a:gd name="connsiteY37" fmla="*/ 899371 h 2974687"/>
              <a:gd name="connsiteX38" fmla="*/ 5659444 w 12192005"/>
              <a:gd name="connsiteY38" fmla="*/ 476623 h 2974687"/>
              <a:gd name="connsiteX39" fmla="*/ 6337453 w 12192005"/>
              <a:gd name="connsiteY39" fmla="*/ 757464 h 2974687"/>
              <a:gd name="connsiteX40" fmla="*/ 6425970 w 12192005"/>
              <a:gd name="connsiteY40" fmla="*/ 864748 h 2974687"/>
              <a:gd name="connsiteX41" fmla="*/ 6451259 w 12192005"/>
              <a:gd name="connsiteY41" fmla="*/ 818157 h 2974687"/>
              <a:gd name="connsiteX42" fmla="*/ 7366802 w 12192005"/>
              <a:gd name="connsiteY42" fmla="*/ 331367 h 2974687"/>
              <a:gd name="connsiteX43" fmla="*/ 7479690 w 12192005"/>
              <a:gd name="connsiteY43" fmla="*/ 337067 h 2974687"/>
              <a:gd name="connsiteX44" fmla="*/ 7587922 w 12192005"/>
              <a:gd name="connsiteY44" fmla="*/ 353585 h 2974687"/>
              <a:gd name="connsiteX45" fmla="*/ 7654776 w 12192005"/>
              <a:gd name="connsiteY45" fmla="*/ 298426 h 2974687"/>
              <a:gd name="connsiteX46" fmla="*/ 8062731 w 12192005"/>
              <a:gd name="connsiteY46" fmla="*/ 173813 h 2974687"/>
              <a:gd name="connsiteX47" fmla="*/ 8777558 w 12192005"/>
              <a:gd name="connsiteY47" fmla="*/ 756414 h 2974687"/>
              <a:gd name="connsiteX48" fmla="*/ 8779462 w 12192005"/>
              <a:gd name="connsiteY48" fmla="*/ 775297 h 2974687"/>
              <a:gd name="connsiteX49" fmla="*/ 8800464 w 12192005"/>
              <a:gd name="connsiteY49" fmla="*/ 768778 h 2974687"/>
              <a:gd name="connsiteX50" fmla="*/ 8919000 w 12192005"/>
              <a:gd name="connsiteY50" fmla="*/ 756828 h 2974687"/>
              <a:gd name="connsiteX51" fmla="*/ 9406718 w 12192005"/>
              <a:gd name="connsiteY51" fmla="*/ 1016146 h 2974687"/>
              <a:gd name="connsiteX52" fmla="*/ 9430890 w 12192005"/>
              <a:gd name="connsiteY52" fmla="*/ 1060679 h 2974687"/>
              <a:gd name="connsiteX53" fmla="*/ 9438634 w 12192005"/>
              <a:gd name="connsiteY53" fmla="*/ 1035731 h 2974687"/>
              <a:gd name="connsiteX54" fmla="*/ 10170720 w 12192005"/>
              <a:gd name="connsiteY54" fmla="*/ 550471 h 2974687"/>
              <a:gd name="connsiteX55" fmla="*/ 10330844 w 12192005"/>
              <a:gd name="connsiteY55" fmla="*/ 566613 h 2974687"/>
              <a:gd name="connsiteX56" fmla="*/ 10350690 w 12192005"/>
              <a:gd name="connsiteY56" fmla="*/ 571716 h 2974687"/>
              <a:gd name="connsiteX57" fmla="*/ 10345328 w 12192005"/>
              <a:gd name="connsiteY57" fmla="*/ 518528 h 2974687"/>
              <a:gd name="connsiteX58" fmla="*/ 10863857 w 12192005"/>
              <a:gd name="connsiteY58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0 w 12192005"/>
              <a:gd name="connsiteY14" fmla="*/ 1377434 h 2974687"/>
              <a:gd name="connsiteX15" fmla="*/ 30279 w 12192005"/>
              <a:gd name="connsiteY15" fmla="*/ 1340737 h 2974687"/>
              <a:gd name="connsiteX16" fmla="*/ 532612 w 12192005"/>
              <a:gd name="connsiteY16" fmla="*/ 1132663 h 2974687"/>
              <a:gd name="connsiteX17" fmla="*/ 809134 w 12192005"/>
              <a:gd name="connsiteY17" fmla="*/ 1188491 h 2974687"/>
              <a:gd name="connsiteX18" fmla="*/ 871197 w 12192005"/>
              <a:gd name="connsiteY18" fmla="*/ 1222176 h 2974687"/>
              <a:gd name="connsiteX19" fmla="*/ 920073 w 12192005"/>
              <a:gd name="connsiteY19" fmla="*/ 1162937 h 2974687"/>
              <a:gd name="connsiteX20" fmla="*/ 1422408 w 12192005"/>
              <a:gd name="connsiteY20" fmla="*/ 954863 h 2974687"/>
              <a:gd name="connsiteX21" fmla="*/ 1451151 w 12192005"/>
              <a:gd name="connsiteY21" fmla="*/ 957761 h 2974687"/>
              <a:gd name="connsiteX22" fmla="*/ 1453000 w 12192005"/>
              <a:gd name="connsiteY22" fmla="*/ 939422 h 2974687"/>
              <a:gd name="connsiteX23" fmla="*/ 2392372 w 12192005"/>
              <a:gd name="connsiteY23" fmla="*/ 173813 h 2974687"/>
              <a:gd name="connsiteX24" fmla="*/ 3351221 w 12192005"/>
              <a:gd name="connsiteY24" fmla="*/ 1132663 h 2974687"/>
              <a:gd name="connsiteX25" fmla="*/ 3348380 w 12192005"/>
              <a:gd name="connsiteY25" fmla="*/ 1160840 h 2974687"/>
              <a:gd name="connsiteX26" fmla="*/ 3449988 w 12192005"/>
              <a:gd name="connsiteY26" fmla="*/ 1192380 h 2974687"/>
              <a:gd name="connsiteX27" fmla="*/ 3708764 w 12192005"/>
              <a:gd name="connsiteY27" fmla="*/ 1405477 h 2974687"/>
              <a:gd name="connsiteX28" fmla="*/ 3735036 w 12192005"/>
              <a:gd name="connsiteY28" fmla="*/ 1460129 h 2974687"/>
              <a:gd name="connsiteX29" fmla="*/ 3775589 w 12192005"/>
              <a:gd name="connsiteY29" fmla="*/ 1426671 h 2974687"/>
              <a:gd name="connsiteX30" fmla="*/ 4042973 w 12192005"/>
              <a:gd name="connsiteY30" fmla="*/ 1344996 h 2974687"/>
              <a:gd name="connsiteX31" fmla="*/ 4139355 w 12192005"/>
              <a:gd name="connsiteY31" fmla="*/ 1354712 h 2974687"/>
              <a:gd name="connsiteX32" fmla="*/ 4224117 w 12192005"/>
              <a:gd name="connsiteY32" fmla="*/ 1381024 h 2974687"/>
              <a:gd name="connsiteX33" fmla="*/ 4241201 w 12192005"/>
              <a:gd name="connsiteY33" fmla="*/ 1325996 h 2974687"/>
              <a:gd name="connsiteX34" fmla="*/ 4783148 w 12192005"/>
              <a:gd name="connsiteY34" fmla="*/ 966769 h 2974687"/>
              <a:gd name="connsiteX35" fmla="*/ 4825455 w 12192005"/>
              <a:gd name="connsiteY35" fmla="*/ 971034 h 2974687"/>
              <a:gd name="connsiteX36" fmla="*/ 4864350 w 12192005"/>
              <a:gd name="connsiteY36" fmla="*/ 899371 h 2974687"/>
              <a:gd name="connsiteX37" fmla="*/ 5659444 w 12192005"/>
              <a:gd name="connsiteY37" fmla="*/ 476623 h 2974687"/>
              <a:gd name="connsiteX38" fmla="*/ 6337453 w 12192005"/>
              <a:gd name="connsiteY38" fmla="*/ 757464 h 2974687"/>
              <a:gd name="connsiteX39" fmla="*/ 6425970 w 12192005"/>
              <a:gd name="connsiteY39" fmla="*/ 864748 h 2974687"/>
              <a:gd name="connsiteX40" fmla="*/ 6451259 w 12192005"/>
              <a:gd name="connsiteY40" fmla="*/ 818157 h 2974687"/>
              <a:gd name="connsiteX41" fmla="*/ 7366802 w 12192005"/>
              <a:gd name="connsiteY41" fmla="*/ 331367 h 2974687"/>
              <a:gd name="connsiteX42" fmla="*/ 7479690 w 12192005"/>
              <a:gd name="connsiteY42" fmla="*/ 337067 h 2974687"/>
              <a:gd name="connsiteX43" fmla="*/ 7587922 w 12192005"/>
              <a:gd name="connsiteY43" fmla="*/ 353585 h 2974687"/>
              <a:gd name="connsiteX44" fmla="*/ 7654776 w 12192005"/>
              <a:gd name="connsiteY44" fmla="*/ 298426 h 2974687"/>
              <a:gd name="connsiteX45" fmla="*/ 8062731 w 12192005"/>
              <a:gd name="connsiteY45" fmla="*/ 173813 h 2974687"/>
              <a:gd name="connsiteX46" fmla="*/ 8777558 w 12192005"/>
              <a:gd name="connsiteY46" fmla="*/ 756414 h 2974687"/>
              <a:gd name="connsiteX47" fmla="*/ 8779462 w 12192005"/>
              <a:gd name="connsiteY47" fmla="*/ 775297 h 2974687"/>
              <a:gd name="connsiteX48" fmla="*/ 8800464 w 12192005"/>
              <a:gd name="connsiteY48" fmla="*/ 768778 h 2974687"/>
              <a:gd name="connsiteX49" fmla="*/ 8919000 w 12192005"/>
              <a:gd name="connsiteY49" fmla="*/ 756828 h 2974687"/>
              <a:gd name="connsiteX50" fmla="*/ 9406718 w 12192005"/>
              <a:gd name="connsiteY50" fmla="*/ 1016146 h 2974687"/>
              <a:gd name="connsiteX51" fmla="*/ 9430890 w 12192005"/>
              <a:gd name="connsiteY51" fmla="*/ 1060679 h 2974687"/>
              <a:gd name="connsiteX52" fmla="*/ 9438634 w 12192005"/>
              <a:gd name="connsiteY52" fmla="*/ 1035731 h 2974687"/>
              <a:gd name="connsiteX53" fmla="*/ 10170720 w 12192005"/>
              <a:gd name="connsiteY53" fmla="*/ 550471 h 2974687"/>
              <a:gd name="connsiteX54" fmla="*/ 10330844 w 12192005"/>
              <a:gd name="connsiteY54" fmla="*/ 566613 h 2974687"/>
              <a:gd name="connsiteX55" fmla="*/ 10350690 w 12192005"/>
              <a:gd name="connsiteY55" fmla="*/ 571716 h 2974687"/>
              <a:gd name="connsiteX56" fmla="*/ 10345328 w 12192005"/>
              <a:gd name="connsiteY56" fmla="*/ 518528 h 2974687"/>
              <a:gd name="connsiteX57" fmla="*/ 10863857 w 12192005"/>
              <a:gd name="connsiteY57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2576776 h 2974687"/>
              <a:gd name="connsiteX11" fmla="*/ 12192005 w 12192005"/>
              <a:gd name="connsiteY11" fmla="*/ 2974687 h 2974687"/>
              <a:gd name="connsiteX12" fmla="*/ 5 w 12192005"/>
              <a:gd name="connsiteY12" fmla="*/ 2974687 h 2974687"/>
              <a:gd name="connsiteX13" fmla="*/ 0 w 12192005"/>
              <a:gd name="connsiteY13" fmla="*/ 1377434 h 2974687"/>
              <a:gd name="connsiteX14" fmla="*/ 30279 w 12192005"/>
              <a:gd name="connsiteY14" fmla="*/ 1340737 h 2974687"/>
              <a:gd name="connsiteX15" fmla="*/ 532612 w 12192005"/>
              <a:gd name="connsiteY15" fmla="*/ 1132663 h 2974687"/>
              <a:gd name="connsiteX16" fmla="*/ 809134 w 12192005"/>
              <a:gd name="connsiteY16" fmla="*/ 1188491 h 2974687"/>
              <a:gd name="connsiteX17" fmla="*/ 871197 w 12192005"/>
              <a:gd name="connsiteY17" fmla="*/ 1222176 h 2974687"/>
              <a:gd name="connsiteX18" fmla="*/ 920073 w 12192005"/>
              <a:gd name="connsiteY18" fmla="*/ 1162937 h 2974687"/>
              <a:gd name="connsiteX19" fmla="*/ 1422408 w 12192005"/>
              <a:gd name="connsiteY19" fmla="*/ 954863 h 2974687"/>
              <a:gd name="connsiteX20" fmla="*/ 1451151 w 12192005"/>
              <a:gd name="connsiteY20" fmla="*/ 957761 h 2974687"/>
              <a:gd name="connsiteX21" fmla="*/ 1453000 w 12192005"/>
              <a:gd name="connsiteY21" fmla="*/ 939422 h 2974687"/>
              <a:gd name="connsiteX22" fmla="*/ 2392372 w 12192005"/>
              <a:gd name="connsiteY22" fmla="*/ 173813 h 2974687"/>
              <a:gd name="connsiteX23" fmla="*/ 3351221 w 12192005"/>
              <a:gd name="connsiteY23" fmla="*/ 1132663 h 2974687"/>
              <a:gd name="connsiteX24" fmla="*/ 3348380 w 12192005"/>
              <a:gd name="connsiteY24" fmla="*/ 1160840 h 2974687"/>
              <a:gd name="connsiteX25" fmla="*/ 3449988 w 12192005"/>
              <a:gd name="connsiteY25" fmla="*/ 1192380 h 2974687"/>
              <a:gd name="connsiteX26" fmla="*/ 3708764 w 12192005"/>
              <a:gd name="connsiteY26" fmla="*/ 1405477 h 2974687"/>
              <a:gd name="connsiteX27" fmla="*/ 3735036 w 12192005"/>
              <a:gd name="connsiteY27" fmla="*/ 1460129 h 2974687"/>
              <a:gd name="connsiteX28" fmla="*/ 3775589 w 12192005"/>
              <a:gd name="connsiteY28" fmla="*/ 1426671 h 2974687"/>
              <a:gd name="connsiteX29" fmla="*/ 4042973 w 12192005"/>
              <a:gd name="connsiteY29" fmla="*/ 1344996 h 2974687"/>
              <a:gd name="connsiteX30" fmla="*/ 4139355 w 12192005"/>
              <a:gd name="connsiteY30" fmla="*/ 1354712 h 2974687"/>
              <a:gd name="connsiteX31" fmla="*/ 4224117 w 12192005"/>
              <a:gd name="connsiteY31" fmla="*/ 1381024 h 2974687"/>
              <a:gd name="connsiteX32" fmla="*/ 4241201 w 12192005"/>
              <a:gd name="connsiteY32" fmla="*/ 1325996 h 2974687"/>
              <a:gd name="connsiteX33" fmla="*/ 4783148 w 12192005"/>
              <a:gd name="connsiteY33" fmla="*/ 966769 h 2974687"/>
              <a:gd name="connsiteX34" fmla="*/ 4825455 w 12192005"/>
              <a:gd name="connsiteY34" fmla="*/ 971034 h 2974687"/>
              <a:gd name="connsiteX35" fmla="*/ 4864350 w 12192005"/>
              <a:gd name="connsiteY35" fmla="*/ 899371 h 2974687"/>
              <a:gd name="connsiteX36" fmla="*/ 5659444 w 12192005"/>
              <a:gd name="connsiteY36" fmla="*/ 476623 h 2974687"/>
              <a:gd name="connsiteX37" fmla="*/ 6337453 w 12192005"/>
              <a:gd name="connsiteY37" fmla="*/ 757464 h 2974687"/>
              <a:gd name="connsiteX38" fmla="*/ 6425970 w 12192005"/>
              <a:gd name="connsiteY38" fmla="*/ 864748 h 2974687"/>
              <a:gd name="connsiteX39" fmla="*/ 6451259 w 12192005"/>
              <a:gd name="connsiteY39" fmla="*/ 818157 h 2974687"/>
              <a:gd name="connsiteX40" fmla="*/ 7366802 w 12192005"/>
              <a:gd name="connsiteY40" fmla="*/ 331367 h 2974687"/>
              <a:gd name="connsiteX41" fmla="*/ 7479690 w 12192005"/>
              <a:gd name="connsiteY41" fmla="*/ 337067 h 2974687"/>
              <a:gd name="connsiteX42" fmla="*/ 7587922 w 12192005"/>
              <a:gd name="connsiteY42" fmla="*/ 353585 h 2974687"/>
              <a:gd name="connsiteX43" fmla="*/ 7654776 w 12192005"/>
              <a:gd name="connsiteY43" fmla="*/ 298426 h 2974687"/>
              <a:gd name="connsiteX44" fmla="*/ 8062731 w 12192005"/>
              <a:gd name="connsiteY44" fmla="*/ 173813 h 2974687"/>
              <a:gd name="connsiteX45" fmla="*/ 8777558 w 12192005"/>
              <a:gd name="connsiteY45" fmla="*/ 756414 h 2974687"/>
              <a:gd name="connsiteX46" fmla="*/ 8779462 w 12192005"/>
              <a:gd name="connsiteY46" fmla="*/ 775297 h 2974687"/>
              <a:gd name="connsiteX47" fmla="*/ 8800464 w 12192005"/>
              <a:gd name="connsiteY47" fmla="*/ 768778 h 2974687"/>
              <a:gd name="connsiteX48" fmla="*/ 8919000 w 12192005"/>
              <a:gd name="connsiteY48" fmla="*/ 756828 h 2974687"/>
              <a:gd name="connsiteX49" fmla="*/ 9406718 w 12192005"/>
              <a:gd name="connsiteY49" fmla="*/ 1016146 h 2974687"/>
              <a:gd name="connsiteX50" fmla="*/ 9430890 w 12192005"/>
              <a:gd name="connsiteY50" fmla="*/ 1060679 h 2974687"/>
              <a:gd name="connsiteX51" fmla="*/ 9438634 w 12192005"/>
              <a:gd name="connsiteY51" fmla="*/ 1035731 h 2974687"/>
              <a:gd name="connsiteX52" fmla="*/ 10170720 w 12192005"/>
              <a:gd name="connsiteY52" fmla="*/ 550471 h 2974687"/>
              <a:gd name="connsiteX53" fmla="*/ 10330844 w 12192005"/>
              <a:gd name="connsiteY53" fmla="*/ 566613 h 2974687"/>
              <a:gd name="connsiteX54" fmla="*/ 10350690 w 12192005"/>
              <a:gd name="connsiteY54" fmla="*/ 571716 h 2974687"/>
              <a:gd name="connsiteX55" fmla="*/ 10345328 w 12192005"/>
              <a:gd name="connsiteY55" fmla="*/ 518528 h 2974687"/>
              <a:gd name="connsiteX56" fmla="*/ 10863857 w 12192005"/>
              <a:gd name="connsiteY56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2974687 h 2974687"/>
              <a:gd name="connsiteX11" fmla="*/ 5 w 12192005"/>
              <a:gd name="connsiteY11" fmla="*/ 2974687 h 2974687"/>
              <a:gd name="connsiteX12" fmla="*/ 0 w 12192005"/>
              <a:gd name="connsiteY12" fmla="*/ 1377434 h 2974687"/>
              <a:gd name="connsiteX13" fmla="*/ 30279 w 12192005"/>
              <a:gd name="connsiteY13" fmla="*/ 1340737 h 2974687"/>
              <a:gd name="connsiteX14" fmla="*/ 532612 w 12192005"/>
              <a:gd name="connsiteY14" fmla="*/ 1132663 h 2974687"/>
              <a:gd name="connsiteX15" fmla="*/ 809134 w 12192005"/>
              <a:gd name="connsiteY15" fmla="*/ 1188491 h 2974687"/>
              <a:gd name="connsiteX16" fmla="*/ 871197 w 12192005"/>
              <a:gd name="connsiteY16" fmla="*/ 1222176 h 2974687"/>
              <a:gd name="connsiteX17" fmla="*/ 920073 w 12192005"/>
              <a:gd name="connsiteY17" fmla="*/ 1162937 h 2974687"/>
              <a:gd name="connsiteX18" fmla="*/ 1422408 w 12192005"/>
              <a:gd name="connsiteY18" fmla="*/ 954863 h 2974687"/>
              <a:gd name="connsiteX19" fmla="*/ 1451151 w 12192005"/>
              <a:gd name="connsiteY19" fmla="*/ 957761 h 2974687"/>
              <a:gd name="connsiteX20" fmla="*/ 1453000 w 12192005"/>
              <a:gd name="connsiteY20" fmla="*/ 939422 h 2974687"/>
              <a:gd name="connsiteX21" fmla="*/ 2392372 w 12192005"/>
              <a:gd name="connsiteY21" fmla="*/ 173813 h 2974687"/>
              <a:gd name="connsiteX22" fmla="*/ 3351221 w 12192005"/>
              <a:gd name="connsiteY22" fmla="*/ 1132663 h 2974687"/>
              <a:gd name="connsiteX23" fmla="*/ 3348380 w 12192005"/>
              <a:gd name="connsiteY23" fmla="*/ 1160840 h 2974687"/>
              <a:gd name="connsiteX24" fmla="*/ 3449988 w 12192005"/>
              <a:gd name="connsiteY24" fmla="*/ 1192380 h 2974687"/>
              <a:gd name="connsiteX25" fmla="*/ 3708764 w 12192005"/>
              <a:gd name="connsiteY25" fmla="*/ 1405477 h 2974687"/>
              <a:gd name="connsiteX26" fmla="*/ 3735036 w 12192005"/>
              <a:gd name="connsiteY26" fmla="*/ 1460129 h 2974687"/>
              <a:gd name="connsiteX27" fmla="*/ 3775589 w 12192005"/>
              <a:gd name="connsiteY27" fmla="*/ 1426671 h 2974687"/>
              <a:gd name="connsiteX28" fmla="*/ 4042973 w 12192005"/>
              <a:gd name="connsiteY28" fmla="*/ 1344996 h 2974687"/>
              <a:gd name="connsiteX29" fmla="*/ 4139355 w 12192005"/>
              <a:gd name="connsiteY29" fmla="*/ 1354712 h 2974687"/>
              <a:gd name="connsiteX30" fmla="*/ 4224117 w 12192005"/>
              <a:gd name="connsiteY30" fmla="*/ 1381024 h 2974687"/>
              <a:gd name="connsiteX31" fmla="*/ 4241201 w 12192005"/>
              <a:gd name="connsiteY31" fmla="*/ 1325996 h 2974687"/>
              <a:gd name="connsiteX32" fmla="*/ 4783148 w 12192005"/>
              <a:gd name="connsiteY32" fmla="*/ 966769 h 2974687"/>
              <a:gd name="connsiteX33" fmla="*/ 4825455 w 12192005"/>
              <a:gd name="connsiteY33" fmla="*/ 971034 h 2974687"/>
              <a:gd name="connsiteX34" fmla="*/ 4864350 w 12192005"/>
              <a:gd name="connsiteY34" fmla="*/ 899371 h 2974687"/>
              <a:gd name="connsiteX35" fmla="*/ 5659444 w 12192005"/>
              <a:gd name="connsiteY35" fmla="*/ 476623 h 2974687"/>
              <a:gd name="connsiteX36" fmla="*/ 6337453 w 12192005"/>
              <a:gd name="connsiteY36" fmla="*/ 757464 h 2974687"/>
              <a:gd name="connsiteX37" fmla="*/ 6425970 w 12192005"/>
              <a:gd name="connsiteY37" fmla="*/ 864748 h 2974687"/>
              <a:gd name="connsiteX38" fmla="*/ 6451259 w 12192005"/>
              <a:gd name="connsiteY38" fmla="*/ 818157 h 2974687"/>
              <a:gd name="connsiteX39" fmla="*/ 7366802 w 12192005"/>
              <a:gd name="connsiteY39" fmla="*/ 331367 h 2974687"/>
              <a:gd name="connsiteX40" fmla="*/ 7479690 w 12192005"/>
              <a:gd name="connsiteY40" fmla="*/ 337067 h 2974687"/>
              <a:gd name="connsiteX41" fmla="*/ 7587922 w 12192005"/>
              <a:gd name="connsiteY41" fmla="*/ 353585 h 2974687"/>
              <a:gd name="connsiteX42" fmla="*/ 7654776 w 12192005"/>
              <a:gd name="connsiteY42" fmla="*/ 298426 h 2974687"/>
              <a:gd name="connsiteX43" fmla="*/ 8062731 w 12192005"/>
              <a:gd name="connsiteY43" fmla="*/ 173813 h 2974687"/>
              <a:gd name="connsiteX44" fmla="*/ 8777558 w 12192005"/>
              <a:gd name="connsiteY44" fmla="*/ 756414 h 2974687"/>
              <a:gd name="connsiteX45" fmla="*/ 8779462 w 12192005"/>
              <a:gd name="connsiteY45" fmla="*/ 775297 h 2974687"/>
              <a:gd name="connsiteX46" fmla="*/ 8800464 w 12192005"/>
              <a:gd name="connsiteY46" fmla="*/ 768778 h 2974687"/>
              <a:gd name="connsiteX47" fmla="*/ 8919000 w 12192005"/>
              <a:gd name="connsiteY47" fmla="*/ 756828 h 2974687"/>
              <a:gd name="connsiteX48" fmla="*/ 9406718 w 12192005"/>
              <a:gd name="connsiteY48" fmla="*/ 1016146 h 2974687"/>
              <a:gd name="connsiteX49" fmla="*/ 9430890 w 12192005"/>
              <a:gd name="connsiteY49" fmla="*/ 1060679 h 2974687"/>
              <a:gd name="connsiteX50" fmla="*/ 9438634 w 12192005"/>
              <a:gd name="connsiteY50" fmla="*/ 1035731 h 2974687"/>
              <a:gd name="connsiteX51" fmla="*/ 10170720 w 12192005"/>
              <a:gd name="connsiteY51" fmla="*/ 550471 h 2974687"/>
              <a:gd name="connsiteX52" fmla="*/ 10330844 w 12192005"/>
              <a:gd name="connsiteY52" fmla="*/ 566613 h 2974687"/>
              <a:gd name="connsiteX53" fmla="*/ 10350690 w 12192005"/>
              <a:gd name="connsiteY53" fmla="*/ 571716 h 2974687"/>
              <a:gd name="connsiteX54" fmla="*/ 10345328 w 12192005"/>
              <a:gd name="connsiteY54" fmla="*/ 518528 h 2974687"/>
              <a:gd name="connsiteX55" fmla="*/ 10863857 w 12192005"/>
              <a:gd name="connsiteY55" fmla="*/ 0 h 297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5" h="2974687">
                <a:moveTo>
                  <a:pt x="10863857" y="0"/>
                </a:moveTo>
                <a:cubicBezTo>
                  <a:pt x="11078638" y="0"/>
                  <a:pt x="11262920" y="130586"/>
                  <a:pt x="11341637" y="316693"/>
                </a:cubicBezTo>
                <a:lnTo>
                  <a:pt x="11342240" y="318638"/>
                </a:lnTo>
                <a:lnTo>
                  <a:pt x="11353705" y="315079"/>
                </a:lnTo>
                <a:cubicBezTo>
                  <a:pt x="11379704" y="309759"/>
                  <a:pt x="11406623" y="306965"/>
                  <a:pt x="11434194" y="306965"/>
                </a:cubicBezTo>
                <a:cubicBezTo>
                  <a:pt x="11544479" y="306965"/>
                  <a:pt x="11644323" y="351667"/>
                  <a:pt x="11716597" y="423940"/>
                </a:cubicBezTo>
                <a:lnTo>
                  <a:pt x="11762250" y="479273"/>
                </a:lnTo>
                <a:lnTo>
                  <a:pt x="11797268" y="476623"/>
                </a:lnTo>
                <a:cubicBezTo>
                  <a:pt x="11934905" y="476623"/>
                  <a:pt x="12062769" y="518465"/>
                  <a:pt x="12168836" y="590121"/>
                </a:cubicBezTo>
                <a:lnTo>
                  <a:pt x="12192005" y="608326"/>
                </a:lnTo>
                <a:lnTo>
                  <a:pt x="12192005" y="2974687"/>
                </a:lnTo>
                <a:lnTo>
                  <a:pt x="5" y="2974687"/>
                </a:lnTo>
                <a:cubicBezTo>
                  <a:pt x="3" y="2442269"/>
                  <a:pt x="2" y="1909852"/>
                  <a:pt x="0" y="1377434"/>
                </a:cubicBezTo>
                <a:lnTo>
                  <a:pt x="30279" y="1340737"/>
                </a:lnTo>
                <a:cubicBezTo>
                  <a:pt x="158837" y="1212178"/>
                  <a:pt x="336439" y="1132663"/>
                  <a:pt x="532612" y="1132663"/>
                </a:cubicBezTo>
                <a:cubicBezTo>
                  <a:pt x="630699" y="1132663"/>
                  <a:pt x="724144" y="1152542"/>
                  <a:pt x="809134" y="1188491"/>
                </a:cubicBezTo>
                <a:lnTo>
                  <a:pt x="871197" y="1222176"/>
                </a:lnTo>
                <a:lnTo>
                  <a:pt x="920073" y="1162937"/>
                </a:lnTo>
                <a:cubicBezTo>
                  <a:pt x="1048633" y="1034378"/>
                  <a:pt x="1226233" y="954863"/>
                  <a:pt x="1422408" y="954863"/>
                </a:cubicBezTo>
                <a:lnTo>
                  <a:pt x="1451151" y="957761"/>
                </a:lnTo>
                <a:lnTo>
                  <a:pt x="1453000" y="939422"/>
                </a:lnTo>
                <a:cubicBezTo>
                  <a:pt x="1542410" y="502490"/>
                  <a:pt x="1929007" y="173813"/>
                  <a:pt x="2392372" y="173813"/>
                </a:cubicBezTo>
                <a:cubicBezTo>
                  <a:pt x="2921928" y="173813"/>
                  <a:pt x="3351221" y="603105"/>
                  <a:pt x="3351221" y="1132663"/>
                </a:cubicBezTo>
                <a:lnTo>
                  <a:pt x="3348380" y="1160840"/>
                </a:lnTo>
                <a:lnTo>
                  <a:pt x="3449988" y="1192380"/>
                </a:lnTo>
                <a:cubicBezTo>
                  <a:pt x="3555538" y="1237025"/>
                  <a:pt x="3645346" y="1311605"/>
                  <a:pt x="3708764" y="1405477"/>
                </a:cubicBezTo>
                <a:lnTo>
                  <a:pt x="3735036" y="1460129"/>
                </a:lnTo>
                <a:lnTo>
                  <a:pt x="3775589" y="1426671"/>
                </a:lnTo>
                <a:cubicBezTo>
                  <a:pt x="3851917" y="1375106"/>
                  <a:pt x="3943928" y="1344996"/>
                  <a:pt x="4042973" y="1344996"/>
                </a:cubicBezTo>
                <a:cubicBezTo>
                  <a:pt x="4075989" y="1344996"/>
                  <a:pt x="4108222" y="1348342"/>
                  <a:pt x="4139355" y="1354712"/>
                </a:cubicBezTo>
                <a:lnTo>
                  <a:pt x="4224117" y="1381024"/>
                </a:lnTo>
                <a:lnTo>
                  <a:pt x="4241201" y="1325996"/>
                </a:lnTo>
                <a:cubicBezTo>
                  <a:pt x="4330488" y="1114894"/>
                  <a:pt x="4539519" y="966769"/>
                  <a:pt x="4783148" y="966769"/>
                </a:cubicBezTo>
                <a:lnTo>
                  <a:pt x="4825455" y="971034"/>
                </a:lnTo>
                <a:lnTo>
                  <a:pt x="4864350" y="899371"/>
                </a:lnTo>
                <a:cubicBezTo>
                  <a:pt x="5036663" y="644315"/>
                  <a:pt x="5328472" y="476623"/>
                  <a:pt x="5659444" y="476623"/>
                </a:cubicBezTo>
                <a:cubicBezTo>
                  <a:pt x="5924225" y="476623"/>
                  <a:pt x="6163935" y="583946"/>
                  <a:pt x="6337453" y="757464"/>
                </a:cubicBezTo>
                <a:lnTo>
                  <a:pt x="6425970" y="864748"/>
                </a:lnTo>
                <a:lnTo>
                  <a:pt x="6451259" y="818157"/>
                </a:lnTo>
                <a:cubicBezTo>
                  <a:pt x="6649675" y="524463"/>
                  <a:pt x="6985689" y="331367"/>
                  <a:pt x="7366802" y="331367"/>
                </a:cubicBezTo>
                <a:cubicBezTo>
                  <a:pt x="7404913" y="331367"/>
                  <a:pt x="7442573" y="333298"/>
                  <a:pt x="7479690" y="337067"/>
                </a:cubicBezTo>
                <a:lnTo>
                  <a:pt x="7587922" y="353585"/>
                </a:lnTo>
                <a:lnTo>
                  <a:pt x="7654776" y="298426"/>
                </a:lnTo>
                <a:cubicBezTo>
                  <a:pt x="7771229" y="219752"/>
                  <a:pt x="7911615" y="173813"/>
                  <a:pt x="8062731" y="173813"/>
                </a:cubicBezTo>
                <a:cubicBezTo>
                  <a:pt x="8415334" y="173813"/>
                  <a:pt x="8709521" y="423924"/>
                  <a:pt x="8777558" y="756414"/>
                </a:cubicBezTo>
                <a:lnTo>
                  <a:pt x="8779462" y="775297"/>
                </a:lnTo>
                <a:lnTo>
                  <a:pt x="8800464" y="768778"/>
                </a:lnTo>
                <a:cubicBezTo>
                  <a:pt x="8838752" y="760943"/>
                  <a:pt x="8878395" y="756828"/>
                  <a:pt x="8919000" y="756828"/>
                </a:cubicBezTo>
                <a:cubicBezTo>
                  <a:pt x="9122023" y="756828"/>
                  <a:pt x="9301020" y="859692"/>
                  <a:pt x="9406718" y="1016146"/>
                </a:cubicBezTo>
                <a:lnTo>
                  <a:pt x="9430890" y="1060679"/>
                </a:lnTo>
                <a:lnTo>
                  <a:pt x="9438634" y="1035731"/>
                </a:lnTo>
                <a:cubicBezTo>
                  <a:pt x="9559249" y="750564"/>
                  <a:pt x="9841618" y="550471"/>
                  <a:pt x="10170720" y="550471"/>
                </a:cubicBezTo>
                <a:cubicBezTo>
                  <a:pt x="10225570" y="550471"/>
                  <a:pt x="10279123" y="556029"/>
                  <a:pt x="10330844" y="566613"/>
                </a:cubicBezTo>
                <a:lnTo>
                  <a:pt x="10350690" y="571716"/>
                </a:lnTo>
                <a:lnTo>
                  <a:pt x="10345328" y="518528"/>
                </a:lnTo>
                <a:cubicBezTo>
                  <a:pt x="10345328" y="232153"/>
                  <a:pt x="10577481" y="0"/>
                  <a:pt x="10863857" y="0"/>
                </a:cubicBezTo>
                <a:close/>
              </a:path>
            </a:pathLst>
          </a:custGeom>
          <a:solidFill>
            <a:srgbClr val="FFFFFF">
              <a:alpha val="14902"/>
            </a:srgbClr>
          </a:solidFill>
          <a:ln w="25400" cap="sq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7056" y="2562808"/>
            <a:ext cx="7376363" cy="1219200"/>
          </a:xfrm>
        </p:spPr>
        <p:txBody>
          <a:bodyPr/>
          <a:lstStyle>
            <a:lvl1pPr marL="0" indent="0">
              <a:spcBef>
                <a:spcPts val="400"/>
              </a:spcBef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243834" indent="-243834">
              <a:buClr>
                <a:schemeClr val="tx2"/>
              </a:buClr>
              <a:buSzPct val="120000"/>
              <a:buFont typeface="Arial" pitchFamily="34" charset="0"/>
              <a:buChar char="•"/>
              <a:defRPr>
                <a:solidFill>
                  <a:schemeClr val="bg1"/>
                </a:solidFill>
              </a:defRPr>
            </a:lvl2pPr>
            <a:lvl3pPr marL="487668">
              <a:defRPr>
                <a:solidFill>
                  <a:schemeClr val="bg1"/>
                </a:solidFill>
              </a:defRPr>
            </a:lvl3pPr>
            <a:lvl4pPr marL="731502">
              <a:defRPr>
                <a:solidFill>
                  <a:schemeClr val="bg1"/>
                </a:solidFill>
              </a:defRPr>
            </a:lvl4pPr>
            <a:lvl5pPr marL="975336">
              <a:defRPr>
                <a:solidFill>
                  <a:schemeClr val="bg1"/>
                </a:solidFill>
              </a:defRPr>
            </a:lvl5pPr>
            <a:lvl6pPr marL="1219170">
              <a:defRPr baseline="0">
                <a:solidFill>
                  <a:schemeClr val="bg1"/>
                </a:solidFill>
              </a:defRPr>
            </a:lvl6pPr>
            <a:lvl7pPr marL="1463003">
              <a:defRPr baseline="0">
                <a:solidFill>
                  <a:schemeClr val="bg1"/>
                </a:solidFill>
              </a:defRPr>
            </a:lvl7pPr>
            <a:lvl8pPr marL="1706837">
              <a:defRPr baseline="0">
                <a:solidFill>
                  <a:schemeClr val="bg1"/>
                </a:solidFill>
              </a:defRPr>
            </a:lvl8pPr>
            <a:lvl9pPr marL="1950671"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Optional subtitle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177799" y="5598136"/>
            <a:ext cx="3221228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3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hoto Blue">
    <p:bg>
      <p:bgPr>
        <a:solidFill>
          <a:srgbClr val="1F2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ChangeAspect="1"/>
          </p:cNvSpPr>
          <p:nvPr userDrawn="1"/>
        </p:nvSpPr>
        <p:spPr bwMode="hidden">
          <a:xfrm>
            <a:off x="-5" y="5177478"/>
            <a:ext cx="6096005" cy="1680524"/>
          </a:xfrm>
          <a:custGeom>
            <a:avLst/>
            <a:gdLst/>
            <a:ahLst/>
            <a:cxnLst/>
            <a:rect l="l" t="t" r="r" b="b"/>
            <a:pathLst>
              <a:path w="4572004" h="1260393">
                <a:moveTo>
                  <a:pt x="1076568" y="0"/>
                </a:moveTo>
                <a:cubicBezTo>
                  <a:pt x="1314868" y="0"/>
                  <a:pt x="1508050" y="193181"/>
                  <a:pt x="1508050" y="431483"/>
                </a:cubicBezTo>
                <a:lnTo>
                  <a:pt x="1506772" y="444162"/>
                </a:lnTo>
                <a:lnTo>
                  <a:pt x="1552495" y="458355"/>
                </a:lnTo>
                <a:cubicBezTo>
                  <a:pt x="1599993" y="478445"/>
                  <a:pt x="1640406" y="512006"/>
                  <a:pt x="1668944" y="554249"/>
                </a:cubicBezTo>
                <a:lnTo>
                  <a:pt x="1680767" y="578842"/>
                </a:lnTo>
                <a:lnTo>
                  <a:pt x="1699016" y="563786"/>
                </a:lnTo>
                <a:cubicBezTo>
                  <a:pt x="1733363" y="540582"/>
                  <a:pt x="1774768" y="527032"/>
                  <a:pt x="1819338" y="527032"/>
                </a:cubicBezTo>
                <a:cubicBezTo>
                  <a:pt x="1834196" y="527032"/>
                  <a:pt x="1848701" y="528538"/>
                  <a:pt x="1862710" y="531405"/>
                </a:cubicBezTo>
                <a:lnTo>
                  <a:pt x="1900853" y="543245"/>
                </a:lnTo>
                <a:lnTo>
                  <a:pt x="1908541" y="518482"/>
                </a:lnTo>
                <a:cubicBezTo>
                  <a:pt x="1948720" y="423486"/>
                  <a:pt x="2042784" y="356830"/>
                  <a:pt x="2152417" y="356830"/>
                </a:cubicBezTo>
                <a:lnTo>
                  <a:pt x="2171456" y="358749"/>
                </a:lnTo>
                <a:lnTo>
                  <a:pt x="2188958" y="326501"/>
                </a:lnTo>
                <a:cubicBezTo>
                  <a:pt x="2266499" y="211726"/>
                  <a:pt x="2397813" y="136264"/>
                  <a:pt x="2546751" y="136264"/>
                </a:cubicBezTo>
                <a:cubicBezTo>
                  <a:pt x="2665902" y="136264"/>
                  <a:pt x="2773772" y="184560"/>
                  <a:pt x="2851855" y="262643"/>
                </a:cubicBezTo>
                <a:lnTo>
                  <a:pt x="2891688" y="310921"/>
                </a:lnTo>
                <a:lnTo>
                  <a:pt x="2903068" y="289955"/>
                </a:lnTo>
                <a:cubicBezTo>
                  <a:pt x="2992355" y="157792"/>
                  <a:pt x="3143561" y="70899"/>
                  <a:pt x="3315062" y="70899"/>
                </a:cubicBezTo>
                <a:cubicBezTo>
                  <a:pt x="3332212" y="70899"/>
                  <a:pt x="3349159" y="71768"/>
                  <a:pt x="3365862" y="73464"/>
                </a:cubicBezTo>
                <a:lnTo>
                  <a:pt x="3414566" y="80897"/>
                </a:lnTo>
                <a:lnTo>
                  <a:pt x="3444650" y="56076"/>
                </a:lnTo>
                <a:cubicBezTo>
                  <a:pt x="3497054" y="20673"/>
                  <a:pt x="3560228" y="0"/>
                  <a:pt x="3628230" y="0"/>
                </a:cubicBezTo>
                <a:cubicBezTo>
                  <a:pt x="3786902" y="0"/>
                  <a:pt x="3919286" y="112550"/>
                  <a:pt x="3949902" y="262170"/>
                </a:cubicBezTo>
                <a:lnTo>
                  <a:pt x="3950759" y="270668"/>
                </a:lnTo>
                <a:lnTo>
                  <a:pt x="3960210" y="267734"/>
                </a:lnTo>
                <a:cubicBezTo>
                  <a:pt x="3977440" y="264208"/>
                  <a:pt x="3995279" y="262357"/>
                  <a:pt x="4013551" y="262357"/>
                </a:cubicBezTo>
                <a:cubicBezTo>
                  <a:pt x="4104912" y="262357"/>
                  <a:pt x="4185460" y="308646"/>
                  <a:pt x="4233025" y="379050"/>
                </a:cubicBezTo>
                <a:lnTo>
                  <a:pt x="4243902" y="399090"/>
                </a:lnTo>
                <a:lnTo>
                  <a:pt x="4247387" y="387863"/>
                </a:lnTo>
                <a:cubicBezTo>
                  <a:pt x="4301073" y="260934"/>
                  <a:pt x="4425974" y="171460"/>
                  <a:pt x="4572004" y="169861"/>
                </a:cubicBezTo>
                <a:lnTo>
                  <a:pt x="4572004" y="1260393"/>
                </a:lnTo>
                <a:lnTo>
                  <a:pt x="2" y="1260393"/>
                </a:lnTo>
                <a:cubicBezTo>
                  <a:pt x="1" y="1020805"/>
                  <a:pt x="1" y="781218"/>
                  <a:pt x="0" y="541629"/>
                </a:cubicBezTo>
                <a:lnTo>
                  <a:pt x="13625" y="525116"/>
                </a:lnTo>
                <a:cubicBezTo>
                  <a:pt x="71477" y="467264"/>
                  <a:pt x="151398" y="431483"/>
                  <a:pt x="239675" y="431483"/>
                </a:cubicBezTo>
                <a:cubicBezTo>
                  <a:pt x="283815" y="431483"/>
                  <a:pt x="325865" y="440428"/>
                  <a:pt x="364110" y="456605"/>
                </a:cubicBezTo>
                <a:lnTo>
                  <a:pt x="392039" y="471763"/>
                </a:lnTo>
                <a:lnTo>
                  <a:pt x="414033" y="445106"/>
                </a:lnTo>
                <a:cubicBezTo>
                  <a:pt x="471885" y="387254"/>
                  <a:pt x="551805" y="351473"/>
                  <a:pt x="640084" y="351473"/>
                </a:cubicBezTo>
                <a:lnTo>
                  <a:pt x="653018" y="352777"/>
                </a:lnTo>
                <a:lnTo>
                  <a:pt x="653850" y="344524"/>
                </a:lnTo>
                <a:cubicBezTo>
                  <a:pt x="694085" y="147905"/>
                  <a:pt x="868053" y="0"/>
                  <a:pt x="1076568" y="0"/>
                </a:cubicBezTo>
                <a:close/>
              </a:path>
            </a:pathLst>
          </a:custGeom>
          <a:solidFill>
            <a:srgbClr val="FFFFFF">
              <a:alpha val="14902"/>
            </a:srgbClr>
          </a:solidFill>
          <a:ln w="25400" cap="sq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 bwMode="gray">
          <a:xfrm>
            <a:off x="6096000" y="0"/>
            <a:ext cx="6096000" cy="6858000"/>
          </a:xfrm>
          <a:solidFill>
            <a:schemeClr val="accent5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6834" y="243840"/>
            <a:ext cx="5365751" cy="916093"/>
          </a:xfrm>
        </p:spPr>
        <p:txBody>
          <a:bodyPr/>
          <a:lstStyle>
            <a:lvl1pPr>
              <a:defRPr>
                <a:solidFill>
                  <a:srgbClr val="40BCBD"/>
                </a:solidFill>
              </a:defRPr>
            </a:lvl1pPr>
          </a:lstStyle>
          <a:p>
            <a:r>
              <a:rPr lang="en-US"/>
              <a:t>Slide title, sentence case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152400" y="6512262"/>
            <a:ext cx="914400" cy="26475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6339417" y="6471051"/>
            <a:ext cx="4938184" cy="2434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486834" y="1464734"/>
            <a:ext cx="5365749" cy="4751917"/>
          </a:xfrm>
        </p:spPr>
        <p:txBody>
          <a:bodyPr/>
          <a:lstStyle>
            <a:lvl1pPr>
              <a:buClr>
                <a:srgbClr val="40BCBD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 baseline="0">
                <a:solidFill>
                  <a:schemeClr val="bg1"/>
                </a:solidFill>
              </a:defRPr>
            </a:lvl6pPr>
            <a:lvl7pPr>
              <a:defRPr baseline="0">
                <a:solidFill>
                  <a:schemeClr val="bg1"/>
                </a:solidFill>
              </a:defRPr>
            </a:lvl7pPr>
            <a:lvl8pPr>
              <a:defRPr baseline="0">
                <a:solidFill>
                  <a:schemeClr val="bg1"/>
                </a:solidFill>
              </a:defRPr>
            </a:lvl8pPr>
            <a:lvl9pPr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348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/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12192000" cy="4565904"/>
          </a:xfrm>
          <a:solidFill>
            <a:schemeClr val="accent5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3"/>
          <p:cNvSpPr>
            <a:spLocks noChangeAspect="1"/>
          </p:cNvSpPr>
          <p:nvPr userDrawn="1"/>
        </p:nvSpPr>
        <p:spPr bwMode="hidden">
          <a:xfrm>
            <a:off x="9899904" y="4565904"/>
            <a:ext cx="2292096" cy="2292096"/>
          </a:xfrm>
          <a:prstGeom prst="rect">
            <a:avLst/>
          </a:prstGeom>
          <a:solidFill>
            <a:srgbClr val="1F2555"/>
          </a:solidFill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>
            <a:spLocks/>
          </p:cNvSpPr>
          <p:nvPr userDrawn="1"/>
        </p:nvSpPr>
        <p:spPr bwMode="hidden">
          <a:xfrm>
            <a:off x="1" y="4565904"/>
            <a:ext cx="9899903" cy="2292096"/>
          </a:xfrm>
          <a:prstGeom prst="rect">
            <a:avLst/>
          </a:prstGeom>
          <a:solidFill>
            <a:srgbClr val="00A6A7"/>
          </a:solidFill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10128144" y="4878854"/>
            <a:ext cx="1833245" cy="164478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86833" y="4754881"/>
            <a:ext cx="9022080" cy="918132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title, sentence case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833" y="5730241"/>
            <a:ext cx="9022080" cy="364927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67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67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67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67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67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67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67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67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67">
                <a:solidFill>
                  <a:schemeClr val="bg1"/>
                </a:solidFill>
              </a:defRPr>
            </a:lvl9pPr>
          </a:lstStyle>
          <a:p>
            <a:r>
              <a:rPr lang="en-US"/>
              <a:t>Optional subtitle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86833" y="6181344"/>
            <a:ext cx="9022080" cy="24384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333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333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333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333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333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1333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1333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1333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1333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00 Month 0000  |  </a:t>
            </a:r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486834" y="6470651"/>
            <a:ext cx="3536951" cy="243840"/>
          </a:xfrm>
          <a:prstGeom prst="rect">
            <a:avLst/>
          </a:prstGeom>
          <a:noFill/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/>
            <a:r>
              <a:rPr lang="en-US" sz="800">
                <a:solidFill>
                  <a:srgbClr val="7FD2D3"/>
                </a:solidFill>
              </a:rPr>
              <a:t>© </a:t>
            </a:r>
            <a:r>
              <a:rPr lang="is-IS" sz="800">
                <a:solidFill>
                  <a:srgbClr val="7FD2D3"/>
                </a:solidFill>
              </a:rPr>
              <a:t>2018</a:t>
            </a:r>
            <a:r>
              <a:rPr lang="en-US" sz="800">
                <a:solidFill>
                  <a:srgbClr val="7FD2D3"/>
                </a:solidFill>
              </a:rPr>
              <a:t> Pegasystems Inc</a:t>
            </a:r>
            <a:r>
              <a:rPr lang="en-US" sz="800" baseline="0">
                <a:solidFill>
                  <a:srgbClr val="7FD2D3"/>
                </a:solidFill>
              </a:rPr>
              <a:t>.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4885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hoto Teal">
    <p:bg>
      <p:bgPr>
        <a:solidFill>
          <a:srgbClr val="00A6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 noChangeAspect="1"/>
          </p:cNvSpPr>
          <p:nvPr userDrawn="1"/>
        </p:nvSpPr>
        <p:spPr bwMode="hidden">
          <a:xfrm>
            <a:off x="-5" y="5177478"/>
            <a:ext cx="6096005" cy="1680524"/>
          </a:xfrm>
          <a:custGeom>
            <a:avLst/>
            <a:gdLst/>
            <a:ahLst/>
            <a:cxnLst/>
            <a:rect l="l" t="t" r="r" b="b"/>
            <a:pathLst>
              <a:path w="4572004" h="1260393">
                <a:moveTo>
                  <a:pt x="1076568" y="0"/>
                </a:moveTo>
                <a:cubicBezTo>
                  <a:pt x="1314868" y="0"/>
                  <a:pt x="1508050" y="193181"/>
                  <a:pt x="1508050" y="431483"/>
                </a:cubicBezTo>
                <a:lnTo>
                  <a:pt x="1506772" y="444162"/>
                </a:lnTo>
                <a:lnTo>
                  <a:pt x="1552495" y="458355"/>
                </a:lnTo>
                <a:cubicBezTo>
                  <a:pt x="1599993" y="478445"/>
                  <a:pt x="1640406" y="512006"/>
                  <a:pt x="1668944" y="554249"/>
                </a:cubicBezTo>
                <a:lnTo>
                  <a:pt x="1680767" y="578842"/>
                </a:lnTo>
                <a:lnTo>
                  <a:pt x="1699016" y="563786"/>
                </a:lnTo>
                <a:cubicBezTo>
                  <a:pt x="1733363" y="540582"/>
                  <a:pt x="1774768" y="527032"/>
                  <a:pt x="1819338" y="527032"/>
                </a:cubicBezTo>
                <a:cubicBezTo>
                  <a:pt x="1834196" y="527032"/>
                  <a:pt x="1848701" y="528538"/>
                  <a:pt x="1862710" y="531405"/>
                </a:cubicBezTo>
                <a:lnTo>
                  <a:pt x="1900853" y="543245"/>
                </a:lnTo>
                <a:lnTo>
                  <a:pt x="1908541" y="518482"/>
                </a:lnTo>
                <a:cubicBezTo>
                  <a:pt x="1948720" y="423486"/>
                  <a:pt x="2042784" y="356830"/>
                  <a:pt x="2152417" y="356830"/>
                </a:cubicBezTo>
                <a:lnTo>
                  <a:pt x="2171456" y="358749"/>
                </a:lnTo>
                <a:lnTo>
                  <a:pt x="2188958" y="326501"/>
                </a:lnTo>
                <a:cubicBezTo>
                  <a:pt x="2266499" y="211726"/>
                  <a:pt x="2397813" y="136264"/>
                  <a:pt x="2546751" y="136264"/>
                </a:cubicBezTo>
                <a:cubicBezTo>
                  <a:pt x="2665902" y="136264"/>
                  <a:pt x="2773772" y="184560"/>
                  <a:pt x="2851855" y="262643"/>
                </a:cubicBezTo>
                <a:lnTo>
                  <a:pt x="2891688" y="310921"/>
                </a:lnTo>
                <a:lnTo>
                  <a:pt x="2903068" y="289955"/>
                </a:lnTo>
                <a:cubicBezTo>
                  <a:pt x="2992355" y="157792"/>
                  <a:pt x="3143561" y="70899"/>
                  <a:pt x="3315062" y="70899"/>
                </a:cubicBezTo>
                <a:cubicBezTo>
                  <a:pt x="3332212" y="70899"/>
                  <a:pt x="3349159" y="71768"/>
                  <a:pt x="3365862" y="73464"/>
                </a:cubicBezTo>
                <a:lnTo>
                  <a:pt x="3414566" y="80897"/>
                </a:lnTo>
                <a:lnTo>
                  <a:pt x="3444650" y="56076"/>
                </a:lnTo>
                <a:cubicBezTo>
                  <a:pt x="3497054" y="20673"/>
                  <a:pt x="3560228" y="0"/>
                  <a:pt x="3628230" y="0"/>
                </a:cubicBezTo>
                <a:cubicBezTo>
                  <a:pt x="3786902" y="0"/>
                  <a:pt x="3919286" y="112550"/>
                  <a:pt x="3949902" y="262170"/>
                </a:cubicBezTo>
                <a:lnTo>
                  <a:pt x="3950759" y="270668"/>
                </a:lnTo>
                <a:lnTo>
                  <a:pt x="3960210" y="267734"/>
                </a:lnTo>
                <a:cubicBezTo>
                  <a:pt x="3977440" y="264208"/>
                  <a:pt x="3995279" y="262357"/>
                  <a:pt x="4013551" y="262357"/>
                </a:cubicBezTo>
                <a:cubicBezTo>
                  <a:pt x="4104912" y="262357"/>
                  <a:pt x="4185460" y="308646"/>
                  <a:pt x="4233025" y="379050"/>
                </a:cubicBezTo>
                <a:lnTo>
                  <a:pt x="4243902" y="399090"/>
                </a:lnTo>
                <a:lnTo>
                  <a:pt x="4247387" y="387863"/>
                </a:lnTo>
                <a:cubicBezTo>
                  <a:pt x="4301073" y="260934"/>
                  <a:pt x="4425974" y="171460"/>
                  <a:pt x="4572004" y="169861"/>
                </a:cubicBezTo>
                <a:lnTo>
                  <a:pt x="4572004" y="1260393"/>
                </a:lnTo>
                <a:lnTo>
                  <a:pt x="2" y="1260393"/>
                </a:lnTo>
                <a:cubicBezTo>
                  <a:pt x="1" y="1020805"/>
                  <a:pt x="1" y="781218"/>
                  <a:pt x="0" y="541629"/>
                </a:cubicBezTo>
                <a:lnTo>
                  <a:pt x="13625" y="525116"/>
                </a:lnTo>
                <a:cubicBezTo>
                  <a:pt x="71477" y="467264"/>
                  <a:pt x="151398" y="431483"/>
                  <a:pt x="239675" y="431483"/>
                </a:cubicBezTo>
                <a:cubicBezTo>
                  <a:pt x="283815" y="431483"/>
                  <a:pt x="325865" y="440428"/>
                  <a:pt x="364110" y="456605"/>
                </a:cubicBezTo>
                <a:lnTo>
                  <a:pt x="392039" y="471763"/>
                </a:lnTo>
                <a:lnTo>
                  <a:pt x="414033" y="445106"/>
                </a:lnTo>
                <a:cubicBezTo>
                  <a:pt x="471885" y="387254"/>
                  <a:pt x="551805" y="351473"/>
                  <a:pt x="640084" y="351473"/>
                </a:cubicBezTo>
                <a:lnTo>
                  <a:pt x="653018" y="352777"/>
                </a:lnTo>
                <a:lnTo>
                  <a:pt x="653850" y="344524"/>
                </a:lnTo>
                <a:cubicBezTo>
                  <a:pt x="694085" y="147905"/>
                  <a:pt x="868053" y="0"/>
                  <a:pt x="1076568" y="0"/>
                </a:cubicBezTo>
                <a:close/>
              </a:path>
            </a:pathLst>
          </a:custGeom>
          <a:solidFill>
            <a:srgbClr val="FFFFFF">
              <a:alpha val="14902"/>
            </a:srgbClr>
          </a:solidFill>
          <a:ln w="25400" cap="sq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 bwMode="gray">
          <a:xfrm>
            <a:off x="6096000" y="0"/>
            <a:ext cx="6096000" cy="6858000"/>
          </a:xfrm>
          <a:solidFill>
            <a:schemeClr val="accent5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6834" y="243840"/>
            <a:ext cx="5365751" cy="9160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title, sentence case</a:t>
            </a:r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 bwMode="invGray">
          <a:xfrm>
            <a:off x="152400" y="6507197"/>
            <a:ext cx="914400" cy="269823"/>
            <a:chOff x="2203450" y="1885950"/>
            <a:chExt cx="4737100" cy="1371600"/>
          </a:xfrm>
        </p:grpSpPr>
        <p:sp>
          <p:nvSpPr>
            <p:cNvPr id="12" name="AutoShape 3"/>
            <p:cNvSpPr>
              <a:spLocks noChangeAspect="1" noChangeArrowheads="1" noTextEdit="1"/>
            </p:cNvSpPr>
            <p:nvPr/>
          </p:nvSpPr>
          <p:spPr bwMode="invGray">
            <a:xfrm>
              <a:off x="2203450" y="1885950"/>
              <a:ext cx="4737100" cy="13716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grpSp>
          <p:nvGrpSpPr>
            <p:cNvPr id="13" name="Group 12"/>
            <p:cNvGrpSpPr/>
            <p:nvPr/>
          </p:nvGrpSpPr>
          <p:grpSpPr bwMode="invGray">
            <a:xfrm>
              <a:off x="2549525" y="2117725"/>
              <a:ext cx="3948113" cy="908050"/>
              <a:chOff x="2549525" y="2117725"/>
              <a:chExt cx="3948113" cy="908050"/>
            </a:xfrm>
          </p:grpSpPr>
          <p:sp>
            <p:nvSpPr>
              <p:cNvPr id="17" name="Freeform 5"/>
              <p:cNvSpPr>
                <a:spLocks noEditPoints="1"/>
              </p:cNvSpPr>
              <p:nvPr/>
            </p:nvSpPr>
            <p:spPr bwMode="invGray">
              <a:xfrm>
                <a:off x="2549525" y="2117725"/>
                <a:ext cx="1949450" cy="908050"/>
              </a:xfrm>
              <a:custGeom>
                <a:avLst/>
                <a:gdLst>
                  <a:gd name="T0" fmla="*/ 1816 w 2042"/>
                  <a:gd name="T1" fmla="*/ 279 h 946"/>
                  <a:gd name="T2" fmla="*/ 1816 w 2042"/>
                  <a:gd name="T3" fmla="*/ 279 h 946"/>
                  <a:gd name="T4" fmla="*/ 1813 w 2042"/>
                  <a:gd name="T5" fmla="*/ 278 h 946"/>
                  <a:gd name="T6" fmla="*/ 1761 w 2042"/>
                  <a:gd name="T7" fmla="*/ 288 h 946"/>
                  <a:gd name="T8" fmla="*/ 1758 w 2042"/>
                  <a:gd name="T9" fmla="*/ 291 h 946"/>
                  <a:gd name="T10" fmla="*/ 1805 w 2042"/>
                  <a:gd name="T11" fmla="*/ 314 h 946"/>
                  <a:gd name="T12" fmla="*/ 1816 w 2042"/>
                  <a:gd name="T13" fmla="*/ 279 h 946"/>
                  <a:gd name="T14" fmla="*/ 2030 w 2042"/>
                  <a:gd name="T15" fmla="*/ 536 h 946"/>
                  <a:gd name="T16" fmla="*/ 2030 w 2042"/>
                  <a:gd name="T17" fmla="*/ 536 h 946"/>
                  <a:gd name="T18" fmla="*/ 2000 w 2042"/>
                  <a:gd name="T19" fmla="*/ 586 h 946"/>
                  <a:gd name="T20" fmla="*/ 1938 w 2042"/>
                  <a:gd name="T21" fmla="*/ 596 h 946"/>
                  <a:gd name="T22" fmla="*/ 1779 w 2042"/>
                  <a:gd name="T23" fmla="*/ 532 h 946"/>
                  <a:gd name="T24" fmla="*/ 1511 w 2042"/>
                  <a:gd name="T25" fmla="*/ 458 h 946"/>
                  <a:gd name="T26" fmla="*/ 1501 w 2042"/>
                  <a:gd name="T27" fmla="*/ 469 h 946"/>
                  <a:gd name="T28" fmla="*/ 1679 w 2042"/>
                  <a:gd name="T29" fmla="*/ 582 h 946"/>
                  <a:gd name="T30" fmla="*/ 1719 w 2042"/>
                  <a:gd name="T31" fmla="*/ 725 h 946"/>
                  <a:gd name="T32" fmla="*/ 1607 w 2042"/>
                  <a:gd name="T33" fmla="*/ 657 h 946"/>
                  <a:gd name="T34" fmla="*/ 1107 w 2042"/>
                  <a:gd name="T35" fmla="*/ 443 h 946"/>
                  <a:gd name="T36" fmla="*/ 1639 w 2042"/>
                  <a:gd name="T37" fmla="*/ 62 h 946"/>
                  <a:gd name="T38" fmla="*/ 1782 w 2042"/>
                  <a:gd name="T39" fmla="*/ 115 h 946"/>
                  <a:gd name="T40" fmla="*/ 1750 w 2042"/>
                  <a:gd name="T41" fmla="*/ 148 h 946"/>
                  <a:gd name="T42" fmla="*/ 1752 w 2042"/>
                  <a:gd name="T43" fmla="*/ 177 h 946"/>
                  <a:gd name="T44" fmla="*/ 1842 w 2042"/>
                  <a:gd name="T45" fmla="*/ 248 h 946"/>
                  <a:gd name="T46" fmla="*/ 1873 w 2042"/>
                  <a:gd name="T47" fmla="*/ 330 h 946"/>
                  <a:gd name="T48" fmla="*/ 2025 w 2042"/>
                  <a:gd name="T49" fmla="*/ 494 h 946"/>
                  <a:gd name="T50" fmla="*/ 2030 w 2042"/>
                  <a:gd name="T51" fmla="*/ 536 h 946"/>
                  <a:gd name="T52" fmla="*/ 1046 w 2042"/>
                  <a:gd name="T53" fmla="*/ 183 h 946"/>
                  <a:gd name="T54" fmla="*/ 1046 w 2042"/>
                  <a:gd name="T55" fmla="*/ 183 h 946"/>
                  <a:gd name="T56" fmla="*/ 1037 w 2042"/>
                  <a:gd name="T57" fmla="*/ 427 h 946"/>
                  <a:gd name="T58" fmla="*/ 971 w 2042"/>
                  <a:gd name="T59" fmla="*/ 415 h 946"/>
                  <a:gd name="T60" fmla="*/ 417 w 2042"/>
                  <a:gd name="T61" fmla="*/ 756 h 946"/>
                  <a:gd name="T62" fmla="*/ 0 w 2042"/>
                  <a:gd name="T63" fmla="*/ 946 h 946"/>
                  <a:gd name="T64" fmla="*/ 919 w 2042"/>
                  <a:gd name="T65" fmla="*/ 68 h 946"/>
                  <a:gd name="T66" fmla="*/ 1046 w 2042"/>
                  <a:gd name="T67" fmla="*/ 183 h 9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2" h="946">
                    <a:moveTo>
                      <a:pt x="1816" y="279"/>
                    </a:moveTo>
                    <a:lnTo>
                      <a:pt x="1816" y="279"/>
                    </a:lnTo>
                    <a:lnTo>
                      <a:pt x="1813" y="278"/>
                    </a:lnTo>
                    <a:cubicBezTo>
                      <a:pt x="1813" y="277"/>
                      <a:pt x="1784" y="264"/>
                      <a:pt x="1761" y="288"/>
                    </a:cubicBezTo>
                    <a:lnTo>
                      <a:pt x="1758" y="291"/>
                    </a:lnTo>
                    <a:lnTo>
                      <a:pt x="1805" y="314"/>
                    </a:lnTo>
                    <a:lnTo>
                      <a:pt x="1816" y="279"/>
                    </a:lnTo>
                    <a:close/>
                    <a:moveTo>
                      <a:pt x="2030" y="536"/>
                    </a:moveTo>
                    <a:lnTo>
                      <a:pt x="2030" y="536"/>
                    </a:lnTo>
                    <a:cubicBezTo>
                      <a:pt x="2030" y="536"/>
                      <a:pt x="2010" y="573"/>
                      <a:pt x="2000" y="586"/>
                    </a:cubicBezTo>
                    <a:cubicBezTo>
                      <a:pt x="1991" y="600"/>
                      <a:pt x="1963" y="608"/>
                      <a:pt x="1938" y="596"/>
                    </a:cubicBezTo>
                    <a:cubicBezTo>
                      <a:pt x="1926" y="591"/>
                      <a:pt x="1820" y="529"/>
                      <a:pt x="1779" y="532"/>
                    </a:cubicBezTo>
                    <a:cubicBezTo>
                      <a:pt x="1574" y="550"/>
                      <a:pt x="1517" y="466"/>
                      <a:pt x="1511" y="458"/>
                    </a:cubicBezTo>
                    <a:cubicBezTo>
                      <a:pt x="1504" y="450"/>
                      <a:pt x="1492" y="454"/>
                      <a:pt x="1501" y="469"/>
                    </a:cubicBezTo>
                    <a:cubicBezTo>
                      <a:pt x="1546" y="546"/>
                      <a:pt x="1679" y="582"/>
                      <a:pt x="1679" y="582"/>
                    </a:cubicBezTo>
                    <a:cubicBezTo>
                      <a:pt x="1714" y="666"/>
                      <a:pt x="1719" y="725"/>
                      <a:pt x="1719" y="725"/>
                    </a:cubicBezTo>
                    <a:cubicBezTo>
                      <a:pt x="1684" y="698"/>
                      <a:pt x="1647" y="676"/>
                      <a:pt x="1607" y="657"/>
                    </a:cubicBezTo>
                    <a:cubicBezTo>
                      <a:pt x="1501" y="586"/>
                      <a:pt x="1335" y="498"/>
                      <a:pt x="1107" y="443"/>
                    </a:cubicBezTo>
                    <a:cubicBezTo>
                      <a:pt x="1120" y="261"/>
                      <a:pt x="1211" y="0"/>
                      <a:pt x="1639" y="62"/>
                    </a:cubicBezTo>
                    <a:cubicBezTo>
                      <a:pt x="1639" y="62"/>
                      <a:pt x="1724" y="76"/>
                      <a:pt x="1782" y="115"/>
                    </a:cubicBezTo>
                    <a:cubicBezTo>
                      <a:pt x="1782" y="115"/>
                      <a:pt x="1768" y="130"/>
                      <a:pt x="1750" y="148"/>
                    </a:cubicBezTo>
                    <a:cubicBezTo>
                      <a:pt x="1732" y="166"/>
                      <a:pt x="1752" y="177"/>
                      <a:pt x="1752" y="177"/>
                    </a:cubicBezTo>
                    <a:lnTo>
                      <a:pt x="1842" y="248"/>
                    </a:lnTo>
                    <a:cubicBezTo>
                      <a:pt x="1843" y="286"/>
                      <a:pt x="1845" y="296"/>
                      <a:pt x="1873" y="330"/>
                    </a:cubicBezTo>
                    <a:cubicBezTo>
                      <a:pt x="1901" y="364"/>
                      <a:pt x="2011" y="479"/>
                      <a:pt x="2025" y="494"/>
                    </a:cubicBezTo>
                    <a:cubicBezTo>
                      <a:pt x="2042" y="512"/>
                      <a:pt x="2030" y="536"/>
                      <a:pt x="2030" y="536"/>
                    </a:cubicBezTo>
                    <a:close/>
                    <a:moveTo>
                      <a:pt x="1046" y="183"/>
                    </a:moveTo>
                    <a:lnTo>
                      <a:pt x="1046" y="183"/>
                    </a:lnTo>
                    <a:cubicBezTo>
                      <a:pt x="1023" y="276"/>
                      <a:pt x="1025" y="358"/>
                      <a:pt x="1037" y="427"/>
                    </a:cubicBezTo>
                    <a:cubicBezTo>
                      <a:pt x="1015" y="423"/>
                      <a:pt x="993" y="419"/>
                      <a:pt x="971" y="415"/>
                    </a:cubicBezTo>
                    <a:cubicBezTo>
                      <a:pt x="503" y="339"/>
                      <a:pt x="362" y="569"/>
                      <a:pt x="417" y="756"/>
                    </a:cubicBezTo>
                    <a:cubicBezTo>
                      <a:pt x="262" y="814"/>
                      <a:pt x="117" y="881"/>
                      <a:pt x="0" y="946"/>
                    </a:cubicBezTo>
                    <a:cubicBezTo>
                      <a:pt x="184" y="506"/>
                      <a:pt x="583" y="119"/>
                      <a:pt x="919" y="68"/>
                    </a:cubicBezTo>
                    <a:cubicBezTo>
                      <a:pt x="1029" y="53"/>
                      <a:pt x="1060" y="125"/>
                      <a:pt x="1046" y="18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8" name="Freeform 6"/>
              <p:cNvSpPr>
                <a:spLocks noEditPoints="1"/>
              </p:cNvSpPr>
              <p:nvPr/>
            </p:nvSpPr>
            <p:spPr bwMode="invGray">
              <a:xfrm>
                <a:off x="2894013" y="2443163"/>
                <a:ext cx="1189038" cy="400050"/>
              </a:xfrm>
              <a:custGeom>
                <a:avLst/>
                <a:gdLst>
                  <a:gd name="T0" fmla="*/ 749 w 1245"/>
                  <a:gd name="T1" fmla="*/ 246 h 417"/>
                  <a:gd name="T2" fmla="*/ 749 w 1245"/>
                  <a:gd name="T3" fmla="*/ 246 h 417"/>
                  <a:gd name="T4" fmla="*/ 1245 w 1245"/>
                  <a:gd name="T5" fmla="*/ 318 h 417"/>
                  <a:gd name="T6" fmla="*/ 745 w 1245"/>
                  <a:gd name="T7" fmla="*/ 104 h 417"/>
                  <a:gd name="T8" fmla="*/ 749 w 1245"/>
                  <a:gd name="T9" fmla="*/ 246 h 417"/>
                  <a:gd name="T10" fmla="*/ 722 w 1245"/>
                  <a:gd name="T11" fmla="*/ 249 h 417"/>
                  <a:gd name="T12" fmla="*/ 722 w 1245"/>
                  <a:gd name="T13" fmla="*/ 249 h 417"/>
                  <a:gd name="T14" fmla="*/ 55 w 1245"/>
                  <a:gd name="T15" fmla="*/ 417 h 417"/>
                  <a:gd name="T16" fmla="*/ 609 w 1245"/>
                  <a:gd name="T17" fmla="*/ 76 h 417"/>
                  <a:gd name="T18" fmla="*/ 675 w 1245"/>
                  <a:gd name="T19" fmla="*/ 88 h 417"/>
                  <a:gd name="T20" fmla="*/ 722 w 1245"/>
                  <a:gd name="T21" fmla="*/ 249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45" h="417">
                    <a:moveTo>
                      <a:pt x="749" y="246"/>
                    </a:moveTo>
                    <a:lnTo>
                      <a:pt x="749" y="246"/>
                    </a:lnTo>
                    <a:cubicBezTo>
                      <a:pt x="931" y="232"/>
                      <a:pt x="1103" y="250"/>
                      <a:pt x="1245" y="318"/>
                    </a:cubicBezTo>
                    <a:cubicBezTo>
                      <a:pt x="1139" y="247"/>
                      <a:pt x="973" y="159"/>
                      <a:pt x="745" y="104"/>
                    </a:cubicBezTo>
                    <a:cubicBezTo>
                      <a:pt x="740" y="167"/>
                      <a:pt x="745" y="220"/>
                      <a:pt x="749" y="246"/>
                    </a:cubicBezTo>
                    <a:close/>
                    <a:moveTo>
                      <a:pt x="722" y="249"/>
                    </a:moveTo>
                    <a:lnTo>
                      <a:pt x="722" y="249"/>
                    </a:lnTo>
                    <a:cubicBezTo>
                      <a:pt x="518" y="268"/>
                      <a:pt x="277" y="334"/>
                      <a:pt x="55" y="417"/>
                    </a:cubicBezTo>
                    <a:cubicBezTo>
                      <a:pt x="0" y="230"/>
                      <a:pt x="141" y="0"/>
                      <a:pt x="609" y="76"/>
                    </a:cubicBezTo>
                    <a:cubicBezTo>
                      <a:pt x="631" y="80"/>
                      <a:pt x="653" y="84"/>
                      <a:pt x="675" y="88"/>
                    </a:cubicBezTo>
                    <a:cubicBezTo>
                      <a:pt x="686" y="154"/>
                      <a:pt x="706" y="208"/>
                      <a:pt x="722" y="24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9" name="Freeform 7"/>
              <p:cNvSpPr>
                <a:spLocks noEditPoints="1"/>
              </p:cNvSpPr>
              <p:nvPr/>
            </p:nvSpPr>
            <p:spPr bwMode="invGray">
              <a:xfrm>
                <a:off x="4687888" y="2325688"/>
                <a:ext cx="1809750" cy="493713"/>
              </a:xfrm>
              <a:custGeom>
                <a:avLst/>
                <a:gdLst>
                  <a:gd name="T0" fmla="*/ 1579 w 1897"/>
                  <a:gd name="T1" fmla="*/ 301 h 515"/>
                  <a:gd name="T2" fmla="*/ 1706 w 1897"/>
                  <a:gd name="T3" fmla="*/ 301 h 515"/>
                  <a:gd name="T4" fmla="*/ 1596 w 1897"/>
                  <a:gd name="T5" fmla="*/ 20 h 515"/>
                  <a:gd name="T6" fmla="*/ 1391 w 1897"/>
                  <a:gd name="T7" fmla="*/ 500 h 515"/>
                  <a:gd name="T8" fmla="*/ 1542 w 1897"/>
                  <a:gd name="T9" fmla="*/ 394 h 515"/>
                  <a:gd name="T10" fmla="*/ 1787 w 1897"/>
                  <a:gd name="T11" fmla="*/ 500 h 515"/>
                  <a:gd name="T12" fmla="*/ 1692 w 1897"/>
                  <a:gd name="T13" fmla="*/ 20 h 515"/>
                  <a:gd name="T14" fmla="*/ 1813 w 1897"/>
                  <a:gd name="T15" fmla="*/ 77 h 515"/>
                  <a:gd name="T16" fmla="*/ 1813 w 1897"/>
                  <a:gd name="T17" fmla="*/ 61 h 515"/>
                  <a:gd name="T18" fmla="*/ 1828 w 1897"/>
                  <a:gd name="T19" fmla="*/ 77 h 515"/>
                  <a:gd name="T20" fmla="*/ 1826 w 1897"/>
                  <a:gd name="T21" fmla="*/ 59 h 515"/>
                  <a:gd name="T22" fmla="*/ 1833 w 1897"/>
                  <a:gd name="T23" fmla="*/ 48 h 515"/>
                  <a:gd name="T24" fmla="*/ 1818 w 1897"/>
                  <a:gd name="T25" fmla="*/ 35 h 515"/>
                  <a:gd name="T26" fmla="*/ 1805 w 1897"/>
                  <a:gd name="T27" fmla="*/ 77 h 515"/>
                  <a:gd name="T28" fmla="*/ 1850 w 1897"/>
                  <a:gd name="T29" fmla="*/ 56 h 515"/>
                  <a:gd name="T30" fmla="*/ 1819 w 1897"/>
                  <a:gd name="T31" fmla="*/ 88 h 515"/>
                  <a:gd name="T32" fmla="*/ 1819 w 1897"/>
                  <a:gd name="T33" fmla="*/ 25 h 515"/>
                  <a:gd name="T34" fmla="*/ 1819 w 1897"/>
                  <a:gd name="T35" fmla="*/ 20 h 515"/>
                  <a:gd name="T36" fmla="*/ 1783 w 1897"/>
                  <a:gd name="T37" fmla="*/ 56 h 515"/>
                  <a:gd name="T38" fmla="*/ 1855 w 1897"/>
                  <a:gd name="T39" fmla="*/ 56 h 515"/>
                  <a:gd name="T40" fmla="*/ 1813 w 1897"/>
                  <a:gd name="T41" fmla="*/ 41 h 515"/>
                  <a:gd name="T42" fmla="*/ 1818 w 1897"/>
                  <a:gd name="T43" fmla="*/ 41 h 515"/>
                  <a:gd name="T44" fmla="*/ 1826 w 1897"/>
                  <a:gd name="T45" fmla="*/ 48 h 515"/>
                  <a:gd name="T46" fmla="*/ 1818 w 1897"/>
                  <a:gd name="T47" fmla="*/ 55 h 515"/>
                  <a:gd name="T48" fmla="*/ 1813 w 1897"/>
                  <a:gd name="T49" fmla="*/ 41 h 515"/>
                  <a:gd name="T50" fmla="*/ 273 w 1897"/>
                  <a:gd name="T51" fmla="*/ 190 h 515"/>
                  <a:gd name="T52" fmla="*/ 106 w 1897"/>
                  <a:gd name="T53" fmla="*/ 263 h 515"/>
                  <a:gd name="T54" fmla="*/ 187 w 1897"/>
                  <a:gd name="T55" fmla="*/ 116 h 515"/>
                  <a:gd name="T56" fmla="*/ 273 w 1897"/>
                  <a:gd name="T57" fmla="*/ 190 h 515"/>
                  <a:gd name="T58" fmla="*/ 196 w 1897"/>
                  <a:gd name="T59" fmla="*/ 20 h 515"/>
                  <a:gd name="T60" fmla="*/ 0 w 1897"/>
                  <a:gd name="T61" fmla="*/ 500 h 515"/>
                  <a:gd name="T62" fmla="*/ 106 w 1897"/>
                  <a:gd name="T63" fmla="*/ 356 h 515"/>
                  <a:gd name="T64" fmla="*/ 380 w 1897"/>
                  <a:gd name="T65" fmla="*/ 188 h 515"/>
                  <a:gd name="T66" fmla="*/ 196 w 1897"/>
                  <a:gd name="T67" fmla="*/ 20 h 515"/>
                  <a:gd name="T68" fmla="*/ 954 w 1897"/>
                  <a:gd name="T69" fmla="*/ 74 h 515"/>
                  <a:gd name="T70" fmla="*/ 953 w 1897"/>
                  <a:gd name="T71" fmla="*/ 443 h 515"/>
                  <a:gd name="T72" fmla="*/ 1339 w 1897"/>
                  <a:gd name="T73" fmla="*/ 438 h 515"/>
                  <a:gd name="T74" fmla="*/ 1341 w 1897"/>
                  <a:gd name="T75" fmla="*/ 215 h 515"/>
                  <a:gd name="T76" fmla="*/ 1132 w 1897"/>
                  <a:gd name="T77" fmla="*/ 304 h 515"/>
                  <a:gd name="T78" fmla="*/ 1241 w 1897"/>
                  <a:gd name="T79" fmla="*/ 394 h 515"/>
                  <a:gd name="T80" fmla="*/ 1027 w 1897"/>
                  <a:gd name="T81" fmla="*/ 375 h 515"/>
                  <a:gd name="T82" fmla="*/ 1028 w 1897"/>
                  <a:gd name="T83" fmla="*/ 143 h 515"/>
                  <a:gd name="T84" fmla="*/ 1207 w 1897"/>
                  <a:gd name="T85" fmla="*/ 107 h 515"/>
                  <a:gd name="T86" fmla="*/ 1316 w 1897"/>
                  <a:gd name="T87" fmla="*/ 63 h 515"/>
                  <a:gd name="T88" fmla="*/ 954 w 1897"/>
                  <a:gd name="T89" fmla="*/ 74 h 515"/>
                  <a:gd name="T90" fmla="*/ 562 w 1897"/>
                  <a:gd name="T91" fmla="*/ 309 h 515"/>
                  <a:gd name="T92" fmla="*/ 769 w 1897"/>
                  <a:gd name="T93" fmla="*/ 215 h 515"/>
                  <a:gd name="T94" fmla="*/ 562 w 1897"/>
                  <a:gd name="T95" fmla="*/ 114 h 515"/>
                  <a:gd name="T96" fmla="*/ 819 w 1897"/>
                  <a:gd name="T97" fmla="*/ 20 h 515"/>
                  <a:gd name="T98" fmla="*/ 457 w 1897"/>
                  <a:gd name="T99" fmla="*/ 500 h 515"/>
                  <a:gd name="T100" fmla="*/ 823 w 1897"/>
                  <a:gd name="T101" fmla="*/ 407 h 515"/>
                  <a:gd name="T102" fmla="*/ 562 w 1897"/>
                  <a:gd name="T103" fmla="*/ 309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7" h="515">
                    <a:moveTo>
                      <a:pt x="1579" y="301"/>
                    </a:moveTo>
                    <a:lnTo>
                      <a:pt x="1579" y="301"/>
                    </a:lnTo>
                    <a:lnTo>
                      <a:pt x="1643" y="146"/>
                    </a:lnTo>
                    <a:lnTo>
                      <a:pt x="1706" y="301"/>
                    </a:lnTo>
                    <a:lnTo>
                      <a:pt x="1579" y="301"/>
                    </a:lnTo>
                    <a:close/>
                    <a:moveTo>
                      <a:pt x="1596" y="20"/>
                    </a:moveTo>
                    <a:lnTo>
                      <a:pt x="1596" y="20"/>
                    </a:lnTo>
                    <a:lnTo>
                      <a:pt x="1391" y="500"/>
                    </a:lnTo>
                    <a:lnTo>
                      <a:pt x="1498" y="500"/>
                    </a:lnTo>
                    <a:lnTo>
                      <a:pt x="1542" y="394"/>
                    </a:lnTo>
                    <a:lnTo>
                      <a:pt x="1743" y="394"/>
                    </a:lnTo>
                    <a:lnTo>
                      <a:pt x="1787" y="500"/>
                    </a:lnTo>
                    <a:lnTo>
                      <a:pt x="1897" y="500"/>
                    </a:lnTo>
                    <a:lnTo>
                      <a:pt x="1692" y="20"/>
                    </a:lnTo>
                    <a:lnTo>
                      <a:pt x="1596" y="20"/>
                    </a:lnTo>
                    <a:close/>
                    <a:moveTo>
                      <a:pt x="1813" y="77"/>
                    </a:moveTo>
                    <a:lnTo>
                      <a:pt x="1813" y="77"/>
                    </a:lnTo>
                    <a:lnTo>
                      <a:pt x="1813" y="61"/>
                    </a:lnTo>
                    <a:lnTo>
                      <a:pt x="1819" y="61"/>
                    </a:lnTo>
                    <a:lnTo>
                      <a:pt x="1828" y="77"/>
                    </a:lnTo>
                    <a:lnTo>
                      <a:pt x="1837" y="77"/>
                    </a:lnTo>
                    <a:lnTo>
                      <a:pt x="1826" y="59"/>
                    </a:lnTo>
                    <a:cubicBezTo>
                      <a:pt x="1828" y="58"/>
                      <a:pt x="1830" y="57"/>
                      <a:pt x="1831" y="55"/>
                    </a:cubicBezTo>
                    <a:cubicBezTo>
                      <a:pt x="1833" y="53"/>
                      <a:pt x="1833" y="50"/>
                      <a:pt x="1833" y="48"/>
                    </a:cubicBezTo>
                    <a:cubicBezTo>
                      <a:pt x="1833" y="44"/>
                      <a:pt x="1832" y="40"/>
                      <a:pt x="1830" y="38"/>
                    </a:cubicBezTo>
                    <a:cubicBezTo>
                      <a:pt x="1827" y="36"/>
                      <a:pt x="1823" y="35"/>
                      <a:pt x="1818" y="35"/>
                    </a:cubicBezTo>
                    <a:lnTo>
                      <a:pt x="1805" y="35"/>
                    </a:lnTo>
                    <a:lnTo>
                      <a:pt x="1805" y="77"/>
                    </a:lnTo>
                    <a:lnTo>
                      <a:pt x="1813" y="77"/>
                    </a:lnTo>
                    <a:close/>
                    <a:moveTo>
                      <a:pt x="1850" y="56"/>
                    </a:moveTo>
                    <a:lnTo>
                      <a:pt x="1850" y="56"/>
                    </a:lnTo>
                    <a:cubicBezTo>
                      <a:pt x="1850" y="74"/>
                      <a:pt x="1836" y="88"/>
                      <a:pt x="1819" y="88"/>
                    </a:cubicBezTo>
                    <a:cubicBezTo>
                      <a:pt x="1802" y="88"/>
                      <a:pt x="1788" y="74"/>
                      <a:pt x="1788" y="56"/>
                    </a:cubicBezTo>
                    <a:cubicBezTo>
                      <a:pt x="1788" y="39"/>
                      <a:pt x="1802" y="25"/>
                      <a:pt x="1819" y="25"/>
                    </a:cubicBezTo>
                    <a:cubicBezTo>
                      <a:pt x="1836" y="25"/>
                      <a:pt x="1850" y="39"/>
                      <a:pt x="1850" y="56"/>
                    </a:cubicBezTo>
                    <a:close/>
                    <a:moveTo>
                      <a:pt x="1819" y="20"/>
                    </a:moveTo>
                    <a:lnTo>
                      <a:pt x="1819" y="20"/>
                    </a:lnTo>
                    <a:cubicBezTo>
                      <a:pt x="1799" y="20"/>
                      <a:pt x="1783" y="37"/>
                      <a:pt x="1783" y="56"/>
                    </a:cubicBezTo>
                    <a:cubicBezTo>
                      <a:pt x="1783" y="76"/>
                      <a:pt x="1799" y="92"/>
                      <a:pt x="1819" y="92"/>
                    </a:cubicBezTo>
                    <a:cubicBezTo>
                      <a:pt x="1839" y="92"/>
                      <a:pt x="1855" y="76"/>
                      <a:pt x="1855" y="56"/>
                    </a:cubicBezTo>
                    <a:cubicBezTo>
                      <a:pt x="1855" y="37"/>
                      <a:pt x="1839" y="20"/>
                      <a:pt x="1819" y="20"/>
                    </a:cubicBezTo>
                    <a:close/>
                    <a:moveTo>
                      <a:pt x="1813" y="41"/>
                    </a:moveTo>
                    <a:lnTo>
                      <a:pt x="1813" y="41"/>
                    </a:lnTo>
                    <a:lnTo>
                      <a:pt x="1818" y="41"/>
                    </a:lnTo>
                    <a:cubicBezTo>
                      <a:pt x="1821" y="41"/>
                      <a:pt x="1823" y="42"/>
                      <a:pt x="1824" y="43"/>
                    </a:cubicBezTo>
                    <a:cubicBezTo>
                      <a:pt x="1826" y="44"/>
                      <a:pt x="1826" y="46"/>
                      <a:pt x="1826" y="48"/>
                    </a:cubicBezTo>
                    <a:cubicBezTo>
                      <a:pt x="1826" y="50"/>
                      <a:pt x="1825" y="52"/>
                      <a:pt x="1824" y="53"/>
                    </a:cubicBezTo>
                    <a:cubicBezTo>
                      <a:pt x="1822" y="54"/>
                      <a:pt x="1820" y="55"/>
                      <a:pt x="1818" y="55"/>
                    </a:cubicBezTo>
                    <a:lnTo>
                      <a:pt x="1813" y="55"/>
                    </a:lnTo>
                    <a:lnTo>
                      <a:pt x="1813" y="41"/>
                    </a:lnTo>
                    <a:close/>
                    <a:moveTo>
                      <a:pt x="273" y="190"/>
                    </a:moveTo>
                    <a:lnTo>
                      <a:pt x="273" y="190"/>
                    </a:lnTo>
                    <a:cubicBezTo>
                      <a:pt x="273" y="231"/>
                      <a:pt x="242" y="263"/>
                      <a:pt x="189" y="263"/>
                    </a:cubicBezTo>
                    <a:lnTo>
                      <a:pt x="106" y="263"/>
                    </a:lnTo>
                    <a:lnTo>
                      <a:pt x="106" y="116"/>
                    </a:lnTo>
                    <a:lnTo>
                      <a:pt x="187" y="116"/>
                    </a:lnTo>
                    <a:cubicBezTo>
                      <a:pt x="240" y="116"/>
                      <a:pt x="273" y="141"/>
                      <a:pt x="273" y="189"/>
                    </a:cubicBezTo>
                    <a:lnTo>
                      <a:pt x="273" y="190"/>
                    </a:lnTo>
                    <a:close/>
                    <a:moveTo>
                      <a:pt x="196" y="20"/>
                    </a:moveTo>
                    <a:lnTo>
                      <a:pt x="196" y="20"/>
                    </a:lnTo>
                    <a:lnTo>
                      <a:pt x="0" y="20"/>
                    </a:lnTo>
                    <a:lnTo>
                      <a:pt x="0" y="500"/>
                    </a:lnTo>
                    <a:lnTo>
                      <a:pt x="106" y="500"/>
                    </a:lnTo>
                    <a:lnTo>
                      <a:pt x="106" y="356"/>
                    </a:lnTo>
                    <a:lnTo>
                      <a:pt x="186" y="356"/>
                    </a:lnTo>
                    <a:cubicBezTo>
                      <a:pt x="293" y="356"/>
                      <a:pt x="380" y="299"/>
                      <a:pt x="380" y="188"/>
                    </a:cubicBezTo>
                    <a:lnTo>
                      <a:pt x="380" y="186"/>
                    </a:lnTo>
                    <a:cubicBezTo>
                      <a:pt x="380" y="88"/>
                      <a:pt x="311" y="20"/>
                      <a:pt x="196" y="20"/>
                    </a:cubicBezTo>
                    <a:close/>
                    <a:moveTo>
                      <a:pt x="954" y="74"/>
                    </a:moveTo>
                    <a:lnTo>
                      <a:pt x="954" y="74"/>
                    </a:lnTo>
                    <a:cubicBezTo>
                      <a:pt x="904" y="123"/>
                      <a:pt x="879" y="185"/>
                      <a:pt x="879" y="259"/>
                    </a:cubicBezTo>
                    <a:cubicBezTo>
                      <a:pt x="879" y="333"/>
                      <a:pt x="904" y="395"/>
                      <a:pt x="953" y="443"/>
                    </a:cubicBezTo>
                    <a:cubicBezTo>
                      <a:pt x="1002" y="491"/>
                      <a:pt x="1064" y="515"/>
                      <a:pt x="1138" y="515"/>
                    </a:cubicBezTo>
                    <a:cubicBezTo>
                      <a:pt x="1224" y="515"/>
                      <a:pt x="1292" y="489"/>
                      <a:pt x="1339" y="438"/>
                    </a:cubicBezTo>
                    <a:lnTo>
                      <a:pt x="1341" y="435"/>
                    </a:lnTo>
                    <a:lnTo>
                      <a:pt x="1341" y="215"/>
                    </a:lnTo>
                    <a:lnTo>
                      <a:pt x="1132" y="215"/>
                    </a:lnTo>
                    <a:lnTo>
                      <a:pt x="1132" y="304"/>
                    </a:lnTo>
                    <a:lnTo>
                      <a:pt x="1241" y="304"/>
                    </a:lnTo>
                    <a:lnTo>
                      <a:pt x="1241" y="394"/>
                    </a:lnTo>
                    <a:cubicBezTo>
                      <a:pt x="1213" y="411"/>
                      <a:pt x="1178" y="419"/>
                      <a:pt x="1137" y="419"/>
                    </a:cubicBezTo>
                    <a:cubicBezTo>
                      <a:pt x="1094" y="419"/>
                      <a:pt x="1057" y="404"/>
                      <a:pt x="1027" y="375"/>
                    </a:cubicBezTo>
                    <a:cubicBezTo>
                      <a:pt x="997" y="347"/>
                      <a:pt x="982" y="308"/>
                      <a:pt x="982" y="260"/>
                    </a:cubicBezTo>
                    <a:cubicBezTo>
                      <a:pt x="982" y="211"/>
                      <a:pt x="997" y="172"/>
                      <a:pt x="1028" y="143"/>
                    </a:cubicBezTo>
                    <a:cubicBezTo>
                      <a:pt x="1059" y="113"/>
                      <a:pt x="1098" y="99"/>
                      <a:pt x="1144" y="99"/>
                    </a:cubicBezTo>
                    <a:cubicBezTo>
                      <a:pt x="1168" y="99"/>
                      <a:pt x="1189" y="101"/>
                      <a:pt x="1207" y="107"/>
                    </a:cubicBezTo>
                    <a:cubicBezTo>
                      <a:pt x="1224" y="113"/>
                      <a:pt x="1241" y="123"/>
                      <a:pt x="1258" y="137"/>
                    </a:cubicBezTo>
                    <a:lnTo>
                      <a:pt x="1316" y="63"/>
                    </a:lnTo>
                    <a:cubicBezTo>
                      <a:pt x="1285" y="36"/>
                      <a:pt x="1230" y="0"/>
                      <a:pt x="1138" y="0"/>
                    </a:cubicBezTo>
                    <a:cubicBezTo>
                      <a:pt x="1066" y="0"/>
                      <a:pt x="1005" y="25"/>
                      <a:pt x="954" y="74"/>
                    </a:cubicBezTo>
                    <a:close/>
                    <a:moveTo>
                      <a:pt x="562" y="309"/>
                    </a:moveTo>
                    <a:lnTo>
                      <a:pt x="562" y="309"/>
                    </a:lnTo>
                    <a:lnTo>
                      <a:pt x="769" y="309"/>
                    </a:lnTo>
                    <a:lnTo>
                      <a:pt x="769" y="215"/>
                    </a:lnTo>
                    <a:lnTo>
                      <a:pt x="562" y="215"/>
                    </a:lnTo>
                    <a:lnTo>
                      <a:pt x="562" y="114"/>
                    </a:lnTo>
                    <a:lnTo>
                      <a:pt x="819" y="114"/>
                    </a:lnTo>
                    <a:lnTo>
                      <a:pt x="819" y="20"/>
                    </a:lnTo>
                    <a:lnTo>
                      <a:pt x="457" y="20"/>
                    </a:lnTo>
                    <a:lnTo>
                      <a:pt x="457" y="500"/>
                    </a:lnTo>
                    <a:lnTo>
                      <a:pt x="823" y="500"/>
                    </a:lnTo>
                    <a:lnTo>
                      <a:pt x="823" y="407"/>
                    </a:lnTo>
                    <a:lnTo>
                      <a:pt x="562" y="407"/>
                    </a:lnTo>
                    <a:lnTo>
                      <a:pt x="562" y="30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6339417" y="6471051"/>
            <a:ext cx="4938184" cy="2434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486834" y="1464734"/>
            <a:ext cx="5365749" cy="4751917"/>
          </a:xfrm>
        </p:spPr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754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hoto Orange">
    <p:bg>
      <p:bgPr>
        <a:solidFill>
          <a:srgbClr val="EC5A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 noChangeAspect="1"/>
          </p:cNvSpPr>
          <p:nvPr userDrawn="1"/>
        </p:nvSpPr>
        <p:spPr bwMode="hidden">
          <a:xfrm>
            <a:off x="-5" y="5177478"/>
            <a:ext cx="6096005" cy="1680524"/>
          </a:xfrm>
          <a:custGeom>
            <a:avLst/>
            <a:gdLst/>
            <a:ahLst/>
            <a:cxnLst/>
            <a:rect l="l" t="t" r="r" b="b"/>
            <a:pathLst>
              <a:path w="4572004" h="1260393">
                <a:moveTo>
                  <a:pt x="1076568" y="0"/>
                </a:moveTo>
                <a:cubicBezTo>
                  <a:pt x="1314868" y="0"/>
                  <a:pt x="1508050" y="193181"/>
                  <a:pt x="1508050" y="431483"/>
                </a:cubicBezTo>
                <a:lnTo>
                  <a:pt x="1506772" y="444162"/>
                </a:lnTo>
                <a:lnTo>
                  <a:pt x="1552495" y="458355"/>
                </a:lnTo>
                <a:cubicBezTo>
                  <a:pt x="1599993" y="478445"/>
                  <a:pt x="1640406" y="512006"/>
                  <a:pt x="1668944" y="554249"/>
                </a:cubicBezTo>
                <a:lnTo>
                  <a:pt x="1680767" y="578842"/>
                </a:lnTo>
                <a:lnTo>
                  <a:pt x="1699016" y="563786"/>
                </a:lnTo>
                <a:cubicBezTo>
                  <a:pt x="1733363" y="540582"/>
                  <a:pt x="1774768" y="527032"/>
                  <a:pt x="1819338" y="527032"/>
                </a:cubicBezTo>
                <a:cubicBezTo>
                  <a:pt x="1834196" y="527032"/>
                  <a:pt x="1848701" y="528538"/>
                  <a:pt x="1862710" y="531405"/>
                </a:cubicBezTo>
                <a:lnTo>
                  <a:pt x="1900853" y="543245"/>
                </a:lnTo>
                <a:lnTo>
                  <a:pt x="1908541" y="518482"/>
                </a:lnTo>
                <a:cubicBezTo>
                  <a:pt x="1948720" y="423486"/>
                  <a:pt x="2042784" y="356830"/>
                  <a:pt x="2152417" y="356830"/>
                </a:cubicBezTo>
                <a:lnTo>
                  <a:pt x="2171456" y="358749"/>
                </a:lnTo>
                <a:lnTo>
                  <a:pt x="2188958" y="326501"/>
                </a:lnTo>
                <a:cubicBezTo>
                  <a:pt x="2266499" y="211726"/>
                  <a:pt x="2397813" y="136264"/>
                  <a:pt x="2546751" y="136264"/>
                </a:cubicBezTo>
                <a:cubicBezTo>
                  <a:pt x="2665902" y="136264"/>
                  <a:pt x="2773772" y="184560"/>
                  <a:pt x="2851855" y="262643"/>
                </a:cubicBezTo>
                <a:lnTo>
                  <a:pt x="2891688" y="310921"/>
                </a:lnTo>
                <a:lnTo>
                  <a:pt x="2903068" y="289955"/>
                </a:lnTo>
                <a:cubicBezTo>
                  <a:pt x="2992355" y="157792"/>
                  <a:pt x="3143561" y="70899"/>
                  <a:pt x="3315062" y="70899"/>
                </a:cubicBezTo>
                <a:cubicBezTo>
                  <a:pt x="3332212" y="70899"/>
                  <a:pt x="3349159" y="71768"/>
                  <a:pt x="3365862" y="73464"/>
                </a:cubicBezTo>
                <a:lnTo>
                  <a:pt x="3414566" y="80897"/>
                </a:lnTo>
                <a:lnTo>
                  <a:pt x="3444650" y="56076"/>
                </a:lnTo>
                <a:cubicBezTo>
                  <a:pt x="3497054" y="20673"/>
                  <a:pt x="3560228" y="0"/>
                  <a:pt x="3628230" y="0"/>
                </a:cubicBezTo>
                <a:cubicBezTo>
                  <a:pt x="3786902" y="0"/>
                  <a:pt x="3919286" y="112550"/>
                  <a:pt x="3949902" y="262170"/>
                </a:cubicBezTo>
                <a:lnTo>
                  <a:pt x="3950759" y="270668"/>
                </a:lnTo>
                <a:lnTo>
                  <a:pt x="3960210" y="267734"/>
                </a:lnTo>
                <a:cubicBezTo>
                  <a:pt x="3977440" y="264208"/>
                  <a:pt x="3995279" y="262357"/>
                  <a:pt x="4013551" y="262357"/>
                </a:cubicBezTo>
                <a:cubicBezTo>
                  <a:pt x="4104912" y="262357"/>
                  <a:pt x="4185460" y="308646"/>
                  <a:pt x="4233025" y="379050"/>
                </a:cubicBezTo>
                <a:lnTo>
                  <a:pt x="4243902" y="399090"/>
                </a:lnTo>
                <a:lnTo>
                  <a:pt x="4247387" y="387863"/>
                </a:lnTo>
                <a:cubicBezTo>
                  <a:pt x="4301073" y="260934"/>
                  <a:pt x="4425974" y="171460"/>
                  <a:pt x="4572004" y="169861"/>
                </a:cubicBezTo>
                <a:lnTo>
                  <a:pt x="4572004" y="1260393"/>
                </a:lnTo>
                <a:lnTo>
                  <a:pt x="2" y="1260393"/>
                </a:lnTo>
                <a:cubicBezTo>
                  <a:pt x="1" y="1020805"/>
                  <a:pt x="1" y="781218"/>
                  <a:pt x="0" y="541629"/>
                </a:cubicBezTo>
                <a:lnTo>
                  <a:pt x="13625" y="525116"/>
                </a:lnTo>
                <a:cubicBezTo>
                  <a:pt x="71477" y="467264"/>
                  <a:pt x="151398" y="431483"/>
                  <a:pt x="239675" y="431483"/>
                </a:cubicBezTo>
                <a:cubicBezTo>
                  <a:pt x="283815" y="431483"/>
                  <a:pt x="325865" y="440428"/>
                  <a:pt x="364110" y="456605"/>
                </a:cubicBezTo>
                <a:lnTo>
                  <a:pt x="392039" y="471763"/>
                </a:lnTo>
                <a:lnTo>
                  <a:pt x="414033" y="445106"/>
                </a:lnTo>
                <a:cubicBezTo>
                  <a:pt x="471885" y="387254"/>
                  <a:pt x="551805" y="351473"/>
                  <a:pt x="640084" y="351473"/>
                </a:cubicBezTo>
                <a:lnTo>
                  <a:pt x="653018" y="352777"/>
                </a:lnTo>
                <a:lnTo>
                  <a:pt x="653850" y="344524"/>
                </a:lnTo>
                <a:cubicBezTo>
                  <a:pt x="694085" y="147905"/>
                  <a:pt x="868053" y="0"/>
                  <a:pt x="1076568" y="0"/>
                </a:cubicBezTo>
                <a:close/>
              </a:path>
            </a:pathLst>
          </a:custGeom>
          <a:solidFill>
            <a:srgbClr val="FFFFFF">
              <a:alpha val="14902"/>
            </a:srgbClr>
          </a:solidFill>
          <a:ln w="25400" cap="sq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 bwMode="gray">
          <a:xfrm>
            <a:off x="6096000" y="0"/>
            <a:ext cx="6096000" cy="6858000"/>
          </a:xfrm>
          <a:solidFill>
            <a:schemeClr val="accent5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6834" y="243840"/>
            <a:ext cx="5365751" cy="91609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title, sentence case</a:t>
            </a:r>
          </a:p>
        </p:txBody>
      </p:sp>
      <p:grpSp>
        <p:nvGrpSpPr>
          <p:cNvPr id="20" name="Group 19"/>
          <p:cNvGrpSpPr>
            <a:grpSpLocks noChangeAspect="1"/>
          </p:cNvGrpSpPr>
          <p:nvPr userDrawn="1"/>
        </p:nvGrpSpPr>
        <p:grpSpPr bwMode="invGray">
          <a:xfrm>
            <a:off x="152400" y="6507197"/>
            <a:ext cx="914400" cy="269823"/>
            <a:chOff x="2203450" y="1885950"/>
            <a:chExt cx="4737100" cy="1371600"/>
          </a:xfrm>
        </p:grpSpPr>
        <p:sp>
          <p:nvSpPr>
            <p:cNvPr id="21" name="AutoShape 3"/>
            <p:cNvSpPr>
              <a:spLocks noChangeAspect="1" noChangeArrowheads="1" noTextEdit="1"/>
            </p:cNvSpPr>
            <p:nvPr/>
          </p:nvSpPr>
          <p:spPr bwMode="invGray">
            <a:xfrm>
              <a:off x="2203450" y="1885950"/>
              <a:ext cx="4737100" cy="13716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grpSp>
          <p:nvGrpSpPr>
            <p:cNvPr id="22" name="Group 21"/>
            <p:cNvGrpSpPr/>
            <p:nvPr/>
          </p:nvGrpSpPr>
          <p:grpSpPr bwMode="invGray">
            <a:xfrm>
              <a:off x="2549525" y="2117725"/>
              <a:ext cx="3948113" cy="908050"/>
              <a:chOff x="2549525" y="2117725"/>
              <a:chExt cx="3948113" cy="908050"/>
            </a:xfrm>
          </p:grpSpPr>
          <p:sp>
            <p:nvSpPr>
              <p:cNvPr id="23" name="Freeform 5"/>
              <p:cNvSpPr>
                <a:spLocks noEditPoints="1"/>
              </p:cNvSpPr>
              <p:nvPr/>
            </p:nvSpPr>
            <p:spPr bwMode="invGray">
              <a:xfrm>
                <a:off x="2549525" y="2117725"/>
                <a:ext cx="1949450" cy="908050"/>
              </a:xfrm>
              <a:custGeom>
                <a:avLst/>
                <a:gdLst>
                  <a:gd name="T0" fmla="*/ 1816 w 2042"/>
                  <a:gd name="T1" fmla="*/ 279 h 946"/>
                  <a:gd name="T2" fmla="*/ 1816 w 2042"/>
                  <a:gd name="T3" fmla="*/ 279 h 946"/>
                  <a:gd name="T4" fmla="*/ 1813 w 2042"/>
                  <a:gd name="T5" fmla="*/ 278 h 946"/>
                  <a:gd name="T6" fmla="*/ 1761 w 2042"/>
                  <a:gd name="T7" fmla="*/ 288 h 946"/>
                  <a:gd name="T8" fmla="*/ 1758 w 2042"/>
                  <a:gd name="T9" fmla="*/ 291 h 946"/>
                  <a:gd name="T10" fmla="*/ 1805 w 2042"/>
                  <a:gd name="T11" fmla="*/ 314 h 946"/>
                  <a:gd name="T12" fmla="*/ 1816 w 2042"/>
                  <a:gd name="T13" fmla="*/ 279 h 946"/>
                  <a:gd name="T14" fmla="*/ 2030 w 2042"/>
                  <a:gd name="T15" fmla="*/ 536 h 946"/>
                  <a:gd name="T16" fmla="*/ 2030 w 2042"/>
                  <a:gd name="T17" fmla="*/ 536 h 946"/>
                  <a:gd name="T18" fmla="*/ 2000 w 2042"/>
                  <a:gd name="T19" fmla="*/ 586 h 946"/>
                  <a:gd name="T20" fmla="*/ 1938 w 2042"/>
                  <a:gd name="T21" fmla="*/ 596 h 946"/>
                  <a:gd name="T22" fmla="*/ 1779 w 2042"/>
                  <a:gd name="T23" fmla="*/ 532 h 946"/>
                  <a:gd name="T24" fmla="*/ 1511 w 2042"/>
                  <a:gd name="T25" fmla="*/ 458 h 946"/>
                  <a:gd name="T26" fmla="*/ 1501 w 2042"/>
                  <a:gd name="T27" fmla="*/ 469 h 946"/>
                  <a:gd name="T28" fmla="*/ 1679 w 2042"/>
                  <a:gd name="T29" fmla="*/ 582 h 946"/>
                  <a:gd name="T30" fmla="*/ 1719 w 2042"/>
                  <a:gd name="T31" fmla="*/ 725 h 946"/>
                  <a:gd name="T32" fmla="*/ 1607 w 2042"/>
                  <a:gd name="T33" fmla="*/ 657 h 946"/>
                  <a:gd name="T34" fmla="*/ 1107 w 2042"/>
                  <a:gd name="T35" fmla="*/ 443 h 946"/>
                  <a:gd name="T36" fmla="*/ 1639 w 2042"/>
                  <a:gd name="T37" fmla="*/ 62 h 946"/>
                  <a:gd name="T38" fmla="*/ 1782 w 2042"/>
                  <a:gd name="T39" fmla="*/ 115 h 946"/>
                  <a:gd name="T40" fmla="*/ 1750 w 2042"/>
                  <a:gd name="T41" fmla="*/ 148 h 946"/>
                  <a:gd name="T42" fmla="*/ 1752 w 2042"/>
                  <a:gd name="T43" fmla="*/ 177 h 946"/>
                  <a:gd name="T44" fmla="*/ 1842 w 2042"/>
                  <a:gd name="T45" fmla="*/ 248 h 946"/>
                  <a:gd name="T46" fmla="*/ 1873 w 2042"/>
                  <a:gd name="T47" fmla="*/ 330 h 946"/>
                  <a:gd name="T48" fmla="*/ 2025 w 2042"/>
                  <a:gd name="T49" fmla="*/ 494 h 946"/>
                  <a:gd name="T50" fmla="*/ 2030 w 2042"/>
                  <a:gd name="T51" fmla="*/ 536 h 946"/>
                  <a:gd name="T52" fmla="*/ 1046 w 2042"/>
                  <a:gd name="T53" fmla="*/ 183 h 946"/>
                  <a:gd name="T54" fmla="*/ 1046 w 2042"/>
                  <a:gd name="T55" fmla="*/ 183 h 946"/>
                  <a:gd name="T56" fmla="*/ 1037 w 2042"/>
                  <a:gd name="T57" fmla="*/ 427 h 946"/>
                  <a:gd name="T58" fmla="*/ 971 w 2042"/>
                  <a:gd name="T59" fmla="*/ 415 h 946"/>
                  <a:gd name="T60" fmla="*/ 417 w 2042"/>
                  <a:gd name="T61" fmla="*/ 756 h 946"/>
                  <a:gd name="T62" fmla="*/ 0 w 2042"/>
                  <a:gd name="T63" fmla="*/ 946 h 946"/>
                  <a:gd name="T64" fmla="*/ 919 w 2042"/>
                  <a:gd name="T65" fmla="*/ 68 h 946"/>
                  <a:gd name="T66" fmla="*/ 1046 w 2042"/>
                  <a:gd name="T67" fmla="*/ 183 h 9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2" h="946">
                    <a:moveTo>
                      <a:pt x="1816" y="279"/>
                    </a:moveTo>
                    <a:lnTo>
                      <a:pt x="1816" y="279"/>
                    </a:lnTo>
                    <a:lnTo>
                      <a:pt x="1813" y="278"/>
                    </a:lnTo>
                    <a:cubicBezTo>
                      <a:pt x="1813" y="277"/>
                      <a:pt x="1784" y="264"/>
                      <a:pt x="1761" y="288"/>
                    </a:cubicBezTo>
                    <a:lnTo>
                      <a:pt x="1758" y="291"/>
                    </a:lnTo>
                    <a:lnTo>
                      <a:pt x="1805" y="314"/>
                    </a:lnTo>
                    <a:lnTo>
                      <a:pt x="1816" y="279"/>
                    </a:lnTo>
                    <a:close/>
                    <a:moveTo>
                      <a:pt x="2030" y="536"/>
                    </a:moveTo>
                    <a:lnTo>
                      <a:pt x="2030" y="536"/>
                    </a:lnTo>
                    <a:cubicBezTo>
                      <a:pt x="2030" y="536"/>
                      <a:pt x="2010" y="573"/>
                      <a:pt x="2000" y="586"/>
                    </a:cubicBezTo>
                    <a:cubicBezTo>
                      <a:pt x="1991" y="600"/>
                      <a:pt x="1963" y="608"/>
                      <a:pt x="1938" y="596"/>
                    </a:cubicBezTo>
                    <a:cubicBezTo>
                      <a:pt x="1926" y="591"/>
                      <a:pt x="1820" y="529"/>
                      <a:pt x="1779" y="532"/>
                    </a:cubicBezTo>
                    <a:cubicBezTo>
                      <a:pt x="1574" y="550"/>
                      <a:pt x="1517" y="466"/>
                      <a:pt x="1511" y="458"/>
                    </a:cubicBezTo>
                    <a:cubicBezTo>
                      <a:pt x="1504" y="450"/>
                      <a:pt x="1492" y="454"/>
                      <a:pt x="1501" y="469"/>
                    </a:cubicBezTo>
                    <a:cubicBezTo>
                      <a:pt x="1546" y="546"/>
                      <a:pt x="1679" y="582"/>
                      <a:pt x="1679" y="582"/>
                    </a:cubicBezTo>
                    <a:cubicBezTo>
                      <a:pt x="1714" y="666"/>
                      <a:pt x="1719" y="725"/>
                      <a:pt x="1719" y="725"/>
                    </a:cubicBezTo>
                    <a:cubicBezTo>
                      <a:pt x="1684" y="698"/>
                      <a:pt x="1647" y="676"/>
                      <a:pt x="1607" y="657"/>
                    </a:cubicBezTo>
                    <a:cubicBezTo>
                      <a:pt x="1501" y="586"/>
                      <a:pt x="1335" y="498"/>
                      <a:pt x="1107" y="443"/>
                    </a:cubicBezTo>
                    <a:cubicBezTo>
                      <a:pt x="1120" y="261"/>
                      <a:pt x="1211" y="0"/>
                      <a:pt x="1639" y="62"/>
                    </a:cubicBezTo>
                    <a:cubicBezTo>
                      <a:pt x="1639" y="62"/>
                      <a:pt x="1724" y="76"/>
                      <a:pt x="1782" y="115"/>
                    </a:cubicBezTo>
                    <a:cubicBezTo>
                      <a:pt x="1782" y="115"/>
                      <a:pt x="1768" y="130"/>
                      <a:pt x="1750" y="148"/>
                    </a:cubicBezTo>
                    <a:cubicBezTo>
                      <a:pt x="1732" y="166"/>
                      <a:pt x="1752" y="177"/>
                      <a:pt x="1752" y="177"/>
                    </a:cubicBezTo>
                    <a:lnTo>
                      <a:pt x="1842" y="248"/>
                    </a:lnTo>
                    <a:cubicBezTo>
                      <a:pt x="1843" y="286"/>
                      <a:pt x="1845" y="296"/>
                      <a:pt x="1873" y="330"/>
                    </a:cubicBezTo>
                    <a:cubicBezTo>
                      <a:pt x="1901" y="364"/>
                      <a:pt x="2011" y="479"/>
                      <a:pt x="2025" y="494"/>
                    </a:cubicBezTo>
                    <a:cubicBezTo>
                      <a:pt x="2042" y="512"/>
                      <a:pt x="2030" y="536"/>
                      <a:pt x="2030" y="536"/>
                    </a:cubicBezTo>
                    <a:close/>
                    <a:moveTo>
                      <a:pt x="1046" y="183"/>
                    </a:moveTo>
                    <a:lnTo>
                      <a:pt x="1046" y="183"/>
                    </a:lnTo>
                    <a:cubicBezTo>
                      <a:pt x="1023" y="276"/>
                      <a:pt x="1025" y="358"/>
                      <a:pt x="1037" y="427"/>
                    </a:cubicBezTo>
                    <a:cubicBezTo>
                      <a:pt x="1015" y="423"/>
                      <a:pt x="993" y="419"/>
                      <a:pt x="971" y="415"/>
                    </a:cubicBezTo>
                    <a:cubicBezTo>
                      <a:pt x="503" y="339"/>
                      <a:pt x="362" y="569"/>
                      <a:pt x="417" y="756"/>
                    </a:cubicBezTo>
                    <a:cubicBezTo>
                      <a:pt x="262" y="814"/>
                      <a:pt x="117" y="881"/>
                      <a:pt x="0" y="946"/>
                    </a:cubicBezTo>
                    <a:cubicBezTo>
                      <a:pt x="184" y="506"/>
                      <a:pt x="583" y="119"/>
                      <a:pt x="919" y="68"/>
                    </a:cubicBezTo>
                    <a:cubicBezTo>
                      <a:pt x="1029" y="53"/>
                      <a:pt x="1060" y="125"/>
                      <a:pt x="1046" y="18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4" name="Freeform 6"/>
              <p:cNvSpPr>
                <a:spLocks noEditPoints="1"/>
              </p:cNvSpPr>
              <p:nvPr/>
            </p:nvSpPr>
            <p:spPr bwMode="invGray">
              <a:xfrm>
                <a:off x="2894013" y="2443163"/>
                <a:ext cx="1189038" cy="400050"/>
              </a:xfrm>
              <a:custGeom>
                <a:avLst/>
                <a:gdLst>
                  <a:gd name="T0" fmla="*/ 749 w 1245"/>
                  <a:gd name="T1" fmla="*/ 246 h 417"/>
                  <a:gd name="T2" fmla="*/ 749 w 1245"/>
                  <a:gd name="T3" fmla="*/ 246 h 417"/>
                  <a:gd name="T4" fmla="*/ 1245 w 1245"/>
                  <a:gd name="T5" fmla="*/ 318 h 417"/>
                  <a:gd name="T6" fmla="*/ 745 w 1245"/>
                  <a:gd name="T7" fmla="*/ 104 h 417"/>
                  <a:gd name="T8" fmla="*/ 749 w 1245"/>
                  <a:gd name="T9" fmla="*/ 246 h 417"/>
                  <a:gd name="T10" fmla="*/ 722 w 1245"/>
                  <a:gd name="T11" fmla="*/ 249 h 417"/>
                  <a:gd name="T12" fmla="*/ 722 w 1245"/>
                  <a:gd name="T13" fmla="*/ 249 h 417"/>
                  <a:gd name="T14" fmla="*/ 55 w 1245"/>
                  <a:gd name="T15" fmla="*/ 417 h 417"/>
                  <a:gd name="T16" fmla="*/ 609 w 1245"/>
                  <a:gd name="T17" fmla="*/ 76 h 417"/>
                  <a:gd name="T18" fmla="*/ 675 w 1245"/>
                  <a:gd name="T19" fmla="*/ 88 h 417"/>
                  <a:gd name="T20" fmla="*/ 722 w 1245"/>
                  <a:gd name="T21" fmla="*/ 249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45" h="417">
                    <a:moveTo>
                      <a:pt x="749" y="246"/>
                    </a:moveTo>
                    <a:lnTo>
                      <a:pt x="749" y="246"/>
                    </a:lnTo>
                    <a:cubicBezTo>
                      <a:pt x="931" y="232"/>
                      <a:pt x="1103" y="250"/>
                      <a:pt x="1245" y="318"/>
                    </a:cubicBezTo>
                    <a:cubicBezTo>
                      <a:pt x="1139" y="247"/>
                      <a:pt x="973" y="159"/>
                      <a:pt x="745" y="104"/>
                    </a:cubicBezTo>
                    <a:cubicBezTo>
                      <a:pt x="740" y="167"/>
                      <a:pt x="745" y="220"/>
                      <a:pt x="749" y="246"/>
                    </a:cubicBezTo>
                    <a:close/>
                    <a:moveTo>
                      <a:pt x="722" y="249"/>
                    </a:moveTo>
                    <a:lnTo>
                      <a:pt x="722" y="249"/>
                    </a:lnTo>
                    <a:cubicBezTo>
                      <a:pt x="518" y="268"/>
                      <a:pt x="277" y="334"/>
                      <a:pt x="55" y="417"/>
                    </a:cubicBezTo>
                    <a:cubicBezTo>
                      <a:pt x="0" y="230"/>
                      <a:pt x="141" y="0"/>
                      <a:pt x="609" y="76"/>
                    </a:cubicBezTo>
                    <a:cubicBezTo>
                      <a:pt x="631" y="80"/>
                      <a:pt x="653" y="84"/>
                      <a:pt x="675" y="88"/>
                    </a:cubicBezTo>
                    <a:cubicBezTo>
                      <a:pt x="686" y="154"/>
                      <a:pt x="706" y="208"/>
                      <a:pt x="722" y="24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5" name="Freeform 7"/>
              <p:cNvSpPr>
                <a:spLocks noEditPoints="1"/>
              </p:cNvSpPr>
              <p:nvPr/>
            </p:nvSpPr>
            <p:spPr bwMode="invGray">
              <a:xfrm>
                <a:off x="4687888" y="2325688"/>
                <a:ext cx="1809750" cy="493713"/>
              </a:xfrm>
              <a:custGeom>
                <a:avLst/>
                <a:gdLst>
                  <a:gd name="T0" fmla="*/ 1579 w 1897"/>
                  <a:gd name="T1" fmla="*/ 301 h 515"/>
                  <a:gd name="T2" fmla="*/ 1706 w 1897"/>
                  <a:gd name="T3" fmla="*/ 301 h 515"/>
                  <a:gd name="T4" fmla="*/ 1596 w 1897"/>
                  <a:gd name="T5" fmla="*/ 20 h 515"/>
                  <a:gd name="T6" fmla="*/ 1391 w 1897"/>
                  <a:gd name="T7" fmla="*/ 500 h 515"/>
                  <a:gd name="T8" fmla="*/ 1542 w 1897"/>
                  <a:gd name="T9" fmla="*/ 394 h 515"/>
                  <a:gd name="T10" fmla="*/ 1787 w 1897"/>
                  <a:gd name="T11" fmla="*/ 500 h 515"/>
                  <a:gd name="T12" fmla="*/ 1692 w 1897"/>
                  <a:gd name="T13" fmla="*/ 20 h 515"/>
                  <a:gd name="T14" fmla="*/ 1813 w 1897"/>
                  <a:gd name="T15" fmla="*/ 77 h 515"/>
                  <a:gd name="T16" fmla="*/ 1813 w 1897"/>
                  <a:gd name="T17" fmla="*/ 61 h 515"/>
                  <a:gd name="T18" fmla="*/ 1828 w 1897"/>
                  <a:gd name="T19" fmla="*/ 77 h 515"/>
                  <a:gd name="T20" fmla="*/ 1826 w 1897"/>
                  <a:gd name="T21" fmla="*/ 59 h 515"/>
                  <a:gd name="T22" fmla="*/ 1833 w 1897"/>
                  <a:gd name="T23" fmla="*/ 48 h 515"/>
                  <a:gd name="T24" fmla="*/ 1818 w 1897"/>
                  <a:gd name="T25" fmla="*/ 35 h 515"/>
                  <a:gd name="T26" fmla="*/ 1805 w 1897"/>
                  <a:gd name="T27" fmla="*/ 77 h 515"/>
                  <a:gd name="T28" fmla="*/ 1850 w 1897"/>
                  <a:gd name="T29" fmla="*/ 56 h 515"/>
                  <a:gd name="T30" fmla="*/ 1819 w 1897"/>
                  <a:gd name="T31" fmla="*/ 88 h 515"/>
                  <a:gd name="T32" fmla="*/ 1819 w 1897"/>
                  <a:gd name="T33" fmla="*/ 25 h 515"/>
                  <a:gd name="T34" fmla="*/ 1819 w 1897"/>
                  <a:gd name="T35" fmla="*/ 20 h 515"/>
                  <a:gd name="T36" fmla="*/ 1783 w 1897"/>
                  <a:gd name="T37" fmla="*/ 56 h 515"/>
                  <a:gd name="T38" fmla="*/ 1855 w 1897"/>
                  <a:gd name="T39" fmla="*/ 56 h 515"/>
                  <a:gd name="T40" fmla="*/ 1813 w 1897"/>
                  <a:gd name="T41" fmla="*/ 41 h 515"/>
                  <a:gd name="T42" fmla="*/ 1818 w 1897"/>
                  <a:gd name="T43" fmla="*/ 41 h 515"/>
                  <a:gd name="T44" fmla="*/ 1826 w 1897"/>
                  <a:gd name="T45" fmla="*/ 48 h 515"/>
                  <a:gd name="T46" fmla="*/ 1818 w 1897"/>
                  <a:gd name="T47" fmla="*/ 55 h 515"/>
                  <a:gd name="T48" fmla="*/ 1813 w 1897"/>
                  <a:gd name="T49" fmla="*/ 41 h 515"/>
                  <a:gd name="T50" fmla="*/ 273 w 1897"/>
                  <a:gd name="T51" fmla="*/ 190 h 515"/>
                  <a:gd name="T52" fmla="*/ 106 w 1897"/>
                  <a:gd name="T53" fmla="*/ 263 h 515"/>
                  <a:gd name="T54" fmla="*/ 187 w 1897"/>
                  <a:gd name="T55" fmla="*/ 116 h 515"/>
                  <a:gd name="T56" fmla="*/ 273 w 1897"/>
                  <a:gd name="T57" fmla="*/ 190 h 515"/>
                  <a:gd name="T58" fmla="*/ 196 w 1897"/>
                  <a:gd name="T59" fmla="*/ 20 h 515"/>
                  <a:gd name="T60" fmla="*/ 0 w 1897"/>
                  <a:gd name="T61" fmla="*/ 500 h 515"/>
                  <a:gd name="T62" fmla="*/ 106 w 1897"/>
                  <a:gd name="T63" fmla="*/ 356 h 515"/>
                  <a:gd name="T64" fmla="*/ 380 w 1897"/>
                  <a:gd name="T65" fmla="*/ 188 h 515"/>
                  <a:gd name="T66" fmla="*/ 196 w 1897"/>
                  <a:gd name="T67" fmla="*/ 20 h 515"/>
                  <a:gd name="T68" fmla="*/ 954 w 1897"/>
                  <a:gd name="T69" fmla="*/ 74 h 515"/>
                  <a:gd name="T70" fmla="*/ 953 w 1897"/>
                  <a:gd name="T71" fmla="*/ 443 h 515"/>
                  <a:gd name="T72" fmla="*/ 1339 w 1897"/>
                  <a:gd name="T73" fmla="*/ 438 h 515"/>
                  <a:gd name="T74" fmla="*/ 1341 w 1897"/>
                  <a:gd name="T75" fmla="*/ 215 h 515"/>
                  <a:gd name="T76" fmla="*/ 1132 w 1897"/>
                  <a:gd name="T77" fmla="*/ 304 h 515"/>
                  <a:gd name="T78" fmla="*/ 1241 w 1897"/>
                  <a:gd name="T79" fmla="*/ 394 h 515"/>
                  <a:gd name="T80" fmla="*/ 1027 w 1897"/>
                  <a:gd name="T81" fmla="*/ 375 h 515"/>
                  <a:gd name="T82" fmla="*/ 1028 w 1897"/>
                  <a:gd name="T83" fmla="*/ 143 h 515"/>
                  <a:gd name="T84" fmla="*/ 1207 w 1897"/>
                  <a:gd name="T85" fmla="*/ 107 h 515"/>
                  <a:gd name="T86" fmla="*/ 1316 w 1897"/>
                  <a:gd name="T87" fmla="*/ 63 h 515"/>
                  <a:gd name="T88" fmla="*/ 954 w 1897"/>
                  <a:gd name="T89" fmla="*/ 74 h 515"/>
                  <a:gd name="T90" fmla="*/ 562 w 1897"/>
                  <a:gd name="T91" fmla="*/ 309 h 515"/>
                  <a:gd name="T92" fmla="*/ 769 w 1897"/>
                  <a:gd name="T93" fmla="*/ 215 h 515"/>
                  <a:gd name="T94" fmla="*/ 562 w 1897"/>
                  <a:gd name="T95" fmla="*/ 114 h 515"/>
                  <a:gd name="T96" fmla="*/ 819 w 1897"/>
                  <a:gd name="T97" fmla="*/ 20 h 515"/>
                  <a:gd name="T98" fmla="*/ 457 w 1897"/>
                  <a:gd name="T99" fmla="*/ 500 h 515"/>
                  <a:gd name="T100" fmla="*/ 823 w 1897"/>
                  <a:gd name="T101" fmla="*/ 407 h 515"/>
                  <a:gd name="T102" fmla="*/ 562 w 1897"/>
                  <a:gd name="T103" fmla="*/ 309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7" h="515">
                    <a:moveTo>
                      <a:pt x="1579" y="301"/>
                    </a:moveTo>
                    <a:lnTo>
                      <a:pt x="1579" y="301"/>
                    </a:lnTo>
                    <a:lnTo>
                      <a:pt x="1643" y="146"/>
                    </a:lnTo>
                    <a:lnTo>
                      <a:pt x="1706" y="301"/>
                    </a:lnTo>
                    <a:lnTo>
                      <a:pt x="1579" y="301"/>
                    </a:lnTo>
                    <a:close/>
                    <a:moveTo>
                      <a:pt x="1596" y="20"/>
                    </a:moveTo>
                    <a:lnTo>
                      <a:pt x="1596" y="20"/>
                    </a:lnTo>
                    <a:lnTo>
                      <a:pt x="1391" y="500"/>
                    </a:lnTo>
                    <a:lnTo>
                      <a:pt x="1498" y="500"/>
                    </a:lnTo>
                    <a:lnTo>
                      <a:pt x="1542" y="394"/>
                    </a:lnTo>
                    <a:lnTo>
                      <a:pt x="1743" y="394"/>
                    </a:lnTo>
                    <a:lnTo>
                      <a:pt x="1787" y="500"/>
                    </a:lnTo>
                    <a:lnTo>
                      <a:pt x="1897" y="500"/>
                    </a:lnTo>
                    <a:lnTo>
                      <a:pt x="1692" y="20"/>
                    </a:lnTo>
                    <a:lnTo>
                      <a:pt x="1596" y="20"/>
                    </a:lnTo>
                    <a:close/>
                    <a:moveTo>
                      <a:pt x="1813" y="77"/>
                    </a:moveTo>
                    <a:lnTo>
                      <a:pt x="1813" y="77"/>
                    </a:lnTo>
                    <a:lnTo>
                      <a:pt x="1813" y="61"/>
                    </a:lnTo>
                    <a:lnTo>
                      <a:pt x="1819" y="61"/>
                    </a:lnTo>
                    <a:lnTo>
                      <a:pt x="1828" y="77"/>
                    </a:lnTo>
                    <a:lnTo>
                      <a:pt x="1837" y="77"/>
                    </a:lnTo>
                    <a:lnTo>
                      <a:pt x="1826" y="59"/>
                    </a:lnTo>
                    <a:cubicBezTo>
                      <a:pt x="1828" y="58"/>
                      <a:pt x="1830" y="57"/>
                      <a:pt x="1831" y="55"/>
                    </a:cubicBezTo>
                    <a:cubicBezTo>
                      <a:pt x="1833" y="53"/>
                      <a:pt x="1833" y="50"/>
                      <a:pt x="1833" y="48"/>
                    </a:cubicBezTo>
                    <a:cubicBezTo>
                      <a:pt x="1833" y="44"/>
                      <a:pt x="1832" y="40"/>
                      <a:pt x="1830" y="38"/>
                    </a:cubicBezTo>
                    <a:cubicBezTo>
                      <a:pt x="1827" y="36"/>
                      <a:pt x="1823" y="35"/>
                      <a:pt x="1818" y="35"/>
                    </a:cubicBezTo>
                    <a:lnTo>
                      <a:pt x="1805" y="35"/>
                    </a:lnTo>
                    <a:lnTo>
                      <a:pt x="1805" y="77"/>
                    </a:lnTo>
                    <a:lnTo>
                      <a:pt x="1813" y="77"/>
                    </a:lnTo>
                    <a:close/>
                    <a:moveTo>
                      <a:pt x="1850" y="56"/>
                    </a:moveTo>
                    <a:lnTo>
                      <a:pt x="1850" y="56"/>
                    </a:lnTo>
                    <a:cubicBezTo>
                      <a:pt x="1850" y="74"/>
                      <a:pt x="1836" y="88"/>
                      <a:pt x="1819" y="88"/>
                    </a:cubicBezTo>
                    <a:cubicBezTo>
                      <a:pt x="1802" y="88"/>
                      <a:pt x="1788" y="74"/>
                      <a:pt x="1788" y="56"/>
                    </a:cubicBezTo>
                    <a:cubicBezTo>
                      <a:pt x="1788" y="39"/>
                      <a:pt x="1802" y="25"/>
                      <a:pt x="1819" y="25"/>
                    </a:cubicBezTo>
                    <a:cubicBezTo>
                      <a:pt x="1836" y="25"/>
                      <a:pt x="1850" y="39"/>
                      <a:pt x="1850" y="56"/>
                    </a:cubicBezTo>
                    <a:close/>
                    <a:moveTo>
                      <a:pt x="1819" y="20"/>
                    </a:moveTo>
                    <a:lnTo>
                      <a:pt x="1819" y="20"/>
                    </a:lnTo>
                    <a:cubicBezTo>
                      <a:pt x="1799" y="20"/>
                      <a:pt x="1783" y="37"/>
                      <a:pt x="1783" y="56"/>
                    </a:cubicBezTo>
                    <a:cubicBezTo>
                      <a:pt x="1783" y="76"/>
                      <a:pt x="1799" y="92"/>
                      <a:pt x="1819" y="92"/>
                    </a:cubicBezTo>
                    <a:cubicBezTo>
                      <a:pt x="1839" y="92"/>
                      <a:pt x="1855" y="76"/>
                      <a:pt x="1855" y="56"/>
                    </a:cubicBezTo>
                    <a:cubicBezTo>
                      <a:pt x="1855" y="37"/>
                      <a:pt x="1839" y="20"/>
                      <a:pt x="1819" y="20"/>
                    </a:cubicBezTo>
                    <a:close/>
                    <a:moveTo>
                      <a:pt x="1813" y="41"/>
                    </a:moveTo>
                    <a:lnTo>
                      <a:pt x="1813" y="41"/>
                    </a:lnTo>
                    <a:lnTo>
                      <a:pt x="1818" y="41"/>
                    </a:lnTo>
                    <a:cubicBezTo>
                      <a:pt x="1821" y="41"/>
                      <a:pt x="1823" y="42"/>
                      <a:pt x="1824" y="43"/>
                    </a:cubicBezTo>
                    <a:cubicBezTo>
                      <a:pt x="1826" y="44"/>
                      <a:pt x="1826" y="46"/>
                      <a:pt x="1826" y="48"/>
                    </a:cubicBezTo>
                    <a:cubicBezTo>
                      <a:pt x="1826" y="50"/>
                      <a:pt x="1825" y="52"/>
                      <a:pt x="1824" y="53"/>
                    </a:cubicBezTo>
                    <a:cubicBezTo>
                      <a:pt x="1822" y="54"/>
                      <a:pt x="1820" y="55"/>
                      <a:pt x="1818" y="55"/>
                    </a:cubicBezTo>
                    <a:lnTo>
                      <a:pt x="1813" y="55"/>
                    </a:lnTo>
                    <a:lnTo>
                      <a:pt x="1813" y="41"/>
                    </a:lnTo>
                    <a:close/>
                    <a:moveTo>
                      <a:pt x="273" y="190"/>
                    </a:moveTo>
                    <a:lnTo>
                      <a:pt x="273" y="190"/>
                    </a:lnTo>
                    <a:cubicBezTo>
                      <a:pt x="273" y="231"/>
                      <a:pt x="242" y="263"/>
                      <a:pt x="189" y="263"/>
                    </a:cubicBezTo>
                    <a:lnTo>
                      <a:pt x="106" y="263"/>
                    </a:lnTo>
                    <a:lnTo>
                      <a:pt x="106" y="116"/>
                    </a:lnTo>
                    <a:lnTo>
                      <a:pt x="187" y="116"/>
                    </a:lnTo>
                    <a:cubicBezTo>
                      <a:pt x="240" y="116"/>
                      <a:pt x="273" y="141"/>
                      <a:pt x="273" y="189"/>
                    </a:cubicBezTo>
                    <a:lnTo>
                      <a:pt x="273" y="190"/>
                    </a:lnTo>
                    <a:close/>
                    <a:moveTo>
                      <a:pt x="196" y="20"/>
                    </a:moveTo>
                    <a:lnTo>
                      <a:pt x="196" y="20"/>
                    </a:lnTo>
                    <a:lnTo>
                      <a:pt x="0" y="20"/>
                    </a:lnTo>
                    <a:lnTo>
                      <a:pt x="0" y="500"/>
                    </a:lnTo>
                    <a:lnTo>
                      <a:pt x="106" y="500"/>
                    </a:lnTo>
                    <a:lnTo>
                      <a:pt x="106" y="356"/>
                    </a:lnTo>
                    <a:lnTo>
                      <a:pt x="186" y="356"/>
                    </a:lnTo>
                    <a:cubicBezTo>
                      <a:pt x="293" y="356"/>
                      <a:pt x="380" y="299"/>
                      <a:pt x="380" y="188"/>
                    </a:cubicBezTo>
                    <a:lnTo>
                      <a:pt x="380" y="186"/>
                    </a:lnTo>
                    <a:cubicBezTo>
                      <a:pt x="380" y="88"/>
                      <a:pt x="311" y="20"/>
                      <a:pt x="196" y="20"/>
                    </a:cubicBezTo>
                    <a:close/>
                    <a:moveTo>
                      <a:pt x="954" y="74"/>
                    </a:moveTo>
                    <a:lnTo>
                      <a:pt x="954" y="74"/>
                    </a:lnTo>
                    <a:cubicBezTo>
                      <a:pt x="904" y="123"/>
                      <a:pt x="879" y="185"/>
                      <a:pt x="879" y="259"/>
                    </a:cubicBezTo>
                    <a:cubicBezTo>
                      <a:pt x="879" y="333"/>
                      <a:pt x="904" y="395"/>
                      <a:pt x="953" y="443"/>
                    </a:cubicBezTo>
                    <a:cubicBezTo>
                      <a:pt x="1002" y="491"/>
                      <a:pt x="1064" y="515"/>
                      <a:pt x="1138" y="515"/>
                    </a:cubicBezTo>
                    <a:cubicBezTo>
                      <a:pt x="1224" y="515"/>
                      <a:pt x="1292" y="489"/>
                      <a:pt x="1339" y="438"/>
                    </a:cubicBezTo>
                    <a:lnTo>
                      <a:pt x="1341" y="435"/>
                    </a:lnTo>
                    <a:lnTo>
                      <a:pt x="1341" y="215"/>
                    </a:lnTo>
                    <a:lnTo>
                      <a:pt x="1132" y="215"/>
                    </a:lnTo>
                    <a:lnTo>
                      <a:pt x="1132" y="304"/>
                    </a:lnTo>
                    <a:lnTo>
                      <a:pt x="1241" y="304"/>
                    </a:lnTo>
                    <a:lnTo>
                      <a:pt x="1241" y="394"/>
                    </a:lnTo>
                    <a:cubicBezTo>
                      <a:pt x="1213" y="411"/>
                      <a:pt x="1178" y="419"/>
                      <a:pt x="1137" y="419"/>
                    </a:cubicBezTo>
                    <a:cubicBezTo>
                      <a:pt x="1094" y="419"/>
                      <a:pt x="1057" y="404"/>
                      <a:pt x="1027" y="375"/>
                    </a:cubicBezTo>
                    <a:cubicBezTo>
                      <a:pt x="997" y="347"/>
                      <a:pt x="982" y="308"/>
                      <a:pt x="982" y="260"/>
                    </a:cubicBezTo>
                    <a:cubicBezTo>
                      <a:pt x="982" y="211"/>
                      <a:pt x="997" y="172"/>
                      <a:pt x="1028" y="143"/>
                    </a:cubicBezTo>
                    <a:cubicBezTo>
                      <a:pt x="1059" y="113"/>
                      <a:pt x="1098" y="99"/>
                      <a:pt x="1144" y="99"/>
                    </a:cubicBezTo>
                    <a:cubicBezTo>
                      <a:pt x="1168" y="99"/>
                      <a:pt x="1189" y="101"/>
                      <a:pt x="1207" y="107"/>
                    </a:cubicBezTo>
                    <a:cubicBezTo>
                      <a:pt x="1224" y="113"/>
                      <a:pt x="1241" y="123"/>
                      <a:pt x="1258" y="137"/>
                    </a:cubicBezTo>
                    <a:lnTo>
                      <a:pt x="1316" y="63"/>
                    </a:lnTo>
                    <a:cubicBezTo>
                      <a:pt x="1285" y="36"/>
                      <a:pt x="1230" y="0"/>
                      <a:pt x="1138" y="0"/>
                    </a:cubicBezTo>
                    <a:cubicBezTo>
                      <a:pt x="1066" y="0"/>
                      <a:pt x="1005" y="25"/>
                      <a:pt x="954" y="74"/>
                    </a:cubicBezTo>
                    <a:close/>
                    <a:moveTo>
                      <a:pt x="562" y="309"/>
                    </a:moveTo>
                    <a:lnTo>
                      <a:pt x="562" y="309"/>
                    </a:lnTo>
                    <a:lnTo>
                      <a:pt x="769" y="309"/>
                    </a:lnTo>
                    <a:lnTo>
                      <a:pt x="769" y="215"/>
                    </a:lnTo>
                    <a:lnTo>
                      <a:pt x="562" y="215"/>
                    </a:lnTo>
                    <a:lnTo>
                      <a:pt x="562" y="114"/>
                    </a:lnTo>
                    <a:lnTo>
                      <a:pt x="819" y="114"/>
                    </a:lnTo>
                    <a:lnTo>
                      <a:pt x="819" y="20"/>
                    </a:lnTo>
                    <a:lnTo>
                      <a:pt x="457" y="20"/>
                    </a:lnTo>
                    <a:lnTo>
                      <a:pt x="457" y="500"/>
                    </a:lnTo>
                    <a:lnTo>
                      <a:pt x="823" y="500"/>
                    </a:lnTo>
                    <a:lnTo>
                      <a:pt x="823" y="407"/>
                    </a:lnTo>
                    <a:lnTo>
                      <a:pt x="562" y="407"/>
                    </a:lnTo>
                    <a:lnTo>
                      <a:pt x="562" y="30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6339417" y="6471051"/>
            <a:ext cx="4938184" cy="2434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486834" y="1464734"/>
            <a:ext cx="5365751" cy="4751917"/>
          </a:xfrm>
        </p:spPr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96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hoto Yellow">
    <p:bg>
      <p:bgPr>
        <a:solidFill>
          <a:srgbClr val="F9CB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 noChangeAspect="1"/>
          </p:cNvSpPr>
          <p:nvPr userDrawn="1"/>
        </p:nvSpPr>
        <p:spPr bwMode="hidden">
          <a:xfrm>
            <a:off x="-5" y="5177478"/>
            <a:ext cx="6096005" cy="1680524"/>
          </a:xfrm>
          <a:custGeom>
            <a:avLst/>
            <a:gdLst/>
            <a:ahLst/>
            <a:cxnLst/>
            <a:rect l="l" t="t" r="r" b="b"/>
            <a:pathLst>
              <a:path w="4572004" h="1260393">
                <a:moveTo>
                  <a:pt x="1076568" y="0"/>
                </a:moveTo>
                <a:cubicBezTo>
                  <a:pt x="1314868" y="0"/>
                  <a:pt x="1508050" y="193181"/>
                  <a:pt x="1508050" y="431483"/>
                </a:cubicBezTo>
                <a:lnTo>
                  <a:pt x="1506772" y="444162"/>
                </a:lnTo>
                <a:lnTo>
                  <a:pt x="1552495" y="458355"/>
                </a:lnTo>
                <a:cubicBezTo>
                  <a:pt x="1599993" y="478445"/>
                  <a:pt x="1640406" y="512006"/>
                  <a:pt x="1668944" y="554249"/>
                </a:cubicBezTo>
                <a:lnTo>
                  <a:pt x="1680767" y="578842"/>
                </a:lnTo>
                <a:lnTo>
                  <a:pt x="1699016" y="563786"/>
                </a:lnTo>
                <a:cubicBezTo>
                  <a:pt x="1733363" y="540582"/>
                  <a:pt x="1774768" y="527032"/>
                  <a:pt x="1819338" y="527032"/>
                </a:cubicBezTo>
                <a:cubicBezTo>
                  <a:pt x="1834196" y="527032"/>
                  <a:pt x="1848701" y="528538"/>
                  <a:pt x="1862710" y="531405"/>
                </a:cubicBezTo>
                <a:lnTo>
                  <a:pt x="1900853" y="543245"/>
                </a:lnTo>
                <a:lnTo>
                  <a:pt x="1908541" y="518482"/>
                </a:lnTo>
                <a:cubicBezTo>
                  <a:pt x="1948720" y="423486"/>
                  <a:pt x="2042784" y="356830"/>
                  <a:pt x="2152417" y="356830"/>
                </a:cubicBezTo>
                <a:lnTo>
                  <a:pt x="2171456" y="358749"/>
                </a:lnTo>
                <a:lnTo>
                  <a:pt x="2188958" y="326501"/>
                </a:lnTo>
                <a:cubicBezTo>
                  <a:pt x="2266499" y="211726"/>
                  <a:pt x="2397813" y="136264"/>
                  <a:pt x="2546751" y="136264"/>
                </a:cubicBezTo>
                <a:cubicBezTo>
                  <a:pt x="2665902" y="136264"/>
                  <a:pt x="2773772" y="184560"/>
                  <a:pt x="2851855" y="262643"/>
                </a:cubicBezTo>
                <a:lnTo>
                  <a:pt x="2891688" y="310921"/>
                </a:lnTo>
                <a:lnTo>
                  <a:pt x="2903068" y="289955"/>
                </a:lnTo>
                <a:cubicBezTo>
                  <a:pt x="2992355" y="157792"/>
                  <a:pt x="3143561" y="70899"/>
                  <a:pt x="3315062" y="70899"/>
                </a:cubicBezTo>
                <a:cubicBezTo>
                  <a:pt x="3332212" y="70899"/>
                  <a:pt x="3349159" y="71768"/>
                  <a:pt x="3365862" y="73464"/>
                </a:cubicBezTo>
                <a:lnTo>
                  <a:pt x="3414566" y="80897"/>
                </a:lnTo>
                <a:lnTo>
                  <a:pt x="3444650" y="56076"/>
                </a:lnTo>
                <a:cubicBezTo>
                  <a:pt x="3497054" y="20673"/>
                  <a:pt x="3560228" y="0"/>
                  <a:pt x="3628230" y="0"/>
                </a:cubicBezTo>
                <a:cubicBezTo>
                  <a:pt x="3786902" y="0"/>
                  <a:pt x="3919286" y="112550"/>
                  <a:pt x="3949902" y="262170"/>
                </a:cubicBezTo>
                <a:lnTo>
                  <a:pt x="3950759" y="270668"/>
                </a:lnTo>
                <a:lnTo>
                  <a:pt x="3960210" y="267734"/>
                </a:lnTo>
                <a:cubicBezTo>
                  <a:pt x="3977440" y="264208"/>
                  <a:pt x="3995279" y="262357"/>
                  <a:pt x="4013551" y="262357"/>
                </a:cubicBezTo>
                <a:cubicBezTo>
                  <a:pt x="4104912" y="262357"/>
                  <a:pt x="4185460" y="308646"/>
                  <a:pt x="4233025" y="379050"/>
                </a:cubicBezTo>
                <a:lnTo>
                  <a:pt x="4243902" y="399090"/>
                </a:lnTo>
                <a:lnTo>
                  <a:pt x="4247387" y="387863"/>
                </a:lnTo>
                <a:cubicBezTo>
                  <a:pt x="4301073" y="260934"/>
                  <a:pt x="4425974" y="171460"/>
                  <a:pt x="4572004" y="169861"/>
                </a:cubicBezTo>
                <a:lnTo>
                  <a:pt x="4572004" y="1260393"/>
                </a:lnTo>
                <a:lnTo>
                  <a:pt x="2" y="1260393"/>
                </a:lnTo>
                <a:cubicBezTo>
                  <a:pt x="1" y="1020805"/>
                  <a:pt x="1" y="781218"/>
                  <a:pt x="0" y="541629"/>
                </a:cubicBezTo>
                <a:lnTo>
                  <a:pt x="13625" y="525116"/>
                </a:lnTo>
                <a:cubicBezTo>
                  <a:pt x="71477" y="467264"/>
                  <a:pt x="151398" y="431483"/>
                  <a:pt x="239675" y="431483"/>
                </a:cubicBezTo>
                <a:cubicBezTo>
                  <a:pt x="283815" y="431483"/>
                  <a:pt x="325865" y="440428"/>
                  <a:pt x="364110" y="456605"/>
                </a:cubicBezTo>
                <a:lnTo>
                  <a:pt x="392039" y="471763"/>
                </a:lnTo>
                <a:lnTo>
                  <a:pt x="414033" y="445106"/>
                </a:lnTo>
                <a:cubicBezTo>
                  <a:pt x="471885" y="387254"/>
                  <a:pt x="551805" y="351473"/>
                  <a:pt x="640084" y="351473"/>
                </a:cubicBezTo>
                <a:lnTo>
                  <a:pt x="653018" y="352777"/>
                </a:lnTo>
                <a:lnTo>
                  <a:pt x="653850" y="344524"/>
                </a:lnTo>
                <a:cubicBezTo>
                  <a:pt x="694085" y="147905"/>
                  <a:pt x="868053" y="0"/>
                  <a:pt x="1076568" y="0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25400" cap="sq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 bwMode="gray">
          <a:xfrm>
            <a:off x="6096000" y="0"/>
            <a:ext cx="6096000" cy="6858000"/>
          </a:xfrm>
          <a:solidFill>
            <a:schemeClr val="accent5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6834" y="243840"/>
            <a:ext cx="5365751" cy="91609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sentence case</a:t>
            </a:r>
          </a:p>
        </p:txBody>
      </p:sp>
      <p:grpSp>
        <p:nvGrpSpPr>
          <p:cNvPr id="20" name="Group 19"/>
          <p:cNvGrpSpPr>
            <a:grpSpLocks noChangeAspect="1"/>
          </p:cNvGrpSpPr>
          <p:nvPr userDrawn="1"/>
        </p:nvGrpSpPr>
        <p:grpSpPr bwMode="invGray">
          <a:xfrm>
            <a:off x="152400" y="6507197"/>
            <a:ext cx="914400" cy="269823"/>
            <a:chOff x="2203450" y="1885950"/>
            <a:chExt cx="4737100" cy="1371600"/>
          </a:xfrm>
        </p:grpSpPr>
        <p:sp>
          <p:nvSpPr>
            <p:cNvPr id="21" name="AutoShape 3"/>
            <p:cNvSpPr>
              <a:spLocks noChangeAspect="1" noChangeArrowheads="1" noTextEdit="1"/>
            </p:cNvSpPr>
            <p:nvPr/>
          </p:nvSpPr>
          <p:spPr bwMode="invGray">
            <a:xfrm>
              <a:off x="2203450" y="1885950"/>
              <a:ext cx="4737100" cy="13716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grpSp>
          <p:nvGrpSpPr>
            <p:cNvPr id="22" name="Group 21"/>
            <p:cNvGrpSpPr/>
            <p:nvPr/>
          </p:nvGrpSpPr>
          <p:grpSpPr bwMode="invGray">
            <a:xfrm>
              <a:off x="2549525" y="2117725"/>
              <a:ext cx="3948113" cy="908050"/>
              <a:chOff x="2549525" y="2117725"/>
              <a:chExt cx="3948113" cy="908050"/>
            </a:xfrm>
          </p:grpSpPr>
          <p:sp>
            <p:nvSpPr>
              <p:cNvPr id="23" name="Freeform 5"/>
              <p:cNvSpPr>
                <a:spLocks noEditPoints="1"/>
              </p:cNvSpPr>
              <p:nvPr/>
            </p:nvSpPr>
            <p:spPr bwMode="invGray">
              <a:xfrm>
                <a:off x="2549525" y="2117725"/>
                <a:ext cx="1949450" cy="908050"/>
              </a:xfrm>
              <a:custGeom>
                <a:avLst/>
                <a:gdLst>
                  <a:gd name="T0" fmla="*/ 1816 w 2042"/>
                  <a:gd name="T1" fmla="*/ 279 h 946"/>
                  <a:gd name="T2" fmla="*/ 1816 w 2042"/>
                  <a:gd name="T3" fmla="*/ 279 h 946"/>
                  <a:gd name="T4" fmla="*/ 1813 w 2042"/>
                  <a:gd name="T5" fmla="*/ 278 h 946"/>
                  <a:gd name="T6" fmla="*/ 1761 w 2042"/>
                  <a:gd name="T7" fmla="*/ 288 h 946"/>
                  <a:gd name="T8" fmla="*/ 1758 w 2042"/>
                  <a:gd name="T9" fmla="*/ 291 h 946"/>
                  <a:gd name="T10" fmla="*/ 1805 w 2042"/>
                  <a:gd name="T11" fmla="*/ 314 h 946"/>
                  <a:gd name="T12" fmla="*/ 1816 w 2042"/>
                  <a:gd name="T13" fmla="*/ 279 h 946"/>
                  <a:gd name="T14" fmla="*/ 2030 w 2042"/>
                  <a:gd name="T15" fmla="*/ 536 h 946"/>
                  <a:gd name="T16" fmla="*/ 2030 w 2042"/>
                  <a:gd name="T17" fmla="*/ 536 h 946"/>
                  <a:gd name="T18" fmla="*/ 2000 w 2042"/>
                  <a:gd name="T19" fmla="*/ 586 h 946"/>
                  <a:gd name="T20" fmla="*/ 1938 w 2042"/>
                  <a:gd name="T21" fmla="*/ 596 h 946"/>
                  <a:gd name="T22" fmla="*/ 1779 w 2042"/>
                  <a:gd name="T23" fmla="*/ 532 h 946"/>
                  <a:gd name="T24" fmla="*/ 1511 w 2042"/>
                  <a:gd name="T25" fmla="*/ 458 h 946"/>
                  <a:gd name="T26" fmla="*/ 1501 w 2042"/>
                  <a:gd name="T27" fmla="*/ 469 h 946"/>
                  <a:gd name="T28" fmla="*/ 1679 w 2042"/>
                  <a:gd name="T29" fmla="*/ 582 h 946"/>
                  <a:gd name="T30" fmla="*/ 1719 w 2042"/>
                  <a:gd name="T31" fmla="*/ 725 h 946"/>
                  <a:gd name="T32" fmla="*/ 1607 w 2042"/>
                  <a:gd name="T33" fmla="*/ 657 h 946"/>
                  <a:gd name="T34" fmla="*/ 1107 w 2042"/>
                  <a:gd name="T35" fmla="*/ 443 h 946"/>
                  <a:gd name="T36" fmla="*/ 1639 w 2042"/>
                  <a:gd name="T37" fmla="*/ 62 h 946"/>
                  <a:gd name="T38" fmla="*/ 1782 w 2042"/>
                  <a:gd name="T39" fmla="*/ 115 h 946"/>
                  <a:gd name="T40" fmla="*/ 1750 w 2042"/>
                  <a:gd name="T41" fmla="*/ 148 h 946"/>
                  <a:gd name="T42" fmla="*/ 1752 w 2042"/>
                  <a:gd name="T43" fmla="*/ 177 h 946"/>
                  <a:gd name="T44" fmla="*/ 1842 w 2042"/>
                  <a:gd name="T45" fmla="*/ 248 h 946"/>
                  <a:gd name="T46" fmla="*/ 1873 w 2042"/>
                  <a:gd name="T47" fmla="*/ 330 h 946"/>
                  <a:gd name="T48" fmla="*/ 2025 w 2042"/>
                  <a:gd name="T49" fmla="*/ 494 h 946"/>
                  <a:gd name="T50" fmla="*/ 2030 w 2042"/>
                  <a:gd name="T51" fmla="*/ 536 h 946"/>
                  <a:gd name="T52" fmla="*/ 1046 w 2042"/>
                  <a:gd name="T53" fmla="*/ 183 h 946"/>
                  <a:gd name="T54" fmla="*/ 1046 w 2042"/>
                  <a:gd name="T55" fmla="*/ 183 h 946"/>
                  <a:gd name="T56" fmla="*/ 1037 w 2042"/>
                  <a:gd name="T57" fmla="*/ 427 h 946"/>
                  <a:gd name="T58" fmla="*/ 971 w 2042"/>
                  <a:gd name="T59" fmla="*/ 415 h 946"/>
                  <a:gd name="T60" fmla="*/ 417 w 2042"/>
                  <a:gd name="T61" fmla="*/ 756 h 946"/>
                  <a:gd name="T62" fmla="*/ 0 w 2042"/>
                  <a:gd name="T63" fmla="*/ 946 h 946"/>
                  <a:gd name="T64" fmla="*/ 919 w 2042"/>
                  <a:gd name="T65" fmla="*/ 68 h 946"/>
                  <a:gd name="T66" fmla="*/ 1046 w 2042"/>
                  <a:gd name="T67" fmla="*/ 183 h 9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2" h="946">
                    <a:moveTo>
                      <a:pt x="1816" y="279"/>
                    </a:moveTo>
                    <a:lnTo>
                      <a:pt x="1816" y="279"/>
                    </a:lnTo>
                    <a:lnTo>
                      <a:pt x="1813" y="278"/>
                    </a:lnTo>
                    <a:cubicBezTo>
                      <a:pt x="1813" y="277"/>
                      <a:pt x="1784" y="264"/>
                      <a:pt x="1761" y="288"/>
                    </a:cubicBezTo>
                    <a:lnTo>
                      <a:pt x="1758" y="291"/>
                    </a:lnTo>
                    <a:lnTo>
                      <a:pt x="1805" y="314"/>
                    </a:lnTo>
                    <a:lnTo>
                      <a:pt x="1816" y="279"/>
                    </a:lnTo>
                    <a:close/>
                    <a:moveTo>
                      <a:pt x="2030" y="536"/>
                    </a:moveTo>
                    <a:lnTo>
                      <a:pt x="2030" y="536"/>
                    </a:lnTo>
                    <a:cubicBezTo>
                      <a:pt x="2030" y="536"/>
                      <a:pt x="2010" y="573"/>
                      <a:pt x="2000" y="586"/>
                    </a:cubicBezTo>
                    <a:cubicBezTo>
                      <a:pt x="1991" y="600"/>
                      <a:pt x="1963" y="608"/>
                      <a:pt x="1938" y="596"/>
                    </a:cubicBezTo>
                    <a:cubicBezTo>
                      <a:pt x="1926" y="591"/>
                      <a:pt x="1820" y="529"/>
                      <a:pt x="1779" y="532"/>
                    </a:cubicBezTo>
                    <a:cubicBezTo>
                      <a:pt x="1574" y="550"/>
                      <a:pt x="1517" y="466"/>
                      <a:pt x="1511" y="458"/>
                    </a:cubicBezTo>
                    <a:cubicBezTo>
                      <a:pt x="1504" y="450"/>
                      <a:pt x="1492" y="454"/>
                      <a:pt x="1501" y="469"/>
                    </a:cubicBezTo>
                    <a:cubicBezTo>
                      <a:pt x="1546" y="546"/>
                      <a:pt x="1679" y="582"/>
                      <a:pt x="1679" y="582"/>
                    </a:cubicBezTo>
                    <a:cubicBezTo>
                      <a:pt x="1714" y="666"/>
                      <a:pt x="1719" y="725"/>
                      <a:pt x="1719" y="725"/>
                    </a:cubicBezTo>
                    <a:cubicBezTo>
                      <a:pt x="1684" y="698"/>
                      <a:pt x="1647" y="676"/>
                      <a:pt x="1607" y="657"/>
                    </a:cubicBezTo>
                    <a:cubicBezTo>
                      <a:pt x="1501" y="586"/>
                      <a:pt x="1335" y="498"/>
                      <a:pt x="1107" y="443"/>
                    </a:cubicBezTo>
                    <a:cubicBezTo>
                      <a:pt x="1120" y="261"/>
                      <a:pt x="1211" y="0"/>
                      <a:pt x="1639" y="62"/>
                    </a:cubicBezTo>
                    <a:cubicBezTo>
                      <a:pt x="1639" y="62"/>
                      <a:pt x="1724" y="76"/>
                      <a:pt x="1782" y="115"/>
                    </a:cubicBezTo>
                    <a:cubicBezTo>
                      <a:pt x="1782" y="115"/>
                      <a:pt x="1768" y="130"/>
                      <a:pt x="1750" y="148"/>
                    </a:cubicBezTo>
                    <a:cubicBezTo>
                      <a:pt x="1732" y="166"/>
                      <a:pt x="1752" y="177"/>
                      <a:pt x="1752" y="177"/>
                    </a:cubicBezTo>
                    <a:lnTo>
                      <a:pt x="1842" y="248"/>
                    </a:lnTo>
                    <a:cubicBezTo>
                      <a:pt x="1843" y="286"/>
                      <a:pt x="1845" y="296"/>
                      <a:pt x="1873" y="330"/>
                    </a:cubicBezTo>
                    <a:cubicBezTo>
                      <a:pt x="1901" y="364"/>
                      <a:pt x="2011" y="479"/>
                      <a:pt x="2025" y="494"/>
                    </a:cubicBezTo>
                    <a:cubicBezTo>
                      <a:pt x="2042" y="512"/>
                      <a:pt x="2030" y="536"/>
                      <a:pt x="2030" y="536"/>
                    </a:cubicBezTo>
                    <a:close/>
                    <a:moveTo>
                      <a:pt x="1046" y="183"/>
                    </a:moveTo>
                    <a:lnTo>
                      <a:pt x="1046" y="183"/>
                    </a:lnTo>
                    <a:cubicBezTo>
                      <a:pt x="1023" y="276"/>
                      <a:pt x="1025" y="358"/>
                      <a:pt x="1037" y="427"/>
                    </a:cubicBezTo>
                    <a:cubicBezTo>
                      <a:pt x="1015" y="423"/>
                      <a:pt x="993" y="419"/>
                      <a:pt x="971" y="415"/>
                    </a:cubicBezTo>
                    <a:cubicBezTo>
                      <a:pt x="503" y="339"/>
                      <a:pt x="362" y="569"/>
                      <a:pt x="417" y="756"/>
                    </a:cubicBezTo>
                    <a:cubicBezTo>
                      <a:pt x="262" y="814"/>
                      <a:pt x="117" y="881"/>
                      <a:pt x="0" y="946"/>
                    </a:cubicBezTo>
                    <a:cubicBezTo>
                      <a:pt x="184" y="506"/>
                      <a:pt x="583" y="119"/>
                      <a:pt x="919" y="68"/>
                    </a:cubicBezTo>
                    <a:cubicBezTo>
                      <a:pt x="1029" y="53"/>
                      <a:pt x="1060" y="125"/>
                      <a:pt x="1046" y="18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4" name="Freeform 6"/>
              <p:cNvSpPr>
                <a:spLocks noEditPoints="1"/>
              </p:cNvSpPr>
              <p:nvPr/>
            </p:nvSpPr>
            <p:spPr bwMode="invGray">
              <a:xfrm>
                <a:off x="2894013" y="2443163"/>
                <a:ext cx="1189038" cy="400050"/>
              </a:xfrm>
              <a:custGeom>
                <a:avLst/>
                <a:gdLst>
                  <a:gd name="T0" fmla="*/ 749 w 1245"/>
                  <a:gd name="T1" fmla="*/ 246 h 417"/>
                  <a:gd name="T2" fmla="*/ 749 w 1245"/>
                  <a:gd name="T3" fmla="*/ 246 h 417"/>
                  <a:gd name="T4" fmla="*/ 1245 w 1245"/>
                  <a:gd name="T5" fmla="*/ 318 h 417"/>
                  <a:gd name="T6" fmla="*/ 745 w 1245"/>
                  <a:gd name="T7" fmla="*/ 104 h 417"/>
                  <a:gd name="T8" fmla="*/ 749 w 1245"/>
                  <a:gd name="T9" fmla="*/ 246 h 417"/>
                  <a:gd name="T10" fmla="*/ 722 w 1245"/>
                  <a:gd name="T11" fmla="*/ 249 h 417"/>
                  <a:gd name="T12" fmla="*/ 722 w 1245"/>
                  <a:gd name="T13" fmla="*/ 249 h 417"/>
                  <a:gd name="T14" fmla="*/ 55 w 1245"/>
                  <a:gd name="T15" fmla="*/ 417 h 417"/>
                  <a:gd name="T16" fmla="*/ 609 w 1245"/>
                  <a:gd name="T17" fmla="*/ 76 h 417"/>
                  <a:gd name="T18" fmla="*/ 675 w 1245"/>
                  <a:gd name="T19" fmla="*/ 88 h 417"/>
                  <a:gd name="T20" fmla="*/ 722 w 1245"/>
                  <a:gd name="T21" fmla="*/ 249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45" h="417">
                    <a:moveTo>
                      <a:pt x="749" y="246"/>
                    </a:moveTo>
                    <a:lnTo>
                      <a:pt x="749" y="246"/>
                    </a:lnTo>
                    <a:cubicBezTo>
                      <a:pt x="931" y="232"/>
                      <a:pt x="1103" y="250"/>
                      <a:pt x="1245" y="318"/>
                    </a:cubicBezTo>
                    <a:cubicBezTo>
                      <a:pt x="1139" y="247"/>
                      <a:pt x="973" y="159"/>
                      <a:pt x="745" y="104"/>
                    </a:cubicBezTo>
                    <a:cubicBezTo>
                      <a:pt x="740" y="167"/>
                      <a:pt x="745" y="220"/>
                      <a:pt x="749" y="246"/>
                    </a:cubicBezTo>
                    <a:close/>
                    <a:moveTo>
                      <a:pt x="722" y="249"/>
                    </a:moveTo>
                    <a:lnTo>
                      <a:pt x="722" y="249"/>
                    </a:lnTo>
                    <a:cubicBezTo>
                      <a:pt x="518" y="268"/>
                      <a:pt x="277" y="334"/>
                      <a:pt x="55" y="417"/>
                    </a:cubicBezTo>
                    <a:cubicBezTo>
                      <a:pt x="0" y="230"/>
                      <a:pt x="141" y="0"/>
                      <a:pt x="609" y="76"/>
                    </a:cubicBezTo>
                    <a:cubicBezTo>
                      <a:pt x="631" y="80"/>
                      <a:pt x="653" y="84"/>
                      <a:pt x="675" y="88"/>
                    </a:cubicBezTo>
                    <a:cubicBezTo>
                      <a:pt x="686" y="154"/>
                      <a:pt x="706" y="208"/>
                      <a:pt x="722" y="24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5" name="Freeform 7"/>
              <p:cNvSpPr>
                <a:spLocks noEditPoints="1"/>
              </p:cNvSpPr>
              <p:nvPr/>
            </p:nvSpPr>
            <p:spPr bwMode="invGray">
              <a:xfrm>
                <a:off x="4687888" y="2325688"/>
                <a:ext cx="1809750" cy="493713"/>
              </a:xfrm>
              <a:custGeom>
                <a:avLst/>
                <a:gdLst>
                  <a:gd name="T0" fmla="*/ 1579 w 1897"/>
                  <a:gd name="T1" fmla="*/ 301 h 515"/>
                  <a:gd name="T2" fmla="*/ 1706 w 1897"/>
                  <a:gd name="T3" fmla="*/ 301 h 515"/>
                  <a:gd name="T4" fmla="*/ 1596 w 1897"/>
                  <a:gd name="T5" fmla="*/ 20 h 515"/>
                  <a:gd name="T6" fmla="*/ 1391 w 1897"/>
                  <a:gd name="T7" fmla="*/ 500 h 515"/>
                  <a:gd name="T8" fmla="*/ 1542 w 1897"/>
                  <a:gd name="T9" fmla="*/ 394 h 515"/>
                  <a:gd name="T10" fmla="*/ 1787 w 1897"/>
                  <a:gd name="T11" fmla="*/ 500 h 515"/>
                  <a:gd name="T12" fmla="*/ 1692 w 1897"/>
                  <a:gd name="T13" fmla="*/ 20 h 515"/>
                  <a:gd name="T14" fmla="*/ 1813 w 1897"/>
                  <a:gd name="T15" fmla="*/ 77 h 515"/>
                  <a:gd name="T16" fmla="*/ 1813 w 1897"/>
                  <a:gd name="T17" fmla="*/ 61 h 515"/>
                  <a:gd name="T18" fmla="*/ 1828 w 1897"/>
                  <a:gd name="T19" fmla="*/ 77 h 515"/>
                  <a:gd name="T20" fmla="*/ 1826 w 1897"/>
                  <a:gd name="T21" fmla="*/ 59 h 515"/>
                  <a:gd name="T22" fmla="*/ 1833 w 1897"/>
                  <a:gd name="T23" fmla="*/ 48 h 515"/>
                  <a:gd name="T24" fmla="*/ 1818 w 1897"/>
                  <a:gd name="T25" fmla="*/ 35 h 515"/>
                  <a:gd name="T26" fmla="*/ 1805 w 1897"/>
                  <a:gd name="T27" fmla="*/ 77 h 515"/>
                  <a:gd name="T28" fmla="*/ 1850 w 1897"/>
                  <a:gd name="T29" fmla="*/ 56 h 515"/>
                  <a:gd name="T30" fmla="*/ 1819 w 1897"/>
                  <a:gd name="T31" fmla="*/ 88 h 515"/>
                  <a:gd name="T32" fmla="*/ 1819 w 1897"/>
                  <a:gd name="T33" fmla="*/ 25 h 515"/>
                  <a:gd name="T34" fmla="*/ 1819 w 1897"/>
                  <a:gd name="T35" fmla="*/ 20 h 515"/>
                  <a:gd name="T36" fmla="*/ 1783 w 1897"/>
                  <a:gd name="T37" fmla="*/ 56 h 515"/>
                  <a:gd name="T38" fmla="*/ 1855 w 1897"/>
                  <a:gd name="T39" fmla="*/ 56 h 515"/>
                  <a:gd name="T40" fmla="*/ 1813 w 1897"/>
                  <a:gd name="T41" fmla="*/ 41 h 515"/>
                  <a:gd name="T42" fmla="*/ 1818 w 1897"/>
                  <a:gd name="T43" fmla="*/ 41 h 515"/>
                  <a:gd name="T44" fmla="*/ 1826 w 1897"/>
                  <a:gd name="T45" fmla="*/ 48 h 515"/>
                  <a:gd name="T46" fmla="*/ 1818 w 1897"/>
                  <a:gd name="T47" fmla="*/ 55 h 515"/>
                  <a:gd name="T48" fmla="*/ 1813 w 1897"/>
                  <a:gd name="T49" fmla="*/ 41 h 515"/>
                  <a:gd name="T50" fmla="*/ 273 w 1897"/>
                  <a:gd name="T51" fmla="*/ 190 h 515"/>
                  <a:gd name="T52" fmla="*/ 106 w 1897"/>
                  <a:gd name="T53" fmla="*/ 263 h 515"/>
                  <a:gd name="T54" fmla="*/ 187 w 1897"/>
                  <a:gd name="T55" fmla="*/ 116 h 515"/>
                  <a:gd name="T56" fmla="*/ 273 w 1897"/>
                  <a:gd name="T57" fmla="*/ 190 h 515"/>
                  <a:gd name="T58" fmla="*/ 196 w 1897"/>
                  <a:gd name="T59" fmla="*/ 20 h 515"/>
                  <a:gd name="T60" fmla="*/ 0 w 1897"/>
                  <a:gd name="T61" fmla="*/ 500 h 515"/>
                  <a:gd name="T62" fmla="*/ 106 w 1897"/>
                  <a:gd name="T63" fmla="*/ 356 h 515"/>
                  <a:gd name="T64" fmla="*/ 380 w 1897"/>
                  <a:gd name="T65" fmla="*/ 188 h 515"/>
                  <a:gd name="T66" fmla="*/ 196 w 1897"/>
                  <a:gd name="T67" fmla="*/ 20 h 515"/>
                  <a:gd name="T68" fmla="*/ 954 w 1897"/>
                  <a:gd name="T69" fmla="*/ 74 h 515"/>
                  <a:gd name="T70" fmla="*/ 953 w 1897"/>
                  <a:gd name="T71" fmla="*/ 443 h 515"/>
                  <a:gd name="T72" fmla="*/ 1339 w 1897"/>
                  <a:gd name="T73" fmla="*/ 438 h 515"/>
                  <a:gd name="T74" fmla="*/ 1341 w 1897"/>
                  <a:gd name="T75" fmla="*/ 215 h 515"/>
                  <a:gd name="T76" fmla="*/ 1132 w 1897"/>
                  <a:gd name="T77" fmla="*/ 304 h 515"/>
                  <a:gd name="T78" fmla="*/ 1241 w 1897"/>
                  <a:gd name="T79" fmla="*/ 394 h 515"/>
                  <a:gd name="T80" fmla="*/ 1027 w 1897"/>
                  <a:gd name="T81" fmla="*/ 375 h 515"/>
                  <a:gd name="T82" fmla="*/ 1028 w 1897"/>
                  <a:gd name="T83" fmla="*/ 143 h 515"/>
                  <a:gd name="T84" fmla="*/ 1207 w 1897"/>
                  <a:gd name="T85" fmla="*/ 107 h 515"/>
                  <a:gd name="T86" fmla="*/ 1316 w 1897"/>
                  <a:gd name="T87" fmla="*/ 63 h 515"/>
                  <a:gd name="T88" fmla="*/ 954 w 1897"/>
                  <a:gd name="T89" fmla="*/ 74 h 515"/>
                  <a:gd name="T90" fmla="*/ 562 w 1897"/>
                  <a:gd name="T91" fmla="*/ 309 h 515"/>
                  <a:gd name="T92" fmla="*/ 769 w 1897"/>
                  <a:gd name="T93" fmla="*/ 215 h 515"/>
                  <a:gd name="T94" fmla="*/ 562 w 1897"/>
                  <a:gd name="T95" fmla="*/ 114 h 515"/>
                  <a:gd name="T96" fmla="*/ 819 w 1897"/>
                  <a:gd name="T97" fmla="*/ 20 h 515"/>
                  <a:gd name="T98" fmla="*/ 457 w 1897"/>
                  <a:gd name="T99" fmla="*/ 500 h 515"/>
                  <a:gd name="T100" fmla="*/ 823 w 1897"/>
                  <a:gd name="T101" fmla="*/ 407 h 515"/>
                  <a:gd name="T102" fmla="*/ 562 w 1897"/>
                  <a:gd name="T103" fmla="*/ 309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7" h="515">
                    <a:moveTo>
                      <a:pt x="1579" y="301"/>
                    </a:moveTo>
                    <a:lnTo>
                      <a:pt x="1579" y="301"/>
                    </a:lnTo>
                    <a:lnTo>
                      <a:pt x="1643" y="146"/>
                    </a:lnTo>
                    <a:lnTo>
                      <a:pt x="1706" y="301"/>
                    </a:lnTo>
                    <a:lnTo>
                      <a:pt x="1579" y="301"/>
                    </a:lnTo>
                    <a:close/>
                    <a:moveTo>
                      <a:pt x="1596" y="20"/>
                    </a:moveTo>
                    <a:lnTo>
                      <a:pt x="1596" y="20"/>
                    </a:lnTo>
                    <a:lnTo>
                      <a:pt x="1391" y="500"/>
                    </a:lnTo>
                    <a:lnTo>
                      <a:pt x="1498" y="500"/>
                    </a:lnTo>
                    <a:lnTo>
                      <a:pt x="1542" y="394"/>
                    </a:lnTo>
                    <a:lnTo>
                      <a:pt x="1743" y="394"/>
                    </a:lnTo>
                    <a:lnTo>
                      <a:pt x="1787" y="500"/>
                    </a:lnTo>
                    <a:lnTo>
                      <a:pt x="1897" y="500"/>
                    </a:lnTo>
                    <a:lnTo>
                      <a:pt x="1692" y="20"/>
                    </a:lnTo>
                    <a:lnTo>
                      <a:pt x="1596" y="20"/>
                    </a:lnTo>
                    <a:close/>
                    <a:moveTo>
                      <a:pt x="1813" y="77"/>
                    </a:moveTo>
                    <a:lnTo>
                      <a:pt x="1813" y="77"/>
                    </a:lnTo>
                    <a:lnTo>
                      <a:pt x="1813" y="61"/>
                    </a:lnTo>
                    <a:lnTo>
                      <a:pt x="1819" y="61"/>
                    </a:lnTo>
                    <a:lnTo>
                      <a:pt x="1828" y="77"/>
                    </a:lnTo>
                    <a:lnTo>
                      <a:pt x="1837" y="77"/>
                    </a:lnTo>
                    <a:lnTo>
                      <a:pt x="1826" y="59"/>
                    </a:lnTo>
                    <a:cubicBezTo>
                      <a:pt x="1828" y="58"/>
                      <a:pt x="1830" y="57"/>
                      <a:pt x="1831" y="55"/>
                    </a:cubicBezTo>
                    <a:cubicBezTo>
                      <a:pt x="1833" y="53"/>
                      <a:pt x="1833" y="50"/>
                      <a:pt x="1833" y="48"/>
                    </a:cubicBezTo>
                    <a:cubicBezTo>
                      <a:pt x="1833" y="44"/>
                      <a:pt x="1832" y="40"/>
                      <a:pt x="1830" y="38"/>
                    </a:cubicBezTo>
                    <a:cubicBezTo>
                      <a:pt x="1827" y="36"/>
                      <a:pt x="1823" y="35"/>
                      <a:pt x="1818" y="35"/>
                    </a:cubicBezTo>
                    <a:lnTo>
                      <a:pt x="1805" y="35"/>
                    </a:lnTo>
                    <a:lnTo>
                      <a:pt x="1805" y="77"/>
                    </a:lnTo>
                    <a:lnTo>
                      <a:pt x="1813" y="77"/>
                    </a:lnTo>
                    <a:close/>
                    <a:moveTo>
                      <a:pt x="1850" y="56"/>
                    </a:moveTo>
                    <a:lnTo>
                      <a:pt x="1850" y="56"/>
                    </a:lnTo>
                    <a:cubicBezTo>
                      <a:pt x="1850" y="74"/>
                      <a:pt x="1836" y="88"/>
                      <a:pt x="1819" y="88"/>
                    </a:cubicBezTo>
                    <a:cubicBezTo>
                      <a:pt x="1802" y="88"/>
                      <a:pt x="1788" y="74"/>
                      <a:pt x="1788" y="56"/>
                    </a:cubicBezTo>
                    <a:cubicBezTo>
                      <a:pt x="1788" y="39"/>
                      <a:pt x="1802" y="25"/>
                      <a:pt x="1819" y="25"/>
                    </a:cubicBezTo>
                    <a:cubicBezTo>
                      <a:pt x="1836" y="25"/>
                      <a:pt x="1850" y="39"/>
                      <a:pt x="1850" y="56"/>
                    </a:cubicBezTo>
                    <a:close/>
                    <a:moveTo>
                      <a:pt x="1819" y="20"/>
                    </a:moveTo>
                    <a:lnTo>
                      <a:pt x="1819" y="20"/>
                    </a:lnTo>
                    <a:cubicBezTo>
                      <a:pt x="1799" y="20"/>
                      <a:pt x="1783" y="37"/>
                      <a:pt x="1783" y="56"/>
                    </a:cubicBezTo>
                    <a:cubicBezTo>
                      <a:pt x="1783" y="76"/>
                      <a:pt x="1799" y="92"/>
                      <a:pt x="1819" y="92"/>
                    </a:cubicBezTo>
                    <a:cubicBezTo>
                      <a:pt x="1839" y="92"/>
                      <a:pt x="1855" y="76"/>
                      <a:pt x="1855" y="56"/>
                    </a:cubicBezTo>
                    <a:cubicBezTo>
                      <a:pt x="1855" y="37"/>
                      <a:pt x="1839" y="20"/>
                      <a:pt x="1819" y="20"/>
                    </a:cubicBezTo>
                    <a:close/>
                    <a:moveTo>
                      <a:pt x="1813" y="41"/>
                    </a:moveTo>
                    <a:lnTo>
                      <a:pt x="1813" y="41"/>
                    </a:lnTo>
                    <a:lnTo>
                      <a:pt x="1818" y="41"/>
                    </a:lnTo>
                    <a:cubicBezTo>
                      <a:pt x="1821" y="41"/>
                      <a:pt x="1823" y="42"/>
                      <a:pt x="1824" y="43"/>
                    </a:cubicBezTo>
                    <a:cubicBezTo>
                      <a:pt x="1826" y="44"/>
                      <a:pt x="1826" y="46"/>
                      <a:pt x="1826" y="48"/>
                    </a:cubicBezTo>
                    <a:cubicBezTo>
                      <a:pt x="1826" y="50"/>
                      <a:pt x="1825" y="52"/>
                      <a:pt x="1824" y="53"/>
                    </a:cubicBezTo>
                    <a:cubicBezTo>
                      <a:pt x="1822" y="54"/>
                      <a:pt x="1820" y="55"/>
                      <a:pt x="1818" y="55"/>
                    </a:cubicBezTo>
                    <a:lnTo>
                      <a:pt x="1813" y="55"/>
                    </a:lnTo>
                    <a:lnTo>
                      <a:pt x="1813" y="41"/>
                    </a:lnTo>
                    <a:close/>
                    <a:moveTo>
                      <a:pt x="273" y="190"/>
                    </a:moveTo>
                    <a:lnTo>
                      <a:pt x="273" y="190"/>
                    </a:lnTo>
                    <a:cubicBezTo>
                      <a:pt x="273" y="231"/>
                      <a:pt x="242" y="263"/>
                      <a:pt x="189" y="263"/>
                    </a:cubicBezTo>
                    <a:lnTo>
                      <a:pt x="106" y="263"/>
                    </a:lnTo>
                    <a:lnTo>
                      <a:pt x="106" y="116"/>
                    </a:lnTo>
                    <a:lnTo>
                      <a:pt x="187" y="116"/>
                    </a:lnTo>
                    <a:cubicBezTo>
                      <a:pt x="240" y="116"/>
                      <a:pt x="273" y="141"/>
                      <a:pt x="273" y="189"/>
                    </a:cubicBezTo>
                    <a:lnTo>
                      <a:pt x="273" y="190"/>
                    </a:lnTo>
                    <a:close/>
                    <a:moveTo>
                      <a:pt x="196" y="20"/>
                    </a:moveTo>
                    <a:lnTo>
                      <a:pt x="196" y="20"/>
                    </a:lnTo>
                    <a:lnTo>
                      <a:pt x="0" y="20"/>
                    </a:lnTo>
                    <a:lnTo>
                      <a:pt x="0" y="500"/>
                    </a:lnTo>
                    <a:lnTo>
                      <a:pt x="106" y="500"/>
                    </a:lnTo>
                    <a:lnTo>
                      <a:pt x="106" y="356"/>
                    </a:lnTo>
                    <a:lnTo>
                      <a:pt x="186" y="356"/>
                    </a:lnTo>
                    <a:cubicBezTo>
                      <a:pt x="293" y="356"/>
                      <a:pt x="380" y="299"/>
                      <a:pt x="380" y="188"/>
                    </a:cubicBezTo>
                    <a:lnTo>
                      <a:pt x="380" y="186"/>
                    </a:lnTo>
                    <a:cubicBezTo>
                      <a:pt x="380" y="88"/>
                      <a:pt x="311" y="20"/>
                      <a:pt x="196" y="20"/>
                    </a:cubicBezTo>
                    <a:close/>
                    <a:moveTo>
                      <a:pt x="954" y="74"/>
                    </a:moveTo>
                    <a:lnTo>
                      <a:pt x="954" y="74"/>
                    </a:lnTo>
                    <a:cubicBezTo>
                      <a:pt x="904" y="123"/>
                      <a:pt x="879" y="185"/>
                      <a:pt x="879" y="259"/>
                    </a:cubicBezTo>
                    <a:cubicBezTo>
                      <a:pt x="879" y="333"/>
                      <a:pt x="904" y="395"/>
                      <a:pt x="953" y="443"/>
                    </a:cubicBezTo>
                    <a:cubicBezTo>
                      <a:pt x="1002" y="491"/>
                      <a:pt x="1064" y="515"/>
                      <a:pt x="1138" y="515"/>
                    </a:cubicBezTo>
                    <a:cubicBezTo>
                      <a:pt x="1224" y="515"/>
                      <a:pt x="1292" y="489"/>
                      <a:pt x="1339" y="438"/>
                    </a:cubicBezTo>
                    <a:lnTo>
                      <a:pt x="1341" y="435"/>
                    </a:lnTo>
                    <a:lnTo>
                      <a:pt x="1341" y="215"/>
                    </a:lnTo>
                    <a:lnTo>
                      <a:pt x="1132" y="215"/>
                    </a:lnTo>
                    <a:lnTo>
                      <a:pt x="1132" y="304"/>
                    </a:lnTo>
                    <a:lnTo>
                      <a:pt x="1241" y="304"/>
                    </a:lnTo>
                    <a:lnTo>
                      <a:pt x="1241" y="394"/>
                    </a:lnTo>
                    <a:cubicBezTo>
                      <a:pt x="1213" y="411"/>
                      <a:pt x="1178" y="419"/>
                      <a:pt x="1137" y="419"/>
                    </a:cubicBezTo>
                    <a:cubicBezTo>
                      <a:pt x="1094" y="419"/>
                      <a:pt x="1057" y="404"/>
                      <a:pt x="1027" y="375"/>
                    </a:cubicBezTo>
                    <a:cubicBezTo>
                      <a:pt x="997" y="347"/>
                      <a:pt x="982" y="308"/>
                      <a:pt x="982" y="260"/>
                    </a:cubicBezTo>
                    <a:cubicBezTo>
                      <a:pt x="982" y="211"/>
                      <a:pt x="997" y="172"/>
                      <a:pt x="1028" y="143"/>
                    </a:cubicBezTo>
                    <a:cubicBezTo>
                      <a:pt x="1059" y="113"/>
                      <a:pt x="1098" y="99"/>
                      <a:pt x="1144" y="99"/>
                    </a:cubicBezTo>
                    <a:cubicBezTo>
                      <a:pt x="1168" y="99"/>
                      <a:pt x="1189" y="101"/>
                      <a:pt x="1207" y="107"/>
                    </a:cubicBezTo>
                    <a:cubicBezTo>
                      <a:pt x="1224" y="113"/>
                      <a:pt x="1241" y="123"/>
                      <a:pt x="1258" y="137"/>
                    </a:cubicBezTo>
                    <a:lnTo>
                      <a:pt x="1316" y="63"/>
                    </a:lnTo>
                    <a:cubicBezTo>
                      <a:pt x="1285" y="36"/>
                      <a:pt x="1230" y="0"/>
                      <a:pt x="1138" y="0"/>
                    </a:cubicBezTo>
                    <a:cubicBezTo>
                      <a:pt x="1066" y="0"/>
                      <a:pt x="1005" y="25"/>
                      <a:pt x="954" y="74"/>
                    </a:cubicBezTo>
                    <a:close/>
                    <a:moveTo>
                      <a:pt x="562" y="309"/>
                    </a:moveTo>
                    <a:lnTo>
                      <a:pt x="562" y="309"/>
                    </a:lnTo>
                    <a:lnTo>
                      <a:pt x="769" y="309"/>
                    </a:lnTo>
                    <a:lnTo>
                      <a:pt x="769" y="215"/>
                    </a:lnTo>
                    <a:lnTo>
                      <a:pt x="562" y="215"/>
                    </a:lnTo>
                    <a:lnTo>
                      <a:pt x="562" y="114"/>
                    </a:lnTo>
                    <a:lnTo>
                      <a:pt x="819" y="114"/>
                    </a:lnTo>
                    <a:lnTo>
                      <a:pt x="819" y="20"/>
                    </a:lnTo>
                    <a:lnTo>
                      <a:pt x="457" y="20"/>
                    </a:lnTo>
                    <a:lnTo>
                      <a:pt x="457" y="500"/>
                    </a:lnTo>
                    <a:lnTo>
                      <a:pt x="823" y="500"/>
                    </a:lnTo>
                    <a:lnTo>
                      <a:pt x="823" y="407"/>
                    </a:lnTo>
                    <a:lnTo>
                      <a:pt x="562" y="407"/>
                    </a:lnTo>
                    <a:lnTo>
                      <a:pt x="562" y="30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6339417" y="6471051"/>
            <a:ext cx="4938184" cy="2434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486834" y="1464734"/>
            <a:ext cx="5365749" cy="4751917"/>
          </a:xfrm>
        </p:spPr>
        <p:txBody>
          <a:bodyPr/>
          <a:lstStyle>
            <a:lvl1pPr>
              <a:buClrTx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213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hoto Grey">
    <p:bg>
      <p:bgPr>
        <a:solidFill>
          <a:srgbClr val="A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 noChangeAspect="1"/>
          </p:cNvSpPr>
          <p:nvPr userDrawn="1"/>
        </p:nvSpPr>
        <p:spPr bwMode="hidden">
          <a:xfrm>
            <a:off x="-5" y="5177478"/>
            <a:ext cx="6096005" cy="1680524"/>
          </a:xfrm>
          <a:custGeom>
            <a:avLst/>
            <a:gdLst/>
            <a:ahLst/>
            <a:cxnLst/>
            <a:rect l="l" t="t" r="r" b="b"/>
            <a:pathLst>
              <a:path w="4572004" h="1260393">
                <a:moveTo>
                  <a:pt x="1076568" y="0"/>
                </a:moveTo>
                <a:cubicBezTo>
                  <a:pt x="1314868" y="0"/>
                  <a:pt x="1508050" y="193181"/>
                  <a:pt x="1508050" y="431483"/>
                </a:cubicBezTo>
                <a:lnTo>
                  <a:pt x="1506772" y="444162"/>
                </a:lnTo>
                <a:lnTo>
                  <a:pt x="1552495" y="458355"/>
                </a:lnTo>
                <a:cubicBezTo>
                  <a:pt x="1599993" y="478445"/>
                  <a:pt x="1640406" y="512006"/>
                  <a:pt x="1668944" y="554249"/>
                </a:cubicBezTo>
                <a:lnTo>
                  <a:pt x="1680767" y="578842"/>
                </a:lnTo>
                <a:lnTo>
                  <a:pt x="1699016" y="563786"/>
                </a:lnTo>
                <a:cubicBezTo>
                  <a:pt x="1733363" y="540582"/>
                  <a:pt x="1774768" y="527032"/>
                  <a:pt x="1819338" y="527032"/>
                </a:cubicBezTo>
                <a:cubicBezTo>
                  <a:pt x="1834196" y="527032"/>
                  <a:pt x="1848701" y="528538"/>
                  <a:pt x="1862710" y="531405"/>
                </a:cubicBezTo>
                <a:lnTo>
                  <a:pt x="1900853" y="543245"/>
                </a:lnTo>
                <a:lnTo>
                  <a:pt x="1908541" y="518482"/>
                </a:lnTo>
                <a:cubicBezTo>
                  <a:pt x="1948720" y="423486"/>
                  <a:pt x="2042784" y="356830"/>
                  <a:pt x="2152417" y="356830"/>
                </a:cubicBezTo>
                <a:lnTo>
                  <a:pt x="2171456" y="358749"/>
                </a:lnTo>
                <a:lnTo>
                  <a:pt x="2188958" y="326501"/>
                </a:lnTo>
                <a:cubicBezTo>
                  <a:pt x="2266499" y="211726"/>
                  <a:pt x="2397813" y="136264"/>
                  <a:pt x="2546751" y="136264"/>
                </a:cubicBezTo>
                <a:cubicBezTo>
                  <a:pt x="2665902" y="136264"/>
                  <a:pt x="2773772" y="184560"/>
                  <a:pt x="2851855" y="262643"/>
                </a:cubicBezTo>
                <a:lnTo>
                  <a:pt x="2891688" y="310921"/>
                </a:lnTo>
                <a:lnTo>
                  <a:pt x="2903068" y="289955"/>
                </a:lnTo>
                <a:cubicBezTo>
                  <a:pt x="2992355" y="157792"/>
                  <a:pt x="3143561" y="70899"/>
                  <a:pt x="3315062" y="70899"/>
                </a:cubicBezTo>
                <a:cubicBezTo>
                  <a:pt x="3332212" y="70899"/>
                  <a:pt x="3349159" y="71768"/>
                  <a:pt x="3365862" y="73464"/>
                </a:cubicBezTo>
                <a:lnTo>
                  <a:pt x="3414566" y="80897"/>
                </a:lnTo>
                <a:lnTo>
                  <a:pt x="3444650" y="56076"/>
                </a:lnTo>
                <a:cubicBezTo>
                  <a:pt x="3497054" y="20673"/>
                  <a:pt x="3560228" y="0"/>
                  <a:pt x="3628230" y="0"/>
                </a:cubicBezTo>
                <a:cubicBezTo>
                  <a:pt x="3786902" y="0"/>
                  <a:pt x="3919286" y="112550"/>
                  <a:pt x="3949902" y="262170"/>
                </a:cubicBezTo>
                <a:lnTo>
                  <a:pt x="3950759" y="270668"/>
                </a:lnTo>
                <a:lnTo>
                  <a:pt x="3960210" y="267734"/>
                </a:lnTo>
                <a:cubicBezTo>
                  <a:pt x="3977440" y="264208"/>
                  <a:pt x="3995279" y="262357"/>
                  <a:pt x="4013551" y="262357"/>
                </a:cubicBezTo>
                <a:cubicBezTo>
                  <a:pt x="4104912" y="262357"/>
                  <a:pt x="4185460" y="308646"/>
                  <a:pt x="4233025" y="379050"/>
                </a:cubicBezTo>
                <a:lnTo>
                  <a:pt x="4243902" y="399090"/>
                </a:lnTo>
                <a:lnTo>
                  <a:pt x="4247387" y="387863"/>
                </a:lnTo>
                <a:cubicBezTo>
                  <a:pt x="4301073" y="260934"/>
                  <a:pt x="4425974" y="171460"/>
                  <a:pt x="4572004" y="169861"/>
                </a:cubicBezTo>
                <a:lnTo>
                  <a:pt x="4572004" y="1260393"/>
                </a:lnTo>
                <a:lnTo>
                  <a:pt x="2" y="1260393"/>
                </a:lnTo>
                <a:cubicBezTo>
                  <a:pt x="1" y="1020805"/>
                  <a:pt x="1" y="781218"/>
                  <a:pt x="0" y="541629"/>
                </a:cubicBezTo>
                <a:lnTo>
                  <a:pt x="13625" y="525116"/>
                </a:lnTo>
                <a:cubicBezTo>
                  <a:pt x="71477" y="467264"/>
                  <a:pt x="151398" y="431483"/>
                  <a:pt x="239675" y="431483"/>
                </a:cubicBezTo>
                <a:cubicBezTo>
                  <a:pt x="283815" y="431483"/>
                  <a:pt x="325865" y="440428"/>
                  <a:pt x="364110" y="456605"/>
                </a:cubicBezTo>
                <a:lnTo>
                  <a:pt x="392039" y="471763"/>
                </a:lnTo>
                <a:lnTo>
                  <a:pt x="414033" y="445106"/>
                </a:lnTo>
                <a:cubicBezTo>
                  <a:pt x="471885" y="387254"/>
                  <a:pt x="551805" y="351473"/>
                  <a:pt x="640084" y="351473"/>
                </a:cubicBezTo>
                <a:lnTo>
                  <a:pt x="653018" y="352777"/>
                </a:lnTo>
                <a:lnTo>
                  <a:pt x="653850" y="344524"/>
                </a:lnTo>
                <a:cubicBezTo>
                  <a:pt x="694085" y="147905"/>
                  <a:pt x="868053" y="0"/>
                  <a:pt x="1076568" y="0"/>
                </a:cubicBezTo>
                <a:close/>
              </a:path>
            </a:pathLst>
          </a:custGeom>
          <a:solidFill>
            <a:srgbClr val="FFFFFF">
              <a:alpha val="14902"/>
            </a:srgbClr>
          </a:solidFill>
          <a:ln w="25400" cap="sq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 bwMode="gray">
          <a:xfrm>
            <a:off x="6096000" y="0"/>
            <a:ext cx="6096000" cy="6858000"/>
          </a:xfrm>
          <a:solidFill>
            <a:schemeClr val="accent5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6834" y="243840"/>
            <a:ext cx="5365751" cy="9160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title, sentence case</a:t>
            </a:r>
          </a:p>
        </p:txBody>
      </p:sp>
      <p:grpSp>
        <p:nvGrpSpPr>
          <p:cNvPr id="20" name="Group 19"/>
          <p:cNvGrpSpPr>
            <a:grpSpLocks noChangeAspect="1"/>
          </p:cNvGrpSpPr>
          <p:nvPr userDrawn="1"/>
        </p:nvGrpSpPr>
        <p:grpSpPr bwMode="invGray">
          <a:xfrm>
            <a:off x="152400" y="6507197"/>
            <a:ext cx="914400" cy="269823"/>
            <a:chOff x="2203450" y="1885950"/>
            <a:chExt cx="4737100" cy="1371600"/>
          </a:xfrm>
        </p:grpSpPr>
        <p:sp>
          <p:nvSpPr>
            <p:cNvPr id="21" name="AutoShape 3"/>
            <p:cNvSpPr>
              <a:spLocks noChangeAspect="1" noChangeArrowheads="1" noTextEdit="1"/>
            </p:cNvSpPr>
            <p:nvPr/>
          </p:nvSpPr>
          <p:spPr bwMode="invGray">
            <a:xfrm>
              <a:off x="2203450" y="1885950"/>
              <a:ext cx="4737100" cy="13716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grpSp>
          <p:nvGrpSpPr>
            <p:cNvPr id="22" name="Group 21"/>
            <p:cNvGrpSpPr/>
            <p:nvPr/>
          </p:nvGrpSpPr>
          <p:grpSpPr bwMode="invGray">
            <a:xfrm>
              <a:off x="2549525" y="2117725"/>
              <a:ext cx="3948113" cy="908050"/>
              <a:chOff x="2549525" y="2117725"/>
              <a:chExt cx="3948113" cy="908050"/>
            </a:xfrm>
          </p:grpSpPr>
          <p:sp>
            <p:nvSpPr>
              <p:cNvPr id="23" name="Freeform 5"/>
              <p:cNvSpPr>
                <a:spLocks noEditPoints="1"/>
              </p:cNvSpPr>
              <p:nvPr/>
            </p:nvSpPr>
            <p:spPr bwMode="invGray">
              <a:xfrm>
                <a:off x="2549525" y="2117725"/>
                <a:ext cx="1949450" cy="908050"/>
              </a:xfrm>
              <a:custGeom>
                <a:avLst/>
                <a:gdLst>
                  <a:gd name="T0" fmla="*/ 1816 w 2042"/>
                  <a:gd name="T1" fmla="*/ 279 h 946"/>
                  <a:gd name="T2" fmla="*/ 1816 w 2042"/>
                  <a:gd name="T3" fmla="*/ 279 h 946"/>
                  <a:gd name="T4" fmla="*/ 1813 w 2042"/>
                  <a:gd name="T5" fmla="*/ 278 h 946"/>
                  <a:gd name="T6" fmla="*/ 1761 w 2042"/>
                  <a:gd name="T7" fmla="*/ 288 h 946"/>
                  <a:gd name="T8" fmla="*/ 1758 w 2042"/>
                  <a:gd name="T9" fmla="*/ 291 h 946"/>
                  <a:gd name="T10" fmla="*/ 1805 w 2042"/>
                  <a:gd name="T11" fmla="*/ 314 h 946"/>
                  <a:gd name="T12" fmla="*/ 1816 w 2042"/>
                  <a:gd name="T13" fmla="*/ 279 h 946"/>
                  <a:gd name="T14" fmla="*/ 2030 w 2042"/>
                  <a:gd name="T15" fmla="*/ 536 h 946"/>
                  <a:gd name="T16" fmla="*/ 2030 w 2042"/>
                  <a:gd name="T17" fmla="*/ 536 h 946"/>
                  <a:gd name="T18" fmla="*/ 2000 w 2042"/>
                  <a:gd name="T19" fmla="*/ 586 h 946"/>
                  <a:gd name="T20" fmla="*/ 1938 w 2042"/>
                  <a:gd name="T21" fmla="*/ 596 h 946"/>
                  <a:gd name="T22" fmla="*/ 1779 w 2042"/>
                  <a:gd name="T23" fmla="*/ 532 h 946"/>
                  <a:gd name="T24" fmla="*/ 1511 w 2042"/>
                  <a:gd name="T25" fmla="*/ 458 h 946"/>
                  <a:gd name="T26" fmla="*/ 1501 w 2042"/>
                  <a:gd name="T27" fmla="*/ 469 h 946"/>
                  <a:gd name="T28" fmla="*/ 1679 w 2042"/>
                  <a:gd name="T29" fmla="*/ 582 h 946"/>
                  <a:gd name="T30" fmla="*/ 1719 w 2042"/>
                  <a:gd name="T31" fmla="*/ 725 h 946"/>
                  <a:gd name="T32" fmla="*/ 1607 w 2042"/>
                  <a:gd name="T33" fmla="*/ 657 h 946"/>
                  <a:gd name="T34" fmla="*/ 1107 w 2042"/>
                  <a:gd name="T35" fmla="*/ 443 h 946"/>
                  <a:gd name="T36" fmla="*/ 1639 w 2042"/>
                  <a:gd name="T37" fmla="*/ 62 h 946"/>
                  <a:gd name="T38" fmla="*/ 1782 w 2042"/>
                  <a:gd name="T39" fmla="*/ 115 h 946"/>
                  <a:gd name="T40" fmla="*/ 1750 w 2042"/>
                  <a:gd name="T41" fmla="*/ 148 h 946"/>
                  <a:gd name="T42" fmla="*/ 1752 w 2042"/>
                  <a:gd name="T43" fmla="*/ 177 h 946"/>
                  <a:gd name="T44" fmla="*/ 1842 w 2042"/>
                  <a:gd name="T45" fmla="*/ 248 h 946"/>
                  <a:gd name="T46" fmla="*/ 1873 w 2042"/>
                  <a:gd name="T47" fmla="*/ 330 h 946"/>
                  <a:gd name="T48" fmla="*/ 2025 w 2042"/>
                  <a:gd name="T49" fmla="*/ 494 h 946"/>
                  <a:gd name="T50" fmla="*/ 2030 w 2042"/>
                  <a:gd name="T51" fmla="*/ 536 h 946"/>
                  <a:gd name="T52" fmla="*/ 1046 w 2042"/>
                  <a:gd name="T53" fmla="*/ 183 h 946"/>
                  <a:gd name="T54" fmla="*/ 1046 w 2042"/>
                  <a:gd name="T55" fmla="*/ 183 h 946"/>
                  <a:gd name="T56" fmla="*/ 1037 w 2042"/>
                  <a:gd name="T57" fmla="*/ 427 h 946"/>
                  <a:gd name="T58" fmla="*/ 971 w 2042"/>
                  <a:gd name="T59" fmla="*/ 415 h 946"/>
                  <a:gd name="T60" fmla="*/ 417 w 2042"/>
                  <a:gd name="T61" fmla="*/ 756 h 946"/>
                  <a:gd name="T62" fmla="*/ 0 w 2042"/>
                  <a:gd name="T63" fmla="*/ 946 h 946"/>
                  <a:gd name="T64" fmla="*/ 919 w 2042"/>
                  <a:gd name="T65" fmla="*/ 68 h 946"/>
                  <a:gd name="T66" fmla="*/ 1046 w 2042"/>
                  <a:gd name="T67" fmla="*/ 183 h 9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2" h="946">
                    <a:moveTo>
                      <a:pt x="1816" y="279"/>
                    </a:moveTo>
                    <a:lnTo>
                      <a:pt x="1816" y="279"/>
                    </a:lnTo>
                    <a:lnTo>
                      <a:pt x="1813" y="278"/>
                    </a:lnTo>
                    <a:cubicBezTo>
                      <a:pt x="1813" y="277"/>
                      <a:pt x="1784" y="264"/>
                      <a:pt x="1761" y="288"/>
                    </a:cubicBezTo>
                    <a:lnTo>
                      <a:pt x="1758" y="291"/>
                    </a:lnTo>
                    <a:lnTo>
                      <a:pt x="1805" y="314"/>
                    </a:lnTo>
                    <a:lnTo>
                      <a:pt x="1816" y="279"/>
                    </a:lnTo>
                    <a:close/>
                    <a:moveTo>
                      <a:pt x="2030" y="536"/>
                    </a:moveTo>
                    <a:lnTo>
                      <a:pt x="2030" y="536"/>
                    </a:lnTo>
                    <a:cubicBezTo>
                      <a:pt x="2030" y="536"/>
                      <a:pt x="2010" y="573"/>
                      <a:pt x="2000" y="586"/>
                    </a:cubicBezTo>
                    <a:cubicBezTo>
                      <a:pt x="1991" y="600"/>
                      <a:pt x="1963" y="608"/>
                      <a:pt x="1938" y="596"/>
                    </a:cubicBezTo>
                    <a:cubicBezTo>
                      <a:pt x="1926" y="591"/>
                      <a:pt x="1820" y="529"/>
                      <a:pt x="1779" y="532"/>
                    </a:cubicBezTo>
                    <a:cubicBezTo>
                      <a:pt x="1574" y="550"/>
                      <a:pt x="1517" y="466"/>
                      <a:pt x="1511" y="458"/>
                    </a:cubicBezTo>
                    <a:cubicBezTo>
                      <a:pt x="1504" y="450"/>
                      <a:pt x="1492" y="454"/>
                      <a:pt x="1501" y="469"/>
                    </a:cubicBezTo>
                    <a:cubicBezTo>
                      <a:pt x="1546" y="546"/>
                      <a:pt x="1679" y="582"/>
                      <a:pt x="1679" y="582"/>
                    </a:cubicBezTo>
                    <a:cubicBezTo>
                      <a:pt x="1714" y="666"/>
                      <a:pt x="1719" y="725"/>
                      <a:pt x="1719" y="725"/>
                    </a:cubicBezTo>
                    <a:cubicBezTo>
                      <a:pt x="1684" y="698"/>
                      <a:pt x="1647" y="676"/>
                      <a:pt x="1607" y="657"/>
                    </a:cubicBezTo>
                    <a:cubicBezTo>
                      <a:pt x="1501" y="586"/>
                      <a:pt x="1335" y="498"/>
                      <a:pt x="1107" y="443"/>
                    </a:cubicBezTo>
                    <a:cubicBezTo>
                      <a:pt x="1120" y="261"/>
                      <a:pt x="1211" y="0"/>
                      <a:pt x="1639" y="62"/>
                    </a:cubicBezTo>
                    <a:cubicBezTo>
                      <a:pt x="1639" y="62"/>
                      <a:pt x="1724" y="76"/>
                      <a:pt x="1782" y="115"/>
                    </a:cubicBezTo>
                    <a:cubicBezTo>
                      <a:pt x="1782" y="115"/>
                      <a:pt x="1768" y="130"/>
                      <a:pt x="1750" y="148"/>
                    </a:cubicBezTo>
                    <a:cubicBezTo>
                      <a:pt x="1732" y="166"/>
                      <a:pt x="1752" y="177"/>
                      <a:pt x="1752" y="177"/>
                    </a:cubicBezTo>
                    <a:lnTo>
                      <a:pt x="1842" y="248"/>
                    </a:lnTo>
                    <a:cubicBezTo>
                      <a:pt x="1843" y="286"/>
                      <a:pt x="1845" y="296"/>
                      <a:pt x="1873" y="330"/>
                    </a:cubicBezTo>
                    <a:cubicBezTo>
                      <a:pt x="1901" y="364"/>
                      <a:pt x="2011" y="479"/>
                      <a:pt x="2025" y="494"/>
                    </a:cubicBezTo>
                    <a:cubicBezTo>
                      <a:pt x="2042" y="512"/>
                      <a:pt x="2030" y="536"/>
                      <a:pt x="2030" y="536"/>
                    </a:cubicBezTo>
                    <a:close/>
                    <a:moveTo>
                      <a:pt x="1046" y="183"/>
                    </a:moveTo>
                    <a:lnTo>
                      <a:pt x="1046" y="183"/>
                    </a:lnTo>
                    <a:cubicBezTo>
                      <a:pt x="1023" y="276"/>
                      <a:pt x="1025" y="358"/>
                      <a:pt x="1037" y="427"/>
                    </a:cubicBezTo>
                    <a:cubicBezTo>
                      <a:pt x="1015" y="423"/>
                      <a:pt x="993" y="419"/>
                      <a:pt x="971" y="415"/>
                    </a:cubicBezTo>
                    <a:cubicBezTo>
                      <a:pt x="503" y="339"/>
                      <a:pt x="362" y="569"/>
                      <a:pt x="417" y="756"/>
                    </a:cubicBezTo>
                    <a:cubicBezTo>
                      <a:pt x="262" y="814"/>
                      <a:pt x="117" y="881"/>
                      <a:pt x="0" y="946"/>
                    </a:cubicBezTo>
                    <a:cubicBezTo>
                      <a:pt x="184" y="506"/>
                      <a:pt x="583" y="119"/>
                      <a:pt x="919" y="68"/>
                    </a:cubicBezTo>
                    <a:cubicBezTo>
                      <a:pt x="1029" y="53"/>
                      <a:pt x="1060" y="125"/>
                      <a:pt x="1046" y="18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4" name="Freeform 6"/>
              <p:cNvSpPr>
                <a:spLocks noEditPoints="1"/>
              </p:cNvSpPr>
              <p:nvPr/>
            </p:nvSpPr>
            <p:spPr bwMode="invGray">
              <a:xfrm>
                <a:off x="2894013" y="2443163"/>
                <a:ext cx="1189038" cy="400050"/>
              </a:xfrm>
              <a:custGeom>
                <a:avLst/>
                <a:gdLst>
                  <a:gd name="T0" fmla="*/ 749 w 1245"/>
                  <a:gd name="T1" fmla="*/ 246 h 417"/>
                  <a:gd name="T2" fmla="*/ 749 w 1245"/>
                  <a:gd name="T3" fmla="*/ 246 h 417"/>
                  <a:gd name="T4" fmla="*/ 1245 w 1245"/>
                  <a:gd name="T5" fmla="*/ 318 h 417"/>
                  <a:gd name="T6" fmla="*/ 745 w 1245"/>
                  <a:gd name="T7" fmla="*/ 104 h 417"/>
                  <a:gd name="T8" fmla="*/ 749 w 1245"/>
                  <a:gd name="T9" fmla="*/ 246 h 417"/>
                  <a:gd name="T10" fmla="*/ 722 w 1245"/>
                  <a:gd name="T11" fmla="*/ 249 h 417"/>
                  <a:gd name="T12" fmla="*/ 722 w 1245"/>
                  <a:gd name="T13" fmla="*/ 249 h 417"/>
                  <a:gd name="T14" fmla="*/ 55 w 1245"/>
                  <a:gd name="T15" fmla="*/ 417 h 417"/>
                  <a:gd name="T16" fmla="*/ 609 w 1245"/>
                  <a:gd name="T17" fmla="*/ 76 h 417"/>
                  <a:gd name="T18" fmla="*/ 675 w 1245"/>
                  <a:gd name="T19" fmla="*/ 88 h 417"/>
                  <a:gd name="T20" fmla="*/ 722 w 1245"/>
                  <a:gd name="T21" fmla="*/ 249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45" h="417">
                    <a:moveTo>
                      <a:pt x="749" y="246"/>
                    </a:moveTo>
                    <a:lnTo>
                      <a:pt x="749" y="246"/>
                    </a:lnTo>
                    <a:cubicBezTo>
                      <a:pt x="931" y="232"/>
                      <a:pt x="1103" y="250"/>
                      <a:pt x="1245" y="318"/>
                    </a:cubicBezTo>
                    <a:cubicBezTo>
                      <a:pt x="1139" y="247"/>
                      <a:pt x="973" y="159"/>
                      <a:pt x="745" y="104"/>
                    </a:cubicBezTo>
                    <a:cubicBezTo>
                      <a:pt x="740" y="167"/>
                      <a:pt x="745" y="220"/>
                      <a:pt x="749" y="246"/>
                    </a:cubicBezTo>
                    <a:close/>
                    <a:moveTo>
                      <a:pt x="722" y="249"/>
                    </a:moveTo>
                    <a:lnTo>
                      <a:pt x="722" y="249"/>
                    </a:lnTo>
                    <a:cubicBezTo>
                      <a:pt x="518" y="268"/>
                      <a:pt x="277" y="334"/>
                      <a:pt x="55" y="417"/>
                    </a:cubicBezTo>
                    <a:cubicBezTo>
                      <a:pt x="0" y="230"/>
                      <a:pt x="141" y="0"/>
                      <a:pt x="609" y="76"/>
                    </a:cubicBezTo>
                    <a:cubicBezTo>
                      <a:pt x="631" y="80"/>
                      <a:pt x="653" y="84"/>
                      <a:pt x="675" y="88"/>
                    </a:cubicBezTo>
                    <a:cubicBezTo>
                      <a:pt x="686" y="154"/>
                      <a:pt x="706" y="208"/>
                      <a:pt x="722" y="24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5" name="Freeform 7"/>
              <p:cNvSpPr>
                <a:spLocks noEditPoints="1"/>
              </p:cNvSpPr>
              <p:nvPr/>
            </p:nvSpPr>
            <p:spPr bwMode="invGray">
              <a:xfrm>
                <a:off x="4687888" y="2325688"/>
                <a:ext cx="1809750" cy="493713"/>
              </a:xfrm>
              <a:custGeom>
                <a:avLst/>
                <a:gdLst>
                  <a:gd name="T0" fmla="*/ 1579 w 1897"/>
                  <a:gd name="T1" fmla="*/ 301 h 515"/>
                  <a:gd name="T2" fmla="*/ 1706 w 1897"/>
                  <a:gd name="T3" fmla="*/ 301 h 515"/>
                  <a:gd name="T4" fmla="*/ 1596 w 1897"/>
                  <a:gd name="T5" fmla="*/ 20 h 515"/>
                  <a:gd name="T6" fmla="*/ 1391 w 1897"/>
                  <a:gd name="T7" fmla="*/ 500 h 515"/>
                  <a:gd name="T8" fmla="*/ 1542 w 1897"/>
                  <a:gd name="T9" fmla="*/ 394 h 515"/>
                  <a:gd name="T10" fmla="*/ 1787 w 1897"/>
                  <a:gd name="T11" fmla="*/ 500 h 515"/>
                  <a:gd name="T12" fmla="*/ 1692 w 1897"/>
                  <a:gd name="T13" fmla="*/ 20 h 515"/>
                  <a:gd name="T14" fmla="*/ 1813 w 1897"/>
                  <a:gd name="T15" fmla="*/ 77 h 515"/>
                  <a:gd name="T16" fmla="*/ 1813 w 1897"/>
                  <a:gd name="T17" fmla="*/ 61 h 515"/>
                  <a:gd name="T18" fmla="*/ 1828 w 1897"/>
                  <a:gd name="T19" fmla="*/ 77 h 515"/>
                  <a:gd name="T20" fmla="*/ 1826 w 1897"/>
                  <a:gd name="T21" fmla="*/ 59 h 515"/>
                  <a:gd name="T22" fmla="*/ 1833 w 1897"/>
                  <a:gd name="T23" fmla="*/ 48 h 515"/>
                  <a:gd name="T24" fmla="*/ 1818 w 1897"/>
                  <a:gd name="T25" fmla="*/ 35 h 515"/>
                  <a:gd name="T26" fmla="*/ 1805 w 1897"/>
                  <a:gd name="T27" fmla="*/ 77 h 515"/>
                  <a:gd name="T28" fmla="*/ 1850 w 1897"/>
                  <a:gd name="T29" fmla="*/ 56 h 515"/>
                  <a:gd name="T30" fmla="*/ 1819 w 1897"/>
                  <a:gd name="T31" fmla="*/ 88 h 515"/>
                  <a:gd name="T32" fmla="*/ 1819 w 1897"/>
                  <a:gd name="T33" fmla="*/ 25 h 515"/>
                  <a:gd name="T34" fmla="*/ 1819 w 1897"/>
                  <a:gd name="T35" fmla="*/ 20 h 515"/>
                  <a:gd name="T36" fmla="*/ 1783 w 1897"/>
                  <a:gd name="T37" fmla="*/ 56 h 515"/>
                  <a:gd name="T38" fmla="*/ 1855 w 1897"/>
                  <a:gd name="T39" fmla="*/ 56 h 515"/>
                  <a:gd name="T40" fmla="*/ 1813 w 1897"/>
                  <a:gd name="T41" fmla="*/ 41 h 515"/>
                  <a:gd name="T42" fmla="*/ 1818 w 1897"/>
                  <a:gd name="T43" fmla="*/ 41 h 515"/>
                  <a:gd name="T44" fmla="*/ 1826 w 1897"/>
                  <a:gd name="T45" fmla="*/ 48 h 515"/>
                  <a:gd name="T46" fmla="*/ 1818 w 1897"/>
                  <a:gd name="T47" fmla="*/ 55 h 515"/>
                  <a:gd name="T48" fmla="*/ 1813 w 1897"/>
                  <a:gd name="T49" fmla="*/ 41 h 515"/>
                  <a:gd name="T50" fmla="*/ 273 w 1897"/>
                  <a:gd name="T51" fmla="*/ 190 h 515"/>
                  <a:gd name="T52" fmla="*/ 106 w 1897"/>
                  <a:gd name="T53" fmla="*/ 263 h 515"/>
                  <a:gd name="T54" fmla="*/ 187 w 1897"/>
                  <a:gd name="T55" fmla="*/ 116 h 515"/>
                  <a:gd name="T56" fmla="*/ 273 w 1897"/>
                  <a:gd name="T57" fmla="*/ 190 h 515"/>
                  <a:gd name="T58" fmla="*/ 196 w 1897"/>
                  <a:gd name="T59" fmla="*/ 20 h 515"/>
                  <a:gd name="T60" fmla="*/ 0 w 1897"/>
                  <a:gd name="T61" fmla="*/ 500 h 515"/>
                  <a:gd name="T62" fmla="*/ 106 w 1897"/>
                  <a:gd name="T63" fmla="*/ 356 h 515"/>
                  <a:gd name="T64" fmla="*/ 380 w 1897"/>
                  <a:gd name="T65" fmla="*/ 188 h 515"/>
                  <a:gd name="T66" fmla="*/ 196 w 1897"/>
                  <a:gd name="T67" fmla="*/ 20 h 515"/>
                  <a:gd name="T68" fmla="*/ 954 w 1897"/>
                  <a:gd name="T69" fmla="*/ 74 h 515"/>
                  <a:gd name="T70" fmla="*/ 953 w 1897"/>
                  <a:gd name="T71" fmla="*/ 443 h 515"/>
                  <a:gd name="T72" fmla="*/ 1339 w 1897"/>
                  <a:gd name="T73" fmla="*/ 438 h 515"/>
                  <a:gd name="T74" fmla="*/ 1341 w 1897"/>
                  <a:gd name="T75" fmla="*/ 215 h 515"/>
                  <a:gd name="T76" fmla="*/ 1132 w 1897"/>
                  <a:gd name="T77" fmla="*/ 304 h 515"/>
                  <a:gd name="T78" fmla="*/ 1241 w 1897"/>
                  <a:gd name="T79" fmla="*/ 394 h 515"/>
                  <a:gd name="T80" fmla="*/ 1027 w 1897"/>
                  <a:gd name="T81" fmla="*/ 375 h 515"/>
                  <a:gd name="T82" fmla="*/ 1028 w 1897"/>
                  <a:gd name="T83" fmla="*/ 143 h 515"/>
                  <a:gd name="T84" fmla="*/ 1207 w 1897"/>
                  <a:gd name="T85" fmla="*/ 107 h 515"/>
                  <a:gd name="T86" fmla="*/ 1316 w 1897"/>
                  <a:gd name="T87" fmla="*/ 63 h 515"/>
                  <a:gd name="T88" fmla="*/ 954 w 1897"/>
                  <a:gd name="T89" fmla="*/ 74 h 515"/>
                  <a:gd name="T90" fmla="*/ 562 w 1897"/>
                  <a:gd name="T91" fmla="*/ 309 h 515"/>
                  <a:gd name="T92" fmla="*/ 769 w 1897"/>
                  <a:gd name="T93" fmla="*/ 215 h 515"/>
                  <a:gd name="T94" fmla="*/ 562 w 1897"/>
                  <a:gd name="T95" fmla="*/ 114 h 515"/>
                  <a:gd name="T96" fmla="*/ 819 w 1897"/>
                  <a:gd name="T97" fmla="*/ 20 h 515"/>
                  <a:gd name="T98" fmla="*/ 457 w 1897"/>
                  <a:gd name="T99" fmla="*/ 500 h 515"/>
                  <a:gd name="T100" fmla="*/ 823 w 1897"/>
                  <a:gd name="T101" fmla="*/ 407 h 515"/>
                  <a:gd name="T102" fmla="*/ 562 w 1897"/>
                  <a:gd name="T103" fmla="*/ 309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7" h="515">
                    <a:moveTo>
                      <a:pt x="1579" y="301"/>
                    </a:moveTo>
                    <a:lnTo>
                      <a:pt x="1579" y="301"/>
                    </a:lnTo>
                    <a:lnTo>
                      <a:pt x="1643" y="146"/>
                    </a:lnTo>
                    <a:lnTo>
                      <a:pt x="1706" y="301"/>
                    </a:lnTo>
                    <a:lnTo>
                      <a:pt x="1579" y="301"/>
                    </a:lnTo>
                    <a:close/>
                    <a:moveTo>
                      <a:pt x="1596" y="20"/>
                    </a:moveTo>
                    <a:lnTo>
                      <a:pt x="1596" y="20"/>
                    </a:lnTo>
                    <a:lnTo>
                      <a:pt x="1391" y="500"/>
                    </a:lnTo>
                    <a:lnTo>
                      <a:pt x="1498" y="500"/>
                    </a:lnTo>
                    <a:lnTo>
                      <a:pt x="1542" y="394"/>
                    </a:lnTo>
                    <a:lnTo>
                      <a:pt x="1743" y="394"/>
                    </a:lnTo>
                    <a:lnTo>
                      <a:pt x="1787" y="500"/>
                    </a:lnTo>
                    <a:lnTo>
                      <a:pt x="1897" y="500"/>
                    </a:lnTo>
                    <a:lnTo>
                      <a:pt x="1692" y="20"/>
                    </a:lnTo>
                    <a:lnTo>
                      <a:pt x="1596" y="20"/>
                    </a:lnTo>
                    <a:close/>
                    <a:moveTo>
                      <a:pt x="1813" y="77"/>
                    </a:moveTo>
                    <a:lnTo>
                      <a:pt x="1813" y="77"/>
                    </a:lnTo>
                    <a:lnTo>
                      <a:pt x="1813" y="61"/>
                    </a:lnTo>
                    <a:lnTo>
                      <a:pt x="1819" y="61"/>
                    </a:lnTo>
                    <a:lnTo>
                      <a:pt x="1828" y="77"/>
                    </a:lnTo>
                    <a:lnTo>
                      <a:pt x="1837" y="77"/>
                    </a:lnTo>
                    <a:lnTo>
                      <a:pt x="1826" y="59"/>
                    </a:lnTo>
                    <a:cubicBezTo>
                      <a:pt x="1828" y="58"/>
                      <a:pt x="1830" y="57"/>
                      <a:pt x="1831" y="55"/>
                    </a:cubicBezTo>
                    <a:cubicBezTo>
                      <a:pt x="1833" y="53"/>
                      <a:pt x="1833" y="50"/>
                      <a:pt x="1833" y="48"/>
                    </a:cubicBezTo>
                    <a:cubicBezTo>
                      <a:pt x="1833" y="44"/>
                      <a:pt x="1832" y="40"/>
                      <a:pt x="1830" y="38"/>
                    </a:cubicBezTo>
                    <a:cubicBezTo>
                      <a:pt x="1827" y="36"/>
                      <a:pt x="1823" y="35"/>
                      <a:pt x="1818" y="35"/>
                    </a:cubicBezTo>
                    <a:lnTo>
                      <a:pt x="1805" y="35"/>
                    </a:lnTo>
                    <a:lnTo>
                      <a:pt x="1805" y="77"/>
                    </a:lnTo>
                    <a:lnTo>
                      <a:pt x="1813" y="77"/>
                    </a:lnTo>
                    <a:close/>
                    <a:moveTo>
                      <a:pt x="1850" y="56"/>
                    </a:moveTo>
                    <a:lnTo>
                      <a:pt x="1850" y="56"/>
                    </a:lnTo>
                    <a:cubicBezTo>
                      <a:pt x="1850" y="74"/>
                      <a:pt x="1836" y="88"/>
                      <a:pt x="1819" y="88"/>
                    </a:cubicBezTo>
                    <a:cubicBezTo>
                      <a:pt x="1802" y="88"/>
                      <a:pt x="1788" y="74"/>
                      <a:pt x="1788" y="56"/>
                    </a:cubicBezTo>
                    <a:cubicBezTo>
                      <a:pt x="1788" y="39"/>
                      <a:pt x="1802" y="25"/>
                      <a:pt x="1819" y="25"/>
                    </a:cubicBezTo>
                    <a:cubicBezTo>
                      <a:pt x="1836" y="25"/>
                      <a:pt x="1850" y="39"/>
                      <a:pt x="1850" y="56"/>
                    </a:cubicBezTo>
                    <a:close/>
                    <a:moveTo>
                      <a:pt x="1819" y="20"/>
                    </a:moveTo>
                    <a:lnTo>
                      <a:pt x="1819" y="20"/>
                    </a:lnTo>
                    <a:cubicBezTo>
                      <a:pt x="1799" y="20"/>
                      <a:pt x="1783" y="37"/>
                      <a:pt x="1783" y="56"/>
                    </a:cubicBezTo>
                    <a:cubicBezTo>
                      <a:pt x="1783" y="76"/>
                      <a:pt x="1799" y="92"/>
                      <a:pt x="1819" y="92"/>
                    </a:cubicBezTo>
                    <a:cubicBezTo>
                      <a:pt x="1839" y="92"/>
                      <a:pt x="1855" y="76"/>
                      <a:pt x="1855" y="56"/>
                    </a:cubicBezTo>
                    <a:cubicBezTo>
                      <a:pt x="1855" y="37"/>
                      <a:pt x="1839" y="20"/>
                      <a:pt x="1819" y="20"/>
                    </a:cubicBezTo>
                    <a:close/>
                    <a:moveTo>
                      <a:pt x="1813" y="41"/>
                    </a:moveTo>
                    <a:lnTo>
                      <a:pt x="1813" y="41"/>
                    </a:lnTo>
                    <a:lnTo>
                      <a:pt x="1818" y="41"/>
                    </a:lnTo>
                    <a:cubicBezTo>
                      <a:pt x="1821" y="41"/>
                      <a:pt x="1823" y="42"/>
                      <a:pt x="1824" y="43"/>
                    </a:cubicBezTo>
                    <a:cubicBezTo>
                      <a:pt x="1826" y="44"/>
                      <a:pt x="1826" y="46"/>
                      <a:pt x="1826" y="48"/>
                    </a:cubicBezTo>
                    <a:cubicBezTo>
                      <a:pt x="1826" y="50"/>
                      <a:pt x="1825" y="52"/>
                      <a:pt x="1824" y="53"/>
                    </a:cubicBezTo>
                    <a:cubicBezTo>
                      <a:pt x="1822" y="54"/>
                      <a:pt x="1820" y="55"/>
                      <a:pt x="1818" y="55"/>
                    </a:cubicBezTo>
                    <a:lnTo>
                      <a:pt x="1813" y="55"/>
                    </a:lnTo>
                    <a:lnTo>
                      <a:pt x="1813" y="41"/>
                    </a:lnTo>
                    <a:close/>
                    <a:moveTo>
                      <a:pt x="273" y="190"/>
                    </a:moveTo>
                    <a:lnTo>
                      <a:pt x="273" y="190"/>
                    </a:lnTo>
                    <a:cubicBezTo>
                      <a:pt x="273" y="231"/>
                      <a:pt x="242" y="263"/>
                      <a:pt x="189" y="263"/>
                    </a:cubicBezTo>
                    <a:lnTo>
                      <a:pt x="106" y="263"/>
                    </a:lnTo>
                    <a:lnTo>
                      <a:pt x="106" y="116"/>
                    </a:lnTo>
                    <a:lnTo>
                      <a:pt x="187" y="116"/>
                    </a:lnTo>
                    <a:cubicBezTo>
                      <a:pt x="240" y="116"/>
                      <a:pt x="273" y="141"/>
                      <a:pt x="273" y="189"/>
                    </a:cubicBezTo>
                    <a:lnTo>
                      <a:pt x="273" y="190"/>
                    </a:lnTo>
                    <a:close/>
                    <a:moveTo>
                      <a:pt x="196" y="20"/>
                    </a:moveTo>
                    <a:lnTo>
                      <a:pt x="196" y="20"/>
                    </a:lnTo>
                    <a:lnTo>
                      <a:pt x="0" y="20"/>
                    </a:lnTo>
                    <a:lnTo>
                      <a:pt x="0" y="500"/>
                    </a:lnTo>
                    <a:lnTo>
                      <a:pt x="106" y="500"/>
                    </a:lnTo>
                    <a:lnTo>
                      <a:pt x="106" y="356"/>
                    </a:lnTo>
                    <a:lnTo>
                      <a:pt x="186" y="356"/>
                    </a:lnTo>
                    <a:cubicBezTo>
                      <a:pt x="293" y="356"/>
                      <a:pt x="380" y="299"/>
                      <a:pt x="380" y="188"/>
                    </a:cubicBezTo>
                    <a:lnTo>
                      <a:pt x="380" y="186"/>
                    </a:lnTo>
                    <a:cubicBezTo>
                      <a:pt x="380" y="88"/>
                      <a:pt x="311" y="20"/>
                      <a:pt x="196" y="20"/>
                    </a:cubicBezTo>
                    <a:close/>
                    <a:moveTo>
                      <a:pt x="954" y="74"/>
                    </a:moveTo>
                    <a:lnTo>
                      <a:pt x="954" y="74"/>
                    </a:lnTo>
                    <a:cubicBezTo>
                      <a:pt x="904" y="123"/>
                      <a:pt x="879" y="185"/>
                      <a:pt x="879" y="259"/>
                    </a:cubicBezTo>
                    <a:cubicBezTo>
                      <a:pt x="879" y="333"/>
                      <a:pt x="904" y="395"/>
                      <a:pt x="953" y="443"/>
                    </a:cubicBezTo>
                    <a:cubicBezTo>
                      <a:pt x="1002" y="491"/>
                      <a:pt x="1064" y="515"/>
                      <a:pt x="1138" y="515"/>
                    </a:cubicBezTo>
                    <a:cubicBezTo>
                      <a:pt x="1224" y="515"/>
                      <a:pt x="1292" y="489"/>
                      <a:pt x="1339" y="438"/>
                    </a:cubicBezTo>
                    <a:lnTo>
                      <a:pt x="1341" y="435"/>
                    </a:lnTo>
                    <a:lnTo>
                      <a:pt x="1341" y="215"/>
                    </a:lnTo>
                    <a:lnTo>
                      <a:pt x="1132" y="215"/>
                    </a:lnTo>
                    <a:lnTo>
                      <a:pt x="1132" y="304"/>
                    </a:lnTo>
                    <a:lnTo>
                      <a:pt x="1241" y="304"/>
                    </a:lnTo>
                    <a:lnTo>
                      <a:pt x="1241" y="394"/>
                    </a:lnTo>
                    <a:cubicBezTo>
                      <a:pt x="1213" y="411"/>
                      <a:pt x="1178" y="419"/>
                      <a:pt x="1137" y="419"/>
                    </a:cubicBezTo>
                    <a:cubicBezTo>
                      <a:pt x="1094" y="419"/>
                      <a:pt x="1057" y="404"/>
                      <a:pt x="1027" y="375"/>
                    </a:cubicBezTo>
                    <a:cubicBezTo>
                      <a:pt x="997" y="347"/>
                      <a:pt x="982" y="308"/>
                      <a:pt x="982" y="260"/>
                    </a:cubicBezTo>
                    <a:cubicBezTo>
                      <a:pt x="982" y="211"/>
                      <a:pt x="997" y="172"/>
                      <a:pt x="1028" y="143"/>
                    </a:cubicBezTo>
                    <a:cubicBezTo>
                      <a:pt x="1059" y="113"/>
                      <a:pt x="1098" y="99"/>
                      <a:pt x="1144" y="99"/>
                    </a:cubicBezTo>
                    <a:cubicBezTo>
                      <a:pt x="1168" y="99"/>
                      <a:pt x="1189" y="101"/>
                      <a:pt x="1207" y="107"/>
                    </a:cubicBezTo>
                    <a:cubicBezTo>
                      <a:pt x="1224" y="113"/>
                      <a:pt x="1241" y="123"/>
                      <a:pt x="1258" y="137"/>
                    </a:cubicBezTo>
                    <a:lnTo>
                      <a:pt x="1316" y="63"/>
                    </a:lnTo>
                    <a:cubicBezTo>
                      <a:pt x="1285" y="36"/>
                      <a:pt x="1230" y="0"/>
                      <a:pt x="1138" y="0"/>
                    </a:cubicBezTo>
                    <a:cubicBezTo>
                      <a:pt x="1066" y="0"/>
                      <a:pt x="1005" y="25"/>
                      <a:pt x="954" y="74"/>
                    </a:cubicBezTo>
                    <a:close/>
                    <a:moveTo>
                      <a:pt x="562" y="309"/>
                    </a:moveTo>
                    <a:lnTo>
                      <a:pt x="562" y="309"/>
                    </a:lnTo>
                    <a:lnTo>
                      <a:pt x="769" y="309"/>
                    </a:lnTo>
                    <a:lnTo>
                      <a:pt x="769" y="215"/>
                    </a:lnTo>
                    <a:lnTo>
                      <a:pt x="562" y="215"/>
                    </a:lnTo>
                    <a:lnTo>
                      <a:pt x="562" y="114"/>
                    </a:lnTo>
                    <a:lnTo>
                      <a:pt x="819" y="114"/>
                    </a:lnTo>
                    <a:lnTo>
                      <a:pt x="819" y="20"/>
                    </a:lnTo>
                    <a:lnTo>
                      <a:pt x="457" y="20"/>
                    </a:lnTo>
                    <a:lnTo>
                      <a:pt x="457" y="500"/>
                    </a:lnTo>
                    <a:lnTo>
                      <a:pt x="823" y="500"/>
                    </a:lnTo>
                    <a:lnTo>
                      <a:pt x="823" y="407"/>
                    </a:lnTo>
                    <a:lnTo>
                      <a:pt x="562" y="407"/>
                    </a:lnTo>
                    <a:lnTo>
                      <a:pt x="562" y="30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6339417" y="6471051"/>
            <a:ext cx="4938184" cy="2434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486834" y="1464734"/>
            <a:ext cx="5365751" cy="4751917"/>
          </a:xfrm>
        </p:spPr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 baseline="0">
                <a:solidFill>
                  <a:schemeClr val="bg1"/>
                </a:solidFill>
              </a:defRPr>
            </a:lvl7pPr>
            <a:lvl8pPr>
              <a:defRPr baseline="0">
                <a:solidFill>
                  <a:schemeClr val="bg1"/>
                </a:solidFill>
              </a:defRPr>
            </a:lvl8pPr>
            <a:lvl9pPr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41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6096000" y="0"/>
            <a:ext cx="6096000" cy="6858000"/>
          </a:xfrm>
          <a:prstGeom prst="rect">
            <a:avLst/>
          </a:prstGeom>
          <a:solidFill>
            <a:srgbClr val="1F2555"/>
          </a:solidFill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Freeform 5"/>
          <p:cNvSpPr>
            <a:spLocks noChangeAspect="1"/>
          </p:cNvSpPr>
          <p:nvPr userDrawn="1"/>
        </p:nvSpPr>
        <p:spPr bwMode="hidden">
          <a:xfrm>
            <a:off x="6095995" y="5177478"/>
            <a:ext cx="6096005" cy="1680524"/>
          </a:xfrm>
          <a:custGeom>
            <a:avLst/>
            <a:gdLst/>
            <a:ahLst/>
            <a:cxnLst/>
            <a:rect l="l" t="t" r="r" b="b"/>
            <a:pathLst>
              <a:path w="4572004" h="1260393">
                <a:moveTo>
                  <a:pt x="1076568" y="0"/>
                </a:moveTo>
                <a:cubicBezTo>
                  <a:pt x="1314868" y="0"/>
                  <a:pt x="1508050" y="193181"/>
                  <a:pt x="1508050" y="431483"/>
                </a:cubicBezTo>
                <a:lnTo>
                  <a:pt x="1506772" y="444162"/>
                </a:lnTo>
                <a:lnTo>
                  <a:pt x="1552495" y="458355"/>
                </a:lnTo>
                <a:cubicBezTo>
                  <a:pt x="1599993" y="478445"/>
                  <a:pt x="1640406" y="512006"/>
                  <a:pt x="1668944" y="554249"/>
                </a:cubicBezTo>
                <a:lnTo>
                  <a:pt x="1680767" y="578842"/>
                </a:lnTo>
                <a:lnTo>
                  <a:pt x="1699016" y="563786"/>
                </a:lnTo>
                <a:cubicBezTo>
                  <a:pt x="1733363" y="540582"/>
                  <a:pt x="1774768" y="527032"/>
                  <a:pt x="1819338" y="527032"/>
                </a:cubicBezTo>
                <a:cubicBezTo>
                  <a:pt x="1834196" y="527032"/>
                  <a:pt x="1848701" y="528538"/>
                  <a:pt x="1862710" y="531405"/>
                </a:cubicBezTo>
                <a:lnTo>
                  <a:pt x="1900853" y="543245"/>
                </a:lnTo>
                <a:lnTo>
                  <a:pt x="1908541" y="518482"/>
                </a:lnTo>
                <a:cubicBezTo>
                  <a:pt x="1948720" y="423486"/>
                  <a:pt x="2042784" y="356830"/>
                  <a:pt x="2152417" y="356830"/>
                </a:cubicBezTo>
                <a:lnTo>
                  <a:pt x="2171456" y="358749"/>
                </a:lnTo>
                <a:lnTo>
                  <a:pt x="2188958" y="326501"/>
                </a:lnTo>
                <a:cubicBezTo>
                  <a:pt x="2266499" y="211726"/>
                  <a:pt x="2397813" y="136264"/>
                  <a:pt x="2546751" y="136264"/>
                </a:cubicBezTo>
                <a:cubicBezTo>
                  <a:pt x="2665902" y="136264"/>
                  <a:pt x="2773772" y="184560"/>
                  <a:pt x="2851855" y="262643"/>
                </a:cubicBezTo>
                <a:lnTo>
                  <a:pt x="2891688" y="310921"/>
                </a:lnTo>
                <a:lnTo>
                  <a:pt x="2903068" y="289955"/>
                </a:lnTo>
                <a:cubicBezTo>
                  <a:pt x="2992355" y="157792"/>
                  <a:pt x="3143561" y="70899"/>
                  <a:pt x="3315062" y="70899"/>
                </a:cubicBezTo>
                <a:cubicBezTo>
                  <a:pt x="3332212" y="70899"/>
                  <a:pt x="3349159" y="71768"/>
                  <a:pt x="3365862" y="73464"/>
                </a:cubicBezTo>
                <a:lnTo>
                  <a:pt x="3414566" y="80897"/>
                </a:lnTo>
                <a:lnTo>
                  <a:pt x="3444650" y="56076"/>
                </a:lnTo>
                <a:cubicBezTo>
                  <a:pt x="3497054" y="20673"/>
                  <a:pt x="3560228" y="0"/>
                  <a:pt x="3628230" y="0"/>
                </a:cubicBezTo>
                <a:cubicBezTo>
                  <a:pt x="3786902" y="0"/>
                  <a:pt x="3919286" y="112550"/>
                  <a:pt x="3949902" y="262170"/>
                </a:cubicBezTo>
                <a:lnTo>
                  <a:pt x="3950759" y="270668"/>
                </a:lnTo>
                <a:lnTo>
                  <a:pt x="3960210" y="267734"/>
                </a:lnTo>
                <a:cubicBezTo>
                  <a:pt x="3977440" y="264208"/>
                  <a:pt x="3995279" y="262357"/>
                  <a:pt x="4013551" y="262357"/>
                </a:cubicBezTo>
                <a:cubicBezTo>
                  <a:pt x="4104912" y="262357"/>
                  <a:pt x="4185460" y="308646"/>
                  <a:pt x="4233025" y="379050"/>
                </a:cubicBezTo>
                <a:lnTo>
                  <a:pt x="4243902" y="399090"/>
                </a:lnTo>
                <a:lnTo>
                  <a:pt x="4247387" y="387863"/>
                </a:lnTo>
                <a:cubicBezTo>
                  <a:pt x="4301073" y="260934"/>
                  <a:pt x="4425974" y="171460"/>
                  <a:pt x="4572004" y="169861"/>
                </a:cubicBezTo>
                <a:lnTo>
                  <a:pt x="4572004" y="1260393"/>
                </a:lnTo>
                <a:lnTo>
                  <a:pt x="2" y="1260393"/>
                </a:lnTo>
                <a:cubicBezTo>
                  <a:pt x="1" y="1020805"/>
                  <a:pt x="1" y="781218"/>
                  <a:pt x="0" y="541629"/>
                </a:cubicBezTo>
                <a:lnTo>
                  <a:pt x="13625" y="525116"/>
                </a:lnTo>
                <a:cubicBezTo>
                  <a:pt x="71477" y="467264"/>
                  <a:pt x="151398" y="431483"/>
                  <a:pt x="239675" y="431483"/>
                </a:cubicBezTo>
                <a:cubicBezTo>
                  <a:pt x="283815" y="431483"/>
                  <a:pt x="325865" y="440428"/>
                  <a:pt x="364110" y="456605"/>
                </a:cubicBezTo>
                <a:lnTo>
                  <a:pt x="392039" y="471763"/>
                </a:lnTo>
                <a:lnTo>
                  <a:pt x="414033" y="445106"/>
                </a:lnTo>
                <a:cubicBezTo>
                  <a:pt x="471885" y="387254"/>
                  <a:pt x="551805" y="351473"/>
                  <a:pt x="640084" y="351473"/>
                </a:cubicBezTo>
                <a:lnTo>
                  <a:pt x="653018" y="352777"/>
                </a:lnTo>
                <a:lnTo>
                  <a:pt x="653850" y="344524"/>
                </a:lnTo>
                <a:cubicBezTo>
                  <a:pt x="694085" y="147905"/>
                  <a:pt x="868053" y="0"/>
                  <a:pt x="1076568" y="0"/>
                </a:cubicBezTo>
                <a:close/>
              </a:path>
            </a:pathLst>
          </a:custGeom>
          <a:solidFill>
            <a:srgbClr val="FFFFFF">
              <a:alpha val="14902"/>
            </a:srgbClr>
          </a:solidFill>
          <a:ln w="25400" cap="sq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6834" y="243840"/>
            <a:ext cx="5365751" cy="916093"/>
          </a:xfrm>
        </p:spPr>
        <p:txBody>
          <a:bodyPr/>
          <a:lstStyle/>
          <a:p>
            <a:r>
              <a:rPr lang="en-US"/>
              <a:t>Slide title, sentence case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86832" y="1464734"/>
            <a:ext cx="5365752" cy="4751917"/>
          </a:xfrm>
        </p:spPr>
        <p:txBody>
          <a:bodyPr rIns="9144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 baseline="0">
                <a:solidFill>
                  <a:schemeClr val="tx1"/>
                </a:solidFill>
              </a:defRPr>
            </a:lvl6pPr>
            <a:lvl7pPr>
              <a:defRPr baseline="0">
                <a:solidFill>
                  <a:schemeClr val="tx1"/>
                </a:solidFill>
              </a:defRPr>
            </a:lvl7pPr>
            <a:lvl8pPr>
              <a:defRPr baseline="0">
                <a:solidFill>
                  <a:schemeClr val="tx1"/>
                </a:solidFill>
              </a:defRPr>
            </a:lvl8pPr>
            <a:lvl9pPr>
              <a:defRPr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152400" y="6512261"/>
            <a:ext cx="914400" cy="26475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 bwMode="gray">
          <a:xfrm>
            <a:off x="6339418" y="1464734"/>
            <a:ext cx="5365748" cy="4751917"/>
          </a:xfrm>
        </p:spPr>
        <p:txBody>
          <a:bodyPr/>
          <a:lstStyle>
            <a:lvl1pPr>
              <a:buClr>
                <a:srgbClr val="40BCBD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 baseline="0">
                <a:solidFill>
                  <a:schemeClr val="bg1"/>
                </a:solidFill>
              </a:defRPr>
            </a:lvl6pPr>
            <a:lvl7pPr>
              <a:defRPr baseline="0">
                <a:solidFill>
                  <a:schemeClr val="bg1"/>
                </a:solidFill>
              </a:defRPr>
            </a:lvl7pPr>
            <a:lvl8pPr>
              <a:defRPr baseline="0">
                <a:solidFill>
                  <a:schemeClr val="bg1"/>
                </a:solidFill>
              </a:defRPr>
            </a:lvl8pPr>
            <a:lvl9pPr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6339417" y="6471051"/>
            <a:ext cx="4938184" cy="243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Conten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6096000" y="0"/>
            <a:ext cx="6096000" cy="6858000"/>
          </a:xfrm>
          <a:prstGeom prst="rect">
            <a:avLst/>
          </a:prstGeom>
          <a:solidFill>
            <a:srgbClr val="00A6A7"/>
          </a:solidFill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Freeform 5"/>
          <p:cNvSpPr>
            <a:spLocks noChangeAspect="1"/>
          </p:cNvSpPr>
          <p:nvPr userDrawn="1"/>
        </p:nvSpPr>
        <p:spPr bwMode="hidden">
          <a:xfrm>
            <a:off x="6095995" y="5177478"/>
            <a:ext cx="6096005" cy="1680524"/>
          </a:xfrm>
          <a:custGeom>
            <a:avLst/>
            <a:gdLst/>
            <a:ahLst/>
            <a:cxnLst/>
            <a:rect l="l" t="t" r="r" b="b"/>
            <a:pathLst>
              <a:path w="4572004" h="1260393">
                <a:moveTo>
                  <a:pt x="1076568" y="0"/>
                </a:moveTo>
                <a:cubicBezTo>
                  <a:pt x="1314868" y="0"/>
                  <a:pt x="1508050" y="193181"/>
                  <a:pt x="1508050" y="431483"/>
                </a:cubicBezTo>
                <a:lnTo>
                  <a:pt x="1506772" y="444162"/>
                </a:lnTo>
                <a:lnTo>
                  <a:pt x="1552495" y="458355"/>
                </a:lnTo>
                <a:cubicBezTo>
                  <a:pt x="1599993" y="478445"/>
                  <a:pt x="1640406" y="512006"/>
                  <a:pt x="1668944" y="554249"/>
                </a:cubicBezTo>
                <a:lnTo>
                  <a:pt x="1680767" y="578842"/>
                </a:lnTo>
                <a:lnTo>
                  <a:pt x="1699016" y="563786"/>
                </a:lnTo>
                <a:cubicBezTo>
                  <a:pt x="1733363" y="540582"/>
                  <a:pt x="1774768" y="527032"/>
                  <a:pt x="1819338" y="527032"/>
                </a:cubicBezTo>
                <a:cubicBezTo>
                  <a:pt x="1834196" y="527032"/>
                  <a:pt x="1848701" y="528538"/>
                  <a:pt x="1862710" y="531405"/>
                </a:cubicBezTo>
                <a:lnTo>
                  <a:pt x="1900853" y="543245"/>
                </a:lnTo>
                <a:lnTo>
                  <a:pt x="1908541" y="518482"/>
                </a:lnTo>
                <a:cubicBezTo>
                  <a:pt x="1948720" y="423486"/>
                  <a:pt x="2042784" y="356830"/>
                  <a:pt x="2152417" y="356830"/>
                </a:cubicBezTo>
                <a:lnTo>
                  <a:pt x="2171456" y="358749"/>
                </a:lnTo>
                <a:lnTo>
                  <a:pt x="2188958" y="326501"/>
                </a:lnTo>
                <a:cubicBezTo>
                  <a:pt x="2266499" y="211726"/>
                  <a:pt x="2397813" y="136264"/>
                  <a:pt x="2546751" y="136264"/>
                </a:cubicBezTo>
                <a:cubicBezTo>
                  <a:pt x="2665902" y="136264"/>
                  <a:pt x="2773772" y="184560"/>
                  <a:pt x="2851855" y="262643"/>
                </a:cubicBezTo>
                <a:lnTo>
                  <a:pt x="2891688" y="310921"/>
                </a:lnTo>
                <a:lnTo>
                  <a:pt x="2903068" y="289955"/>
                </a:lnTo>
                <a:cubicBezTo>
                  <a:pt x="2992355" y="157792"/>
                  <a:pt x="3143561" y="70899"/>
                  <a:pt x="3315062" y="70899"/>
                </a:cubicBezTo>
                <a:cubicBezTo>
                  <a:pt x="3332212" y="70899"/>
                  <a:pt x="3349159" y="71768"/>
                  <a:pt x="3365862" y="73464"/>
                </a:cubicBezTo>
                <a:lnTo>
                  <a:pt x="3414566" y="80897"/>
                </a:lnTo>
                <a:lnTo>
                  <a:pt x="3444650" y="56076"/>
                </a:lnTo>
                <a:cubicBezTo>
                  <a:pt x="3497054" y="20673"/>
                  <a:pt x="3560228" y="0"/>
                  <a:pt x="3628230" y="0"/>
                </a:cubicBezTo>
                <a:cubicBezTo>
                  <a:pt x="3786902" y="0"/>
                  <a:pt x="3919286" y="112550"/>
                  <a:pt x="3949902" y="262170"/>
                </a:cubicBezTo>
                <a:lnTo>
                  <a:pt x="3950759" y="270668"/>
                </a:lnTo>
                <a:lnTo>
                  <a:pt x="3960210" y="267734"/>
                </a:lnTo>
                <a:cubicBezTo>
                  <a:pt x="3977440" y="264208"/>
                  <a:pt x="3995279" y="262357"/>
                  <a:pt x="4013551" y="262357"/>
                </a:cubicBezTo>
                <a:cubicBezTo>
                  <a:pt x="4104912" y="262357"/>
                  <a:pt x="4185460" y="308646"/>
                  <a:pt x="4233025" y="379050"/>
                </a:cubicBezTo>
                <a:lnTo>
                  <a:pt x="4243902" y="399090"/>
                </a:lnTo>
                <a:lnTo>
                  <a:pt x="4247387" y="387863"/>
                </a:lnTo>
                <a:cubicBezTo>
                  <a:pt x="4301073" y="260934"/>
                  <a:pt x="4425974" y="171460"/>
                  <a:pt x="4572004" y="169861"/>
                </a:cubicBezTo>
                <a:lnTo>
                  <a:pt x="4572004" y="1260393"/>
                </a:lnTo>
                <a:lnTo>
                  <a:pt x="2" y="1260393"/>
                </a:lnTo>
                <a:cubicBezTo>
                  <a:pt x="1" y="1020805"/>
                  <a:pt x="1" y="781218"/>
                  <a:pt x="0" y="541629"/>
                </a:cubicBezTo>
                <a:lnTo>
                  <a:pt x="13625" y="525116"/>
                </a:lnTo>
                <a:cubicBezTo>
                  <a:pt x="71477" y="467264"/>
                  <a:pt x="151398" y="431483"/>
                  <a:pt x="239675" y="431483"/>
                </a:cubicBezTo>
                <a:cubicBezTo>
                  <a:pt x="283815" y="431483"/>
                  <a:pt x="325865" y="440428"/>
                  <a:pt x="364110" y="456605"/>
                </a:cubicBezTo>
                <a:lnTo>
                  <a:pt x="392039" y="471763"/>
                </a:lnTo>
                <a:lnTo>
                  <a:pt x="414033" y="445106"/>
                </a:lnTo>
                <a:cubicBezTo>
                  <a:pt x="471885" y="387254"/>
                  <a:pt x="551805" y="351473"/>
                  <a:pt x="640084" y="351473"/>
                </a:cubicBezTo>
                <a:lnTo>
                  <a:pt x="653018" y="352777"/>
                </a:lnTo>
                <a:lnTo>
                  <a:pt x="653850" y="344524"/>
                </a:lnTo>
                <a:cubicBezTo>
                  <a:pt x="694085" y="147905"/>
                  <a:pt x="868053" y="0"/>
                  <a:pt x="1076568" y="0"/>
                </a:cubicBezTo>
                <a:close/>
              </a:path>
            </a:pathLst>
          </a:custGeom>
          <a:solidFill>
            <a:srgbClr val="FFFFFF">
              <a:alpha val="14902"/>
            </a:srgbClr>
          </a:solidFill>
          <a:ln w="25400" cap="sq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6834" y="243840"/>
            <a:ext cx="5365751" cy="916093"/>
          </a:xfrm>
        </p:spPr>
        <p:txBody>
          <a:bodyPr/>
          <a:lstStyle/>
          <a:p>
            <a:r>
              <a:rPr lang="en-US"/>
              <a:t>Slide title, sentence case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86832" y="1464734"/>
            <a:ext cx="5365752" cy="4751917"/>
          </a:xfrm>
        </p:spPr>
        <p:txBody>
          <a:bodyPr rIns="9144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 baseline="0">
                <a:solidFill>
                  <a:schemeClr val="tx1"/>
                </a:solidFill>
              </a:defRPr>
            </a:lvl6pPr>
            <a:lvl7pPr>
              <a:defRPr baseline="0">
                <a:solidFill>
                  <a:schemeClr val="tx1"/>
                </a:solidFill>
              </a:defRPr>
            </a:lvl7pPr>
            <a:lvl8pPr>
              <a:defRPr baseline="0">
                <a:solidFill>
                  <a:schemeClr val="tx1"/>
                </a:solidFill>
              </a:defRPr>
            </a:lvl8pPr>
            <a:lvl9pPr>
              <a:defRPr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 bwMode="gray">
          <a:xfrm>
            <a:off x="6339418" y="1464734"/>
            <a:ext cx="5365748" cy="4751917"/>
          </a:xfrm>
        </p:spPr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 baseline="0">
                <a:solidFill>
                  <a:schemeClr val="bg1"/>
                </a:solidFill>
              </a:defRPr>
            </a:lvl6pPr>
            <a:lvl7pPr>
              <a:defRPr baseline="0">
                <a:solidFill>
                  <a:schemeClr val="bg1"/>
                </a:solidFill>
              </a:defRPr>
            </a:lvl7pPr>
            <a:lvl8pPr>
              <a:defRPr baseline="0">
                <a:solidFill>
                  <a:schemeClr val="bg1"/>
                </a:solidFill>
              </a:defRPr>
            </a:lvl8pPr>
            <a:lvl9pPr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152400" y="6512261"/>
            <a:ext cx="914400" cy="26475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6339417" y="6471051"/>
            <a:ext cx="4938184" cy="243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Freeform 5"/>
          <p:cNvSpPr>
            <a:spLocks noChangeAspect="1"/>
          </p:cNvSpPr>
          <p:nvPr userDrawn="1"/>
        </p:nvSpPr>
        <p:spPr bwMode="hidden">
          <a:xfrm>
            <a:off x="6095995" y="5177478"/>
            <a:ext cx="6096005" cy="1680524"/>
          </a:xfrm>
          <a:custGeom>
            <a:avLst/>
            <a:gdLst/>
            <a:ahLst/>
            <a:cxnLst/>
            <a:rect l="l" t="t" r="r" b="b"/>
            <a:pathLst>
              <a:path w="4572004" h="1260393">
                <a:moveTo>
                  <a:pt x="1076568" y="0"/>
                </a:moveTo>
                <a:cubicBezTo>
                  <a:pt x="1314868" y="0"/>
                  <a:pt x="1508050" y="193181"/>
                  <a:pt x="1508050" y="431483"/>
                </a:cubicBezTo>
                <a:lnTo>
                  <a:pt x="1506772" y="444162"/>
                </a:lnTo>
                <a:lnTo>
                  <a:pt x="1552495" y="458355"/>
                </a:lnTo>
                <a:cubicBezTo>
                  <a:pt x="1599993" y="478445"/>
                  <a:pt x="1640406" y="512006"/>
                  <a:pt x="1668944" y="554249"/>
                </a:cubicBezTo>
                <a:lnTo>
                  <a:pt x="1680767" y="578842"/>
                </a:lnTo>
                <a:lnTo>
                  <a:pt x="1699016" y="563786"/>
                </a:lnTo>
                <a:cubicBezTo>
                  <a:pt x="1733363" y="540582"/>
                  <a:pt x="1774768" y="527032"/>
                  <a:pt x="1819338" y="527032"/>
                </a:cubicBezTo>
                <a:cubicBezTo>
                  <a:pt x="1834196" y="527032"/>
                  <a:pt x="1848701" y="528538"/>
                  <a:pt x="1862710" y="531405"/>
                </a:cubicBezTo>
                <a:lnTo>
                  <a:pt x="1900853" y="543245"/>
                </a:lnTo>
                <a:lnTo>
                  <a:pt x="1908541" y="518482"/>
                </a:lnTo>
                <a:cubicBezTo>
                  <a:pt x="1948720" y="423486"/>
                  <a:pt x="2042784" y="356830"/>
                  <a:pt x="2152417" y="356830"/>
                </a:cubicBezTo>
                <a:lnTo>
                  <a:pt x="2171456" y="358749"/>
                </a:lnTo>
                <a:lnTo>
                  <a:pt x="2188958" y="326501"/>
                </a:lnTo>
                <a:cubicBezTo>
                  <a:pt x="2266499" y="211726"/>
                  <a:pt x="2397813" y="136264"/>
                  <a:pt x="2546751" y="136264"/>
                </a:cubicBezTo>
                <a:cubicBezTo>
                  <a:pt x="2665902" y="136264"/>
                  <a:pt x="2773772" y="184560"/>
                  <a:pt x="2851855" y="262643"/>
                </a:cubicBezTo>
                <a:lnTo>
                  <a:pt x="2891688" y="310921"/>
                </a:lnTo>
                <a:lnTo>
                  <a:pt x="2903068" y="289955"/>
                </a:lnTo>
                <a:cubicBezTo>
                  <a:pt x="2992355" y="157792"/>
                  <a:pt x="3143561" y="70899"/>
                  <a:pt x="3315062" y="70899"/>
                </a:cubicBezTo>
                <a:cubicBezTo>
                  <a:pt x="3332212" y="70899"/>
                  <a:pt x="3349159" y="71768"/>
                  <a:pt x="3365862" y="73464"/>
                </a:cubicBezTo>
                <a:lnTo>
                  <a:pt x="3414566" y="80897"/>
                </a:lnTo>
                <a:lnTo>
                  <a:pt x="3444650" y="56076"/>
                </a:lnTo>
                <a:cubicBezTo>
                  <a:pt x="3497054" y="20673"/>
                  <a:pt x="3560228" y="0"/>
                  <a:pt x="3628230" y="0"/>
                </a:cubicBezTo>
                <a:cubicBezTo>
                  <a:pt x="3786902" y="0"/>
                  <a:pt x="3919286" y="112550"/>
                  <a:pt x="3949902" y="262170"/>
                </a:cubicBezTo>
                <a:lnTo>
                  <a:pt x="3950759" y="270668"/>
                </a:lnTo>
                <a:lnTo>
                  <a:pt x="3960210" y="267734"/>
                </a:lnTo>
                <a:cubicBezTo>
                  <a:pt x="3977440" y="264208"/>
                  <a:pt x="3995279" y="262357"/>
                  <a:pt x="4013551" y="262357"/>
                </a:cubicBezTo>
                <a:cubicBezTo>
                  <a:pt x="4104912" y="262357"/>
                  <a:pt x="4185460" y="308646"/>
                  <a:pt x="4233025" y="379050"/>
                </a:cubicBezTo>
                <a:lnTo>
                  <a:pt x="4243902" y="399090"/>
                </a:lnTo>
                <a:lnTo>
                  <a:pt x="4247387" y="387863"/>
                </a:lnTo>
                <a:cubicBezTo>
                  <a:pt x="4301073" y="260934"/>
                  <a:pt x="4425974" y="171460"/>
                  <a:pt x="4572004" y="169861"/>
                </a:cubicBezTo>
                <a:lnTo>
                  <a:pt x="4572004" y="1260393"/>
                </a:lnTo>
                <a:lnTo>
                  <a:pt x="2" y="1260393"/>
                </a:lnTo>
                <a:cubicBezTo>
                  <a:pt x="1" y="1020805"/>
                  <a:pt x="1" y="781218"/>
                  <a:pt x="0" y="541629"/>
                </a:cubicBezTo>
                <a:lnTo>
                  <a:pt x="13625" y="525116"/>
                </a:lnTo>
                <a:cubicBezTo>
                  <a:pt x="71477" y="467264"/>
                  <a:pt x="151398" y="431483"/>
                  <a:pt x="239675" y="431483"/>
                </a:cubicBezTo>
                <a:cubicBezTo>
                  <a:pt x="283815" y="431483"/>
                  <a:pt x="325865" y="440428"/>
                  <a:pt x="364110" y="456605"/>
                </a:cubicBezTo>
                <a:lnTo>
                  <a:pt x="392039" y="471763"/>
                </a:lnTo>
                <a:lnTo>
                  <a:pt x="414033" y="445106"/>
                </a:lnTo>
                <a:cubicBezTo>
                  <a:pt x="471885" y="387254"/>
                  <a:pt x="551805" y="351473"/>
                  <a:pt x="640084" y="351473"/>
                </a:cubicBezTo>
                <a:lnTo>
                  <a:pt x="653018" y="352777"/>
                </a:lnTo>
                <a:lnTo>
                  <a:pt x="653850" y="344524"/>
                </a:lnTo>
                <a:cubicBezTo>
                  <a:pt x="694085" y="147905"/>
                  <a:pt x="868053" y="0"/>
                  <a:pt x="1076568" y="0"/>
                </a:cubicBezTo>
                <a:close/>
              </a:path>
            </a:pathLst>
          </a:custGeom>
          <a:solidFill>
            <a:srgbClr val="FFFFFF">
              <a:alpha val="14902"/>
            </a:srgbClr>
          </a:solidFill>
          <a:ln w="25400" cap="sq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6834" y="243840"/>
            <a:ext cx="5365751" cy="916093"/>
          </a:xfrm>
        </p:spPr>
        <p:txBody>
          <a:bodyPr/>
          <a:lstStyle/>
          <a:p>
            <a:r>
              <a:rPr lang="en-US"/>
              <a:t>Slide title, sentence case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86832" y="1464734"/>
            <a:ext cx="5365752" cy="4751917"/>
          </a:xfrm>
        </p:spPr>
        <p:txBody>
          <a:bodyPr rIns="9144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 baseline="0">
                <a:solidFill>
                  <a:schemeClr val="tx1"/>
                </a:solidFill>
              </a:defRPr>
            </a:lvl6pPr>
            <a:lvl7pPr>
              <a:defRPr baseline="0">
                <a:solidFill>
                  <a:schemeClr val="tx1"/>
                </a:solidFill>
              </a:defRPr>
            </a:lvl7pPr>
            <a:lvl8pPr>
              <a:defRPr baseline="0">
                <a:solidFill>
                  <a:schemeClr val="tx1"/>
                </a:solidFill>
              </a:defRPr>
            </a:lvl8pPr>
            <a:lvl9pPr>
              <a:defRPr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 bwMode="gray">
          <a:xfrm>
            <a:off x="6339418" y="1464734"/>
            <a:ext cx="5365748" cy="4751917"/>
          </a:xfrm>
        </p:spPr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 baseline="0">
                <a:solidFill>
                  <a:schemeClr val="bg1"/>
                </a:solidFill>
              </a:defRPr>
            </a:lvl6pPr>
            <a:lvl7pPr>
              <a:defRPr baseline="0">
                <a:solidFill>
                  <a:schemeClr val="bg1"/>
                </a:solidFill>
              </a:defRPr>
            </a:lvl7pPr>
            <a:lvl8pPr>
              <a:defRPr baseline="0">
                <a:solidFill>
                  <a:schemeClr val="bg1"/>
                </a:solidFill>
              </a:defRPr>
            </a:lvl8pPr>
            <a:lvl9pPr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152400" y="6512261"/>
            <a:ext cx="914400" cy="26475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6339417" y="6471051"/>
            <a:ext cx="4938184" cy="243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9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6096000" y="0"/>
            <a:ext cx="6096000" cy="6858000"/>
          </a:xfrm>
          <a:prstGeom prst="rect">
            <a:avLst/>
          </a:prstGeom>
          <a:solidFill>
            <a:srgbClr val="F9CB55"/>
          </a:solidFill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Freeform 5"/>
          <p:cNvSpPr>
            <a:spLocks noChangeAspect="1"/>
          </p:cNvSpPr>
          <p:nvPr userDrawn="1"/>
        </p:nvSpPr>
        <p:spPr bwMode="hidden">
          <a:xfrm>
            <a:off x="6095995" y="5177478"/>
            <a:ext cx="6096005" cy="1680524"/>
          </a:xfrm>
          <a:custGeom>
            <a:avLst/>
            <a:gdLst/>
            <a:ahLst/>
            <a:cxnLst/>
            <a:rect l="l" t="t" r="r" b="b"/>
            <a:pathLst>
              <a:path w="4572004" h="1260393">
                <a:moveTo>
                  <a:pt x="1076568" y="0"/>
                </a:moveTo>
                <a:cubicBezTo>
                  <a:pt x="1314868" y="0"/>
                  <a:pt x="1508050" y="193181"/>
                  <a:pt x="1508050" y="431483"/>
                </a:cubicBezTo>
                <a:lnTo>
                  <a:pt x="1506772" y="444162"/>
                </a:lnTo>
                <a:lnTo>
                  <a:pt x="1552495" y="458355"/>
                </a:lnTo>
                <a:cubicBezTo>
                  <a:pt x="1599993" y="478445"/>
                  <a:pt x="1640406" y="512006"/>
                  <a:pt x="1668944" y="554249"/>
                </a:cubicBezTo>
                <a:lnTo>
                  <a:pt x="1680767" y="578842"/>
                </a:lnTo>
                <a:lnTo>
                  <a:pt x="1699016" y="563786"/>
                </a:lnTo>
                <a:cubicBezTo>
                  <a:pt x="1733363" y="540582"/>
                  <a:pt x="1774768" y="527032"/>
                  <a:pt x="1819338" y="527032"/>
                </a:cubicBezTo>
                <a:cubicBezTo>
                  <a:pt x="1834196" y="527032"/>
                  <a:pt x="1848701" y="528538"/>
                  <a:pt x="1862710" y="531405"/>
                </a:cubicBezTo>
                <a:lnTo>
                  <a:pt x="1900853" y="543245"/>
                </a:lnTo>
                <a:lnTo>
                  <a:pt x="1908541" y="518482"/>
                </a:lnTo>
                <a:cubicBezTo>
                  <a:pt x="1948720" y="423486"/>
                  <a:pt x="2042784" y="356830"/>
                  <a:pt x="2152417" y="356830"/>
                </a:cubicBezTo>
                <a:lnTo>
                  <a:pt x="2171456" y="358749"/>
                </a:lnTo>
                <a:lnTo>
                  <a:pt x="2188958" y="326501"/>
                </a:lnTo>
                <a:cubicBezTo>
                  <a:pt x="2266499" y="211726"/>
                  <a:pt x="2397813" y="136264"/>
                  <a:pt x="2546751" y="136264"/>
                </a:cubicBezTo>
                <a:cubicBezTo>
                  <a:pt x="2665902" y="136264"/>
                  <a:pt x="2773772" y="184560"/>
                  <a:pt x="2851855" y="262643"/>
                </a:cubicBezTo>
                <a:lnTo>
                  <a:pt x="2891688" y="310921"/>
                </a:lnTo>
                <a:lnTo>
                  <a:pt x="2903068" y="289955"/>
                </a:lnTo>
                <a:cubicBezTo>
                  <a:pt x="2992355" y="157792"/>
                  <a:pt x="3143561" y="70899"/>
                  <a:pt x="3315062" y="70899"/>
                </a:cubicBezTo>
                <a:cubicBezTo>
                  <a:pt x="3332212" y="70899"/>
                  <a:pt x="3349159" y="71768"/>
                  <a:pt x="3365862" y="73464"/>
                </a:cubicBezTo>
                <a:lnTo>
                  <a:pt x="3414566" y="80897"/>
                </a:lnTo>
                <a:lnTo>
                  <a:pt x="3444650" y="56076"/>
                </a:lnTo>
                <a:cubicBezTo>
                  <a:pt x="3497054" y="20673"/>
                  <a:pt x="3560228" y="0"/>
                  <a:pt x="3628230" y="0"/>
                </a:cubicBezTo>
                <a:cubicBezTo>
                  <a:pt x="3786902" y="0"/>
                  <a:pt x="3919286" y="112550"/>
                  <a:pt x="3949902" y="262170"/>
                </a:cubicBezTo>
                <a:lnTo>
                  <a:pt x="3950759" y="270668"/>
                </a:lnTo>
                <a:lnTo>
                  <a:pt x="3960210" y="267734"/>
                </a:lnTo>
                <a:cubicBezTo>
                  <a:pt x="3977440" y="264208"/>
                  <a:pt x="3995279" y="262357"/>
                  <a:pt x="4013551" y="262357"/>
                </a:cubicBezTo>
                <a:cubicBezTo>
                  <a:pt x="4104912" y="262357"/>
                  <a:pt x="4185460" y="308646"/>
                  <a:pt x="4233025" y="379050"/>
                </a:cubicBezTo>
                <a:lnTo>
                  <a:pt x="4243902" y="399090"/>
                </a:lnTo>
                <a:lnTo>
                  <a:pt x="4247387" y="387863"/>
                </a:lnTo>
                <a:cubicBezTo>
                  <a:pt x="4301073" y="260934"/>
                  <a:pt x="4425974" y="171460"/>
                  <a:pt x="4572004" y="169861"/>
                </a:cubicBezTo>
                <a:lnTo>
                  <a:pt x="4572004" y="1260393"/>
                </a:lnTo>
                <a:lnTo>
                  <a:pt x="2" y="1260393"/>
                </a:lnTo>
                <a:cubicBezTo>
                  <a:pt x="1" y="1020805"/>
                  <a:pt x="1" y="781218"/>
                  <a:pt x="0" y="541629"/>
                </a:cubicBezTo>
                <a:lnTo>
                  <a:pt x="13625" y="525116"/>
                </a:lnTo>
                <a:cubicBezTo>
                  <a:pt x="71477" y="467264"/>
                  <a:pt x="151398" y="431483"/>
                  <a:pt x="239675" y="431483"/>
                </a:cubicBezTo>
                <a:cubicBezTo>
                  <a:pt x="283815" y="431483"/>
                  <a:pt x="325865" y="440428"/>
                  <a:pt x="364110" y="456605"/>
                </a:cubicBezTo>
                <a:lnTo>
                  <a:pt x="392039" y="471763"/>
                </a:lnTo>
                <a:lnTo>
                  <a:pt x="414033" y="445106"/>
                </a:lnTo>
                <a:cubicBezTo>
                  <a:pt x="471885" y="387254"/>
                  <a:pt x="551805" y="351473"/>
                  <a:pt x="640084" y="351473"/>
                </a:cubicBezTo>
                <a:lnTo>
                  <a:pt x="653018" y="352777"/>
                </a:lnTo>
                <a:lnTo>
                  <a:pt x="653850" y="344524"/>
                </a:lnTo>
                <a:cubicBezTo>
                  <a:pt x="694085" y="147905"/>
                  <a:pt x="868053" y="0"/>
                  <a:pt x="1076568" y="0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25400" cap="sq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6834" y="243840"/>
            <a:ext cx="5365751" cy="916093"/>
          </a:xfrm>
        </p:spPr>
        <p:txBody>
          <a:bodyPr/>
          <a:lstStyle/>
          <a:p>
            <a:r>
              <a:rPr lang="en-US"/>
              <a:t>Slide title, sentence case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86832" y="1464734"/>
            <a:ext cx="5365752" cy="4751917"/>
          </a:xfrm>
        </p:spPr>
        <p:txBody>
          <a:bodyPr rIns="9144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 baseline="0">
                <a:solidFill>
                  <a:schemeClr val="tx1"/>
                </a:solidFill>
              </a:defRPr>
            </a:lvl6pPr>
            <a:lvl7pPr>
              <a:defRPr baseline="0">
                <a:solidFill>
                  <a:schemeClr val="tx1"/>
                </a:solidFill>
              </a:defRPr>
            </a:lvl7pPr>
            <a:lvl8pPr>
              <a:defRPr baseline="0">
                <a:solidFill>
                  <a:schemeClr val="tx1"/>
                </a:solidFill>
              </a:defRPr>
            </a:lvl8pPr>
            <a:lvl9pPr>
              <a:defRPr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 bwMode="gray">
          <a:xfrm>
            <a:off x="6339417" y="1464734"/>
            <a:ext cx="5365748" cy="4751917"/>
          </a:xfr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 baseline="0">
                <a:solidFill>
                  <a:schemeClr val="tx1"/>
                </a:solidFill>
              </a:defRPr>
            </a:lvl6pPr>
            <a:lvl7pPr>
              <a:defRPr baseline="0">
                <a:solidFill>
                  <a:schemeClr val="tx1"/>
                </a:solidFill>
              </a:defRPr>
            </a:lvl7pPr>
            <a:lvl8pPr>
              <a:defRPr baseline="0">
                <a:solidFill>
                  <a:schemeClr val="tx1"/>
                </a:solidFill>
              </a:defRPr>
            </a:lvl8pPr>
            <a:lvl9pPr>
              <a:defRPr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152400" y="6512261"/>
            <a:ext cx="914400" cy="26475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6339417" y="6471051"/>
            <a:ext cx="4938184" cy="243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Conten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6096000" y="0"/>
            <a:ext cx="6096000" cy="6858000"/>
          </a:xfrm>
          <a:prstGeom prst="rect">
            <a:avLst/>
          </a:prstGeom>
          <a:solidFill>
            <a:srgbClr val="ABA9AB"/>
          </a:solidFill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Freeform 5"/>
          <p:cNvSpPr>
            <a:spLocks noChangeAspect="1"/>
          </p:cNvSpPr>
          <p:nvPr userDrawn="1"/>
        </p:nvSpPr>
        <p:spPr bwMode="hidden">
          <a:xfrm>
            <a:off x="6095995" y="5177478"/>
            <a:ext cx="6096005" cy="1680524"/>
          </a:xfrm>
          <a:custGeom>
            <a:avLst/>
            <a:gdLst/>
            <a:ahLst/>
            <a:cxnLst/>
            <a:rect l="l" t="t" r="r" b="b"/>
            <a:pathLst>
              <a:path w="4572004" h="1260393">
                <a:moveTo>
                  <a:pt x="1076568" y="0"/>
                </a:moveTo>
                <a:cubicBezTo>
                  <a:pt x="1314868" y="0"/>
                  <a:pt x="1508050" y="193181"/>
                  <a:pt x="1508050" y="431483"/>
                </a:cubicBezTo>
                <a:lnTo>
                  <a:pt x="1506772" y="444162"/>
                </a:lnTo>
                <a:lnTo>
                  <a:pt x="1552495" y="458355"/>
                </a:lnTo>
                <a:cubicBezTo>
                  <a:pt x="1599993" y="478445"/>
                  <a:pt x="1640406" y="512006"/>
                  <a:pt x="1668944" y="554249"/>
                </a:cubicBezTo>
                <a:lnTo>
                  <a:pt x="1680767" y="578842"/>
                </a:lnTo>
                <a:lnTo>
                  <a:pt x="1699016" y="563786"/>
                </a:lnTo>
                <a:cubicBezTo>
                  <a:pt x="1733363" y="540582"/>
                  <a:pt x="1774768" y="527032"/>
                  <a:pt x="1819338" y="527032"/>
                </a:cubicBezTo>
                <a:cubicBezTo>
                  <a:pt x="1834196" y="527032"/>
                  <a:pt x="1848701" y="528538"/>
                  <a:pt x="1862710" y="531405"/>
                </a:cubicBezTo>
                <a:lnTo>
                  <a:pt x="1900853" y="543245"/>
                </a:lnTo>
                <a:lnTo>
                  <a:pt x="1908541" y="518482"/>
                </a:lnTo>
                <a:cubicBezTo>
                  <a:pt x="1948720" y="423486"/>
                  <a:pt x="2042784" y="356830"/>
                  <a:pt x="2152417" y="356830"/>
                </a:cubicBezTo>
                <a:lnTo>
                  <a:pt x="2171456" y="358749"/>
                </a:lnTo>
                <a:lnTo>
                  <a:pt x="2188958" y="326501"/>
                </a:lnTo>
                <a:cubicBezTo>
                  <a:pt x="2266499" y="211726"/>
                  <a:pt x="2397813" y="136264"/>
                  <a:pt x="2546751" y="136264"/>
                </a:cubicBezTo>
                <a:cubicBezTo>
                  <a:pt x="2665902" y="136264"/>
                  <a:pt x="2773772" y="184560"/>
                  <a:pt x="2851855" y="262643"/>
                </a:cubicBezTo>
                <a:lnTo>
                  <a:pt x="2891688" y="310921"/>
                </a:lnTo>
                <a:lnTo>
                  <a:pt x="2903068" y="289955"/>
                </a:lnTo>
                <a:cubicBezTo>
                  <a:pt x="2992355" y="157792"/>
                  <a:pt x="3143561" y="70899"/>
                  <a:pt x="3315062" y="70899"/>
                </a:cubicBezTo>
                <a:cubicBezTo>
                  <a:pt x="3332212" y="70899"/>
                  <a:pt x="3349159" y="71768"/>
                  <a:pt x="3365862" y="73464"/>
                </a:cubicBezTo>
                <a:lnTo>
                  <a:pt x="3414566" y="80897"/>
                </a:lnTo>
                <a:lnTo>
                  <a:pt x="3444650" y="56076"/>
                </a:lnTo>
                <a:cubicBezTo>
                  <a:pt x="3497054" y="20673"/>
                  <a:pt x="3560228" y="0"/>
                  <a:pt x="3628230" y="0"/>
                </a:cubicBezTo>
                <a:cubicBezTo>
                  <a:pt x="3786902" y="0"/>
                  <a:pt x="3919286" y="112550"/>
                  <a:pt x="3949902" y="262170"/>
                </a:cubicBezTo>
                <a:lnTo>
                  <a:pt x="3950759" y="270668"/>
                </a:lnTo>
                <a:lnTo>
                  <a:pt x="3960210" y="267734"/>
                </a:lnTo>
                <a:cubicBezTo>
                  <a:pt x="3977440" y="264208"/>
                  <a:pt x="3995279" y="262357"/>
                  <a:pt x="4013551" y="262357"/>
                </a:cubicBezTo>
                <a:cubicBezTo>
                  <a:pt x="4104912" y="262357"/>
                  <a:pt x="4185460" y="308646"/>
                  <a:pt x="4233025" y="379050"/>
                </a:cubicBezTo>
                <a:lnTo>
                  <a:pt x="4243902" y="399090"/>
                </a:lnTo>
                <a:lnTo>
                  <a:pt x="4247387" y="387863"/>
                </a:lnTo>
                <a:cubicBezTo>
                  <a:pt x="4301073" y="260934"/>
                  <a:pt x="4425974" y="171460"/>
                  <a:pt x="4572004" y="169861"/>
                </a:cubicBezTo>
                <a:lnTo>
                  <a:pt x="4572004" y="1260393"/>
                </a:lnTo>
                <a:lnTo>
                  <a:pt x="2" y="1260393"/>
                </a:lnTo>
                <a:cubicBezTo>
                  <a:pt x="1" y="1020805"/>
                  <a:pt x="1" y="781218"/>
                  <a:pt x="0" y="541629"/>
                </a:cubicBezTo>
                <a:lnTo>
                  <a:pt x="13625" y="525116"/>
                </a:lnTo>
                <a:cubicBezTo>
                  <a:pt x="71477" y="467264"/>
                  <a:pt x="151398" y="431483"/>
                  <a:pt x="239675" y="431483"/>
                </a:cubicBezTo>
                <a:cubicBezTo>
                  <a:pt x="283815" y="431483"/>
                  <a:pt x="325865" y="440428"/>
                  <a:pt x="364110" y="456605"/>
                </a:cubicBezTo>
                <a:lnTo>
                  <a:pt x="392039" y="471763"/>
                </a:lnTo>
                <a:lnTo>
                  <a:pt x="414033" y="445106"/>
                </a:lnTo>
                <a:cubicBezTo>
                  <a:pt x="471885" y="387254"/>
                  <a:pt x="551805" y="351473"/>
                  <a:pt x="640084" y="351473"/>
                </a:cubicBezTo>
                <a:lnTo>
                  <a:pt x="653018" y="352777"/>
                </a:lnTo>
                <a:lnTo>
                  <a:pt x="653850" y="344524"/>
                </a:lnTo>
                <a:cubicBezTo>
                  <a:pt x="694085" y="147905"/>
                  <a:pt x="868053" y="0"/>
                  <a:pt x="1076568" y="0"/>
                </a:cubicBezTo>
                <a:close/>
              </a:path>
            </a:pathLst>
          </a:custGeom>
          <a:solidFill>
            <a:srgbClr val="FFFFFF">
              <a:alpha val="14902"/>
            </a:srgbClr>
          </a:solidFill>
          <a:ln w="25400" cap="sq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6834" y="243840"/>
            <a:ext cx="5365751" cy="916093"/>
          </a:xfrm>
        </p:spPr>
        <p:txBody>
          <a:bodyPr/>
          <a:lstStyle/>
          <a:p>
            <a:r>
              <a:rPr lang="en-US"/>
              <a:t>Slide title, sentence case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86832" y="1464734"/>
            <a:ext cx="5365752" cy="4751917"/>
          </a:xfrm>
        </p:spPr>
        <p:txBody>
          <a:bodyPr rIns="9144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 baseline="0">
                <a:solidFill>
                  <a:schemeClr val="tx1"/>
                </a:solidFill>
              </a:defRPr>
            </a:lvl6pPr>
            <a:lvl7pPr>
              <a:defRPr baseline="0">
                <a:solidFill>
                  <a:schemeClr val="tx1"/>
                </a:solidFill>
              </a:defRPr>
            </a:lvl7pPr>
            <a:lvl8pPr>
              <a:defRPr baseline="0">
                <a:solidFill>
                  <a:schemeClr val="tx1"/>
                </a:solidFill>
              </a:defRPr>
            </a:lvl8pPr>
            <a:lvl9pPr>
              <a:defRPr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 bwMode="gray">
          <a:xfrm>
            <a:off x="6339418" y="1464734"/>
            <a:ext cx="5365748" cy="4751917"/>
          </a:xfrm>
        </p:spPr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 baseline="0">
                <a:solidFill>
                  <a:schemeClr val="bg1"/>
                </a:solidFill>
              </a:defRPr>
            </a:lvl6pPr>
            <a:lvl7pPr>
              <a:defRPr baseline="0">
                <a:solidFill>
                  <a:schemeClr val="bg1"/>
                </a:solidFill>
              </a:defRPr>
            </a:lvl7pPr>
            <a:lvl8pPr>
              <a:defRPr baseline="0">
                <a:solidFill>
                  <a:schemeClr val="bg1"/>
                </a:solidFill>
              </a:defRPr>
            </a:lvl8pPr>
            <a:lvl9pPr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152400" y="6512261"/>
            <a:ext cx="914400" cy="26475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6339417" y="6471051"/>
            <a:ext cx="4938184" cy="243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A702E8C3-D9CF-9B4E-968F-D418FA9727CF}"/>
              </a:ext>
            </a:extLst>
          </p:cNvPr>
          <p:cNvSpPr>
            <a:spLocks noChangeAspect="1"/>
          </p:cNvSpPr>
          <p:nvPr userDrawn="1"/>
        </p:nvSpPr>
        <p:spPr bwMode="hidden">
          <a:xfrm>
            <a:off x="-5" y="3456594"/>
            <a:ext cx="12192005" cy="2974687"/>
          </a:xfrm>
          <a:custGeom>
            <a:avLst/>
            <a:gdLst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5 w 12192005"/>
              <a:gd name="connsiteY14" fmla="*/ 2555062 h 2974687"/>
              <a:gd name="connsiteX15" fmla="*/ 0 w 12192005"/>
              <a:gd name="connsiteY15" fmla="*/ 2555062 h 2974687"/>
              <a:gd name="connsiteX16" fmla="*/ 0 w 12192005"/>
              <a:gd name="connsiteY16" fmla="*/ 1377434 h 2974687"/>
              <a:gd name="connsiteX17" fmla="*/ 30279 w 12192005"/>
              <a:gd name="connsiteY17" fmla="*/ 1340737 h 2974687"/>
              <a:gd name="connsiteX18" fmla="*/ 532612 w 12192005"/>
              <a:gd name="connsiteY18" fmla="*/ 1132663 h 2974687"/>
              <a:gd name="connsiteX19" fmla="*/ 809134 w 12192005"/>
              <a:gd name="connsiteY19" fmla="*/ 1188491 h 2974687"/>
              <a:gd name="connsiteX20" fmla="*/ 871197 w 12192005"/>
              <a:gd name="connsiteY20" fmla="*/ 1222176 h 2974687"/>
              <a:gd name="connsiteX21" fmla="*/ 920073 w 12192005"/>
              <a:gd name="connsiteY21" fmla="*/ 1162937 h 2974687"/>
              <a:gd name="connsiteX22" fmla="*/ 1422408 w 12192005"/>
              <a:gd name="connsiteY22" fmla="*/ 954863 h 2974687"/>
              <a:gd name="connsiteX23" fmla="*/ 1451151 w 12192005"/>
              <a:gd name="connsiteY23" fmla="*/ 957761 h 2974687"/>
              <a:gd name="connsiteX24" fmla="*/ 1453000 w 12192005"/>
              <a:gd name="connsiteY24" fmla="*/ 939422 h 2974687"/>
              <a:gd name="connsiteX25" fmla="*/ 2392372 w 12192005"/>
              <a:gd name="connsiteY25" fmla="*/ 173813 h 2974687"/>
              <a:gd name="connsiteX26" fmla="*/ 3351221 w 12192005"/>
              <a:gd name="connsiteY26" fmla="*/ 1132663 h 2974687"/>
              <a:gd name="connsiteX27" fmla="*/ 3348380 w 12192005"/>
              <a:gd name="connsiteY27" fmla="*/ 1160840 h 2974687"/>
              <a:gd name="connsiteX28" fmla="*/ 3449988 w 12192005"/>
              <a:gd name="connsiteY28" fmla="*/ 1192380 h 2974687"/>
              <a:gd name="connsiteX29" fmla="*/ 3708764 w 12192005"/>
              <a:gd name="connsiteY29" fmla="*/ 1405477 h 2974687"/>
              <a:gd name="connsiteX30" fmla="*/ 3735036 w 12192005"/>
              <a:gd name="connsiteY30" fmla="*/ 1460129 h 2974687"/>
              <a:gd name="connsiteX31" fmla="*/ 3775589 w 12192005"/>
              <a:gd name="connsiteY31" fmla="*/ 1426671 h 2974687"/>
              <a:gd name="connsiteX32" fmla="*/ 4042973 w 12192005"/>
              <a:gd name="connsiteY32" fmla="*/ 1344996 h 2974687"/>
              <a:gd name="connsiteX33" fmla="*/ 4139355 w 12192005"/>
              <a:gd name="connsiteY33" fmla="*/ 1354712 h 2974687"/>
              <a:gd name="connsiteX34" fmla="*/ 4224117 w 12192005"/>
              <a:gd name="connsiteY34" fmla="*/ 1381024 h 2974687"/>
              <a:gd name="connsiteX35" fmla="*/ 4241201 w 12192005"/>
              <a:gd name="connsiteY35" fmla="*/ 1325996 h 2974687"/>
              <a:gd name="connsiteX36" fmla="*/ 4783148 w 12192005"/>
              <a:gd name="connsiteY36" fmla="*/ 966769 h 2974687"/>
              <a:gd name="connsiteX37" fmla="*/ 4825455 w 12192005"/>
              <a:gd name="connsiteY37" fmla="*/ 971034 h 2974687"/>
              <a:gd name="connsiteX38" fmla="*/ 4864350 w 12192005"/>
              <a:gd name="connsiteY38" fmla="*/ 899371 h 2974687"/>
              <a:gd name="connsiteX39" fmla="*/ 5659444 w 12192005"/>
              <a:gd name="connsiteY39" fmla="*/ 476623 h 2974687"/>
              <a:gd name="connsiteX40" fmla="*/ 6337453 w 12192005"/>
              <a:gd name="connsiteY40" fmla="*/ 757464 h 2974687"/>
              <a:gd name="connsiteX41" fmla="*/ 6425970 w 12192005"/>
              <a:gd name="connsiteY41" fmla="*/ 864748 h 2974687"/>
              <a:gd name="connsiteX42" fmla="*/ 6451259 w 12192005"/>
              <a:gd name="connsiteY42" fmla="*/ 818157 h 2974687"/>
              <a:gd name="connsiteX43" fmla="*/ 7366802 w 12192005"/>
              <a:gd name="connsiteY43" fmla="*/ 331367 h 2974687"/>
              <a:gd name="connsiteX44" fmla="*/ 7479690 w 12192005"/>
              <a:gd name="connsiteY44" fmla="*/ 337067 h 2974687"/>
              <a:gd name="connsiteX45" fmla="*/ 7587922 w 12192005"/>
              <a:gd name="connsiteY45" fmla="*/ 353585 h 2974687"/>
              <a:gd name="connsiteX46" fmla="*/ 7654776 w 12192005"/>
              <a:gd name="connsiteY46" fmla="*/ 298426 h 2974687"/>
              <a:gd name="connsiteX47" fmla="*/ 8062731 w 12192005"/>
              <a:gd name="connsiteY47" fmla="*/ 173813 h 2974687"/>
              <a:gd name="connsiteX48" fmla="*/ 8777558 w 12192005"/>
              <a:gd name="connsiteY48" fmla="*/ 756414 h 2974687"/>
              <a:gd name="connsiteX49" fmla="*/ 8779462 w 12192005"/>
              <a:gd name="connsiteY49" fmla="*/ 775297 h 2974687"/>
              <a:gd name="connsiteX50" fmla="*/ 8800464 w 12192005"/>
              <a:gd name="connsiteY50" fmla="*/ 768778 h 2974687"/>
              <a:gd name="connsiteX51" fmla="*/ 8919000 w 12192005"/>
              <a:gd name="connsiteY51" fmla="*/ 756828 h 2974687"/>
              <a:gd name="connsiteX52" fmla="*/ 9406718 w 12192005"/>
              <a:gd name="connsiteY52" fmla="*/ 1016146 h 2974687"/>
              <a:gd name="connsiteX53" fmla="*/ 9430890 w 12192005"/>
              <a:gd name="connsiteY53" fmla="*/ 1060679 h 2974687"/>
              <a:gd name="connsiteX54" fmla="*/ 9438634 w 12192005"/>
              <a:gd name="connsiteY54" fmla="*/ 1035731 h 2974687"/>
              <a:gd name="connsiteX55" fmla="*/ 10170720 w 12192005"/>
              <a:gd name="connsiteY55" fmla="*/ 550471 h 2974687"/>
              <a:gd name="connsiteX56" fmla="*/ 10330844 w 12192005"/>
              <a:gd name="connsiteY56" fmla="*/ 566613 h 2974687"/>
              <a:gd name="connsiteX57" fmla="*/ 10350690 w 12192005"/>
              <a:gd name="connsiteY57" fmla="*/ 571716 h 2974687"/>
              <a:gd name="connsiteX58" fmla="*/ 10345328 w 12192005"/>
              <a:gd name="connsiteY58" fmla="*/ 518528 h 2974687"/>
              <a:gd name="connsiteX59" fmla="*/ 10863857 w 12192005"/>
              <a:gd name="connsiteY59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5 w 12192005"/>
              <a:gd name="connsiteY14" fmla="*/ 2555062 h 2974687"/>
              <a:gd name="connsiteX15" fmla="*/ 0 w 12192005"/>
              <a:gd name="connsiteY15" fmla="*/ 1377434 h 2974687"/>
              <a:gd name="connsiteX16" fmla="*/ 30279 w 12192005"/>
              <a:gd name="connsiteY16" fmla="*/ 1340737 h 2974687"/>
              <a:gd name="connsiteX17" fmla="*/ 532612 w 12192005"/>
              <a:gd name="connsiteY17" fmla="*/ 1132663 h 2974687"/>
              <a:gd name="connsiteX18" fmla="*/ 809134 w 12192005"/>
              <a:gd name="connsiteY18" fmla="*/ 1188491 h 2974687"/>
              <a:gd name="connsiteX19" fmla="*/ 871197 w 12192005"/>
              <a:gd name="connsiteY19" fmla="*/ 1222176 h 2974687"/>
              <a:gd name="connsiteX20" fmla="*/ 920073 w 12192005"/>
              <a:gd name="connsiteY20" fmla="*/ 1162937 h 2974687"/>
              <a:gd name="connsiteX21" fmla="*/ 1422408 w 12192005"/>
              <a:gd name="connsiteY21" fmla="*/ 954863 h 2974687"/>
              <a:gd name="connsiteX22" fmla="*/ 1451151 w 12192005"/>
              <a:gd name="connsiteY22" fmla="*/ 957761 h 2974687"/>
              <a:gd name="connsiteX23" fmla="*/ 1453000 w 12192005"/>
              <a:gd name="connsiteY23" fmla="*/ 939422 h 2974687"/>
              <a:gd name="connsiteX24" fmla="*/ 2392372 w 12192005"/>
              <a:gd name="connsiteY24" fmla="*/ 173813 h 2974687"/>
              <a:gd name="connsiteX25" fmla="*/ 3351221 w 12192005"/>
              <a:gd name="connsiteY25" fmla="*/ 1132663 h 2974687"/>
              <a:gd name="connsiteX26" fmla="*/ 3348380 w 12192005"/>
              <a:gd name="connsiteY26" fmla="*/ 1160840 h 2974687"/>
              <a:gd name="connsiteX27" fmla="*/ 3449988 w 12192005"/>
              <a:gd name="connsiteY27" fmla="*/ 1192380 h 2974687"/>
              <a:gd name="connsiteX28" fmla="*/ 3708764 w 12192005"/>
              <a:gd name="connsiteY28" fmla="*/ 1405477 h 2974687"/>
              <a:gd name="connsiteX29" fmla="*/ 3735036 w 12192005"/>
              <a:gd name="connsiteY29" fmla="*/ 1460129 h 2974687"/>
              <a:gd name="connsiteX30" fmla="*/ 3775589 w 12192005"/>
              <a:gd name="connsiteY30" fmla="*/ 1426671 h 2974687"/>
              <a:gd name="connsiteX31" fmla="*/ 4042973 w 12192005"/>
              <a:gd name="connsiteY31" fmla="*/ 1344996 h 2974687"/>
              <a:gd name="connsiteX32" fmla="*/ 4139355 w 12192005"/>
              <a:gd name="connsiteY32" fmla="*/ 1354712 h 2974687"/>
              <a:gd name="connsiteX33" fmla="*/ 4224117 w 12192005"/>
              <a:gd name="connsiteY33" fmla="*/ 1381024 h 2974687"/>
              <a:gd name="connsiteX34" fmla="*/ 4241201 w 12192005"/>
              <a:gd name="connsiteY34" fmla="*/ 1325996 h 2974687"/>
              <a:gd name="connsiteX35" fmla="*/ 4783148 w 12192005"/>
              <a:gd name="connsiteY35" fmla="*/ 966769 h 2974687"/>
              <a:gd name="connsiteX36" fmla="*/ 4825455 w 12192005"/>
              <a:gd name="connsiteY36" fmla="*/ 971034 h 2974687"/>
              <a:gd name="connsiteX37" fmla="*/ 4864350 w 12192005"/>
              <a:gd name="connsiteY37" fmla="*/ 899371 h 2974687"/>
              <a:gd name="connsiteX38" fmla="*/ 5659444 w 12192005"/>
              <a:gd name="connsiteY38" fmla="*/ 476623 h 2974687"/>
              <a:gd name="connsiteX39" fmla="*/ 6337453 w 12192005"/>
              <a:gd name="connsiteY39" fmla="*/ 757464 h 2974687"/>
              <a:gd name="connsiteX40" fmla="*/ 6425970 w 12192005"/>
              <a:gd name="connsiteY40" fmla="*/ 864748 h 2974687"/>
              <a:gd name="connsiteX41" fmla="*/ 6451259 w 12192005"/>
              <a:gd name="connsiteY41" fmla="*/ 818157 h 2974687"/>
              <a:gd name="connsiteX42" fmla="*/ 7366802 w 12192005"/>
              <a:gd name="connsiteY42" fmla="*/ 331367 h 2974687"/>
              <a:gd name="connsiteX43" fmla="*/ 7479690 w 12192005"/>
              <a:gd name="connsiteY43" fmla="*/ 337067 h 2974687"/>
              <a:gd name="connsiteX44" fmla="*/ 7587922 w 12192005"/>
              <a:gd name="connsiteY44" fmla="*/ 353585 h 2974687"/>
              <a:gd name="connsiteX45" fmla="*/ 7654776 w 12192005"/>
              <a:gd name="connsiteY45" fmla="*/ 298426 h 2974687"/>
              <a:gd name="connsiteX46" fmla="*/ 8062731 w 12192005"/>
              <a:gd name="connsiteY46" fmla="*/ 173813 h 2974687"/>
              <a:gd name="connsiteX47" fmla="*/ 8777558 w 12192005"/>
              <a:gd name="connsiteY47" fmla="*/ 756414 h 2974687"/>
              <a:gd name="connsiteX48" fmla="*/ 8779462 w 12192005"/>
              <a:gd name="connsiteY48" fmla="*/ 775297 h 2974687"/>
              <a:gd name="connsiteX49" fmla="*/ 8800464 w 12192005"/>
              <a:gd name="connsiteY49" fmla="*/ 768778 h 2974687"/>
              <a:gd name="connsiteX50" fmla="*/ 8919000 w 12192005"/>
              <a:gd name="connsiteY50" fmla="*/ 756828 h 2974687"/>
              <a:gd name="connsiteX51" fmla="*/ 9406718 w 12192005"/>
              <a:gd name="connsiteY51" fmla="*/ 1016146 h 2974687"/>
              <a:gd name="connsiteX52" fmla="*/ 9430890 w 12192005"/>
              <a:gd name="connsiteY52" fmla="*/ 1060679 h 2974687"/>
              <a:gd name="connsiteX53" fmla="*/ 9438634 w 12192005"/>
              <a:gd name="connsiteY53" fmla="*/ 1035731 h 2974687"/>
              <a:gd name="connsiteX54" fmla="*/ 10170720 w 12192005"/>
              <a:gd name="connsiteY54" fmla="*/ 550471 h 2974687"/>
              <a:gd name="connsiteX55" fmla="*/ 10330844 w 12192005"/>
              <a:gd name="connsiteY55" fmla="*/ 566613 h 2974687"/>
              <a:gd name="connsiteX56" fmla="*/ 10350690 w 12192005"/>
              <a:gd name="connsiteY56" fmla="*/ 571716 h 2974687"/>
              <a:gd name="connsiteX57" fmla="*/ 10345328 w 12192005"/>
              <a:gd name="connsiteY57" fmla="*/ 518528 h 2974687"/>
              <a:gd name="connsiteX58" fmla="*/ 10863857 w 12192005"/>
              <a:gd name="connsiteY58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0 w 12192005"/>
              <a:gd name="connsiteY14" fmla="*/ 1377434 h 2974687"/>
              <a:gd name="connsiteX15" fmla="*/ 30279 w 12192005"/>
              <a:gd name="connsiteY15" fmla="*/ 1340737 h 2974687"/>
              <a:gd name="connsiteX16" fmla="*/ 532612 w 12192005"/>
              <a:gd name="connsiteY16" fmla="*/ 1132663 h 2974687"/>
              <a:gd name="connsiteX17" fmla="*/ 809134 w 12192005"/>
              <a:gd name="connsiteY17" fmla="*/ 1188491 h 2974687"/>
              <a:gd name="connsiteX18" fmla="*/ 871197 w 12192005"/>
              <a:gd name="connsiteY18" fmla="*/ 1222176 h 2974687"/>
              <a:gd name="connsiteX19" fmla="*/ 920073 w 12192005"/>
              <a:gd name="connsiteY19" fmla="*/ 1162937 h 2974687"/>
              <a:gd name="connsiteX20" fmla="*/ 1422408 w 12192005"/>
              <a:gd name="connsiteY20" fmla="*/ 954863 h 2974687"/>
              <a:gd name="connsiteX21" fmla="*/ 1451151 w 12192005"/>
              <a:gd name="connsiteY21" fmla="*/ 957761 h 2974687"/>
              <a:gd name="connsiteX22" fmla="*/ 1453000 w 12192005"/>
              <a:gd name="connsiteY22" fmla="*/ 939422 h 2974687"/>
              <a:gd name="connsiteX23" fmla="*/ 2392372 w 12192005"/>
              <a:gd name="connsiteY23" fmla="*/ 173813 h 2974687"/>
              <a:gd name="connsiteX24" fmla="*/ 3351221 w 12192005"/>
              <a:gd name="connsiteY24" fmla="*/ 1132663 h 2974687"/>
              <a:gd name="connsiteX25" fmla="*/ 3348380 w 12192005"/>
              <a:gd name="connsiteY25" fmla="*/ 1160840 h 2974687"/>
              <a:gd name="connsiteX26" fmla="*/ 3449988 w 12192005"/>
              <a:gd name="connsiteY26" fmla="*/ 1192380 h 2974687"/>
              <a:gd name="connsiteX27" fmla="*/ 3708764 w 12192005"/>
              <a:gd name="connsiteY27" fmla="*/ 1405477 h 2974687"/>
              <a:gd name="connsiteX28" fmla="*/ 3735036 w 12192005"/>
              <a:gd name="connsiteY28" fmla="*/ 1460129 h 2974687"/>
              <a:gd name="connsiteX29" fmla="*/ 3775589 w 12192005"/>
              <a:gd name="connsiteY29" fmla="*/ 1426671 h 2974687"/>
              <a:gd name="connsiteX30" fmla="*/ 4042973 w 12192005"/>
              <a:gd name="connsiteY30" fmla="*/ 1344996 h 2974687"/>
              <a:gd name="connsiteX31" fmla="*/ 4139355 w 12192005"/>
              <a:gd name="connsiteY31" fmla="*/ 1354712 h 2974687"/>
              <a:gd name="connsiteX32" fmla="*/ 4224117 w 12192005"/>
              <a:gd name="connsiteY32" fmla="*/ 1381024 h 2974687"/>
              <a:gd name="connsiteX33" fmla="*/ 4241201 w 12192005"/>
              <a:gd name="connsiteY33" fmla="*/ 1325996 h 2974687"/>
              <a:gd name="connsiteX34" fmla="*/ 4783148 w 12192005"/>
              <a:gd name="connsiteY34" fmla="*/ 966769 h 2974687"/>
              <a:gd name="connsiteX35" fmla="*/ 4825455 w 12192005"/>
              <a:gd name="connsiteY35" fmla="*/ 971034 h 2974687"/>
              <a:gd name="connsiteX36" fmla="*/ 4864350 w 12192005"/>
              <a:gd name="connsiteY36" fmla="*/ 899371 h 2974687"/>
              <a:gd name="connsiteX37" fmla="*/ 5659444 w 12192005"/>
              <a:gd name="connsiteY37" fmla="*/ 476623 h 2974687"/>
              <a:gd name="connsiteX38" fmla="*/ 6337453 w 12192005"/>
              <a:gd name="connsiteY38" fmla="*/ 757464 h 2974687"/>
              <a:gd name="connsiteX39" fmla="*/ 6425970 w 12192005"/>
              <a:gd name="connsiteY39" fmla="*/ 864748 h 2974687"/>
              <a:gd name="connsiteX40" fmla="*/ 6451259 w 12192005"/>
              <a:gd name="connsiteY40" fmla="*/ 818157 h 2974687"/>
              <a:gd name="connsiteX41" fmla="*/ 7366802 w 12192005"/>
              <a:gd name="connsiteY41" fmla="*/ 331367 h 2974687"/>
              <a:gd name="connsiteX42" fmla="*/ 7479690 w 12192005"/>
              <a:gd name="connsiteY42" fmla="*/ 337067 h 2974687"/>
              <a:gd name="connsiteX43" fmla="*/ 7587922 w 12192005"/>
              <a:gd name="connsiteY43" fmla="*/ 353585 h 2974687"/>
              <a:gd name="connsiteX44" fmla="*/ 7654776 w 12192005"/>
              <a:gd name="connsiteY44" fmla="*/ 298426 h 2974687"/>
              <a:gd name="connsiteX45" fmla="*/ 8062731 w 12192005"/>
              <a:gd name="connsiteY45" fmla="*/ 173813 h 2974687"/>
              <a:gd name="connsiteX46" fmla="*/ 8777558 w 12192005"/>
              <a:gd name="connsiteY46" fmla="*/ 756414 h 2974687"/>
              <a:gd name="connsiteX47" fmla="*/ 8779462 w 12192005"/>
              <a:gd name="connsiteY47" fmla="*/ 775297 h 2974687"/>
              <a:gd name="connsiteX48" fmla="*/ 8800464 w 12192005"/>
              <a:gd name="connsiteY48" fmla="*/ 768778 h 2974687"/>
              <a:gd name="connsiteX49" fmla="*/ 8919000 w 12192005"/>
              <a:gd name="connsiteY49" fmla="*/ 756828 h 2974687"/>
              <a:gd name="connsiteX50" fmla="*/ 9406718 w 12192005"/>
              <a:gd name="connsiteY50" fmla="*/ 1016146 h 2974687"/>
              <a:gd name="connsiteX51" fmla="*/ 9430890 w 12192005"/>
              <a:gd name="connsiteY51" fmla="*/ 1060679 h 2974687"/>
              <a:gd name="connsiteX52" fmla="*/ 9438634 w 12192005"/>
              <a:gd name="connsiteY52" fmla="*/ 1035731 h 2974687"/>
              <a:gd name="connsiteX53" fmla="*/ 10170720 w 12192005"/>
              <a:gd name="connsiteY53" fmla="*/ 550471 h 2974687"/>
              <a:gd name="connsiteX54" fmla="*/ 10330844 w 12192005"/>
              <a:gd name="connsiteY54" fmla="*/ 566613 h 2974687"/>
              <a:gd name="connsiteX55" fmla="*/ 10350690 w 12192005"/>
              <a:gd name="connsiteY55" fmla="*/ 571716 h 2974687"/>
              <a:gd name="connsiteX56" fmla="*/ 10345328 w 12192005"/>
              <a:gd name="connsiteY56" fmla="*/ 518528 h 2974687"/>
              <a:gd name="connsiteX57" fmla="*/ 10863857 w 12192005"/>
              <a:gd name="connsiteY57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2576776 h 2974687"/>
              <a:gd name="connsiteX11" fmla="*/ 12192005 w 12192005"/>
              <a:gd name="connsiteY11" fmla="*/ 2974687 h 2974687"/>
              <a:gd name="connsiteX12" fmla="*/ 5 w 12192005"/>
              <a:gd name="connsiteY12" fmla="*/ 2974687 h 2974687"/>
              <a:gd name="connsiteX13" fmla="*/ 0 w 12192005"/>
              <a:gd name="connsiteY13" fmla="*/ 1377434 h 2974687"/>
              <a:gd name="connsiteX14" fmla="*/ 30279 w 12192005"/>
              <a:gd name="connsiteY14" fmla="*/ 1340737 h 2974687"/>
              <a:gd name="connsiteX15" fmla="*/ 532612 w 12192005"/>
              <a:gd name="connsiteY15" fmla="*/ 1132663 h 2974687"/>
              <a:gd name="connsiteX16" fmla="*/ 809134 w 12192005"/>
              <a:gd name="connsiteY16" fmla="*/ 1188491 h 2974687"/>
              <a:gd name="connsiteX17" fmla="*/ 871197 w 12192005"/>
              <a:gd name="connsiteY17" fmla="*/ 1222176 h 2974687"/>
              <a:gd name="connsiteX18" fmla="*/ 920073 w 12192005"/>
              <a:gd name="connsiteY18" fmla="*/ 1162937 h 2974687"/>
              <a:gd name="connsiteX19" fmla="*/ 1422408 w 12192005"/>
              <a:gd name="connsiteY19" fmla="*/ 954863 h 2974687"/>
              <a:gd name="connsiteX20" fmla="*/ 1451151 w 12192005"/>
              <a:gd name="connsiteY20" fmla="*/ 957761 h 2974687"/>
              <a:gd name="connsiteX21" fmla="*/ 1453000 w 12192005"/>
              <a:gd name="connsiteY21" fmla="*/ 939422 h 2974687"/>
              <a:gd name="connsiteX22" fmla="*/ 2392372 w 12192005"/>
              <a:gd name="connsiteY22" fmla="*/ 173813 h 2974687"/>
              <a:gd name="connsiteX23" fmla="*/ 3351221 w 12192005"/>
              <a:gd name="connsiteY23" fmla="*/ 1132663 h 2974687"/>
              <a:gd name="connsiteX24" fmla="*/ 3348380 w 12192005"/>
              <a:gd name="connsiteY24" fmla="*/ 1160840 h 2974687"/>
              <a:gd name="connsiteX25" fmla="*/ 3449988 w 12192005"/>
              <a:gd name="connsiteY25" fmla="*/ 1192380 h 2974687"/>
              <a:gd name="connsiteX26" fmla="*/ 3708764 w 12192005"/>
              <a:gd name="connsiteY26" fmla="*/ 1405477 h 2974687"/>
              <a:gd name="connsiteX27" fmla="*/ 3735036 w 12192005"/>
              <a:gd name="connsiteY27" fmla="*/ 1460129 h 2974687"/>
              <a:gd name="connsiteX28" fmla="*/ 3775589 w 12192005"/>
              <a:gd name="connsiteY28" fmla="*/ 1426671 h 2974687"/>
              <a:gd name="connsiteX29" fmla="*/ 4042973 w 12192005"/>
              <a:gd name="connsiteY29" fmla="*/ 1344996 h 2974687"/>
              <a:gd name="connsiteX30" fmla="*/ 4139355 w 12192005"/>
              <a:gd name="connsiteY30" fmla="*/ 1354712 h 2974687"/>
              <a:gd name="connsiteX31" fmla="*/ 4224117 w 12192005"/>
              <a:gd name="connsiteY31" fmla="*/ 1381024 h 2974687"/>
              <a:gd name="connsiteX32" fmla="*/ 4241201 w 12192005"/>
              <a:gd name="connsiteY32" fmla="*/ 1325996 h 2974687"/>
              <a:gd name="connsiteX33" fmla="*/ 4783148 w 12192005"/>
              <a:gd name="connsiteY33" fmla="*/ 966769 h 2974687"/>
              <a:gd name="connsiteX34" fmla="*/ 4825455 w 12192005"/>
              <a:gd name="connsiteY34" fmla="*/ 971034 h 2974687"/>
              <a:gd name="connsiteX35" fmla="*/ 4864350 w 12192005"/>
              <a:gd name="connsiteY35" fmla="*/ 899371 h 2974687"/>
              <a:gd name="connsiteX36" fmla="*/ 5659444 w 12192005"/>
              <a:gd name="connsiteY36" fmla="*/ 476623 h 2974687"/>
              <a:gd name="connsiteX37" fmla="*/ 6337453 w 12192005"/>
              <a:gd name="connsiteY37" fmla="*/ 757464 h 2974687"/>
              <a:gd name="connsiteX38" fmla="*/ 6425970 w 12192005"/>
              <a:gd name="connsiteY38" fmla="*/ 864748 h 2974687"/>
              <a:gd name="connsiteX39" fmla="*/ 6451259 w 12192005"/>
              <a:gd name="connsiteY39" fmla="*/ 818157 h 2974687"/>
              <a:gd name="connsiteX40" fmla="*/ 7366802 w 12192005"/>
              <a:gd name="connsiteY40" fmla="*/ 331367 h 2974687"/>
              <a:gd name="connsiteX41" fmla="*/ 7479690 w 12192005"/>
              <a:gd name="connsiteY41" fmla="*/ 337067 h 2974687"/>
              <a:gd name="connsiteX42" fmla="*/ 7587922 w 12192005"/>
              <a:gd name="connsiteY42" fmla="*/ 353585 h 2974687"/>
              <a:gd name="connsiteX43" fmla="*/ 7654776 w 12192005"/>
              <a:gd name="connsiteY43" fmla="*/ 298426 h 2974687"/>
              <a:gd name="connsiteX44" fmla="*/ 8062731 w 12192005"/>
              <a:gd name="connsiteY44" fmla="*/ 173813 h 2974687"/>
              <a:gd name="connsiteX45" fmla="*/ 8777558 w 12192005"/>
              <a:gd name="connsiteY45" fmla="*/ 756414 h 2974687"/>
              <a:gd name="connsiteX46" fmla="*/ 8779462 w 12192005"/>
              <a:gd name="connsiteY46" fmla="*/ 775297 h 2974687"/>
              <a:gd name="connsiteX47" fmla="*/ 8800464 w 12192005"/>
              <a:gd name="connsiteY47" fmla="*/ 768778 h 2974687"/>
              <a:gd name="connsiteX48" fmla="*/ 8919000 w 12192005"/>
              <a:gd name="connsiteY48" fmla="*/ 756828 h 2974687"/>
              <a:gd name="connsiteX49" fmla="*/ 9406718 w 12192005"/>
              <a:gd name="connsiteY49" fmla="*/ 1016146 h 2974687"/>
              <a:gd name="connsiteX50" fmla="*/ 9430890 w 12192005"/>
              <a:gd name="connsiteY50" fmla="*/ 1060679 h 2974687"/>
              <a:gd name="connsiteX51" fmla="*/ 9438634 w 12192005"/>
              <a:gd name="connsiteY51" fmla="*/ 1035731 h 2974687"/>
              <a:gd name="connsiteX52" fmla="*/ 10170720 w 12192005"/>
              <a:gd name="connsiteY52" fmla="*/ 550471 h 2974687"/>
              <a:gd name="connsiteX53" fmla="*/ 10330844 w 12192005"/>
              <a:gd name="connsiteY53" fmla="*/ 566613 h 2974687"/>
              <a:gd name="connsiteX54" fmla="*/ 10350690 w 12192005"/>
              <a:gd name="connsiteY54" fmla="*/ 571716 h 2974687"/>
              <a:gd name="connsiteX55" fmla="*/ 10345328 w 12192005"/>
              <a:gd name="connsiteY55" fmla="*/ 518528 h 2974687"/>
              <a:gd name="connsiteX56" fmla="*/ 10863857 w 12192005"/>
              <a:gd name="connsiteY56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2974687 h 2974687"/>
              <a:gd name="connsiteX11" fmla="*/ 5 w 12192005"/>
              <a:gd name="connsiteY11" fmla="*/ 2974687 h 2974687"/>
              <a:gd name="connsiteX12" fmla="*/ 0 w 12192005"/>
              <a:gd name="connsiteY12" fmla="*/ 1377434 h 2974687"/>
              <a:gd name="connsiteX13" fmla="*/ 30279 w 12192005"/>
              <a:gd name="connsiteY13" fmla="*/ 1340737 h 2974687"/>
              <a:gd name="connsiteX14" fmla="*/ 532612 w 12192005"/>
              <a:gd name="connsiteY14" fmla="*/ 1132663 h 2974687"/>
              <a:gd name="connsiteX15" fmla="*/ 809134 w 12192005"/>
              <a:gd name="connsiteY15" fmla="*/ 1188491 h 2974687"/>
              <a:gd name="connsiteX16" fmla="*/ 871197 w 12192005"/>
              <a:gd name="connsiteY16" fmla="*/ 1222176 h 2974687"/>
              <a:gd name="connsiteX17" fmla="*/ 920073 w 12192005"/>
              <a:gd name="connsiteY17" fmla="*/ 1162937 h 2974687"/>
              <a:gd name="connsiteX18" fmla="*/ 1422408 w 12192005"/>
              <a:gd name="connsiteY18" fmla="*/ 954863 h 2974687"/>
              <a:gd name="connsiteX19" fmla="*/ 1451151 w 12192005"/>
              <a:gd name="connsiteY19" fmla="*/ 957761 h 2974687"/>
              <a:gd name="connsiteX20" fmla="*/ 1453000 w 12192005"/>
              <a:gd name="connsiteY20" fmla="*/ 939422 h 2974687"/>
              <a:gd name="connsiteX21" fmla="*/ 2392372 w 12192005"/>
              <a:gd name="connsiteY21" fmla="*/ 173813 h 2974687"/>
              <a:gd name="connsiteX22" fmla="*/ 3351221 w 12192005"/>
              <a:gd name="connsiteY22" fmla="*/ 1132663 h 2974687"/>
              <a:gd name="connsiteX23" fmla="*/ 3348380 w 12192005"/>
              <a:gd name="connsiteY23" fmla="*/ 1160840 h 2974687"/>
              <a:gd name="connsiteX24" fmla="*/ 3449988 w 12192005"/>
              <a:gd name="connsiteY24" fmla="*/ 1192380 h 2974687"/>
              <a:gd name="connsiteX25" fmla="*/ 3708764 w 12192005"/>
              <a:gd name="connsiteY25" fmla="*/ 1405477 h 2974687"/>
              <a:gd name="connsiteX26" fmla="*/ 3735036 w 12192005"/>
              <a:gd name="connsiteY26" fmla="*/ 1460129 h 2974687"/>
              <a:gd name="connsiteX27" fmla="*/ 3775589 w 12192005"/>
              <a:gd name="connsiteY27" fmla="*/ 1426671 h 2974687"/>
              <a:gd name="connsiteX28" fmla="*/ 4042973 w 12192005"/>
              <a:gd name="connsiteY28" fmla="*/ 1344996 h 2974687"/>
              <a:gd name="connsiteX29" fmla="*/ 4139355 w 12192005"/>
              <a:gd name="connsiteY29" fmla="*/ 1354712 h 2974687"/>
              <a:gd name="connsiteX30" fmla="*/ 4224117 w 12192005"/>
              <a:gd name="connsiteY30" fmla="*/ 1381024 h 2974687"/>
              <a:gd name="connsiteX31" fmla="*/ 4241201 w 12192005"/>
              <a:gd name="connsiteY31" fmla="*/ 1325996 h 2974687"/>
              <a:gd name="connsiteX32" fmla="*/ 4783148 w 12192005"/>
              <a:gd name="connsiteY32" fmla="*/ 966769 h 2974687"/>
              <a:gd name="connsiteX33" fmla="*/ 4825455 w 12192005"/>
              <a:gd name="connsiteY33" fmla="*/ 971034 h 2974687"/>
              <a:gd name="connsiteX34" fmla="*/ 4864350 w 12192005"/>
              <a:gd name="connsiteY34" fmla="*/ 899371 h 2974687"/>
              <a:gd name="connsiteX35" fmla="*/ 5659444 w 12192005"/>
              <a:gd name="connsiteY35" fmla="*/ 476623 h 2974687"/>
              <a:gd name="connsiteX36" fmla="*/ 6337453 w 12192005"/>
              <a:gd name="connsiteY36" fmla="*/ 757464 h 2974687"/>
              <a:gd name="connsiteX37" fmla="*/ 6425970 w 12192005"/>
              <a:gd name="connsiteY37" fmla="*/ 864748 h 2974687"/>
              <a:gd name="connsiteX38" fmla="*/ 6451259 w 12192005"/>
              <a:gd name="connsiteY38" fmla="*/ 818157 h 2974687"/>
              <a:gd name="connsiteX39" fmla="*/ 7366802 w 12192005"/>
              <a:gd name="connsiteY39" fmla="*/ 331367 h 2974687"/>
              <a:gd name="connsiteX40" fmla="*/ 7479690 w 12192005"/>
              <a:gd name="connsiteY40" fmla="*/ 337067 h 2974687"/>
              <a:gd name="connsiteX41" fmla="*/ 7587922 w 12192005"/>
              <a:gd name="connsiteY41" fmla="*/ 353585 h 2974687"/>
              <a:gd name="connsiteX42" fmla="*/ 7654776 w 12192005"/>
              <a:gd name="connsiteY42" fmla="*/ 298426 h 2974687"/>
              <a:gd name="connsiteX43" fmla="*/ 8062731 w 12192005"/>
              <a:gd name="connsiteY43" fmla="*/ 173813 h 2974687"/>
              <a:gd name="connsiteX44" fmla="*/ 8777558 w 12192005"/>
              <a:gd name="connsiteY44" fmla="*/ 756414 h 2974687"/>
              <a:gd name="connsiteX45" fmla="*/ 8779462 w 12192005"/>
              <a:gd name="connsiteY45" fmla="*/ 775297 h 2974687"/>
              <a:gd name="connsiteX46" fmla="*/ 8800464 w 12192005"/>
              <a:gd name="connsiteY46" fmla="*/ 768778 h 2974687"/>
              <a:gd name="connsiteX47" fmla="*/ 8919000 w 12192005"/>
              <a:gd name="connsiteY47" fmla="*/ 756828 h 2974687"/>
              <a:gd name="connsiteX48" fmla="*/ 9406718 w 12192005"/>
              <a:gd name="connsiteY48" fmla="*/ 1016146 h 2974687"/>
              <a:gd name="connsiteX49" fmla="*/ 9430890 w 12192005"/>
              <a:gd name="connsiteY49" fmla="*/ 1060679 h 2974687"/>
              <a:gd name="connsiteX50" fmla="*/ 9438634 w 12192005"/>
              <a:gd name="connsiteY50" fmla="*/ 1035731 h 2974687"/>
              <a:gd name="connsiteX51" fmla="*/ 10170720 w 12192005"/>
              <a:gd name="connsiteY51" fmla="*/ 550471 h 2974687"/>
              <a:gd name="connsiteX52" fmla="*/ 10330844 w 12192005"/>
              <a:gd name="connsiteY52" fmla="*/ 566613 h 2974687"/>
              <a:gd name="connsiteX53" fmla="*/ 10350690 w 12192005"/>
              <a:gd name="connsiteY53" fmla="*/ 571716 h 2974687"/>
              <a:gd name="connsiteX54" fmla="*/ 10345328 w 12192005"/>
              <a:gd name="connsiteY54" fmla="*/ 518528 h 2974687"/>
              <a:gd name="connsiteX55" fmla="*/ 10863857 w 12192005"/>
              <a:gd name="connsiteY55" fmla="*/ 0 h 297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5" h="2974687">
                <a:moveTo>
                  <a:pt x="10863857" y="0"/>
                </a:moveTo>
                <a:cubicBezTo>
                  <a:pt x="11078638" y="0"/>
                  <a:pt x="11262920" y="130586"/>
                  <a:pt x="11341637" y="316693"/>
                </a:cubicBezTo>
                <a:lnTo>
                  <a:pt x="11342240" y="318638"/>
                </a:lnTo>
                <a:lnTo>
                  <a:pt x="11353705" y="315079"/>
                </a:lnTo>
                <a:cubicBezTo>
                  <a:pt x="11379704" y="309759"/>
                  <a:pt x="11406623" y="306965"/>
                  <a:pt x="11434194" y="306965"/>
                </a:cubicBezTo>
                <a:cubicBezTo>
                  <a:pt x="11544479" y="306965"/>
                  <a:pt x="11644323" y="351667"/>
                  <a:pt x="11716597" y="423940"/>
                </a:cubicBezTo>
                <a:lnTo>
                  <a:pt x="11762250" y="479273"/>
                </a:lnTo>
                <a:lnTo>
                  <a:pt x="11797268" y="476623"/>
                </a:lnTo>
                <a:cubicBezTo>
                  <a:pt x="11934905" y="476623"/>
                  <a:pt x="12062769" y="518465"/>
                  <a:pt x="12168836" y="590121"/>
                </a:cubicBezTo>
                <a:lnTo>
                  <a:pt x="12192005" y="608326"/>
                </a:lnTo>
                <a:lnTo>
                  <a:pt x="12192005" y="2974687"/>
                </a:lnTo>
                <a:lnTo>
                  <a:pt x="5" y="2974687"/>
                </a:lnTo>
                <a:cubicBezTo>
                  <a:pt x="3" y="2442269"/>
                  <a:pt x="2" y="1909852"/>
                  <a:pt x="0" y="1377434"/>
                </a:cubicBezTo>
                <a:lnTo>
                  <a:pt x="30279" y="1340737"/>
                </a:lnTo>
                <a:cubicBezTo>
                  <a:pt x="158837" y="1212178"/>
                  <a:pt x="336439" y="1132663"/>
                  <a:pt x="532612" y="1132663"/>
                </a:cubicBezTo>
                <a:cubicBezTo>
                  <a:pt x="630699" y="1132663"/>
                  <a:pt x="724144" y="1152542"/>
                  <a:pt x="809134" y="1188491"/>
                </a:cubicBezTo>
                <a:lnTo>
                  <a:pt x="871197" y="1222176"/>
                </a:lnTo>
                <a:lnTo>
                  <a:pt x="920073" y="1162937"/>
                </a:lnTo>
                <a:cubicBezTo>
                  <a:pt x="1048633" y="1034378"/>
                  <a:pt x="1226233" y="954863"/>
                  <a:pt x="1422408" y="954863"/>
                </a:cubicBezTo>
                <a:lnTo>
                  <a:pt x="1451151" y="957761"/>
                </a:lnTo>
                <a:lnTo>
                  <a:pt x="1453000" y="939422"/>
                </a:lnTo>
                <a:cubicBezTo>
                  <a:pt x="1542410" y="502490"/>
                  <a:pt x="1929007" y="173813"/>
                  <a:pt x="2392372" y="173813"/>
                </a:cubicBezTo>
                <a:cubicBezTo>
                  <a:pt x="2921928" y="173813"/>
                  <a:pt x="3351221" y="603105"/>
                  <a:pt x="3351221" y="1132663"/>
                </a:cubicBezTo>
                <a:lnTo>
                  <a:pt x="3348380" y="1160840"/>
                </a:lnTo>
                <a:lnTo>
                  <a:pt x="3449988" y="1192380"/>
                </a:lnTo>
                <a:cubicBezTo>
                  <a:pt x="3555538" y="1237025"/>
                  <a:pt x="3645346" y="1311605"/>
                  <a:pt x="3708764" y="1405477"/>
                </a:cubicBezTo>
                <a:lnTo>
                  <a:pt x="3735036" y="1460129"/>
                </a:lnTo>
                <a:lnTo>
                  <a:pt x="3775589" y="1426671"/>
                </a:lnTo>
                <a:cubicBezTo>
                  <a:pt x="3851917" y="1375106"/>
                  <a:pt x="3943928" y="1344996"/>
                  <a:pt x="4042973" y="1344996"/>
                </a:cubicBezTo>
                <a:cubicBezTo>
                  <a:pt x="4075989" y="1344996"/>
                  <a:pt x="4108222" y="1348342"/>
                  <a:pt x="4139355" y="1354712"/>
                </a:cubicBezTo>
                <a:lnTo>
                  <a:pt x="4224117" y="1381024"/>
                </a:lnTo>
                <a:lnTo>
                  <a:pt x="4241201" y="1325996"/>
                </a:lnTo>
                <a:cubicBezTo>
                  <a:pt x="4330488" y="1114894"/>
                  <a:pt x="4539519" y="966769"/>
                  <a:pt x="4783148" y="966769"/>
                </a:cubicBezTo>
                <a:lnTo>
                  <a:pt x="4825455" y="971034"/>
                </a:lnTo>
                <a:lnTo>
                  <a:pt x="4864350" y="899371"/>
                </a:lnTo>
                <a:cubicBezTo>
                  <a:pt x="5036663" y="644315"/>
                  <a:pt x="5328472" y="476623"/>
                  <a:pt x="5659444" y="476623"/>
                </a:cubicBezTo>
                <a:cubicBezTo>
                  <a:pt x="5924225" y="476623"/>
                  <a:pt x="6163935" y="583946"/>
                  <a:pt x="6337453" y="757464"/>
                </a:cubicBezTo>
                <a:lnTo>
                  <a:pt x="6425970" y="864748"/>
                </a:lnTo>
                <a:lnTo>
                  <a:pt x="6451259" y="818157"/>
                </a:lnTo>
                <a:cubicBezTo>
                  <a:pt x="6649675" y="524463"/>
                  <a:pt x="6985689" y="331367"/>
                  <a:pt x="7366802" y="331367"/>
                </a:cubicBezTo>
                <a:cubicBezTo>
                  <a:pt x="7404913" y="331367"/>
                  <a:pt x="7442573" y="333298"/>
                  <a:pt x="7479690" y="337067"/>
                </a:cubicBezTo>
                <a:lnTo>
                  <a:pt x="7587922" y="353585"/>
                </a:lnTo>
                <a:lnTo>
                  <a:pt x="7654776" y="298426"/>
                </a:lnTo>
                <a:cubicBezTo>
                  <a:pt x="7771229" y="219752"/>
                  <a:pt x="7911615" y="173813"/>
                  <a:pt x="8062731" y="173813"/>
                </a:cubicBezTo>
                <a:cubicBezTo>
                  <a:pt x="8415334" y="173813"/>
                  <a:pt x="8709521" y="423924"/>
                  <a:pt x="8777558" y="756414"/>
                </a:cubicBezTo>
                <a:lnTo>
                  <a:pt x="8779462" y="775297"/>
                </a:lnTo>
                <a:lnTo>
                  <a:pt x="8800464" y="768778"/>
                </a:lnTo>
                <a:cubicBezTo>
                  <a:pt x="8838752" y="760943"/>
                  <a:pt x="8878395" y="756828"/>
                  <a:pt x="8919000" y="756828"/>
                </a:cubicBezTo>
                <a:cubicBezTo>
                  <a:pt x="9122023" y="756828"/>
                  <a:pt x="9301020" y="859692"/>
                  <a:pt x="9406718" y="1016146"/>
                </a:cubicBezTo>
                <a:lnTo>
                  <a:pt x="9430890" y="1060679"/>
                </a:lnTo>
                <a:lnTo>
                  <a:pt x="9438634" y="1035731"/>
                </a:lnTo>
                <a:cubicBezTo>
                  <a:pt x="9559249" y="750564"/>
                  <a:pt x="9841618" y="550471"/>
                  <a:pt x="10170720" y="550471"/>
                </a:cubicBezTo>
                <a:cubicBezTo>
                  <a:pt x="10225570" y="550471"/>
                  <a:pt x="10279123" y="556029"/>
                  <a:pt x="10330844" y="566613"/>
                </a:cubicBezTo>
                <a:lnTo>
                  <a:pt x="10350690" y="571716"/>
                </a:lnTo>
                <a:lnTo>
                  <a:pt x="10345328" y="518528"/>
                </a:lnTo>
                <a:cubicBezTo>
                  <a:pt x="10345328" y="232153"/>
                  <a:pt x="10577481" y="0"/>
                  <a:pt x="10863857" y="0"/>
                </a:cubicBezTo>
                <a:close/>
              </a:path>
            </a:pathLst>
          </a:custGeom>
          <a:solidFill>
            <a:srgbClr val="D2D0CE">
              <a:alpha val="30000"/>
            </a:srgbClr>
          </a:solidFill>
          <a:ln w="25400" cap="sq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Slide title, sentence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Photo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0000">
                  <a:alpha val="35000"/>
                </a:srgbClr>
              </a:gs>
              <a:gs pos="75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6833" y="1464734"/>
            <a:ext cx="9410700" cy="2006541"/>
          </a:xfrm>
        </p:spPr>
        <p:txBody>
          <a:bodyPr>
            <a:normAutofit/>
          </a:bodyPr>
          <a:lstStyle>
            <a:lvl1pPr>
              <a:defRPr sz="3733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 sentence 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833" y="3593053"/>
            <a:ext cx="9410700" cy="73152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67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67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67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67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67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67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67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67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67">
                <a:solidFill>
                  <a:schemeClr val="bg1"/>
                </a:solidFill>
              </a:defRPr>
            </a:lvl9pPr>
          </a:lstStyle>
          <a:p>
            <a:r>
              <a:rPr lang="en-US"/>
              <a:t>Optional subtitle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86833" y="914400"/>
            <a:ext cx="9410700" cy="24384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333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333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333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333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333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1333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1333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1333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1333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00 Month 0000  |  </a:t>
            </a:r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grpSp>
        <p:nvGrpSpPr>
          <p:cNvPr id="19" name="Group 18"/>
          <p:cNvGrpSpPr/>
          <p:nvPr userDrawn="1"/>
        </p:nvGrpSpPr>
        <p:grpSpPr bwMode="black">
          <a:xfrm>
            <a:off x="230611" y="4878983"/>
            <a:ext cx="1835151" cy="1644651"/>
            <a:chOff x="2428081" y="3310731"/>
            <a:chExt cx="1376363" cy="1233488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 userDrawn="1"/>
          </p:nvSpPr>
          <p:spPr bwMode="black">
            <a:xfrm>
              <a:off x="2428081" y="3310731"/>
              <a:ext cx="1376363" cy="123348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black">
            <a:xfrm>
              <a:off x="2778919" y="3688556"/>
              <a:ext cx="647700" cy="217488"/>
            </a:xfrm>
            <a:custGeom>
              <a:avLst/>
              <a:gdLst>
                <a:gd name="T0" fmla="*/ 803 w 1336"/>
                <a:gd name="T1" fmla="*/ 265 h 448"/>
                <a:gd name="T2" fmla="*/ 803 w 1336"/>
                <a:gd name="T3" fmla="*/ 265 h 448"/>
                <a:gd name="T4" fmla="*/ 1336 w 1336"/>
                <a:gd name="T5" fmla="*/ 342 h 448"/>
                <a:gd name="T6" fmla="*/ 799 w 1336"/>
                <a:gd name="T7" fmla="*/ 112 h 448"/>
                <a:gd name="T8" fmla="*/ 803 w 1336"/>
                <a:gd name="T9" fmla="*/ 265 h 448"/>
                <a:gd name="T10" fmla="*/ 775 w 1336"/>
                <a:gd name="T11" fmla="*/ 267 h 448"/>
                <a:gd name="T12" fmla="*/ 775 w 1336"/>
                <a:gd name="T13" fmla="*/ 267 h 448"/>
                <a:gd name="T14" fmla="*/ 58 w 1336"/>
                <a:gd name="T15" fmla="*/ 448 h 448"/>
                <a:gd name="T16" fmla="*/ 653 w 1336"/>
                <a:gd name="T17" fmla="*/ 82 h 448"/>
                <a:gd name="T18" fmla="*/ 724 w 1336"/>
                <a:gd name="T19" fmla="*/ 95 h 448"/>
                <a:gd name="T20" fmla="*/ 775 w 1336"/>
                <a:gd name="T21" fmla="*/ 267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6" h="448">
                  <a:moveTo>
                    <a:pt x="803" y="265"/>
                  </a:moveTo>
                  <a:lnTo>
                    <a:pt x="803" y="265"/>
                  </a:lnTo>
                  <a:cubicBezTo>
                    <a:pt x="999" y="249"/>
                    <a:pt x="1183" y="269"/>
                    <a:pt x="1336" y="342"/>
                  </a:cubicBezTo>
                  <a:cubicBezTo>
                    <a:pt x="1222" y="265"/>
                    <a:pt x="1044" y="171"/>
                    <a:pt x="799" y="112"/>
                  </a:cubicBezTo>
                  <a:cubicBezTo>
                    <a:pt x="794" y="179"/>
                    <a:pt x="799" y="237"/>
                    <a:pt x="803" y="265"/>
                  </a:cubicBezTo>
                  <a:close/>
                  <a:moveTo>
                    <a:pt x="775" y="267"/>
                  </a:moveTo>
                  <a:lnTo>
                    <a:pt x="775" y="267"/>
                  </a:lnTo>
                  <a:cubicBezTo>
                    <a:pt x="556" y="288"/>
                    <a:pt x="297" y="359"/>
                    <a:pt x="58" y="448"/>
                  </a:cubicBezTo>
                  <a:cubicBezTo>
                    <a:pt x="0" y="248"/>
                    <a:pt x="151" y="0"/>
                    <a:pt x="653" y="82"/>
                  </a:cubicBezTo>
                  <a:cubicBezTo>
                    <a:pt x="677" y="86"/>
                    <a:pt x="701" y="90"/>
                    <a:pt x="724" y="95"/>
                  </a:cubicBezTo>
                  <a:cubicBezTo>
                    <a:pt x="736" y="166"/>
                    <a:pt x="757" y="224"/>
                    <a:pt x="775" y="26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400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black">
            <a:xfrm>
              <a:off x="2659856" y="4072731"/>
              <a:ext cx="919163" cy="250825"/>
            </a:xfrm>
            <a:custGeom>
              <a:avLst/>
              <a:gdLst>
                <a:gd name="T0" fmla="*/ 1580 w 1897"/>
                <a:gd name="T1" fmla="*/ 301 h 515"/>
                <a:gd name="T2" fmla="*/ 1706 w 1897"/>
                <a:gd name="T3" fmla="*/ 301 h 515"/>
                <a:gd name="T4" fmla="*/ 1596 w 1897"/>
                <a:gd name="T5" fmla="*/ 20 h 515"/>
                <a:gd name="T6" fmla="*/ 1392 w 1897"/>
                <a:gd name="T7" fmla="*/ 500 h 515"/>
                <a:gd name="T8" fmla="*/ 1542 w 1897"/>
                <a:gd name="T9" fmla="*/ 394 h 515"/>
                <a:gd name="T10" fmla="*/ 1787 w 1897"/>
                <a:gd name="T11" fmla="*/ 500 h 515"/>
                <a:gd name="T12" fmla="*/ 1693 w 1897"/>
                <a:gd name="T13" fmla="*/ 20 h 515"/>
                <a:gd name="T14" fmla="*/ 1813 w 1897"/>
                <a:gd name="T15" fmla="*/ 77 h 515"/>
                <a:gd name="T16" fmla="*/ 1813 w 1897"/>
                <a:gd name="T17" fmla="*/ 61 h 515"/>
                <a:gd name="T18" fmla="*/ 1829 w 1897"/>
                <a:gd name="T19" fmla="*/ 77 h 515"/>
                <a:gd name="T20" fmla="*/ 1826 w 1897"/>
                <a:gd name="T21" fmla="*/ 59 h 515"/>
                <a:gd name="T22" fmla="*/ 1834 w 1897"/>
                <a:gd name="T23" fmla="*/ 48 h 515"/>
                <a:gd name="T24" fmla="*/ 1819 w 1897"/>
                <a:gd name="T25" fmla="*/ 35 h 515"/>
                <a:gd name="T26" fmla="*/ 1806 w 1897"/>
                <a:gd name="T27" fmla="*/ 77 h 515"/>
                <a:gd name="T28" fmla="*/ 1850 w 1897"/>
                <a:gd name="T29" fmla="*/ 56 h 515"/>
                <a:gd name="T30" fmla="*/ 1819 w 1897"/>
                <a:gd name="T31" fmla="*/ 88 h 515"/>
                <a:gd name="T32" fmla="*/ 1819 w 1897"/>
                <a:gd name="T33" fmla="*/ 25 h 515"/>
                <a:gd name="T34" fmla="*/ 1819 w 1897"/>
                <a:gd name="T35" fmla="*/ 20 h 515"/>
                <a:gd name="T36" fmla="*/ 1783 w 1897"/>
                <a:gd name="T37" fmla="*/ 56 h 515"/>
                <a:gd name="T38" fmla="*/ 1855 w 1897"/>
                <a:gd name="T39" fmla="*/ 56 h 515"/>
                <a:gd name="T40" fmla="*/ 1813 w 1897"/>
                <a:gd name="T41" fmla="*/ 41 h 515"/>
                <a:gd name="T42" fmla="*/ 1818 w 1897"/>
                <a:gd name="T43" fmla="*/ 41 h 515"/>
                <a:gd name="T44" fmla="*/ 1827 w 1897"/>
                <a:gd name="T45" fmla="*/ 48 h 515"/>
                <a:gd name="T46" fmla="*/ 1818 w 1897"/>
                <a:gd name="T47" fmla="*/ 55 h 515"/>
                <a:gd name="T48" fmla="*/ 1813 w 1897"/>
                <a:gd name="T49" fmla="*/ 41 h 515"/>
                <a:gd name="T50" fmla="*/ 273 w 1897"/>
                <a:gd name="T51" fmla="*/ 190 h 515"/>
                <a:gd name="T52" fmla="*/ 106 w 1897"/>
                <a:gd name="T53" fmla="*/ 263 h 515"/>
                <a:gd name="T54" fmla="*/ 188 w 1897"/>
                <a:gd name="T55" fmla="*/ 116 h 515"/>
                <a:gd name="T56" fmla="*/ 273 w 1897"/>
                <a:gd name="T57" fmla="*/ 190 h 515"/>
                <a:gd name="T58" fmla="*/ 197 w 1897"/>
                <a:gd name="T59" fmla="*/ 20 h 515"/>
                <a:gd name="T60" fmla="*/ 0 w 1897"/>
                <a:gd name="T61" fmla="*/ 500 h 515"/>
                <a:gd name="T62" fmla="*/ 106 w 1897"/>
                <a:gd name="T63" fmla="*/ 356 h 515"/>
                <a:gd name="T64" fmla="*/ 380 w 1897"/>
                <a:gd name="T65" fmla="*/ 188 h 515"/>
                <a:gd name="T66" fmla="*/ 197 w 1897"/>
                <a:gd name="T67" fmla="*/ 20 h 515"/>
                <a:gd name="T68" fmla="*/ 955 w 1897"/>
                <a:gd name="T69" fmla="*/ 74 h 515"/>
                <a:gd name="T70" fmla="*/ 954 w 1897"/>
                <a:gd name="T71" fmla="*/ 443 h 515"/>
                <a:gd name="T72" fmla="*/ 1339 w 1897"/>
                <a:gd name="T73" fmla="*/ 438 h 515"/>
                <a:gd name="T74" fmla="*/ 1342 w 1897"/>
                <a:gd name="T75" fmla="*/ 215 h 515"/>
                <a:gd name="T76" fmla="*/ 1133 w 1897"/>
                <a:gd name="T77" fmla="*/ 304 h 515"/>
                <a:gd name="T78" fmla="*/ 1242 w 1897"/>
                <a:gd name="T79" fmla="*/ 394 h 515"/>
                <a:gd name="T80" fmla="*/ 1027 w 1897"/>
                <a:gd name="T81" fmla="*/ 375 h 515"/>
                <a:gd name="T82" fmla="*/ 1029 w 1897"/>
                <a:gd name="T83" fmla="*/ 143 h 515"/>
                <a:gd name="T84" fmla="*/ 1208 w 1897"/>
                <a:gd name="T85" fmla="*/ 107 h 515"/>
                <a:gd name="T86" fmla="*/ 1317 w 1897"/>
                <a:gd name="T87" fmla="*/ 63 h 515"/>
                <a:gd name="T88" fmla="*/ 955 w 1897"/>
                <a:gd name="T89" fmla="*/ 74 h 515"/>
                <a:gd name="T90" fmla="*/ 563 w 1897"/>
                <a:gd name="T91" fmla="*/ 309 h 515"/>
                <a:gd name="T92" fmla="*/ 769 w 1897"/>
                <a:gd name="T93" fmla="*/ 215 h 515"/>
                <a:gd name="T94" fmla="*/ 563 w 1897"/>
                <a:gd name="T95" fmla="*/ 114 h 515"/>
                <a:gd name="T96" fmla="*/ 820 w 1897"/>
                <a:gd name="T97" fmla="*/ 20 h 515"/>
                <a:gd name="T98" fmla="*/ 458 w 1897"/>
                <a:gd name="T99" fmla="*/ 500 h 515"/>
                <a:gd name="T100" fmla="*/ 823 w 1897"/>
                <a:gd name="T101" fmla="*/ 407 h 515"/>
                <a:gd name="T102" fmla="*/ 563 w 1897"/>
                <a:gd name="T103" fmla="*/ 309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97" h="515">
                  <a:moveTo>
                    <a:pt x="1580" y="301"/>
                  </a:moveTo>
                  <a:lnTo>
                    <a:pt x="1580" y="301"/>
                  </a:lnTo>
                  <a:lnTo>
                    <a:pt x="1643" y="146"/>
                  </a:lnTo>
                  <a:lnTo>
                    <a:pt x="1706" y="301"/>
                  </a:lnTo>
                  <a:lnTo>
                    <a:pt x="1580" y="301"/>
                  </a:lnTo>
                  <a:close/>
                  <a:moveTo>
                    <a:pt x="1596" y="20"/>
                  </a:moveTo>
                  <a:lnTo>
                    <a:pt x="1596" y="20"/>
                  </a:lnTo>
                  <a:lnTo>
                    <a:pt x="1392" y="500"/>
                  </a:lnTo>
                  <a:lnTo>
                    <a:pt x="1499" y="500"/>
                  </a:lnTo>
                  <a:lnTo>
                    <a:pt x="1542" y="394"/>
                  </a:lnTo>
                  <a:lnTo>
                    <a:pt x="1744" y="394"/>
                  </a:lnTo>
                  <a:lnTo>
                    <a:pt x="1787" y="500"/>
                  </a:lnTo>
                  <a:lnTo>
                    <a:pt x="1897" y="500"/>
                  </a:lnTo>
                  <a:lnTo>
                    <a:pt x="1693" y="20"/>
                  </a:lnTo>
                  <a:lnTo>
                    <a:pt x="1596" y="20"/>
                  </a:lnTo>
                  <a:close/>
                  <a:moveTo>
                    <a:pt x="1813" y="77"/>
                  </a:moveTo>
                  <a:lnTo>
                    <a:pt x="1813" y="77"/>
                  </a:lnTo>
                  <a:lnTo>
                    <a:pt x="1813" y="61"/>
                  </a:lnTo>
                  <a:lnTo>
                    <a:pt x="1820" y="61"/>
                  </a:lnTo>
                  <a:lnTo>
                    <a:pt x="1829" y="77"/>
                  </a:lnTo>
                  <a:lnTo>
                    <a:pt x="1837" y="77"/>
                  </a:lnTo>
                  <a:lnTo>
                    <a:pt x="1826" y="59"/>
                  </a:lnTo>
                  <a:cubicBezTo>
                    <a:pt x="1829" y="58"/>
                    <a:pt x="1831" y="57"/>
                    <a:pt x="1832" y="55"/>
                  </a:cubicBezTo>
                  <a:cubicBezTo>
                    <a:pt x="1833" y="53"/>
                    <a:pt x="1834" y="50"/>
                    <a:pt x="1834" y="48"/>
                  </a:cubicBezTo>
                  <a:cubicBezTo>
                    <a:pt x="1834" y="44"/>
                    <a:pt x="1833" y="40"/>
                    <a:pt x="1830" y="38"/>
                  </a:cubicBezTo>
                  <a:cubicBezTo>
                    <a:pt x="1828" y="36"/>
                    <a:pt x="1824" y="35"/>
                    <a:pt x="1819" y="35"/>
                  </a:cubicBezTo>
                  <a:lnTo>
                    <a:pt x="1806" y="35"/>
                  </a:lnTo>
                  <a:lnTo>
                    <a:pt x="1806" y="77"/>
                  </a:lnTo>
                  <a:lnTo>
                    <a:pt x="1813" y="77"/>
                  </a:lnTo>
                  <a:close/>
                  <a:moveTo>
                    <a:pt x="1850" y="56"/>
                  </a:moveTo>
                  <a:lnTo>
                    <a:pt x="1850" y="56"/>
                  </a:lnTo>
                  <a:cubicBezTo>
                    <a:pt x="1850" y="74"/>
                    <a:pt x="1836" y="88"/>
                    <a:pt x="1819" y="88"/>
                  </a:cubicBezTo>
                  <a:cubicBezTo>
                    <a:pt x="1802" y="88"/>
                    <a:pt x="1788" y="74"/>
                    <a:pt x="1788" y="56"/>
                  </a:cubicBezTo>
                  <a:cubicBezTo>
                    <a:pt x="1788" y="39"/>
                    <a:pt x="1802" y="25"/>
                    <a:pt x="1819" y="25"/>
                  </a:cubicBezTo>
                  <a:cubicBezTo>
                    <a:pt x="1836" y="25"/>
                    <a:pt x="1850" y="39"/>
                    <a:pt x="1850" y="56"/>
                  </a:cubicBezTo>
                  <a:close/>
                  <a:moveTo>
                    <a:pt x="1819" y="20"/>
                  </a:moveTo>
                  <a:lnTo>
                    <a:pt x="1819" y="20"/>
                  </a:lnTo>
                  <a:cubicBezTo>
                    <a:pt x="1799" y="20"/>
                    <a:pt x="1783" y="37"/>
                    <a:pt x="1783" y="56"/>
                  </a:cubicBezTo>
                  <a:cubicBezTo>
                    <a:pt x="1783" y="76"/>
                    <a:pt x="1799" y="92"/>
                    <a:pt x="1819" y="92"/>
                  </a:cubicBezTo>
                  <a:cubicBezTo>
                    <a:pt x="1839" y="92"/>
                    <a:pt x="1855" y="76"/>
                    <a:pt x="1855" y="56"/>
                  </a:cubicBezTo>
                  <a:cubicBezTo>
                    <a:pt x="1855" y="37"/>
                    <a:pt x="1839" y="20"/>
                    <a:pt x="1819" y="20"/>
                  </a:cubicBezTo>
                  <a:close/>
                  <a:moveTo>
                    <a:pt x="1813" y="41"/>
                  </a:moveTo>
                  <a:lnTo>
                    <a:pt x="1813" y="41"/>
                  </a:lnTo>
                  <a:lnTo>
                    <a:pt x="1818" y="41"/>
                  </a:lnTo>
                  <a:cubicBezTo>
                    <a:pt x="1821" y="41"/>
                    <a:pt x="1823" y="42"/>
                    <a:pt x="1825" y="43"/>
                  </a:cubicBezTo>
                  <a:cubicBezTo>
                    <a:pt x="1826" y="44"/>
                    <a:pt x="1827" y="46"/>
                    <a:pt x="1827" y="48"/>
                  </a:cubicBezTo>
                  <a:cubicBezTo>
                    <a:pt x="1827" y="50"/>
                    <a:pt x="1826" y="52"/>
                    <a:pt x="1825" y="53"/>
                  </a:cubicBezTo>
                  <a:cubicBezTo>
                    <a:pt x="1823" y="54"/>
                    <a:pt x="1821" y="55"/>
                    <a:pt x="1818" y="55"/>
                  </a:cubicBezTo>
                  <a:lnTo>
                    <a:pt x="1813" y="55"/>
                  </a:lnTo>
                  <a:lnTo>
                    <a:pt x="1813" y="41"/>
                  </a:lnTo>
                  <a:close/>
                  <a:moveTo>
                    <a:pt x="273" y="190"/>
                  </a:moveTo>
                  <a:lnTo>
                    <a:pt x="273" y="190"/>
                  </a:lnTo>
                  <a:cubicBezTo>
                    <a:pt x="273" y="231"/>
                    <a:pt x="243" y="263"/>
                    <a:pt x="190" y="263"/>
                  </a:cubicBezTo>
                  <a:lnTo>
                    <a:pt x="106" y="263"/>
                  </a:lnTo>
                  <a:lnTo>
                    <a:pt x="106" y="116"/>
                  </a:lnTo>
                  <a:lnTo>
                    <a:pt x="188" y="116"/>
                  </a:lnTo>
                  <a:cubicBezTo>
                    <a:pt x="241" y="116"/>
                    <a:pt x="273" y="141"/>
                    <a:pt x="273" y="189"/>
                  </a:cubicBezTo>
                  <a:lnTo>
                    <a:pt x="273" y="190"/>
                  </a:lnTo>
                  <a:close/>
                  <a:moveTo>
                    <a:pt x="197" y="20"/>
                  </a:moveTo>
                  <a:lnTo>
                    <a:pt x="197" y="20"/>
                  </a:lnTo>
                  <a:lnTo>
                    <a:pt x="0" y="20"/>
                  </a:lnTo>
                  <a:lnTo>
                    <a:pt x="0" y="500"/>
                  </a:lnTo>
                  <a:lnTo>
                    <a:pt x="106" y="500"/>
                  </a:lnTo>
                  <a:lnTo>
                    <a:pt x="106" y="356"/>
                  </a:lnTo>
                  <a:lnTo>
                    <a:pt x="186" y="356"/>
                  </a:lnTo>
                  <a:cubicBezTo>
                    <a:pt x="294" y="356"/>
                    <a:pt x="380" y="299"/>
                    <a:pt x="380" y="188"/>
                  </a:cubicBezTo>
                  <a:lnTo>
                    <a:pt x="380" y="186"/>
                  </a:lnTo>
                  <a:cubicBezTo>
                    <a:pt x="380" y="88"/>
                    <a:pt x="311" y="20"/>
                    <a:pt x="197" y="20"/>
                  </a:cubicBezTo>
                  <a:close/>
                  <a:moveTo>
                    <a:pt x="955" y="74"/>
                  </a:moveTo>
                  <a:lnTo>
                    <a:pt x="955" y="74"/>
                  </a:lnTo>
                  <a:cubicBezTo>
                    <a:pt x="905" y="123"/>
                    <a:pt x="879" y="186"/>
                    <a:pt x="879" y="259"/>
                  </a:cubicBezTo>
                  <a:cubicBezTo>
                    <a:pt x="879" y="333"/>
                    <a:pt x="904" y="395"/>
                    <a:pt x="954" y="443"/>
                  </a:cubicBezTo>
                  <a:cubicBezTo>
                    <a:pt x="1003" y="491"/>
                    <a:pt x="1065" y="515"/>
                    <a:pt x="1138" y="515"/>
                  </a:cubicBezTo>
                  <a:cubicBezTo>
                    <a:pt x="1225" y="515"/>
                    <a:pt x="1292" y="489"/>
                    <a:pt x="1339" y="438"/>
                  </a:cubicBezTo>
                  <a:lnTo>
                    <a:pt x="1342" y="435"/>
                  </a:lnTo>
                  <a:lnTo>
                    <a:pt x="1342" y="215"/>
                  </a:lnTo>
                  <a:lnTo>
                    <a:pt x="1133" y="215"/>
                  </a:lnTo>
                  <a:lnTo>
                    <a:pt x="1133" y="304"/>
                  </a:lnTo>
                  <a:lnTo>
                    <a:pt x="1242" y="304"/>
                  </a:lnTo>
                  <a:lnTo>
                    <a:pt x="1242" y="394"/>
                  </a:lnTo>
                  <a:cubicBezTo>
                    <a:pt x="1214" y="411"/>
                    <a:pt x="1178" y="419"/>
                    <a:pt x="1137" y="419"/>
                  </a:cubicBezTo>
                  <a:cubicBezTo>
                    <a:pt x="1094" y="419"/>
                    <a:pt x="1057" y="404"/>
                    <a:pt x="1027" y="375"/>
                  </a:cubicBezTo>
                  <a:cubicBezTo>
                    <a:pt x="998" y="347"/>
                    <a:pt x="982" y="308"/>
                    <a:pt x="982" y="260"/>
                  </a:cubicBezTo>
                  <a:cubicBezTo>
                    <a:pt x="982" y="211"/>
                    <a:pt x="998" y="172"/>
                    <a:pt x="1029" y="143"/>
                  </a:cubicBezTo>
                  <a:cubicBezTo>
                    <a:pt x="1060" y="113"/>
                    <a:pt x="1099" y="99"/>
                    <a:pt x="1144" y="99"/>
                  </a:cubicBezTo>
                  <a:cubicBezTo>
                    <a:pt x="1168" y="99"/>
                    <a:pt x="1190" y="101"/>
                    <a:pt x="1208" y="107"/>
                  </a:cubicBezTo>
                  <a:cubicBezTo>
                    <a:pt x="1224" y="113"/>
                    <a:pt x="1241" y="123"/>
                    <a:pt x="1258" y="137"/>
                  </a:cubicBezTo>
                  <a:lnTo>
                    <a:pt x="1317" y="63"/>
                  </a:lnTo>
                  <a:cubicBezTo>
                    <a:pt x="1286" y="36"/>
                    <a:pt x="1230" y="0"/>
                    <a:pt x="1138" y="0"/>
                  </a:cubicBezTo>
                  <a:cubicBezTo>
                    <a:pt x="1067" y="0"/>
                    <a:pt x="1005" y="25"/>
                    <a:pt x="955" y="74"/>
                  </a:cubicBezTo>
                  <a:close/>
                  <a:moveTo>
                    <a:pt x="563" y="309"/>
                  </a:moveTo>
                  <a:lnTo>
                    <a:pt x="563" y="309"/>
                  </a:lnTo>
                  <a:lnTo>
                    <a:pt x="769" y="309"/>
                  </a:lnTo>
                  <a:lnTo>
                    <a:pt x="769" y="215"/>
                  </a:lnTo>
                  <a:lnTo>
                    <a:pt x="563" y="215"/>
                  </a:lnTo>
                  <a:lnTo>
                    <a:pt x="563" y="114"/>
                  </a:lnTo>
                  <a:lnTo>
                    <a:pt x="820" y="114"/>
                  </a:lnTo>
                  <a:lnTo>
                    <a:pt x="820" y="20"/>
                  </a:lnTo>
                  <a:lnTo>
                    <a:pt x="458" y="20"/>
                  </a:lnTo>
                  <a:lnTo>
                    <a:pt x="458" y="500"/>
                  </a:lnTo>
                  <a:lnTo>
                    <a:pt x="823" y="500"/>
                  </a:lnTo>
                  <a:lnTo>
                    <a:pt x="823" y="407"/>
                  </a:lnTo>
                  <a:lnTo>
                    <a:pt x="563" y="407"/>
                  </a:lnTo>
                  <a:lnTo>
                    <a:pt x="563" y="309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Freeform 5"/>
            <p:cNvSpPr>
              <a:spLocks noEditPoints="1"/>
            </p:cNvSpPr>
            <p:nvPr userDrawn="1"/>
          </p:nvSpPr>
          <p:spPr bwMode="black">
            <a:xfrm>
              <a:off x="2591594" y="3512344"/>
              <a:ext cx="1062038" cy="492125"/>
            </a:xfrm>
            <a:custGeom>
              <a:avLst/>
              <a:gdLst>
                <a:gd name="T0" fmla="*/ 1949 w 2192"/>
                <a:gd name="T1" fmla="*/ 300 h 1016"/>
                <a:gd name="T2" fmla="*/ 1949 w 2192"/>
                <a:gd name="T3" fmla="*/ 300 h 1016"/>
                <a:gd name="T4" fmla="*/ 1946 w 2192"/>
                <a:gd name="T5" fmla="*/ 299 h 1016"/>
                <a:gd name="T6" fmla="*/ 1890 w 2192"/>
                <a:gd name="T7" fmla="*/ 310 h 1016"/>
                <a:gd name="T8" fmla="*/ 1887 w 2192"/>
                <a:gd name="T9" fmla="*/ 313 h 1016"/>
                <a:gd name="T10" fmla="*/ 1937 w 2192"/>
                <a:gd name="T11" fmla="*/ 338 h 1016"/>
                <a:gd name="T12" fmla="*/ 1949 w 2192"/>
                <a:gd name="T13" fmla="*/ 300 h 1016"/>
                <a:gd name="T14" fmla="*/ 2179 w 2192"/>
                <a:gd name="T15" fmla="*/ 576 h 1016"/>
                <a:gd name="T16" fmla="*/ 2179 w 2192"/>
                <a:gd name="T17" fmla="*/ 576 h 1016"/>
                <a:gd name="T18" fmla="*/ 2147 w 2192"/>
                <a:gd name="T19" fmla="*/ 630 h 1016"/>
                <a:gd name="T20" fmla="*/ 2080 w 2192"/>
                <a:gd name="T21" fmla="*/ 641 h 1016"/>
                <a:gd name="T22" fmla="*/ 1910 w 2192"/>
                <a:gd name="T23" fmla="*/ 572 h 1016"/>
                <a:gd name="T24" fmla="*/ 1622 w 2192"/>
                <a:gd name="T25" fmla="*/ 492 h 1016"/>
                <a:gd name="T26" fmla="*/ 1611 w 2192"/>
                <a:gd name="T27" fmla="*/ 504 h 1016"/>
                <a:gd name="T28" fmla="*/ 1803 w 2192"/>
                <a:gd name="T29" fmla="*/ 626 h 1016"/>
                <a:gd name="T30" fmla="*/ 1845 w 2192"/>
                <a:gd name="T31" fmla="*/ 779 h 1016"/>
                <a:gd name="T32" fmla="*/ 1725 w 2192"/>
                <a:gd name="T33" fmla="*/ 706 h 1016"/>
                <a:gd name="T34" fmla="*/ 1188 w 2192"/>
                <a:gd name="T35" fmla="*/ 476 h 1016"/>
                <a:gd name="T36" fmla="*/ 1759 w 2192"/>
                <a:gd name="T37" fmla="*/ 67 h 1016"/>
                <a:gd name="T38" fmla="*/ 1912 w 2192"/>
                <a:gd name="T39" fmla="*/ 124 h 1016"/>
                <a:gd name="T40" fmla="*/ 1878 w 2192"/>
                <a:gd name="T41" fmla="*/ 159 h 1016"/>
                <a:gd name="T42" fmla="*/ 1880 w 2192"/>
                <a:gd name="T43" fmla="*/ 191 h 1016"/>
                <a:gd name="T44" fmla="*/ 1977 w 2192"/>
                <a:gd name="T45" fmla="*/ 267 h 1016"/>
                <a:gd name="T46" fmla="*/ 2010 w 2192"/>
                <a:gd name="T47" fmla="*/ 355 h 1016"/>
                <a:gd name="T48" fmla="*/ 2174 w 2192"/>
                <a:gd name="T49" fmla="*/ 531 h 1016"/>
                <a:gd name="T50" fmla="*/ 2179 w 2192"/>
                <a:gd name="T51" fmla="*/ 576 h 1016"/>
                <a:gd name="T52" fmla="*/ 1123 w 2192"/>
                <a:gd name="T53" fmla="*/ 197 h 1016"/>
                <a:gd name="T54" fmla="*/ 1123 w 2192"/>
                <a:gd name="T55" fmla="*/ 197 h 1016"/>
                <a:gd name="T56" fmla="*/ 1113 w 2192"/>
                <a:gd name="T57" fmla="*/ 459 h 1016"/>
                <a:gd name="T58" fmla="*/ 1042 w 2192"/>
                <a:gd name="T59" fmla="*/ 446 h 1016"/>
                <a:gd name="T60" fmla="*/ 447 w 2192"/>
                <a:gd name="T61" fmla="*/ 812 h 1016"/>
                <a:gd name="T62" fmla="*/ 0 w 2192"/>
                <a:gd name="T63" fmla="*/ 1016 h 1016"/>
                <a:gd name="T64" fmla="*/ 987 w 2192"/>
                <a:gd name="T65" fmla="*/ 73 h 1016"/>
                <a:gd name="T66" fmla="*/ 1123 w 2192"/>
                <a:gd name="T67" fmla="*/ 197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92" h="1016">
                  <a:moveTo>
                    <a:pt x="1949" y="300"/>
                  </a:moveTo>
                  <a:lnTo>
                    <a:pt x="1949" y="300"/>
                  </a:lnTo>
                  <a:lnTo>
                    <a:pt x="1946" y="299"/>
                  </a:lnTo>
                  <a:cubicBezTo>
                    <a:pt x="1946" y="298"/>
                    <a:pt x="1914" y="284"/>
                    <a:pt x="1890" y="310"/>
                  </a:cubicBezTo>
                  <a:lnTo>
                    <a:pt x="1887" y="313"/>
                  </a:lnTo>
                  <a:lnTo>
                    <a:pt x="1937" y="338"/>
                  </a:lnTo>
                  <a:lnTo>
                    <a:pt x="1949" y="300"/>
                  </a:lnTo>
                  <a:close/>
                  <a:moveTo>
                    <a:pt x="2179" y="576"/>
                  </a:moveTo>
                  <a:lnTo>
                    <a:pt x="2179" y="576"/>
                  </a:lnTo>
                  <a:cubicBezTo>
                    <a:pt x="2179" y="576"/>
                    <a:pt x="2157" y="615"/>
                    <a:pt x="2147" y="630"/>
                  </a:cubicBezTo>
                  <a:cubicBezTo>
                    <a:pt x="2137" y="644"/>
                    <a:pt x="2107" y="653"/>
                    <a:pt x="2080" y="641"/>
                  </a:cubicBezTo>
                  <a:cubicBezTo>
                    <a:pt x="2068" y="635"/>
                    <a:pt x="1954" y="568"/>
                    <a:pt x="1910" y="572"/>
                  </a:cubicBezTo>
                  <a:cubicBezTo>
                    <a:pt x="1689" y="591"/>
                    <a:pt x="1629" y="500"/>
                    <a:pt x="1622" y="492"/>
                  </a:cubicBezTo>
                  <a:cubicBezTo>
                    <a:pt x="1615" y="484"/>
                    <a:pt x="1601" y="488"/>
                    <a:pt x="1611" y="504"/>
                  </a:cubicBezTo>
                  <a:cubicBezTo>
                    <a:pt x="1659" y="587"/>
                    <a:pt x="1803" y="626"/>
                    <a:pt x="1803" y="626"/>
                  </a:cubicBezTo>
                  <a:cubicBezTo>
                    <a:pt x="1840" y="716"/>
                    <a:pt x="1845" y="779"/>
                    <a:pt x="1845" y="779"/>
                  </a:cubicBezTo>
                  <a:cubicBezTo>
                    <a:pt x="1808" y="750"/>
                    <a:pt x="1767" y="726"/>
                    <a:pt x="1725" y="706"/>
                  </a:cubicBezTo>
                  <a:cubicBezTo>
                    <a:pt x="1611" y="629"/>
                    <a:pt x="1433" y="535"/>
                    <a:pt x="1188" y="476"/>
                  </a:cubicBezTo>
                  <a:cubicBezTo>
                    <a:pt x="1202" y="281"/>
                    <a:pt x="1300" y="0"/>
                    <a:pt x="1759" y="67"/>
                  </a:cubicBezTo>
                  <a:cubicBezTo>
                    <a:pt x="1759" y="67"/>
                    <a:pt x="1851" y="82"/>
                    <a:pt x="1912" y="124"/>
                  </a:cubicBezTo>
                  <a:cubicBezTo>
                    <a:pt x="1912" y="124"/>
                    <a:pt x="1898" y="140"/>
                    <a:pt x="1878" y="159"/>
                  </a:cubicBezTo>
                  <a:cubicBezTo>
                    <a:pt x="1859" y="178"/>
                    <a:pt x="1880" y="191"/>
                    <a:pt x="1880" y="191"/>
                  </a:cubicBezTo>
                  <a:lnTo>
                    <a:pt x="1977" y="267"/>
                  </a:lnTo>
                  <a:cubicBezTo>
                    <a:pt x="1978" y="307"/>
                    <a:pt x="1980" y="318"/>
                    <a:pt x="2010" y="355"/>
                  </a:cubicBezTo>
                  <a:cubicBezTo>
                    <a:pt x="2041" y="391"/>
                    <a:pt x="2158" y="515"/>
                    <a:pt x="2174" y="531"/>
                  </a:cubicBezTo>
                  <a:cubicBezTo>
                    <a:pt x="2192" y="550"/>
                    <a:pt x="2179" y="576"/>
                    <a:pt x="2179" y="576"/>
                  </a:cubicBezTo>
                  <a:close/>
                  <a:moveTo>
                    <a:pt x="1123" y="197"/>
                  </a:moveTo>
                  <a:lnTo>
                    <a:pt x="1123" y="197"/>
                  </a:lnTo>
                  <a:cubicBezTo>
                    <a:pt x="1098" y="297"/>
                    <a:pt x="1100" y="385"/>
                    <a:pt x="1113" y="459"/>
                  </a:cubicBezTo>
                  <a:cubicBezTo>
                    <a:pt x="1090" y="454"/>
                    <a:pt x="1066" y="450"/>
                    <a:pt x="1042" y="446"/>
                  </a:cubicBezTo>
                  <a:cubicBezTo>
                    <a:pt x="540" y="364"/>
                    <a:pt x="389" y="612"/>
                    <a:pt x="447" y="812"/>
                  </a:cubicBezTo>
                  <a:cubicBezTo>
                    <a:pt x="281" y="875"/>
                    <a:pt x="125" y="946"/>
                    <a:pt x="0" y="1016"/>
                  </a:cubicBezTo>
                  <a:cubicBezTo>
                    <a:pt x="197" y="544"/>
                    <a:pt x="625" y="128"/>
                    <a:pt x="987" y="73"/>
                  </a:cubicBezTo>
                  <a:cubicBezTo>
                    <a:pt x="1105" y="58"/>
                    <a:pt x="1138" y="134"/>
                    <a:pt x="1123" y="19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8168218" y="6471051"/>
            <a:ext cx="3536949" cy="243440"/>
          </a:xfrm>
          <a:prstGeom prst="rect">
            <a:avLst/>
          </a:prstGeom>
          <a:noFill/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/>
            <a:r>
              <a:rPr lang="en-US" sz="800">
                <a:solidFill>
                  <a:schemeClr val="bg1"/>
                </a:solidFill>
              </a:rPr>
              <a:t>© </a:t>
            </a:r>
            <a:r>
              <a:rPr lang="is-IS" sz="800">
                <a:solidFill>
                  <a:schemeClr val="bg1"/>
                </a:solidFill>
              </a:rPr>
              <a:t>2018</a:t>
            </a:r>
            <a:r>
              <a:rPr lang="en-US" sz="800">
                <a:solidFill>
                  <a:schemeClr val="bg1"/>
                </a:solidFill>
              </a:rPr>
              <a:t> Pegasystems Inc</a:t>
            </a:r>
            <a:r>
              <a:rPr lang="en-US" sz="800" baseline="0">
                <a:solidFill>
                  <a:schemeClr val="bg1"/>
                </a:solidFill>
              </a:rPr>
              <a:t>.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3855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65E1BCFB-9656-4E4D-80B7-1E819010A1ED}"/>
              </a:ext>
            </a:extLst>
          </p:cNvPr>
          <p:cNvSpPr>
            <a:spLocks noChangeAspect="1"/>
          </p:cNvSpPr>
          <p:nvPr userDrawn="1"/>
        </p:nvSpPr>
        <p:spPr bwMode="hidden">
          <a:xfrm>
            <a:off x="-5" y="3456594"/>
            <a:ext cx="12192005" cy="2974687"/>
          </a:xfrm>
          <a:custGeom>
            <a:avLst/>
            <a:gdLst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5 w 12192005"/>
              <a:gd name="connsiteY14" fmla="*/ 2555062 h 2974687"/>
              <a:gd name="connsiteX15" fmla="*/ 0 w 12192005"/>
              <a:gd name="connsiteY15" fmla="*/ 2555062 h 2974687"/>
              <a:gd name="connsiteX16" fmla="*/ 0 w 12192005"/>
              <a:gd name="connsiteY16" fmla="*/ 1377434 h 2974687"/>
              <a:gd name="connsiteX17" fmla="*/ 30279 w 12192005"/>
              <a:gd name="connsiteY17" fmla="*/ 1340737 h 2974687"/>
              <a:gd name="connsiteX18" fmla="*/ 532612 w 12192005"/>
              <a:gd name="connsiteY18" fmla="*/ 1132663 h 2974687"/>
              <a:gd name="connsiteX19" fmla="*/ 809134 w 12192005"/>
              <a:gd name="connsiteY19" fmla="*/ 1188491 h 2974687"/>
              <a:gd name="connsiteX20" fmla="*/ 871197 w 12192005"/>
              <a:gd name="connsiteY20" fmla="*/ 1222176 h 2974687"/>
              <a:gd name="connsiteX21" fmla="*/ 920073 w 12192005"/>
              <a:gd name="connsiteY21" fmla="*/ 1162937 h 2974687"/>
              <a:gd name="connsiteX22" fmla="*/ 1422408 w 12192005"/>
              <a:gd name="connsiteY22" fmla="*/ 954863 h 2974687"/>
              <a:gd name="connsiteX23" fmla="*/ 1451151 w 12192005"/>
              <a:gd name="connsiteY23" fmla="*/ 957761 h 2974687"/>
              <a:gd name="connsiteX24" fmla="*/ 1453000 w 12192005"/>
              <a:gd name="connsiteY24" fmla="*/ 939422 h 2974687"/>
              <a:gd name="connsiteX25" fmla="*/ 2392372 w 12192005"/>
              <a:gd name="connsiteY25" fmla="*/ 173813 h 2974687"/>
              <a:gd name="connsiteX26" fmla="*/ 3351221 w 12192005"/>
              <a:gd name="connsiteY26" fmla="*/ 1132663 h 2974687"/>
              <a:gd name="connsiteX27" fmla="*/ 3348380 w 12192005"/>
              <a:gd name="connsiteY27" fmla="*/ 1160840 h 2974687"/>
              <a:gd name="connsiteX28" fmla="*/ 3449988 w 12192005"/>
              <a:gd name="connsiteY28" fmla="*/ 1192380 h 2974687"/>
              <a:gd name="connsiteX29" fmla="*/ 3708764 w 12192005"/>
              <a:gd name="connsiteY29" fmla="*/ 1405477 h 2974687"/>
              <a:gd name="connsiteX30" fmla="*/ 3735036 w 12192005"/>
              <a:gd name="connsiteY30" fmla="*/ 1460129 h 2974687"/>
              <a:gd name="connsiteX31" fmla="*/ 3775589 w 12192005"/>
              <a:gd name="connsiteY31" fmla="*/ 1426671 h 2974687"/>
              <a:gd name="connsiteX32" fmla="*/ 4042973 w 12192005"/>
              <a:gd name="connsiteY32" fmla="*/ 1344996 h 2974687"/>
              <a:gd name="connsiteX33" fmla="*/ 4139355 w 12192005"/>
              <a:gd name="connsiteY33" fmla="*/ 1354712 h 2974687"/>
              <a:gd name="connsiteX34" fmla="*/ 4224117 w 12192005"/>
              <a:gd name="connsiteY34" fmla="*/ 1381024 h 2974687"/>
              <a:gd name="connsiteX35" fmla="*/ 4241201 w 12192005"/>
              <a:gd name="connsiteY35" fmla="*/ 1325996 h 2974687"/>
              <a:gd name="connsiteX36" fmla="*/ 4783148 w 12192005"/>
              <a:gd name="connsiteY36" fmla="*/ 966769 h 2974687"/>
              <a:gd name="connsiteX37" fmla="*/ 4825455 w 12192005"/>
              <a:gd name="connsiteY37" fmla="*/ 971034 h 2974687"/>
              <a:gd name="connsiteX38" fmla="*/ 4864350 w 12192005"/>
              <a:gd name="connsiteY38" fmla="*/ 899371 h 2974687"/>
              <a:gd name="connsiteX39" fmla="*/ 5659444 w 12192005"/>
              <a:gd name="connsiteY39" fmla="*/ 476623 h 2974687"/>
              <a:gd name="connsiteX40" fmla="*/ 6337453 w 12192005"/>
              <a:gd name="connsiteY40" fmla="*/ 757464 h 2974687"/>
              <a:gd name="connsiteX41" fmla="*/ 6425970 w 12192005"/>
              <a:gd name="connsiteY41" fmla="*/ 864748 h 2974687"/>
              <a:gd name="connsiteX42" fmla="*/ 6451259 w 12192005"/>
              <a:gd name="connsiteY42" fmla="*/ 818157 h 2974687"/>
              <a:gd name="connsiteX43" fmla="*/ 7366802 w 12192005"/>
              <a:gd name="connsiteY43" fmla="*/ 331367 h 2974687"/>
              <a:gd name="connsiteX44" fmla="*/ 7479690 w 12192005"/>
              <a:gd name="connsiteY44" fmla="*/ 337067 h 2974687"/>
              <a:gd name="connsiteX45" fmla="*/ 7587922 w 12192005"/>
              <a:gd name="connsiteY45" fmla="*/ 353585 h 2974687"/>
              <a:gd name="connsiteX46" fmla="*/ 7654776 w 12192005"/>
              <a:gd name="connsiteY46" fmla="*/ 298426 h 2974687"/>
              <a:gd name="connsiteX47" fmla="*/ 8062731 w 12192005"/>
              <a:gd name="connsiteY47" fmla="*/ 173813 h 2974687"/>
              <a:gd name="connsiteX48" fmla="*/ 8777558 w 12192005"/>
              <a:gd name="connsiteY48" fmla="*/ 756414 h 2974687"/>
              <a:gd name="connsiteX49" fmla="*/ 8779462 w 12192005"/>
              <a:gd name="connsiteY49" fmla="*/ 775297 h 2974687"/>
              <a:gd name="connsiteX50" fmla="*/ 8800464 w 12192005"/>
              <a:gd name="connsiteY50" fmla="*/ 768778 h 2974687"/>
              <a:gd name="connsiteX51" fmla="*/ 8919000 w 12192005"/>
              <a:gd name="connsiteY51" fmla="*/ 756828 h 2974687"/>
              <a:gd name="connsiteX52" fmla="*/ 9406718 w 12192005"/>
              <a:gd name="connsiteY52" fmla="*/ 1016146 h 2974687"/>
              <a:gd name="connsiteX53" fmla="*/ 9430890 w 12192005"/>
              <a:gd name="connsiteY53" fmla="*/ 1060679 h 2974687"/>
              <a:gd name="connsiteX54" fmla="*/ 9438634 w 12192005"/>
              <a:gd name="connsiteY54" fmla="*/ 1035731 h 2974687"/>
              <a:gd name="connsiteX55" fmla="*/ 10170720 w 12192005"/>
              <a:gd name="connsiteY55" fmla="*/ 550471 h 2974687"/>
              <a:gd name="connsiteX56" fmla="*/ 10330844 w 12192005"/>
              <a:gd name="connsiteY56" fmla="*/ 566613 h 2974687"/>
              <a:gd name="connsiteX57" fmla="*/ 10350690 w 12192005"/>
              <a:gd name="connsiteY57" fmla="*/ 571716 h 2974687"/>
              <a:gd name="connsiteX58" fmla="*/ 10345328 w 12192005"/>
              <a:gd name="connsiteY58" fmla="*/ 518528 h 2974687"/>
              <a:gd name="connsiteX59" fmla="*/ 10863857 w 12192005"/>
              <a:gd name="connsiteY59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5 w 12192005"/>
              <a:gd name="connsiteY14" fmla="*/ 2555062 h 2974687"/>
              <a:gd name="connsiteX15" fmla="*/ 0 w 12192005"/>
              <a:gd name="connsiteY15" fmla="*/ 1377434 h 2974687"/>
              <a:gd name="connsiteX16" fmla="*/ 30279 w 12192005"/>
              <a:gd name="connsiteY16" fmla="*/ 1340737 h 2974687"/>
              <a:gd name="connsiteX17" fmla="*/ 532612 w 12192005"/>
              <a:gd name="connsiteY17" fmla="*/ 1132663 h 2974687"/>
              <a:gd name="connsiteX18" fmla="*/ 809134 w 12192005"/>
              <a:gd name="connsiteY18" fmla="*/ 1188491 h 2974687"/>
              <a:gd name="connsiteX19" fmla="*/ 871197 w 12192005"/>
              <a:gd name="connsiteY19" fmla="*/ 1222176 h 2974687"/>
              <a:gd name="connsiteX20" fmla="*/ 920073 w 12192005"/>
              <a:gd name="connsiteY20" fmla="*/ 1162937 h 2974687"/>
              <a:gd name="connsiteX21" fmla="*/ 1422408 w 12192005"/>
              <a:gd name="connsiteY21" fmla="*/ 954863 h 2974687"/>
              <a:gd name="connsiteX22" fmla="*/ 1451151 w 12192005"/>
              <a:gd name="connsiteY22" fmla="*/ 957761 h 2974687"/>
              <a:gd name="connsiteX23" fmla="*/ 1453000 w 12192005"/>
              <a:gd name="connsiteY23" fmla="*/ 939422 h 2974687"/>
              <a:gd name="connsiteX24" fmla="*/ 2392372 w 12192005"/>
              <a:gd name="connsiteY24" fmla="*/ 173813 h 2974687"/>
              <a:gd name="connsiteX25" fmla="*/ 3351221 w 12192005"/>
              <a:gd name="connsiteY25" fmla="*/ 1132663 h 2974687"/>
              <a:gd name="connsiteX26" fmla="*/ 3348380 w 12192005"/>
              <a:gd name="connsiteY26" fmla="*/ 1160840 h 2974687"/>
              <a:gd name="connsiteX27" fmla="*/ 3449988 w 12192005"/>
              <a:gd name="connsiteY27" fmla="*/ 1192380 h 2974687"/>
              <a:gd name="connsiteX28" fmla="*/ 3708764 w 12192005"/>
              <a:gd name="connsiteY28" fmla="*/ 1405477 h 2974687"/>
              <a:gd name="connsiteX29" fmla="*/ 3735036 w 12192005"/>
              <a:gd name="connsiteY29" fmla="*/ 1460129 h 2974687"/>
              <a:gd name="connsiteX30" fmla="*/ 3775589 w 12192005"/>
              <a:gd name="connsiteY30" fmla="*/ 1426671 h 2974687"/>
              <a:gd name="connsiteX31" fmla="*/ 4042973 w 12192005"/>
              <a:gd name="connsiteY31" fmla="*/ 1344996 h 2974687"/>
              <a:gd name="connsiteX32" fmla="*/ 4139355 w 12192005"/>
              <a:gd name="connsiteY32" fmla="*/ 1354712 h 2974687"/>
              <a:gd name="connsiteX33" fmla="*/ 4224117 w 12192005"/>
              <a:gd name="connsiteY33" fmla="*/ 1381024 h 2974687"/>
              <a:gd name="connsiteX34" fmla="*/ 4241201 w 12192005"/>
              <a:gd name="connsiteY34" fmla="*/ 1325996 h 2974687"/>
              <a:gd name="connsiteX35" fmla="*/ 4783148 w 12192005"/>
              <a:gd name="connsiteY35" fmla="*/ 966769 h 2974687"/>
              <a:gd name="connsiteX36" fmla="*/ 4825455 w 12192005"/>
              <a:gd name="connsiteY36" fmla="*/ 971034 h 2974687"/>
              <a:gd name="connsiteX37" fmla="*/ 4864350 w 12192005"/>
              <a:gd name="connsiteY37" fmla="*/ 899371 h 2974687"/>
              <a:gd name="connsiteX38" fmla="*/ 5659444 w 12192005"/>
              <a:gd name="connsiteY38" fmla="*/ 476623 h 2974687"/>
              <a:gd name="connsiteX39" fmla="*/ 6337453 w 12192005"/>
              <a:gd name="connsiteY39" fmla="*/ 757464 h 2974687"/>
              <a:gd name="connsiteX40" fmla="*/ 6425970 w 12192005"/>
              <a:gd name="connsiteY40" fmla="*/ 864748 h 2974687"/>
              <a:gd name="connsiteX41" fmla="*/ 6451259 w 12192005"/>
              <a:gd name="connsiteY41" fmla="*/ 818157 h 2974687"/>
              <a:gd name="connsiteX42" fmla="*/ 7366802 w 12192005"/>
              <a:gd name="connsiteY42" fmla="*/ 331367 h 2974687"/>
              <a:gd name="connsiteX43" fmla="*/ 7479690 w 12192005"/>
              <a:gd name="connsiteY43" fmla="*/ 337067 h 2974687"/>
              <a:gd name="connsiteX44" fmla="*/ 7587922 w 12192005"/>
              <a:gd name="connsiteY44" fmla="*/ 353585 h 2974687"/>
              <a:gd name="connsiteX45" fmla="*/ 7654776 w 12192005"/>
              <a:gd name="connsiteY45" fmla="*/ 298426 h 2974687"/>
              <a:gd name="connsiteX46" fmla="*/ 8062731 w 12192005"/>
              <a:gd name="connsiteY46" fmla="*/ 173813 h 2974687"/>
              <a:gd name="connsiteX47" fmla="*/ 8777558 w 12192005"/>
              <a:gd name="connsiteY47" fmla="*/ 756414 h 2974687"/>
              <a:gd name="connsiteX48" fmla="*/ 8779462 w 12192005"/>
              <a:gd name="connsiteY48" fmla="*/ 775297 h 2974687"/>
              <a:gd name="connsiteX49" fmla="*/ 8800464 w 12192005"/>
              <a:gd name="connsiteY49" fmla="*/ 768778 h 2974687"/>
              <a:gd name="connsiteX50" fmla="*/ 8919000 w 12192005"/>
              <a:gd name="connsiteY50" fmla="*/ 756828 h 2974687"/>
              <a:gd name="connsiteX51" fmla="*/ 9406718 w 12192005"/>
              <a:gd name="connsiteY51" fmla="*/ 1016146 h 2974687"/>
              <a:gd name="connsiteX52" fmla="*/ 9430890 w 12192005"/>
              <a:gd name="connsiteY52" fmla="*/ 1060679 h 2974687"/>
              <a:gd name="connsiteX53" fmla="*/ 9438634 w 12192005"/>
              <a:gd name="connsiteY53" fmla="*/ 1035731 h 2974687"/>
              <a:gd name="connsiteX54" fmla="*/ 10170720 w 12192005"/>
              <a:gd name="connsiteY54" fmla="*/ 550471 h 2974687"/>
              <a:gd name="connsiteX55" fmla="*/ 10330844 w 12192005"/>
              <a:gd name="connsiteY55" fmla="*/ 566613 h 2974687"/>
              <a:gd name="connsiteX56" fmla="*/ 10350690 w 12192005"/>
              <a:gd name="connsiteY56" fmla="*/ 571716 h 2974687"/>
              <a:gd name="connsiteX57" fmla="*/ 10345328 w 12192005"/>
              <a:gd name="connsiteY57" fmla="*/ 518528 h 2974687"/>
              <a:gd name="connsiteX58" fmla="*/ 10863857 w 12192005"/>
              <a:gd name="connsiteY58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0 w 12192005"/>
              <a:gd name="connsiteY14" fmla="*/ 1377434 h 2974687"/>
              <a:gd name="connsiteX15" fmla="*/ 30279 w 12192005"/>
              <a:gd name="connsiteY15" fmla="*/ 1340737 h 2974687"/>
              <a:gd name="connsiteX16" fmla="*/ 532612 w 12192005"/>
              <a:gd name="connsiteY16" fmla="*/ 1132663 h 2974687"/>
              <a:gd name="connsiteX17" fmla="*/ 809134 w 12192005"/>
              <a:gd name="connsiteY17" fmla="*/ 1188491 h 2974687"/>
              <a:gd name="connsiteX18" fmla="*/ 871197 w 12192005"/>
              <a:gd name="connsiteY18" fmla="*/ 1222176 h 2974687"/>
              <a:gd name="connsiteX19" fmla="*/ 920073 w 12192005"/>
              <a:gd name="connsiteY19" fmla="*/ 1162937 h 2974687"/>
              <a:gd name="connsiteX20" fmla="*/ 1422408 w 12192005"/>
              <a:gd name="connsiteY20" fmla="*/ 954863 h 2974687"/>
              <a:gd name="connsiteX21" fmla="*/ 1451151 w 12192005"/>
              <a:gd name="connsiteY21" fmla="*/ 957761 h 2974687"/>
              <a:gd name="connsiteX22" fmla="*/ 1453000 w 12192005"/>
              <a:gd name="connsiteY22" fmla="*/ 939422 h 2974687"/>
              <a:gd name="connsiteX23" fmla="*/ 2392372 w 12192005"/>
              <a:gd name="connsiteY23" fmla="*/ 173813 h 2974687"/>
              <a:gd name="connsiteX24" fmla="*/ 3351221 w 12192005"/>
              <a:gd name="connsiteY24" fmla="*/ 1132663 h 2974687"/>
              <a:gd name="connsiteX25" fmla="*/ 3348380 w 12192005"/>
              <a:gd name="connsiteY25" fmla="*/ 1160840 h 2974687"/>
              <a:gd name="connsiteX26" fmla="*/ 3449988 w 12192005"/>
              <a:gd name="connsiteY26" fmla="*/ 1192380 h 2974687"/>
              <a:gd name="connsiteX27" fmla="*/ 3708764 w 12192005"/>
              <a:gd name="connsiteY27" fmla="*/ 1405477 h 2974687"/>
              <a:gd name="connsiteX28" fmla="*/ 3735036 w 12192005"/>
              <a:gd name="connsiteY28" fmla="*/ 1460129 h 2974687"/>
              <a:gd name="connsiteX29" fmla="*/ 3775589 w 12192005"/>
              <a:gd name="connsiteY29" fmla="*/ 1426671 h 2974687"/>
              <a:gd name="connsiteX30" fmla="*/ 4042973 w 12192005"/>
              <a:gd name="connsiteY30" fmla="*/ 1344996 h 2974687"/>
              <a:gd name="connsiteX31" fmla="*/ 4139355 w 12192005"/>
              <a:gd name="connsiteY31" fmla="*/ 1354712 h 2974687"/>
              <a:gd name="connsiteX32" fmla="*/ 4224117 w 12192005"/>
              <a:gd name="connsiteY32" fmla="*/ 1381024 h 2974687"/>
              <a:gd name="connsiteX33" fmla="*/ 4241201 w 12192005"/>
              <a:gd name="connsiteY33" fmla="*/ 1325996 h 2974687"/>
              <a:gd name="connsiteX34" fmla="*/ 4783148 w 12192005"/>
              <a:gd name="connsiteY34" fmla="*/ 966769 h 2974687"/>
              <a:gd name="connsiteX35" fmla="*/ 4825455 w 12192005"/>
              <a:gd name="connsiteY35" fmla="*/ 971034 h 2974687"/>
              <a:gd name="connsiteX36" fmla="*/ 4864350 w 12192005"/>
              <a:gd name="connsiteY36" fmla="*/ 899371 h 2974687"/>
              <a:gd name="connsiteX37" fmla="*/ 5659444 w 12192005"/>
              <a:gd name="connsiteY37" fmla="*/ 476623 h 2974687"/>
              <a:gd name="connsiteX38" fmla="*/ 6337453 w 12192005"/>
              <a:gd name="connsiteY38" fmla="*/ 757464 h 2974687"/>
              <a:gd name="connsiteX39" fmla="*/ 6425970 w 12192005"/>
              <a:gd name="connsiteY39" fmla="*/ 864748 h 2974687"/>
              <a:gd name="connsiteX40" fmla="*/ 6451259 w 12192005"/>
              <a:gd name="connsiteY40" fmla="*/ 818157 h 2974687"/>
              <a:gd name="connsiteX41" fmla="*/ 7366802 w 12192005"/>
              <a:gd name="connsiteY41" fmla="*/ 331367 h 2974687"/>
              <a:gd name="connsiteX42" fmla="*/ 7479690 w 12192005"/>
              <a:gd name="connsiteY42" fmla="*/ 337067 h 2974687"/>
              <a:gd name="connsiteX43" fmla="*/ 7587922 w 12192005"/>
              <a:gd name="connsiteY43" fmla="*/ 353585 h 2974687"/>
              <a:gd name="connsiteX44" fmla="*/ 7654776 w 12192005"/>
              <a:gd name="connsiteY44" fmla="*/ 298426 h 2974687"/>
              <a:gd name="connsiteX45" fmla="*/ 8062731 w 12192005"/>
              <a:gd name="connsiteY45" fmla="*/ 173813 h 2974687"/>
              <a:gd name="connsiteX46" fmla="*/ 8777558 w 12192005"/>
              <a:gd name="connsiteY46" fmla="*/ 756414 h 2974687"/>
              <a:gd name="connsiteX47" fmla="*/ 8779462 w 12192005"/>
              <a:gd name="connsiteY47" fmla="*/ 775297 h 2974687"/>
              <a:gd name="connsiteX48" fmla="*/ 8800464 w 12192005"/>
              <a:gd name="connsiteY48" fmla="*/ 768778 h 2974687"/>
              <a:gd name="connsiteX49" fmla="*/ 8919000 w 12192005"/>
              <a:gd name="connsiteY49" fmla="*/ 756828 h 2974687"/>
              <a:gd name="connsiteX50" fmla="*/ 9406718 w 12192005"/>
              <a:gd name="connsiteY50" fmla="*/ 1016146 h 2974687"/>
              <a:gd name="connsiteX51" fmla="*/ 9430890 w 12192005"/>
              <a:gd name="connsiteY51" fmla="*/ 1060679 h 2974687"/>
              <a:gd name="connsiteX52" fmla="*/ 9438634 w 12192005"/>
              <a:gd name="connsiteY52" fmla="*/ 1035731 h 2974687"/>
              <a:gd name="connsiteX53" fmla="*/ 10170720 w 12192005"/>
              <a:gd name="connsiteY53" fmla="*/ 550471 h 2974687"/>
              <a:gd name="connsiteX54" fmla="*/ 10330844 w 12192005"/>
              <a:gd name="connsiteY54" fmla="*/ 566613 h 2974687"/>
              <a:gd name="connsiteX55" fmla="*/ 10350690 w 12192005"/>
              <a:gd name="connsiteY55" fmla="*/ 571716 h 2974687"/>
              <a:gd name="connsiteX56" fmla="*/ 10345328 w 12192005"/>
              <a:gd name="connsiteY56" fmla="*/ 518528 h 2974687"/>
              <a:gd name="connsiteX57" fmla="*/ 10863857 w 12192005"/>
              <a:gd name="connsiteY57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2576776 h 2974687"/>
              <a:gd name="connsiteX11" fmla="*/ 12192005 w 12192005"/>
              <a:gd name="connsiteY11" fmla="*/ 2974687 h 2974687"/>
              <a:gd name="connsiteX12" fmla="*/ 5 w 12192005"/>
              <a:gd name="connsiteY12" fmla="*/ 2974687 h 2974687"/>
              <a:gd name="connsiteX13" fmla="*/ 0 w 12192005"/>
              <a:gd name="connsiteY13" fmla="*/ 1377434 h 2974687"/>
              <a:gd name="connsiteX14" fmla="*/ 30279 w 12192005"/>
              <a:gd name="connsiteY14" fmla="*/ 1340737 h 2974687"/>
              <a:gd name="connsiteX15" fmla="*/ 532612 w 12192005"/>
              <a:gd name="connsiteY15" fmla="*/ 1132663 h 2974687"/>
              <a:gd name="connsiteX16" fmla="*/ 809134 w 12192005"/>
              <a:gd name="connsiteY16" fmla="*/ 1188491 h 2974687"/>
              <a:gd name="connsiteX17" fmla="*/ 871197 w 12192005"/>
              <a:gd name="connsiteY17" fmla="*/ 1222176 h 2974687"/>
              <a:gd name="connsiteX18" fmla="*/ 920073 w 12192005"/>
              <a:gd name="connsiteY18" fmla="*/ 1162937 h 2974687"/>
              <a:gd name="connsiteX19" fmla="*/ 1422408 w 12192005"/>
              <a:gd name="connsiteY19" fmla="*/ 954863 h 2974687"/>
              <a:gd name="connsiteX20" fmla="*/ 1451151 w 12192005"/>
              <a:gd name="connsiteY20" fmla="*/ 957761 h 2974687"/>
              <a:gd name="connsiteX21" fmla="*/ 1453000 w 12192005"/>
              <a:gd name="connsiteY21" fmla="*/ 939422 h 2974687"/>
              <a:gd name="connsiteX22" fmla="*/ 2392372 w 12192005"/>
              <a:gd name="connsiteY22" fmla="*/ 173813 h 2974687"/>
              <a:gd name="connsiteX23" fmla="*/ 3351221 w 12192005"/>
              <a:gd name="connsiteY23" fmla="*/ 1132663 h 2974687"/>
              <a:gd name="connsiteX24" fmla="*/ 3348380 w 12192005"/>
              <a:gd name="connsiteY24" fmla="*/ 1160840 h 2974687"/>
              <a:gd name="connsiteX25" fmla="*/ 3449988 w 12192005"/>
              <a:gd name="connsiteY25" fmla="*/ 1192380 h 2974687"/>
              <a:gd name="connsiteX26" fmla="*/ 3708764 w 12192005"/>
              <a:gd name="connsiteY26" fmla="*/ 1405477 h 2974687"/>
              <a:gd name="connsiteX27" fmla="*/ 3735036 w 12192005"/>
              <a:gd name="connsiteY27" fmla="*/ 1460129 h 2974687"/>
              <a:gd name="connsiteX28" fmla="*/ 3775589 w 12192005"/>
              <a:gd name="connsiteY28" fmla="*/ 1426671 h 2974687"/>
              <a:gd name="connsiteX29" fmla="*/ 4042973 w 12192005"/>
              <a:gd name="connsiteY29" fmla="*/ 1344996 h 2974687"/>
              <a:gd name="connsiteX30" fmla="*/ 4139355 w 12192005"/>
              <a:gd name="connsiteY30" fmla="*/ 1354712 h 2974687"/>
              <a:gd name="connsiteX31" fmla="*/ 4224117 w 12192005"/>
              <a:gd name="connsiteY31" fmla="*/ 1381024 h 2974687"/>
              <a:gd name="connsiteX32" fmla="*/ 4241201 w 12192005"/>
              <a:gd name="connsiteY32" fmla="*/ 1325996 h 2974687"/>
              <a:gd name="connsiteX33" fmla="*/ 4783148 w 12192005"/>
              <a:gd name="connsiteY33" fmla="*/ 966769 h 2974687"/>
              <a:gd name="connsiteX34" fmla="*/ 4825455 w 12192005"/>
              <a:gd name="connsiteY34" fmla="*/ 971034 h 2974687"/>
              <a:gd name="connsiteX35" fmla="*/ 4864350 w 12192005"/>
              <a:gd name="connsiteY35" fmla="*/ 899371 h 2974687"/>
              <a:gd name="connsiteX36" fmla="*/ 5659444 w 12192005"/>
              <a:gd name="connsiteY36" fmla="*/ 476623 h 2974687"/>
              <a:gd name="connsiteX37" fmla="*/ 6337453 w 12192005"/>
              <a:gd name="connsiteY37" fmla="*/ 757464 h 2974687"/>
              <a:gd name="connsiteX38" fmla="*/ 6425970 w 12192005"/>
              <a:gd name="connsiteY38" fmla="*/ 864748 h 2974687"/>
              <a:gd name="connsiteX39" fmla="*/ 6451259 w 12192005"/>
              <a:gd name="connsiteY39" fmla="*/ 818157 h 2974687"/>
              <a:gd name="connsiteX40" fmla="*/ 7366802 w 12192005"/>
              <a:gd name="connsiteY40" fmla="*/ 331367 h 2974687"/>
              <a:gd name="connsiteX41" fmla="*/ 7479690 w 12192005"/>
              <a:gd name="connsiteY41" fmla="*/ 337067 h 2974687"/>
              <a:gd name="connsiteX42" fmla="*/ 7587922 w 12192005"/>
              <a:gd name="connsiteY42" fmla="*/ 353585 h 2974687"/>
              <a:gd name="connsiteX43" fmla="*/ 7654776 w 12192005"/>
              <a:gd name="connsiteY43" fmla="*/ 298426 h 2974687"/>
              <a:gd name="connsiteX44" fmla="*/ 8062731 w 12192005"/>
              <a:gd name="connsiteY44" fmla="*/ 173813 h 2974687"/>
              <a:gd name="connsiteX45" fmla="*/ 8777558 w 12192005"/>
              <a:gd name="connsiteY45" fmla="*/ 756414 h 2974687"/>
              <a:gd name="connsiteX46" fmla="*/ 8779462 w 12192005"/>
              <a:gd name="connsiteY46" fmla="*/ 775297 h 2974687"/>
              <a:gd name="connsiteX47" fmla="*/ 8800464 w 12192005"/>
              <a:gd name="connsiteY47" fmla="*/ 768778 h 2974687"/>
              <a:gd name="connsiteX48" fmla="*/ 8919000 w 12192005"/>
              <a:gd name="connsiteY48" fmla="*/ 756828 h 2974687"/>
              <a:gd name="connsiteX49" fmla="*/ 9406718 w 12192005"/>
              <a:gd name="connsiteY49" fmla="*/ 1016146 h 2974687"/>
              <a:gd name="connsiteX50" fmla="*/ 9430890 w 12192005"/>
              <a:gd name="connsiteY50" fmla="*/ 1060679 h 2974687"/>
              <a:gd name="connsiteX51" fmla="*/ 9438634 w 12192005"/>
              <a:gd name="connsiteY51" fmla="*/ 1035731 h 2974687"/>
              <a:gd name="connsiteX52" fmla="*/ 10170720 w 12192005"/>
              <a:gd name="connsiteY52" fmla="*/ 550471 h 2974687"/>
              <a:gd name="connsiteX53" fmla="*/ 10330844 w 12192005"/>
              <a:gd name="connsiteY53" fmla="*/ 566613 h 2974687"/>
              <a:gd name="connsiteX54" fmla="*/ 10350690 w 12192005"/>
              <a:gd name="connsiteY54" fmla="*/ 571716 h 2974687"/>
              <a:gd name="connsiteX55" fmla="*/ 10345328 w 12192005"/>
              <a:gd name="connsiteY55" fmla="*/ 518528 h 2974687"/>
              <a:gd name="connsiteX56" fmla="*/ 10863857 w 12192005"/>
              <a:gd name="connsiteY56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2974687 h 2974687"/>
              <a:gd name="connsiteX11" fmla="*/ 5 w 12192005"/>
              <a:gd name="connsiteY11" fmla="*/ 2974687 h 2974687"/>
              <a:gd name="connsiteX12" fmla="*/ 0 w 12192005"/>
              <a:gd name="connsiteY12" fmla="*/ 1377434 h 2974687"/>
              <a:gd name="connsiteX13" fmla="*/ 30279 w 12192005"/>
              <a:gd name="connsiteY13" fmla="*/ 1340737 h 2974687"/>
              <a:gd name="connsiteX14" fmla="*/ 532612 w 12192005"/>
              <a:gd name="connsiteY14" fmla="*/ 1132663 h 2974687"/>
              <a:gd name="connsiteX15" fmla="*/ 809134 w 12192005"/>
              <a:gd name="connsiteY15" fmla="*/ 1188491 h 2974687"/>
              <a:gd name="connsiteX16" fmla="*/ 871197 w 12192005"/>
              <a:gd name="connsiteY16" fmla="*/ 1222176 h 2974687"/>
              <a:gd name="connsiteX17" fmla="*/ 920073 w 12192005"/>
              <a:gd name="connsiteY17" fmla="*/ 1162937 h 2974687"/>
              <a:gd name="connsiteX18" fmla="*/ 1422408 w 12192005"/>
              <a:gd name="connsiteY18" fmla="*/ 954863 h 2974687"/>
              <a:gd name="connsiteX19" fmla="*/ 1451151 w 12192005"/>
              <a:gd name="connsiteY19" fmla="*/ 957761 h 2974687"/>
              <a:gd name="connsiteX20" fmla="*/ 1453000 w 12192005"/>
              <a:gd name="connsiteY20" fmla="*/ 939422 h 2974687"/>
              <a:gd name="connsiteX21" fmla="*/ 2392372 w 12192005"/>
              <a:gd name="connsiteY21" fmla="*/ 173813 h 2974687"/>
              <a:gd name="connsiteX22" fmla="*/ 3351221 w 12192005"/>
              <a:gd name="connsiteY22" fmla="*/ 1132663 h 2974687"/>
              <a:gd name="connsiteX23" fmla="*/ 3348380 w 12192005"/>
              <a:gd name="connsiteY23" fmla="*/ 1160840 h 2974687"/>
              <a:gd name="connsiteX24" fmla="*/ 3449988 w 12192005"/>
              <a:gd name="connsiteY24" fmla="*/ 1192380 h 2974687"/>
              <a:gd name="connsiteX25" fmla="*/ 3708764 w 12192005"/>
              <a:gd name="connsiteY25" fmla="*/ 1405477 h 2974687"/>
              <a:gd name="connsiteX26" fmla="*/ 3735036 w 12192005"/>
              <a:gd name="connsiteY26" fmla="*/ 1460129 h 2974687"/>
              <a:gd name="connsiteX27" fmla="*/ 3775589 w 12192005"/>
              <a:gd name="connsiteY27" fmla="*/ 1426671 h 2974687"/>
              <a:gd name="connsiteX28" fmla="*/ 4042973 w 12192005"/>
              <a:gd name="connsiteY28" fmla="*/ 1344996 h 2974687"/>
              <a:gd name="connsiteX29" fmla="*/ 4139355 w 12192005"/>
              <a:gd name="connsiteY29" fmla="*/ 1354712 h 2974687"/>
              <a:gd name="connsiteX30" fmla="*/ 4224117 w 12192005"/>
              <a:gd name="connsiteY30" fmla="*/ 1381024 h 2974687"/>
              <a:gd name="connsiteX31" fmla="*/ 4241201 w 12192005"/>
              <a:gd name="connsiteY31" fmla="*/ 1325996 h 2974687"/>
              <a:gd name="connsiteX32" fmla="*/ 4783148 w 12192005"/>
              <a:gd name="connsiteY32" fmla="*/ 966769 h 2974687"/>
              <a:gd name="connsiteX33" fmla="*/ 4825455 w 12192005"/>
              <a:gd name="connsiteY33" fmla="*/ 971034 h 2974687"/>
              <a:gd name="connsiteX34" fmla="*/ 4864350 w 12192005"/>
              <a:gd name="connsiteY34" fmla="*/ 899371 h 2974687"/>
              <a:gd name="connsiteX35" fmla="*/ 5659444 w 12192005"/>
              <a:gd name="connsiteY35" fmla="*/ 476623 h 2974687"/>
              <a:gd name="connsiteX36" fmla="*/ 6337453 w 12192005"/>
              <a:gd name="connsiteY36" fmla="*/ 757464 h 2974687"/>
              <a:gd name="connsiteX37" fmla="*/ 6425970 w 12192005"/>
              <a:gd name="connsiteY37" fmla="*/ 864748 h 2974687"/>
              <a:gd name="connsiteX38" fmla="*/ 6451259 w 12192005"/>
              <a:gd name="connsiteY38" fmla="*/ 818157 h 2974687"/>
              <a:gd name="connsiteX39" fmla="*/ 7366802 w 12192005"/>
              <a:gd name="connsiteY39" fmla="*/ 331367 h 2974687"/>
              <a:gd name="connsiteX40" fmla="*/ 7479690 w 12192005"/>
              <a:gd name="connsiteY40" fmla="*/ 337067 h 2974687"/>
              <a:gd name="connsiteX41" fmla="*/ 7587922 w 12192005"/>
              <a:gd name="connsiteY41" fmla="*/ 353585 h 2974687"/>
              <a:gd name="connsiteX42" fmla="*/ 7654776 w 12192005"/>
              <a:gd name="connsiteY42" fmla="*/ 298426 h 2974687"/>
              <a:gd name="connsiteX43" fmla="*/ 8062731 w 12192005"/>
              <a:gd name="connsiteY43" fmla="*/ 173813 h 2974687"/>
              <a:gd name="connsiteX44" fmla="*/ 8777558 w 12192005"/>
              <a:gd name="connsiteY44" fmla="*/ 756414 h 2974687"/>
              <a:gd name="connsiteX45" fmla="*/ 8779462 w 12192005"/>
              <a:gd name="connsiteY45" fmla="*/ 775297 h 2974687"/>
              <a:gd name="connsiteX46" fmla="*/ 8800464 w 12192005"/>
              <a:gd name="connsiteY46" fmla="*/ 768778 h 2974687"/>
              <a:gd name="connsiteX47" fmla="*/ 8919000 w 12192005"/>
              <a:gd name="connsiteY47" fmla="*/ 756828 h 2974687"/>
              <a:gd name="connsiteX48" fmla="*/ 9406718 w 12192005"/>
              <a:gd name="connsiteY48" fmla="*/ 1016146 h 2974687"/>
              <a:gd name="connsiteX49" fmla="*/ 9430890 w 12192005"/>
              <a:gd name="connsiteY49" fmla="*/ 1060679 h 2974687"/>
              <a:gd name="connsiteX50" fmla="*/ 9438634 w 12192005"/>
              <a:gd name="connsiteY50" fmla="*/ 1035731 h 2974687"/>
              <a:gd name="connsiteX51" fmla="*/ 10170720 w 12192005"/>
              <a:gd name="connsiteY51" fmla="*/ 550471 h 2974687"/>
              <a:gd name="connsiteX52" fmla="*/ 10330844 w 12192005"/>
              <a:gd name="connsiteY52" fmla="*/ 566613 h 2974687"/>
              <a:gd name="connsiteX53" fmla="*/ 10350690 w 12192005"/>
              <a:gd name="connsiteY53" fmla="*/ 571716 h 2974687"/>
              <a:gd name="connsiteX54" fmla="*/ 10345328 w 12192005"/>
              <a:gd name="connsiteY54" fmla="*/ 518528 h 2974687"/>
              <a:gd name="connsiteX55" fmla="*/ 10863857 w 12192005"/>
              <a:gd name="connsiteY55" fmla="*/ 0 h 297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5" h="2974687">
                <a:moveTo>
                  <a:pt x="10863857" y="0"/>
                </a:moveTo>
                <a:cubicBezTo>
                  <a:pt x="11078638" y="0"/>
                  <a:pt x="11262920" y="130586"/>
                  <a:pt x="11341637" y="316693"/>
                </a:cubicBezTo>
                <a:lnTo>
                  <a:pt x="11342240" y="318638"/>
                </a:lnTo>
                <a:lnTo>
                  <a:pt x="11353705" y="315079"/>
                </a:lnTo>
                <a:cubicBezTo>
                  <a:pt x="11379704" y="309759"/>
                  <a:pt x="11406623" y="306965"/>
                  <a:pt x="11434194" y="306965"/>
                </a:cubicBezTo>
                <a:cubicBezTo>
                  <a:pt x="11544479" y="306965"/>
                  <a:pt x="11644323" y="351667"/>
                  <a:pt x="11716597" y="423940"/>
                </a:cubicBezTo>
                <a:lnTo>
                  <a:pt x="11762250" y="479273"/>
                </a:lnTo>
                <a:lnTo>
                  <a:pt x="11797268" y="476623"/>
                </a:lnTo>
                <a:cubicBezTo>
                  <a:pt x="11934905" y="476623"/>
                  <a:pt x="12062769" y="518465"/>
                  <a:pt x="12168836" y="590121"/>
                </a:cubicBezTo>
                <a:lnTo>
                  <a:pt x="12192005" y="608326"/>
                </a:lnTo>
                <a:lnTo>
                  <a:pt x="12192005" y="2974687"/>
                </a:lnTo>
                <a:lnTo>
                  <a:pt x="5" y="2974687"/>
                </a:lnTo>
                <a:cubicBezTo>
                  <a:pt x="3" y="2442269"/>
                  <a:pt x="2" y="1909852"/>
                  <a:pt x="0" y="1377434"/>
                </a:cubicBezTo>
                <a:lnTo>
                  <a:pt x="30279" y="1340737"/>
                </a:lnTo>
                <a:cubicBezTo>
                  <a:pt x="158837" y="1212178"/>
                  <a:pt x="336439" y="1132663"/>
                  <a:pt x="532612" y="1132663"/>
                </a:cubicBezTo>
                <a:cubicBezTo>
                  <a:pt x="630699" y="1132663"/>
                  <a:pt x="724144" y="1152542"/>
                  <a:pt x="809134" y="1188491"/>
                </a:cubicBezTo>
                <a:lnTo>
                  <a:pt x="871197" y="1222176"/>
                </a:lnTo>
                <a:lnTo>
                  <a:pt x="920073" y="1162937"/>
                </a:lnTo>
                <a:cubicBezTo>
                  <a:pt x="1048633" y="1034378"/>
                  <a:pt x="1226233" y="954863"/>
                  <a:pt x="1422408" y="954863"/>
                </a:cubicBezTo>
                <a:lnTo>
                  <a:pt x="1451151" y="957761"/>
                </a:lnTo>
                <a:lnTo>
                  <a:pt x="1453000" y="939422"/>
                </a:lnTo>
                <a:cubicBezTo>
                  <a:pt x="1542410" y="502490"/>
                  <a:pt x="1929007" y="173813"/>
                  <a:pt x="2392372" y="173813"/>
                </a:cubicBezTo>
                <a:cubicBezTo>
                  <a:pt x="2921928" y="173813"/>
                  <a:pt x="3351221" y="603105"/>
                  <a:pt x="3351221" y="1132663"/>
                </a:cubicBezTo>
                <a:lnTo>
                  <a:pt x="3348380" y="1160840"/>
                </a:lnTo>
                <a:lnTo>
                  <a:pt x="3449988" y="1192380"/>
                </a:lnTo>
                <a:cubicBezTo>
                  <a:pt x="3555538" y="1237025"/>
                  <a:pt x="3645346" y="1311605"/>
                  <a:pt x="3708764" y="1405477"/>
                </a:cubicBezTo>
                <a:lnTo>
                  <a:pt x="3735036" y="1460129"/>
                </a:lnTo>
                <a:lnTo>
                  <a:pt x="3775589" y="1426671"/>
                </a:lnTo>
                <a:cubicBezTo>
                  <a:pt x="3851917" y="1375106"/>
                  <a:pt x="3943928" y="1344996"/>
                  <a:pt x="4042973" y="1344996"/>
                </a:cubicBezTo>
                <a:cubicBezTo>
                  <a:pt x="4075989" y="1344996"/>
                  <a:pt x="4108222" y="1348342"/>
                  <a:pt x="4139355" y="1354712"/>
                </a:cubicBezTo>
                <a:lnTo>
                  <a:pt x="4224117" y="1381024"/>
                </a:lnTo>
                <a:lnTo>
                  <a:pt x="4241201" y="1325996"/>
                </a:lnTo>
                <a:cubicBezTo>
                  <a:pt x="4330488" y="1114894"/>
                  <a:pt x="4539519" y="966769"/>
                  <a:pt x="4783148" y="966769"/>
                </a:cubicBezTo>
                <a:lnTo>
                  <a:pt x="4825455" y="971034"/>
                </a:lnTo>
                <a:lnTo>
                  <a:pt x="4864350" y="899371"/>
                </a:lnTo>
                <a:cubicBezTo>
                  <a:pt x="5036663" y="644315"/>
                  <a:pt x="5328472" y="476623"/>
                  <a:pt x="5659444" y="476623"/>
                </a:cubicBezTo>
                <a:cubicBezTo>
                  <a:pt x="5924225" y="476623"/>
                  <a:pt x="6163935" y="583946"/>
                  <a:pt x="6337453" y="757464"/>
                </a:cubicBezTo>
                <a:lnTo>
                  <a:pt x="6425970" y="864748"/>
                </a:lnTo>
                <a:lnTo>
                  <a:pt x="6451259" y="818157"/>
                </a:lnTo>
                <a:cubicBezTo>
                  <a:pt x="6649675" y="524463"/>
                  <a:pt x="6985689" y="331367"/>
                  <a:pt x="7366802" y="331367"/>
                </a:cubicBezTo>
                <a:cubicBezTo>
                  <a:pt x="7404913" y="331367"/>
                  <a:pt x="7442573" y="333298"/>
                  <a:pt x="7479690" y="337067"/>
                </a:cubicBezTo>
                <a:lnTo>
                  <a:pt x="7587922" y="353585"/>
                </a:lnTo>
                <a:lnTo>
                  <a:pt x="7654776" y="298426"/>
                </a:lnTo>
                <a:cubicBezTo>
                  <a:pt x="7771229" y="219752"/>
                  <a:pt x="7911615" y="173813"/>
                  <a:pt x="8062731" y="173813"/>
                </a:cubicBezTo>
                <a:cubicBezTo>
                  <a:pt x="8415334" y="173813"/>
                  <a:pt x="8709521" y="423924"/>
                  <a:pt x="8777558" y="756414"/>
                </a:cubicBezTo>
                <a:lnTo>
                  <a:pt x="8779462" y="775297"/>
                </a:lnTo>
                <a:lnTo>
                  <a:pt x="8800464" y="768778"/>
                </a:lnTo>
                <a:cubicBezTo>
                  <a:pt x="8838752" y="760943"/>
                  <a:pt x="8878395" y="756828"/>
                  <a:pt x="8919000" y="756828"/>
                </a:cubicBezTo>
                <a:cubicBezTo>
                  <a:pt x="9122023" y="756828"/>
                  <a:pt x="9301020" y="859692"/>
                  <a:pt x="9406718" y="1016146"/>
                </a:cubicBezTo>
                <a:lnTo>
                  <a:pt x="9430890" y="1060679"/>
                </a:lnTo>
                <a:lnTo>
                  <a:pt x="9438634" y="1035731"/>
                </a:lnTo>
                <a:cubicBezTo>
                  <a:pt x="9559249" y="750564"/>
                  <a:pt x="9841618" y="550471"/>
                  <a:pt x="10170720" y="550471"/>
                </a:cubicBezTo>
                <a:cubicBezTo>
                  <a:pt x="10225570" y="550471"/>
                  <a:pt x="10279123" y="556029"/>
                  <a:pt x="10330844" y="566613"/>
                </a:cubicBezTo>
                <a:lnTo>
                  <a:pt x="10350690" y="571716"/>
                </a:lnTo>
                <a:lnTo>
                  <a:pt x="10345328" y="518528"/>
                </a:lnTo>
                <a:cubicBezTo>
                  <a:pt x="10345328" y="232153"/>
                  <a:pt x="10577481" y="0"/>
                  <a:pt x="10863857" y="0"/>
                </a:cubicBezTo>
                <a:close/>
              </a:path>
            </a:pathLst>
          </a:custGeom>
          <a:solidFill>
            <a:srgbClr val="D2D0CE">
              <a:alpha val="30000"/>
            </a:srgbClr>
          </a:solidFill>
          <a:ln w="25400" cap="sq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1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 Teal">
    <p:bg>
      <p:bgPr>
        <a:solidFill>
          <a:srgbClr val="00A6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ChangeAspect="1"/>
          </p:cNvSpPr>
          <p:nvPr userDrawn="1"/>
        </p:nvSpPr>
        <p:spPr bwMode="hidden">
          <a:xfrm>
            <a:off x="-5" y="5177478"/>
            <a:ext cx="6096005" cy="1680524"/>
          </a:xfrm>
          <a:custGeom>
            <a:avLst/>
            <a:gdLst/>
            <a:ahLst/>
            <a:cxnLst/>
            <a:rect l="l" t="t" r="r" b="b"/>
            <a:pathLst>
              <a:path w="4572004" h="1260393">
                <a:moveTo>
                  <a:pt x="1076568" y="0"/>
                </a:moveTo>
                <a:cubicBezTo>
                  <a:pt x="1314868" y="0"/>
                  <a:pt x="1508050" y="193181"/>
                  <a:pt x="1508050" y="431483"/>
                </a:cubicBezTo>
                <a:lnTo>
                  <a:pt x="1506772" y="444162"/>
                </a:lnTo>
                <a:lnTo>
                  <a:pt x="1552495" y="458355"/>
                </a:lnTo>
                <a:cubicBezTo>
                  <a:pt x="1599993" y="478445"/>
                  <a:pt x="1640406" y="512006"/>
                  <a:pt x="1668944" y="554249"/>
                </a:cubicBezTo>
                <a:lnTo>
                  <a:pt x="1680767" y="578842"/>
                </a:lnTo>
                <a:lnTo>
                  <a:pt x="1699016" y="563786"/>
                </a:lnTo>
                <a:cubicBezTo>
                  <a:pt x="1733363" y="540582"/>
                  <a:pt x="1774768" y="527032"/>
                  <a:pt x="1819338" y="527032"/>
                </a:cubicBezTo>
                <a:cubicBezTo>
                  <a:pt x="1834196" y="527032"/>
                  <a:pt x="1848701" y="528538"/>
                  <a:pt x="1862710" y="531405"/>
                </a:cubicBezTo>
                <a:lnTo>
                  <a:pt x="1900853" y="543245"/>
                </a:lnTo>
                <a:lnTo>
                  <a:pt x="1908541" y="518482"/>
                </a:lnTo>
                <a:cubicBezTo>
                  <a:pt x="1948720" y="423486"/>
                  <a:pt x="2042784" y="356830"/>
                  <a:pt x="2152417" y="356830"/>
                </a:cubicBezTo>
                <a:lnTo>
                  <a:pt x="2171456" y="358749"/>
                </a:lnTo>
                <a:lnTo>
                  <a:pt x="2188958" y="326501"/>
                </a:lnTo>
                <a:cubicBezTo>
                  <a:pt x="2266499" y="211726"/>
                  <a:pt x="2397813" y="136264"/>
                  <a:pt x="2546751" y="136264"/>
                </a:cubicBezTo>
                <a:cubicBezTo>
                  <a:pt x="2665902" y="136264"/>
                  <a:pt x="2773772" y="184560"/>
                  <a:pt x="2851855" y="262643"/>
                </a:cubicBezTo>
                <a:lnTo>
                  <a:pt x="2891688" y="310921"/>
                </a:lnTo>
                <a:lnTo>
                  <a:pt x="2903068" y="289955"/>
                </a:lnTo>
                <a:cubicBezTo>
                  <a:pt x="2992355" y="157792"/>
                  <a:pt x="3143561" y="70899"/>
                  <a:pt x="3315062" y="70899"/>
                </a:cubicBezTo>
                <a:cubicBezTo>
                  <a:pt x="3332212" y="70899"/>
                  <a:pt x="3349159" y="71768"/>
                  <a:pt x="3365862" y="73464"/>
                </a:cubicBezTo>
                <a:lnTo>
                  <a:pt x="3414566" y="80897"/>
                </a:lnTo>
                <a:lnTo>
                  <a:pt x="3444650" y="56076"/>
                </a:lnTo>
                <a:cubicBezTo>
                  <a:pt x="3497054" y="20673"/>
                  <a:pt x="3560228" y="0"/>
                  <a:pt x="3628230" y="0"/>
                </a:cubicBezTo>
                <a:cubicBezTo>
                  <a:pt x="3786902" y="0"/>
                  <a:pt x="3919286" y="112550"/>
                  <a:pt x="3949902" y="262170"/>
                </a:cubicBezTo>
                <a:lnTo>
                  <a:pt x="3950759" y="270668"/>
                </a:lnTo>
                <a:lnTo>
                  <a:pt x="3960210" y="267734"/>
                </a:lnTo>
                <a:cubicBezTo>
                  <a:pt x="3977440" y="264208"/>
                  <a:pt x="3995279" y="262357"/>
                  <a:pt x="4013551" y="262357"/>
                </a:cubicBezTo>
                <a:cubicBezTo>
                  <a:pt x="4104912" y="262357"/>
                  <a:pt x="4185460" y="308646"/>
                  <a:pt x="4233025" y="379050"/>
                </a:cubicBezTo>
                <a:lnTo>
                  <a:pt x="4243902" y="399090"/>
                </a:lnTo>
                <a:lnTo>
                  <a:pt x="4247387" y="387863"/>
                </a:lnTo>
                <a:cubicBezTo>
                  <a:pt x="4301073" y="260934"/>
                  <a:pt x="4425974" y="171460"/>
                  <a:pt x="4572004" y="169861"/>
                </a:cubicBezTo>
                <a:lnTo>
                  <a:pt x="4572004" y="1260393"/>
                </a:lnTo>
                <a:lnTo>
                  <a:pt x="2" y="1260393"/>
                </a:lnTo>
                <a:cubicBezTo>
                  <a:pt x="1" y="1020805"/>
                  <a:pt x="1" y="781218"/>
                  <a:pt x="0" y="541629"/>
                </a:cubicBezTo>
                <a:lnTo>
                  <a:pt x="13625" y="525116"/>
                </a:lnTo>
                <a:cubicBezTo>
                  <a:pt x="71477" y="467264"/>
                  <a:pt x="151398" y="431483"/>
                  <a:pt x="239675" y="431483"/>
                </a:cubicBezTo>
                <a:cubicBezTo>
                  <a:pt x="283815" y="431483"/>
                  <a:pt x="325865" y="440428"/>
                  <a:pt x="364110" y="456605"/>
                </a:cubicBezTo>
                <a:lnTo>
                  <a:pt x="392039" y="471763"/>
                </a:lnTo>
                <a:lnTo>
                  <a:pt x="414033" y="445106"/>
                </a:lnTo>
                <a:cubicBezTo>
                  <a:pt x="471885" y="387254"/>
                  <a:pt x="551805" y="351473"/>
                  <a:pt x="640084" y="351473"/>
                </a:cubicBezTo>
                <a:lnTo>
                  <a:pt x="653018" y="352777"/>
                </a:lnTo>
                <a:lnTo>
                  <a:pt x="653850" y="344524"/>
                </a:lnTo>
                <a:cubicBezTo>
                  <a:pt x="694085" y="147905"/>
                  <a:pt x="868053" y="0"/>
                  <a:pt x="1076568" y="0"/>
                </a:cubicBezTo>
                <a:close/>
              </a:path>
            </a:pathLst>
          </a:custGeom>
          <a:solidFill>
            <a:srgbClr val="FFFFFF">
              <a:alpha val="14902"/>
            </a:srgbClr>
          </a:solidFill>
          <a:ln w="25400" cap="sq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 bwMode="gray">
          <a:xfrm>
            <a:off x="6096000" y="0"/>
            <a:ext cx="6096000" cy="6858000"/>
          </a:xfrm>
          <a:solidFill>
            <a:schemeClr val="accent5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6339417" y="6471051"/>
            <a:ext cx="4938184" cy="2434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486833" y="2499358"/>
            <a:ext cx="5365751" cy="3717293"/>
          </a:xfrm>
        </p:spPr>
        <p:txBody>
          <a:bodyPr rIns="182880" anchor="ctr" anchorCtr="0">
            <a:noAutofit/>
          </a:bodyPr>
          <a:lstStyle>
            <a:lvl1pPr marL="0" indent="0">
              <a:spcBef>
                <a:spcPts val="1200"/>
              </a:spcBef>
              <a:buClrTx/>
              <a:buFontTx/>
              <a:buNone/>
              <a:defRPr sz="1867" b="0">
                <a:solidFill>
                  <a:schemeClr val="tx1"/>
                </a:solidFill>
              </a:defRPr>
            </a:lvl1pPr>
            <a:lvl2pPr marL="0" indent="0">
              <a:spcBef>
                <a:spcPts val="1200"/>
              </a:spcBef>
              <a:buFontTx/>
              <a:buNone/>
              <a:defRPr sz="3200">
                <a:solidFill>
                  <a:schemeClr val="bg1"/>
                </a:solidFill>
              </a:defRPr>
            </a:lvl2pPr>
            <a:lvl3pPr marL="243834" indent="-243834">
              <a:spcBef>
                <a:spcPts val="1200"/>
              </a:spcBef>
              <a:buSzPct val="120000"/>
              <a:buFont typeface="Calibri" pitchFamily="34" charset="0"/>
              <a:buChar char="•"/>
              <a:defRPr>
                <a:solidFill>
                  <a:schemeClr val="bg1"/>
                </a:solidFill>
              </a:defRPr>
            </a:lvl3pPr>
            <a:lvl4pPr marL="487668">
              <a:defRPr>
                <a:solidFill>
                  <a:schemeClr val="bg1"/>
                </a:solidFill>
              </a:defRPr>
            </a:lvl4pPr>
            <a:lvl5pPr marL="731502">
              <a:defRPr>
                <a:solidFill>
                  <a:schemeClr val="bg1"/>
                </a:solidFill>
              </a:defRPr>
            </a:lvl5pPr>
            <a:lvl6pPr marL="975336">
              <a:defRPr>
                <a:solidFill>
                  <a:schemeClr val="bg1"/>
                </a:solidFill>
              </a:defRPr>
            </a:lvl6pPr>
            <a:lvl7pPr marL="1219170">
              <a:defRPr>
                <a:solidFill>
                  <a:schemeClr val="bg1"/>
                </a:solidFill>
              </a:defRPr>
            </a:lvl7pPr>
            <a:lvl8pPr marL="1463003">
              <a:defRPr>
                <a:solidFill>
                  <a:schemeClr val="bg1"/>
                </a:solidFill>
              </a:defRPr>
            </a:lvl8pPr>
            <a:lvl9pPr marL="1706837"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0" y="0"/>
            <a:ext cx="6096000" cy="201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0" y="0"/>
            <a:ext cx="2011680" cy="2011680"/>
            <a:chOff x="0" y="0"/>
            <a:chExt cx="1508760" cy="1508760"/>
          </a:xfrm>
        </p:grpSpPr>
        <p:sp>
          <p:nvSpPr>
            <p:cNvPr id="14" name="Rectangle 13"/>
            <p:cNvSpPr>
              <a:spLocks noChangeAspect="1"/>
            </p:cNvSpPr>
            <p:nvPr userDrawn="1"/>
          </p:nvSpPr>
          <p:spPr bwMode="hidden">
            <a:xfrm>
              <a:off x="0" y="0"/>
              <a:ext cx="1508760" cy="1508760"/>
            </a:xfrm>
            <a:prstGeom prst="rect">
              <a:avLst/>
            </a:prstGeom>
            <a:solidFill>
              <a:srgbClr val="1F2555"/>
            </a:solidFill>
            <a:ln>
              <a:noFill/>
            </a:ln>
          </p:spPr>
          <p:style>
            <a:lnRef idx="0">
              <a:schemeClr val="dk1"/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 bwMode="invGray">
            <a:xfrm>
              <a:off x="164876" y="205997"/>
              <a:ext cx="1206724" cy="1082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418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 Orange">
    <p:bg>
      <p:bgPr>
        <a:solidFill>
          <a:srgbClr val="EC5A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ChangeAspect="1"/>
          </p:cNvSpPr>
          <p:nvPr userDrawn="1"/>
        </p:nvSpPr>
        <p:spPr bwMode="hidden">
          <a:xfrm>
            <a:off x="-5" y="5177478"/>
            <a:ext cx="6096005" cy="1680524"/>
          </a:xfrm>
          <a:custGeom>
            <a:avLst/>
            <a:gdLst/>
            <a:ahLst/>
            <a:cxnLst/>
            <a:rect l="l" t="t" r="r" b="b"/>
            <a:pathLst>
              <a:path w="4572004" h="1260393">
                <a:moveTo>
                  <a:pt x="1076568" y="0"/>
                </a:moveTo>
                <a:cubicBezTo>
                  <a:pt x="1314868" y="0"/>
                  <a:pt x="1508050" y="193181"/>
                  <a:pt x="1508050" y="431483"/>
                </a:cubicBezTo>
                <a:lnTo>
                  <a:pt x="1506772" y="444162"/>
                </a:lnTo>
                <a:lnTo>
                  <a:pt x="1552495" y="458355"/>
                </a:lnTo>
                <a:cubicBezTo>
                  <a:pt x="1599993" y="478445"/>
                  <a:pt x="1640406" y="512006"/>
                  <a:pt x="1668944" y="554249"/>
                </a:cubicBezTo>
                <a:lnTo>
                  <a:pt x="1680767" y="578842"/>
                </a:lnTo>
                <a:lnTo>
                  <a:pt x="1699016" y="563786"/>
                </a:lnTo>
                <a:cubicBezTo>
                  <a:pt x="1733363" y="540582"/>
                  <a:pt x="1774768" y="527032"/>
                  <a:pt x="1819338" y="527032"/>
                </a:cubicBezTo>
                <a:cubicBezTo>
                  <a:pt x="1834196" y="527032"/>
                  <a:pt x="1848701" y="528538"/>
                  <a:pt x="1862710" y="531405"/>
                </a:cubicBezTo>
                <a:lnTo>
                  <a:pt x="1900853" y="543245"/>
                </a:lnTo>
                <a:lnTo>
                  <a:pt x="1908541" y="518482"/>
                </a:lnTo>
                <a:cubicBezTo>
                  <a:pt x="1948720" y="423486"/>
                  <a:pt x="2042784" y="356830"/>
                  <a:pt x="2152417" y="356830"/>
                </a:cubicBezTo>
                <a:lnTo>
                  <a:pt x="2171456" y="358749"/>
                </a:lnTo>
                <a:lnTo>
                  <a:pt x="2188958" y="326501"/>
                </a:lnTo>
                <a:cubicBezTo>
                  <a:pt x="2266499" y="211726"/>
                  <a:pt x="2397813" y="136264"/>
                  <a:pt x="2546751" y="136264"/>
                </a:cubicBezTo>
                <a:cubicBezTo>
                  <a:pt x="2665902" y="136264"/>
                  <a:pt x="2773772" y="184560"/>
                  <a:pt x="2851855" y="262643"/>
                </a:cubicBezTo>
                <a:lnTo>
                  <a:pt x="2891688" y="310921"/>
                </a:lnTo>
                <a:lnTo>
                  <a:pt x="2903068" y="289955"/>
                </a:lnTo>
                <a:cubicBezTo>
                  <a:pt x="2992355" y="157792"/>
                  <a:pt x="3143561" y="70899"/>
                  <a:pt x="3315062" y="70899"/>
                </a:cubicBezTo>
                <a:cubicBezTo>
                  <a:pt x="3332212" y="70899"/>
                  <a:pt x="3349159" y="71768"/>
                  <a:pt x="3365862" y="73464"/>
                </a:cubicBezTo>
                <a:lnTo>
                  <a:pt x="3414566" y="80897"/>
                </a:lnTo>
                <a:lnTo>
                  <a:pt x="3444650" y="56076"/>
                </a:lnTo>
                <a:cubicBezTo>
                  <a:pt x="3497054" y="20673"/>
                  <a:pt x="3560228" y="0"/>
                  <a:pt x="3628230" y="0"/>
                </a:cubicBezTo>
                <a:cubicBezTo>
                  <a:pt x="3786902" y="0"/>
                  <a:pt x="3919286" y="112550"/>
                  <a:pt x="3949902" y="262170"/>
                </a:cubicBezTo>
                <a:lnTo>
                  <a:pt x="3950759" y="270668"/>
                </a:lnTo>
                <a:lnTo>
                  <a:pt x="3960210" y="267734"/>
                </a:lnTo>
                <a:cubicBezTo>
                  <a:pt x="3977440" y="264208"/>
                  <a:pt x="3995279" y="262357"/>
                  <a:pt x="4013551" y="262357"/>
                </a:cubicBezTo>
                <a:cubicBezTo>
                  <a:pt x="4104912" y="262357"/>
                  <a:pt x="4185460" y="308646"/>
                  <a:pt x="4233025" y="379050"/>
                </a:cubicBezTo>
                <a:lnTo>
                  <a:pt x="4243902" y="399090"/>
                </a:lnTo>
                <a:lnTo>
                  <a:pt x="4247387" y="387863"/>
                </a:lnTo>
                <a:cubicBezTo>
                  <a:pt x="4301073" y="260934"/>
                  <a:pt x="4425974" y="171460"/>
                  <a:pt x="4572004" y="169861"/>
                </a:cubicBezTo>
                <a:lnTo>
                  <a:pt x="4572004" y="1260393"/>
                </a:lnTo>
                <a:lnTo>
                  <a:pt x="2" y="1260393"/>
                </a:lnTo>
                <a:cubicBezTo>
                  <a:pt x="1" y="1020805"/>
                  <a:pt x="1" y="781218"/>
                  <a:pt x="0" y="541629"/>
                </a:cubicBezTo>
                <a:lnTo>
                  <a:pt x="13625" y="525116"/>
                </a:lnTo>
                <a:cubicBezTo>
                  <a:pt x="71477" y="467264"/>
                  <a:pt x="151398" y="431483"/>
                  <a:pt x="239675" y="431483"/>
                </a:cubicBezTo>
                <a:cubicBezTo>
                  <a:pt x="283815" y="431483"/>
                  <a:pt x="325865" y="440428"/>
                  <a:pt x="364110" y="456605"/>
                </a:cubicBezTo>
                <a:lnTo>
                  <a:pt x="392039" y="471763"/>
                </a:lnTo>
                <a:lnTo>
                  <a:pt x="414033" y="445106"/>
                </a:lnTo>
                <a:cubicBezTo>
                  <a:pt x="471885" y="387254"/>
                  <a:pt x="551805" y="351473"/>
                  <a:pt x="640084" y="351473"/>
                </a:cubicBezTo>
                <a:lnTo>
                  <a:pt x="653018" y="352777"/>
                </a:lnTo>
                <a:lnTo>
                  <a:pt x="653850" y="344524"/>
                </a:lnTo>
                <a:cubicBezTo>
                  <a:pt x="694085" y="147905"/>
                  <a:pt x="868053" y="0"/>
                  <a:pt x="1076568" y="0"/>
                </a:cubicBezTo>
                <a:close/>
              </a:path>
            </a:pathLst>
          </a:custGeom>
          <a:solidFill>
            <a:srgbClr val="FFFFFF">
              <a:alpha val="14902"/>
            </a:srgbClr>
          </a:solidFill>
          <a:ln w="25400" cap="sq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 bwMode="gray">
          <a:xfrm>
            <a:off x="6096000" y="0"/>
            <a:ext cx="6096000" cy="6858000"/>
          </a:xfrm>
          <a:solidFill>
            <a:schemeClr val="accent5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6339417" y="6471051"/>
            <a:ext cx="4938184" cy="2434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486833" y="2499358"/>
            <a:ext cx="5365751" cy="3717293"/>
          </a:xfrm>
        </p:spPr>
        <p:txBody>
          <a:bodyPr rIns="182880" anchor="ctr" anchorCtr="0">
            <a:noAutofit/>
          </a:bodyPr>
          <a:lstStyle>
            <a:lvl1pPr marL="0" indent="0">
              <a:spcBef>
                <a:spcPts val="1200"/>
              </a:spcBef>
              <a:buClrTx/>
              <a:buFontTx/>
              <a:buNone/>
              <a:defRPr sz="1867" b="0">
                <a:solidFill>
                  <a:schemeClr val="tx1"/>
                </a:solidFill>
              </a:defRPr>
            </a:lvl1pPr>
            <a:lvl2pPr marL="0" indent="0">
              <a:spcBef>
                <a:spcPts val="1200"/>
              </a:spcBef>
              <a:buFontTx/>
              <a:buNone/>
              <a:defRPr sz="3200">
                <a:solidFill>
                  <a:schemeClr val="bg1"/>
                </a:solidFill>
              </a:defRPr>
            </a:lvl2pPr>
            <a:lvl3pPr marL="243834" indent="-243834">
              <a:spcBef>
                <a:spcPts val="1200"/>
              </a:spcBef>
              <a:buSzPct val="120000"/>
              <a:buFont typeface="Calibri" pitchFamily="34" charset="0"/>
              <a:buChar char="•"/>
              <a:defRPr>
                <a:solidFill>
                  <a:schemeClr val="bg1"/>
                </a:solidFill>
              </a:defRPr>
            </a:lvl3pPr>
            <a:lvl4pPr marL="487668">
              <a:defRPr>
                <a:solidFill>
                  <a:schemeClr val="bg1"/>
                </a:solidFill>
              </a:defRPr>
            </a:lvl4pPr>
            <a:lvl5pPr marL="731502">
              <a:defRPr>
                <a:solidFill>
                  <a:schemeClr val="bg1"/>
                </a:solidFill>
              </a:defRPr>
            </a:lvl5pPr>
            <a:lvl6pPr marL="975336">
              <a:defRPr>
                <a:solidFill>
                  <a:schemeClr val="bg1"/>
                </a:solidFill>
              </a:defRPr>
            </a:lvl6pPr>
            <a:lvl7pPr marL="1219170">
              <a:defRPr>
                <a:solidFill>
                  <a:schemeClr val="bg1"/>
                </a:solidFill>
              </a:defRPr>
            </a:lvl7pPr>
            <a:lvl8pPr marL="1463003">
              <a:defRPr>
                <a:solidFill>
                  <a:schemeClr val="bg1"/>
                </a:solidFill>
              </a:defRPr>
            </a:lvl8pPr>
            <a:lvl9pPr marL="1706837"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0" y="0"/>
            <a:ext cx="6096000" cy="201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0" y="0"/>
            <a:ext cx="2011680" cy="2011680"/>
            <a:chOff x="0" y="0"/>
            <a:chExt cx="1508760" cy="1508760"/>
          </a:xfrm>
        </p:grpSpPr>
        <p:sp>
          <p:nvSpPr>
            <p:cNvPr id="14" name="Rectangle 13"/>
            <p:cNvSpPr>
              <a:spLocks noChangeAspect="1"/>
            </p:cNvSpPr>
            <p:nvPr userDrawn="1"/>
          </p:nvSpPr>
          <p:spPr bwMode="hidden">
            <a:xfrm>
              <a:off x="0" y="0"/>
              <a:ext cx="1508760" cy="1508760"/>
            </a:xfrm>
            <a:prstGeom prst="rect">
              <a:avLst/>
            </a:prstGeom>
            <a:solidFill>
              <a:srgbClr val="1F2555"/>
            </a:solidFill>
            <a:ln>
              <a:noFill/>
            </a:ln>
          </p:spPr>
          <p:style>
            <a:lnRef idx="0">
              <a:schemeClr val="dk1"/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 bwMode="invGray">
            <a:xfrm>
              <a:off x="164876" y="205997"/>
              <a:ext cx="1206724" cy="1082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662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 Yellow">
    <p:bg>
      <p:bgPr>
        <a:solidFill>
          <a:srgbClr val="F9CB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ChangeAspect="1"/>
          </p:cNvSpPr>
          <p:nvPr userDrawn="1"/>
        </p:nvSpPr>
        <p:spPr bwMode="hidden">
          <a:xfrm>
            <a:off x="-5" y="5177478"/>
            <a:ext cx="6096005" cy="1680524"/>
          </a:xfrm>
          <a:custGeom>
            <a:avLst/>
            <a:gdLst/>
            <a:ahLst/>
            <a:cxnLst/>
            <a:rect l="l" t="t" r="r" b="b"/>
            <a:pathLst>
              <a:path w="4572004" h="1260393">
                <a:moveTo>
                  <a:pt x="1076568" y="0"/>
                </a:moveTo>
                <a:cubicBezTo>
                  <a:pt x="1314868" y="0"/>
                  <a:pt x="1508050" y="193181"/>
                  <a:pt x="1508050" y="431483"/>
                </a:cubicBezTo>
                <a:lnTo>
                  <a:pt x="1506772" y="444162"/>
                </a:lnTo>
                <a:lnTo>
                  <a:pt x="1552495" y="458355"/>
                </a:lnTo>
                <a:cubicBezTo>
                  <a:pt x="1599993" y="478445"/>
                  <a:pt x="1640406" y="512006"/>
                  <a:pt x="1668944" y="554249"/>
                </a:cubicBezTo>
                <a:lnTo>
                  <a:pt x="1680767" y="578842"/>
                </a:lnTo>
                <a:lnTo>
                  <a:pt x="1699016" y="563786"/>
                </a:lnTo>
                <a:cubicBezTo>
                  <a:pt x="1733363" y="540582"/>
                  <a:pt x="1774768" y="527032"/>
                  <a:pt x="1819338" y="527032"/>
                </a:cubicBezTo>
                <a:cubicBezTo>
                  <a:pt x="1834196" y="527032"/>
                  <a:pt x="1848701" y="528538"/>
                  <a:pt x="1862710" y="531405"/>
                </a:cubicBezTo>
                <a:lnTo>
                  <a:pt x="1900853" y="543245"/>
                </a:lnTo>
                <a:lnTo>
                  <a:pt x="1908541" y="518482"/>
                </a:lnTo>
                <a:cubicBezTo>
                  <a:pt x="1948720" y="423486"/>
                  <a:pt x="2042784" y="356830"/>
                  <a:pt x="2152417" y="356830"/>
                </a:cubicBezTo>
                <a:lnTo>
                  <a:pt x="2171456" y="358749"/>
                </a:lnTo>
                <a:lnTo>
                  <a:pt x="2188958" y="326501"/>
                </a:lnTo>
                <a:cubicBezTo>
                  <a:pt x="2266499" y="211726"/>
                  <a:pt x="2397813" y="136264"/>
                  <a:pt x="2546751" y="136264"/>
                </a:cubicBezTo>
                <a:cubicBezTo>
                  <a:pt x="2665902" y="136264"/>
                  <a:pt x="2773772" y="184560"/>
                  <a:pt x="2851855" y="262643"/>
                </a:cubicBezTo>
                <a:lnTo>
                  <a:pt x="2891688" y="310921"/>
                </a:lnTo>
                <a:lnTo>
                  <a:pt x="2903068" y="289955"/>
                </a:lnTo>
                <a:cubicBezTo>
                  <a:pt x="2992355" y="157792"/>
                  <a:pt x="3143561" y="70899"/>
                  <a:pt x="3315062" y="70899"/>
                </a:cubicBezTo>
                <a:cubicBezTo>
                  <a:pt x="3332212" y="70899"/>
                  <a:pt x="3349159" y="71768"/>
                  <a:pt x="3365862" y="73464"/>
                </a:cubicBezTo>
                <a:lnTo>
                  <a:pt x="3414566" y="80897"/>
                </a:lnTo>
                <a:lnTo>
                  <a:pt x="3444650" y="56076"/>
                </a:lnTo>
                <a:cubicBezTo>
                  <a:pt x="3497054" y="20673"/>
                  <a:pt x="3560228" y="0"/>
                  <a:pt x="3628230" y="0"/>
                </a:cubicBezTo>
                <a:cubicBezTo>
                  <a:pt x="3786902" y="0"/>
                  <a:pt x="3919286" y="112550"/>
                  <a:pt x="3949902" y="262170"/>
                </a:cubicBezTo>
                <a:lnTo>
                  <a:pt x="3950759" y="270668"/>
                </a:lnTo>
                <a:lnTo>
                  <a:pt x="3960210" y="267734"/>
                </a:lnTo>
                <a:cubicBezTo>
                  <a:pt x="3977440" y="264208"/>
                  <a:pt x="3995279" y="262357"/>
                  <a:pt x="4013551" y="262357"/>
                </a:cubicBezTo>
                <a:cubicBezTo>
                  <a:pt x="4104912" y="262357"/>
                  <a:pt x="4185460" y="308646"/>
                  <a:pt x="4233025" y="379050"/>
                </a:cubicBezTo>
                <a:lnTo>
                  <a:pt x="4243902" y="399090"/>
                </a:lnTo>
                <a:lnTo>
                  <a:pt x="4247387" y="387863"/>
                </a:lnTo>
                <a:cubicBezTo>
                  <a:pt x="4301073" y="260934"/>
                  <a:pt x="4425974" y="171460"/>
                  <a:pt x="4572004" y="169861"/>
                </a:cubicBezTo>
                <a:lnTo>
                  <a:pt x="4572004" y="1260393"/>
                </a:lnTo>
                <a:lnTo>
                  <a:pt x="2" y="1260393"/>
                </a:lnTo>
                <a:cubicBezTo>
                  <a:pt x="1" y="1020805"/>
                  <a:pt x="1" y="781218"/>
                  <a:pt x="0" y="541629"/>
                </a:cubicBezTo>
                <a:lnTo>
                  <a:pt x="13625" y="525116"/>
                </a:lnTo>
                <a:cubicBezTo>
                  <a:pt x="71477" y="467264"/>
                  <a:pt x="151398" y="431483"/>
                  <a:pt x="239675" y="431483"/>
                </a:cubicBezTo>
                <a:cubicBezTo>
                  <a:pt x="283815" y="431483"/>
                  <a:pt x="325865" y="440428"/>
                  <a:pt x="364110" y="456605"/>
                </a:cubicBezTo>
                <a:lnTo>
                  <a:pt x="392039" y="471763"/>
                </a:lnTo>
                <a:lnTo>
                  <a:pt x="414033" y="445106"/>
                </a:lnTo>
                <a:cubicBezTo>
                  <a:pt x="471885" y="387254"/>
                  <a:pt x="551805" y="351473"/>
                  <a:pt x="640084" y="351473"/>
                </a:cubicBezTo>
                <a:lnTo>
                  <a:pt x="653018" y="352777"/>
                </a:lnTo>
                <a:lnTo>
                  <a:pt x="653850" y="344524"/>
                </a:lnTo>
                <a:cubicBezTo>
                  <a:pt x="694085" y="147905"/>
                  <a:pt x="868053" y="0"/>
                  <a:pt x="1076568" y="0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25400" cap="sq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 bwMode="gray">
          <a:xfrm>
            <a:off x="6096000" y="0"/>
            <a:ext cx="6096000" cy="6858000"/>
          </a:xfrm>
          <a:solidFill>
            <a:schemeClr val="accent5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6339417" y="6471051"/>
            <a:ext cx="4938184" cy="2434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486833" y="2499358"/>
            <a:ext cx="5365751" cy="3717293"/>
          </a:xfrm>
        </p:spPr>
        <p:txBody>
          <a:bodyPr rIns="182880" anchor="ctr" anchorCtr="0">
            <a:noAutofit/>
          </a:bodyPr>
          <a:lstStyle>
            <a:lvl1pPr marL="0" indent="0">
              <a:spcBef>
                <a:spcPts val="1200"/>
              </a:spcBef>
              <a:buClrTx/>
              <a:buFontTx/>
              <a:buNone/>
              <a:defRPr sz="1867" b="0">
                <a:solidFill>
                  <a:srgbClr val="EC5A28"/>
                </a:solidFill>
              </a:defRPr>
            </a:lvl1pPr>
            <a:lvl2pPr marL="0" indent="0">
              <a:spcBef>
                <a:spcPts val="1200"/>
              </a:spcBef>
              <a:buFontTx/>
              <a:buNone/>
              <a:defRPr sz="3200">
                <a:solidFill>
                  <a:schemeClr val="tx1"/>
                </a:solidFill>
              </a:defRPr>
            </a:lvl2pPr>
            <a:lvl3pPr marL="243834" indent="-243834">
              <a:spcBef>
                <a:spcPts val="1200"/>
              </a:spcBef>
              <a:buSzPct val="120000"/>
              <a:buFont typeface="Calibri" pitchFamily="34" charset="0"/>
              <a:buChar char="•"/>
              <a:defRPr>
                <a:solidFill>
                  <a:schemeClr val="tx1"/>
                </a:solidFill>
              </a:defRPr>
            </a:lvl3pPr>
            <a:lvl4pPr marL="487668">
              <a:defRPr>
                <a:solidFill>
                  <a:schemeClr val="tx1"/>
                </a:solidFill>
              </a:defRPr>
            </a:lvl4pPr>
            <a:lvl5pPr marL="731502">
              <a:defRPr>
                <a:solidFill>
                  <a:schemeClr val="tx1"/>
                </a:solidFill>
              </a:defRPr>
            </a:lvl5pPr>
            <a:lvl6pPr marL="975336">
              <a:defRPr>
                <a:solidFill>
                  <a:schemeClr val="tx1"/>
                </a:solidFill>
              </a:defRPr>
            </a:lvl6pPr>
            <a:lvl7pPr marL="1219170">
              <a:defRPr>
                <a:solidFill>
                  <a:schemeClr val="tx1"/>
                </a:solidFill>
              </a:defRPr>
            </a:lvl7pPr>
            <a:lvl8pPr marL="1463003">
              <a:defRPr>
                <a:solidFill>
                  <a:schemeClr val="tx1"/>
                </a:solidFill>
              </a:defRPr>
            </a:lvl8pPr>
            <a:lvl9pPr marL="1706837"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0" y="0"/>
            <a:ext cx="6096000" cy="201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0" y="0"/>
            <a:ext cx="2011680" cy="2011680"/>
            <a:chOff x="0" y="0"/>
            <a:chExt cx="1508760" cy="1508760"/>
          </a:xfrm>
        </p:grpSpPr>
        <p:sp>
          <p:nvSpPr>
            <p:cNvPr id="14" name="Rectangle 13"/>
            <p:cNvSpPr>
              <a:spLocks noChangeAspect="1"/>
            </p:cNvSpPr>
            <p:nvPr userDrawn="1"/>
          </p:nvSpPr>
          <p:spPr bwMode="hidden">
            <a:xfrm>
              <a:off x="0" y="0"/>
              <a:ext cx="1508760" cy="1508760"/>
            </a:xfrm>
            <a:prstGeom prst="rect">
              <a:avLst/>
            </a:prstGeom>
            <a:solidFill>
              <a:srgbClr val="1F2555"/>
            </a:solidFill>
            <a:ln>
              <a:noFill/>
            </a:ln>
          </p:spPr>
          <p:style>
            <a:lnRef idx="0">
              <a:schemeClr val="dk1"/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 bwMode="invGray">
            <a:xfrm>
              <a:off x="164876" y="205997"/>
              <a:ext cx="1206724" cy="1082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305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 Grey">
    <p:bg>
      <p:bgPr>
        <a:solidFill>
          <a:srgbClr val="A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ChangeAspect="1"/>
          </p:cNvSpPr>
          <p:nvPr userDrawn="1"/>
        </p:nvSpPr>
        <p:spPr bwMode="hidden">
          <a:xfrm>
            <a:off x="-5" y="5177478"/>
            <a:ext cx="6096005" cy="1680524"/>
          </a:xfrm>
          <a:custGeom>
            <a:avLst/>
            <a:gdLst/>
            <a:ahLst/>
            <a:cxnLst/>
            <a:rect l="l" t="t" r="r" b="b"/>
            <a:pathLst>
              <a:path w="4572004" h="1260393">
                <a:moveTo>
                  <a:pt x="1076568" y="0"/>
                </a:moveTo>
                <a:cubicBezTo>
                  <a:pt x="1314868" y="0"/>
                  <a:pt x="1508050" y="193181"/>
                  <a:pt x="1508050" y="431483"/>
                </a:cubicBezTo>
                <a:lnTo>
                  <a:pt x="1506772" y="444162"/>
                </a:lnTo>
                <a:lnTo>
                  <a:pt x="1552495" y="458355"/>
                </a:lnTo>
                <a:cubicBezTo>
                  <a:pt x="1599993" y="478445"/>
                  <a:pt x="1640406" y="512006"/>
                  <a:pt x="1668944" y="554249"/>
                </a:cubicBezTo>
                <a:lnTo>
                  <a:pt x="1680767" y="578842"/>
                </a:lnTo>
                <a:lnTo>
                  <a:pt x="1699016" y="563786"/>
                </a:lnTo>
                <a:cubicBezTo>
                  <a:pt x="1733363" y="540582"/>
                  <a:pt x="1774768" y="527032"/>
                  <a:pt x="1819338" y="527032"/>
                </a:cubicBezTo>
                <a:cubicBezTo>
                  <a:pt x="1834196" y="527032"/>
                  <a:pt x="1848701" y="528538"/>
                  <a:pt x="1862710" y="531405"/>
                </a:cubicBezTo>
                <a:lnTo>
                  <a:pt x="1900853" y="543245"/>
                </a:lnTo>
                <a:lnTo>
                  <a:pt x="1908541" y="518482"/>
                </a:lnTo>
                <a:cubicBezTo>
                  <a:pt x="1948720" y="423486"/>
                  <a:pt x="2042784" y="356830"/>
                  <a:pt x="2152417" y="356830"/>
                </a:cubicBezTo>
                <a:lnTo>
                  <a:pt x="2171456" y="358749"/>
                </a:lnTo>
                <a:lnTo>
                  <a:pt x="2188958" y="326501"/>
                </a:lnTo>
                <a:cubicBezTo>
                  <a:pt x="2266499" y="211726"/>
                  <a:pt x="2397813" y="136264"/>
                  <a:pt x="2546751" y="136264"/>
                </a:cubicBezTo>
                <a:cubicBezTo>
                  <a:pt x="2665902" y="136264"/>
                  <a:pt x="2773772" y="184560"/>
                  <a:pt x="2851855" y="262643"/>
                </a:cubicBezTo>
                <a:lnTo>
                  <a:pt x="2891688" y="310921"/>
                </a:lnTo>
                <a:lnTo>
                  <a:pt x="2903068" y="289955"/>
                </a:lnTo>
                <a:cubicBezTo>
                  <a:pt x="2992355" y="157792"/>
                  <a:pt x="3143561" y="70899"/>
                  <a:pt x="3315062" y="70899"/>
                </a:cubicBezTo>
                <a:cubicBezTo>
                  <a:pt x="3332212" y="70899"/>
                  <a:pt x="3349159" y="71768"/>
                  <a:pt x="3365862" y="73464"/>
                </a:cubicBezTo>
                <a:lnTo>
                  <a:pt x="3414566" y="80897"/>
                </a:lnTo>
                <a:lnTo>
                  <a:pt x="3444650" y="56076"/>
                </a:lnTo>
                <a:cubicBezTo>
                  <a:pt x="3497054" y="20673"/>
                  <a:pt x="3560228" y="0"/>
                  <a:pt x="3628230" y="0"/>
                </a:cubicBezTo>
                <a:cubicBezTo>
                  <a:pt x="3786902" y="0"/>
                  <a:pt x="3919286" y="112550"/>
                  <a:pt x="3949902" y="262170"/>
                </a:cubicBezTo>
                <a:lnTo>
                  <a:pt x="3950759" y="270668"/>
                </a:lnTo>
                <a:lnTo>
                  <a:pt x="3960210" y="267734"/>
                </a:lnTo>
                <a:cubicBezTo>
                  <a:pt x="3977440" y="264208"/>
                  <a:pt x="3995279" y="262357"/>
                  <a:pt x="4013551" y="262357"/>
                </a:cubicBezTo>
                <a:cubicBezTo>
                  <a:pt x="4104912" y="262357"/>
                  <a:pt x="4185460" y="308646"/>
                  <a:pt x="4233025" y="379050"/>
                </a:cubicBezTo>
                <a:lnTo>
                  <a:pt x="4243902" y="399090"/>
                </a:lnTo>
                <a:lnTo>
                  <a:pt x="4247387" y="387863"/>
                </a:lnTo>
                <a:cubicBezTo>
                  <a:pt x="4301073" y="260934"/>
                  <a:pt x="4425974" y="171460"/>
                  <a:pt x="4572004" y="169861"/>
                </a:cubicBezTo>
                <a:lnTo>
                  <a:pt x="4572004" y="1260393"/>
                </a:lnTo>
                <a:lnTo>
                  <a:pt x="2" y="1260393"/>
                </a:lnTo>
                <a:cubicBezTo>
                  <a:pt x="1" y="1020805"/>
                  <a:pt x="1" y="781218"/>
                  <a:pt x="0" y="541629"/>
                </a:cubicBezTo>
                <a:lnTo>
                  <a:pt x="13625" y="525116"/>
                </a:lnTo>
                <a:cubicBezTo>
                  <a:pt x="71477" y="467264"/>
                  <a:pt x="151398" y="431483"/>
                  <a:pt x="239675" y="431483"/>
                </a:cubicBezTo>
                <a:cubicBezTo>
                  <a:pt x="283815" y="431483"/>
                  <a:pt x="325865" y="440428"/>
                  <a:pt x="364110" y="456605"/>
                </a:cubicBezTo>
                <a:lnTo>
                  <a:pt x="392039" y="471763"/>
                </a:lnTo>
                <a:lnTo>
                  <a:pt x="414033" y="445106"/>
                </a:lnTo>
                <a:cubicBezTo>
                  <a:pt x="471885" y="387254"/>
                  <a:pt x="551805" y="351473"/>
                  <a:pt x="640084" y="351473"/>
                </a:cubicBezTo>
                <a:lnTo>
                  <a:pt x="653018" y="352777"/>
                </a:lnTo>
                <a:lnTo>
                  <a:pt x="653850" y="344524"/>
                </a:lnTo>
                <a:cubicBezTo>
                  <a:pt x="694085" y="147905"/>
                  <a:pt x="868053" y="0"/>
                  <a:pt x="1076568" y="0"/>
                </a:cubicBezTo>
                <a:close/>
              </a:path>
            </a:pathLst>
          </a:custGeom>
          <a:solidFill>
            <a:srgbClr val="FFFFFF">
              <a:alpha val="14902"/>
            </a:srgbClr>
          </a:solidFill>
          <a:ln w="25400" cap="sq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 bwMode="gray">
          <a:xfrm>
            <a:off x="6096000" y="0"/>
            <a:ext cx="6096000" cy="6858000"/>
          </a:xfrm>
          <a:solidFill>
            <a:schemeClr val="accent5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6339417" y="6471051"/>
            <a:ext cx="4938184" cy="2434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486833" y="2499358"/>
            <a:ext cx="5365751" cy="3717293"/>
          </a:xfrm>
        </p:spPr>
        <p:txBody>
          <a:bodyPr rIns="182880" anchor="ctr" anchorCtr="0">
            <a:noAutofit/>
          </a:bodyPr>
          <a:lstStyle>
            <a:lvl1pPr marL="0" indent="0">
              <a:spcBef>
                <a:spcPts val="1200"/>
              </a:spcBef>
              <a:buClrTx/>
              <a:buFontTx/>
              <a:buNone/>
              <a:defRPr sz="1867" b="0">
                <a:solidFill>
                  <a:schemeClr val="tx1"/>
                </a:solidFill>
              </a:defRPr>
            </a:lvl1pPr>
            <a:lvl2pPr marL="0" indent="0">
              <a:spcBef>
                <a:spcPts val="1200"/>
              </a:spcBef>
              <a:buFontTx/>
              <a:buNone/>
              <a:defRPr sz="3200">
                <a:solidFill>
                  <a:schemeClr val="bg1"/>
                </a:solidFill>
              </a:defRPr>
            </a:lvl2pPr>
            <a:lvl3pPr marL="243834" indent="-243834">
              <a:spcBef>
                <a:spcPts val="1200"/>
              </a:spcBef>
              <a:buSzPct val="120000"/>
              <a:buFont typeface="Calibri" pitchFamily="34" charset="0"/>
              <a:buChar char="•"/>
              <a:defRPr>
                <a:solidFill>
                  <a:schemeClr val="bg1"/>
                </a:solidFill>
              </a:defRPr>
            </a:lvl3pPr>
            <a:lvl4pPr marL="487668">
              <a:defRPr>
                <a:solidFill>
                  <a:schemeClr val="bg1"/>
                </a:solidFill>
              </a:defRPr>
            </a:lvl4pPr>
            <a:lvl5pPr marL="731502">
              <a:defRPr>
                <a:solidFill>
                  <a:schemeClr val="bg1"/>
                </a:solidFill>
              </a:defRPr>
            </a:lvl5pPr>
            <a:lvl6pPr marL="975336">
              <a:defRPr>
                <a:solidFill>
                  <a:schemeClr val="bg1"/>
                </a:solidFill>
              </a:defRPr>
            </a:lvl6pPr>
            <a:lvl7pPr marL="1219170">
              <a:defRPr>
                <a:solidFill>
                  <a:schemeClr val="bg1"/>
                </a:solidFill>
              </a:defRPr>
            </a:lvl7pPr>
            <a:lvl8pPr marL="1463003">
              <a:defRPr>
                <a:solidFill>
                  <a:schemeClr val="bg1"/>
                </a:solidFill>
              </a:defRPr>
            </a:lvl8pPr>
            <a:lvl9pPr marL="1706837"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0" y="0"/>
            <a:ext cx="6096000" cy="201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0" y="0"/>
            <a:ext cx="2011680" cy="2011680"/>
            <a:chOff x="0" y="0"/>
            <a:chExt cx="1508760" cy="1508760"/>
          </a:xfrm>
        </p:grpSpPr>
        <p:sp>
          <p:nvSpPr>
            <p:cNvPr id="14" name="Rectangle 13"/>
            <p:cNvSpPr>
              <a:spLocks noChangeAspect="1"/>
            </p:cNvSpPr>
            <p:nvPr userDrawn="1"/>
          </p:nvSpPr>
          <p:spPr bwMode="hidden">
            <a:xfrm>
              <a:off x="0" y="0"/>
              <a:ext cx="1508760" cy="1508760"/>
            </a:xfrm>
            <a:prstGeom prst="rect">
              <a:avLst/>
            </a:prstGeom>
            <a:solidFill>
              <a:srgbClr val="1F2555"/>
            </a:solidFill>
            <a:ln>
              <a:noFill/>
            </a:ln>
          </p:spPr>
          <p:style>
            <a:lnRef idx="0">
              <a:schemeClr val="dk1"/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 bwMode="invGray">
            <a:xfrm>
              <a:off x="164876" y="205997"/>
              <a:ext cx="1206724" cy="1082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200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1F2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ChangeAspect="1"/>
          </p:cNvSpPr>
          <p:nvPr userDrawn="1"/>
        </p:nvSpPr>
        <p:spPr bwMode="hidden">
          <a:xfrm>
            <a:off x="-5" y="3883313"/>
            <a:ext cx="12192005" cy="2974688"/>
          </a:xfrm>
          <a:custGeom>
            <a:avLst/>
            <a:gdLst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5 w 12192005"/>
              <a:gd name="connsiteY14" fmla="*/ 2555062 h 2974687"/>
              <a:gd name="connsiteX15" fmla="*/ 0 w 12192005"/>
              <a:gd name="connsiteY15" fmla="*/ 2555062 h 2974687"/>
              <a:gd name="connsiteX16" fmla="*/ 0 w 12192005"/>
              <a:gd name="connsiteY16" fmla="*/ 1377434 h 2974687"/>
              <a:gd name="connsiteX17" fmla="*/ 30279 w 12192005"/>
              <a:gd name="connsiteY17" fmla="*/ 1340737 h 2974687"/>
              <a:gd name="connsiteX18" fmla="*/ 532612 w 12192005"/>
              <a:gd name="connsiteY18" fmla="*/ 1132663 h 2974687"/>
              <a:gd name="connsiteX19" fmla="*/ 809134 w 12192005"/>
              <a:gd name="connsiteY19" fmla="*/ 1188491 h 2974687"/>
              <a:gd name="connsiteX20" fmla="*/ 871197 w 12192005"/>
              <a:gd name="connsiteY20" fmla="*/ 1222176 h 2974687"/>
              <a:gd name="connsiteX21" fmla="*/ 920073 w 12192005"/>
              <a:gd name="connsiteY21" fmla="*/ 1162937 h 2974687"/>
              <a:gd name="connsiteX22" fmla="*/ 1422408 w 12192005"/>
              <a:gd name="connsiteY22" fmla="*/ 954863 h 2974687"/>
              <a:gd name="connsiteX23" fmla="*/ 1451151 w 12192005"/>
              <a:gd name="connsiteY23" fmla="*/ 957761 h 2974687"/>
              <a:gd name="connsiteX24" fmla="*/ 1453000 w 12192005"/>
              <a:gd name="connsiteY24" fmla="*/ 939422 h 2974687"/>
              <a:gd name="connsiteX25" fmla="*/ 2392372 w 12192005"/>
              <a:gd name="connsiteY25" fmla="*/ 173813 h 2974687"/>
              <a:gd name="connsiteX26" fmla="*/ 3351221 w 12192005"/>
              <a:gd name="connsiteY26" fmla="*/ 1132663 h 2974687"/>
              <a:gd name="connsiteX27" fmla="*/ 3348380 w 12192005"/>
              <a:gd name="connsiteY27" fmla="*/ 1160840 h 2974687"/>
              <a:gd name="connsiteX28" fmla="*/ 3449988 w 12192005"/>
              <a:gd name="connsiteY28" fmla="*/ 1192380 h 2974687"/>
              <a:gd name="connsiteX29" fmla="*/ 3708764 w 12192005"/>
              <a:gd name="connsiteY29" fmla="*/ 1405477 h 2974687"/>
              <a:gd name="connsiteX30" fmla="*/ 3735036 w 12192005"/>
              <a:gd name="connsiteY30" fmla="*/ 1460129 h 2974687"/>
              <a:gd name="connsiteX31" fmla="*/ 3775589 w 12192005"/>
              <a:gd name="connsiteY31" fmla="*/ 1426671 h 2974687"/>
              <a:gd name="connsiteX32" fmla="*/ 4042973 w 12192005"/>
              <a:gd name="connsiteY32" fmla="*/ 1344996 h 2974687"/>
              <a:gd name="connsiteX33" fmla="*/ 4139355 w 12192005"/>
              <a:gd name="connsiteY33" fmla="*/ 1354712 h 2974687"/>
              <a:gd name="connsiteX34" fmla="*/ 4224117 w 12192005"/>
              <a:gd name="connsiteY34" fmla="*/ 1381024 h 2974687"/>
              <a:gd name="connsiteX35" fmla="*/ 4241201 w 12192005"/>
              <a:gd name="connsiteY35" fmla="*/ 1325996 h 2974687"/>
              <a:gd name="connsiteX36" fmla="*/ 4783148 w 12192005"/>
              <a:gd name="connsiteY36" fmla="*/ 966769 h 2974687"/>
              <a:gd name="connsiteX37" fmla="*/ 4825455 w 12192005"/>
              <a:gd name="connsiteY37" fmla="*/ 971034 h 2974687"/>
              <a:gd name="connsiteX38" fmla="*/ 4864350 w 12192005"/>
              <a:gd name="connsiteY38" fmla="*/ 899371 h 2974687"/>
              <a:gd name="connsiteX39" fmla="*/ 5659444 w 12192005"/>
              <a:gd name="connsiteY39" fmla="*/ 476623 h 2974687"/>
              <a:gd name="connsiteX40" fmla="*/ 6337453 w 12192005"/>
              <a:gd name="connsiteY40" fmla="*/ 757464 h 2974687"/>
              <a:gd name="connsiteX41" fmla="*/ 6425970 w 12192005"/>
              <a:gd name="connsiteY41" fmla="*/ 864748 h 2974687"/>
              <a:gd name="connsiteX42" fmla="*/ 6451259 w 12192005"/>
              <a:gd name="connsiteY42" fmla="*/ 818157 h 2974687"/>
              <a:gd name="connsiteX43" fmla="*/ 7366802 w 12192005"/>
              <a:gd name="connsiteY43" fmla="*/ 331367 h 2974687"/>
              <a:gd name="connsiteX44" fmla="*/ 7479690 w 12192005"/>
              <a:gd name="connsiteY44" fmla="*/ 337067 h 2974687"/>
              <a:gd name="connsiteX45" fmla="*/ 7587922 w 12192005"/>
              <a:gd name="connsiteY45" fmla="*/ 353585 h 2974687"/>
              <a:gd name="connsiteX46" fmla="*/ 7654776 w 12192005"/>
              <a:gd name="connsiteY46" fmla="*/ 298426 h 2974687"/>
              <a:gd name="connsiteX47" fmla="*/ 8062731 w 12192005"/>
              <a:gd name="connsiteY47" fmla="*/ 173813 h 2974687"/>
              <a:gd name="connsiteX48" fmla="*/ 8777558 w 12192005"/>
              <a:gd name="connsiteY48" fmla="*/ 756414 h 2974687"/>
              <a:gd name="connsiteX49" fmla="*/ 8779462 w 12192005"/>
              <a:gd name="connsiteY49" fmla="*/ 775297 h 2974687"/>
              <a:gd name="connsiteX50" fmla="*/ 8800464 w 12192005"/>
              <a:gd name="connsiteY50" fmla="*/ 768778 h 2974687"/>
              <a:gd name="connsiteX51" fmla="*/ 8919000 w 12192005"/>
              <a:gd name="connsiteY51" fmla="*/ 756828 h 2974687"/>
              <a:gd name="connsiteX52" fmla="*/ 9406718 w 12192005"/>
              <a:gd name="connsiteY52" fmla="*/ 1016146 h 2974687"/>
              <a:gd name="connsiteX53" fmla="*/ 9430890 w 12192005"/>
              <a:gd name="connsiteY53" fmla="*/ 1060679 h 2974687"/>
              <a:gd name="connsiteX54" fmla="*/ 9438634 w 12192005"/>
              <a:gd name="connsiteY54" fmla="*/ 1035731 h 2974687"/>
              <a:gd name="connsiteX55" fmla="*/ 10170720 w 12192005"/>
              <a:gd name="connsiteY55" fmla="*/ 550471 h 2974687"/>
              <a:gd name="connsiteX56" fmla="*/ 10330844 w 12192005"/>
              <a:gd name="connsiteY56" fmla="*/ 566613 h 2974687"/>
              <a:gd name="connsiteX57" fmla="*/ 10350690 w 12192005"/>
              <a:gd name="connsiteY57" fmla="*/ 571716 h 2974687"/>
              <a:gd name="connsiteX58" fmla="*/ 10345328 w 12192005"/>
              <a:gd name="connsiteY58" fmla="*/ 518528 h 2974687"/>
              <a:gd name="connsiteX59" fmla="*/ 10863857 w 12192005"/>
              <a:gd name="connsiteY59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5 w 12192005"/>
              <a:gd name="connsiteY14" fmla="*/ 2555062 h 2974687"/>
              <a:gd name="connsiteX15" fmla="*/ 0 w 12192005"/>
              <a:gd name="connsiteY15" fmla="*/ 1377434 h 2974687"/>
              <a:gd name="connsiteX16" fmla="*/ 30279 w 12192005"/>
              <a:gd name="connsiteY16" fmla="*/ 1340737 h 2974687"/>
              <a:gd name="connsiteX17" fmla="*/ 532612 w 12192005"/>
              <a:gd name="connsiteY17" fmla="*/ 1132663 h 2974687"/>
              <a:gd name="connsiteX18" fmla="*/ 809134 w 12192005"/>
              <a:gd name="connsiteY18" fmla="*/ 1188491 h 2974687"/>
              <a:gd name="connsiteX19" fmla="*/ 871197 w 12192005"/>
              <a:gd name="connsiteY19" fmla="*/ 1222176 h 2974687"/>
              <a:gd name="connsiteX20" fmla="*/ 920073 w 12192005"/>
              <a:gd name="connsiteY20" fmla="*/ 1162937 h 2974687"/>
              <a:gd name="connsiteX21" fmla="*/ 1422408 w 12192005"/>
              <a:gd name="connsiteY21" fmla="*/ 954863 h 2974687"/>
              <a:gd name="connsiteX22" fmla="*/ 1451151 w 12192005"/>
              <a:gd name="connsiteY22" fmla="*/ 957761 h 2974687"/>
              <a:gd name="connsiteX23" fmla="*/ 1453000 w 12192005"/>
              <a:gd name="connsiteY23" fmla="*/ 939422 h 2974687"/>
              <a:gd name="connsiteX24" fmla="*/ 2392372 w 12192005"/>
              <a:gd name="connsiteY24" fmla="*/ 173813 h 2974687"/>
              <a:gd name="connsiteX25" fmla="*/ 3351221 w 12192005"/>
              <a:gd name="connsiteY25" fmla="*/ 1132663 h 2974687"/>
              <a:gd name="connsiteX26" fmla="*/ 3348380 w 12192005"/>
              <a:gd name="connsiteY26" fmla="*/ 1160840 h 2974687"/>
              <a:gd name="connsiteX27" fmla="*/ 3449988 w 12192005"/>
              <a:gd name="connsiteY27" fmla="*/ 1192380 h 2974687"/>
              <a:gd name="connsiteX28" fmla="*/ 3708764 w 12192005"/>
              <a:gd name="connsiteY28" fmla="*/ 1405477 h 2974687"/>
              <a:gd name="connsiteX29" fmla="*/ 3735036 w 12192005"/>
              <a:gd name="connsiteY29" fmla="*/ 1460129 h 2974687"/>
              <a:gd name="connsiteX30" fmla="*/ 3775589 w 12192005"/>
              <a:gd name="connsiteY30" fmla="*/ 1426671 h 2974687"/>
              <a:gd name="connsiteX31" fmla="*/ 4042973 w 12192005"/>
              <a:gd name="connsiteY31" fmla="*/ 1344996 h 2974687"/>
              <a:gd name="connsiteX32" fmla="*/ 4139355 w 12192005"/>
              <a:gd name="connsiteY32" fmla="*/ 1354712 h 2974687"/>
              <a:gd name="connsiteX33" fmla="*/ 4224117 w 12192005"/>
              <a:gd name="connsiteY33" fmla="*/ 1381024 h 2974687"/>
              <a:gd name="connsiteX34" fmla="*/ 4241201 w 12192005"/>
              <a:gd name="connsiteY34" fmla="*/ 1325996 h 2974687"/>
              <a:gd name="connsiteX35" fmla="*/ 4783148 w 12192005"/>
              <a:gd name="connsiteY35" fmla="*/ 966769 h 2974687"/>
              <a:gd name="connsiteX36" fmla="*/ 4825455 w 12192005"/>
              <a:gd name="connsiteY36" fmla="*/ 971034 h 2974687"/>
              <a:gd name="connsiteX37" fmla="*/ 4864350 w 12192005"/>
              <a:gd name="connsiteY37" fmla="*/ 899371 h 2974687"/>
              <a:gd name="connsiteX38" fmla="*/ 5659444 w 12192005"/>
              <a:gd name="connsiteY38" fmla="*/ 476623 h 2974687"/>
              <a:gd name="connsiteX39" fmla="*/ 6337453 w 12192005"/>
              <a:gd name="connsiteY39" fmla="*/ 757464 h 2974687"/>
              <a:gd name="connsiteX40" fmla="*/ 6425970 w 12192005"/>
              <a:gd name="connsiteY40" fmla="*/ 864748 h 2974687"/>
              <a:gd name="connsiteX41" fmla="*/ 6451259 w 12192005"/>
              <a:gd name="connsiteY41" fmla="*/ 818157 h 2974687"/>
              <a:gd name="connsiteX42" fmla="*/ 7366802 w 12192005"/>
              <a:gd name="connsiteY42" fmla="*/ 331367 h 2974687"/>
              <a:gd name="connsiteX43" fmla="*/ 7479690 w 12192005"/>
              <a:gd name="connsiteY43" fmla="*/ 337067 h 2974687"/>
              <a:gd name="connsiteX44" fmla="*/ 7587922 w 12192005"/>
              <a:gd name="connsiteY44" fmla="*/ 353585 h 2974687"/>
              <a:gd name="connsiteX45" fmla="*/ 7654776 w 12192005"/>
              <a:gd name="connsiteY45" fmla="*/ 298426 h 2974687"/>
              <a:gd name="connsiteX46" fmla="*/ 8062731 w 12192005"/>
              <a:gd name="connsiteY46" fmla="*/ 173813 h 2974687"/>
              <a:gd name="connsiteX47" fmla="*/ 8777558 w 12192005"/>
              <a:gd name="connsiteY47" fmla="*/ 756414 h 2974687"/>
              <a:gd name="connsiteX48" fmla="*/ 8779462 w 12192005"/>
              <a:gd name="connsiteY48" fmla="*/ 775297 h 2974687"/>
              <a:gd name="connsiteX49" fmla="*/ 8800464 w 12192005"/>
              <a:gd name="connsiteY49" fmla="*/ 768778 h 2974687"/>
              <a:gd name="connsiteX50" fmla="*/ 8919000 w 12192005"/>
              <a:gd name="connsiteY50" fmla="*/ 756828 h 2974687"/>
              <a:gd name="connsiteX51" fmla="*/ 9406718 w 12192005"/>
              <a:gd name="connsiteY51" fmla="*/ 1016146 h 2974687"/>
              <a:gd name="connsiteX52" fmla="*/ 9430890 w 12192005"/>
              <a:gd name="connsiteY52" fmla="*/ 1060679 h 2974687"/>
              <a:gd name="connsiteX53" fmla="*/ 9438634 w 12192005"/>
              <a:gd name="connsiteY53" fmla="*/ 1035731 h 2974687"/>
              <a:gd name="connsiteX54" fmla="*/ 10170720 w 12192005"/>
              <a:gd name="connsiteY54" fmla="*/ 550471 h 2974687"/>
              <a:gd name="connsiteX55" fmla="*/ 10330844 w 12192005"/>
              <a:gd name="connsiteY55" fmla="*/ 566613 h 2974687"/>
              <a:gd name="connsiteX56" fmla="*/ 10350690 w 12192005"/>
              <a:gd name="connsiteY56" fmla="*/ 571716 h 2974687"/>
              <a:gd name="connsiteX57" fmla="*/ 10345328 w 12192005"/>
              <a:gd name="connsiteY57" fmla="*/ 518528 h 2974687"/>
              <a:gd name="connsiteX58" fmla="*/ 10863857 w 12192005"/>
              <a:gd name="connsiteY58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0 w 12192005"/>
              <a:gd name="connsiteY14" fmla="*/ 1377434 h 2974687"/>
              <a:gd name="connsiteX15" fmla="*/ 30279 w 12192005"/>
              <a:gd name="connsiteY15" fmla="*/ 1340737 h 2974687"/>
              <a:gd name="connsiteX16" fmla="*/ 532612 w 12192005"/>
              <a:gd name="connsiteY16" fmla="*/ 1132663 h 2974687"/>
              <a:gd name="connsiteX17" fmla="*/ 809134 w 12192005"/>
              <a:gd name="connsiteY17" fmla="*/ 1188491 h 2974687"/>
              <a:gd name="connsiteX18" fmla="*/ 871197 w 12192005"/>
              <a:gd name="connsiteY18" fmla="*/ 1222176 h 2974687"/>
              <a:gd name="connsiteX19" fmla="*/ 920073 w 12192005"/>
              <a:gd name="connsiteY19" fmla="*/ 1162937 h 2974687"/>
              <a:gd name="connsiteX20" fmla="*/ 1422408 w 12192005"/>
              <a:gd name="connsiteY20" fmla="*/ 954863 h 2974687"/>
              <a:gd name="connsiteX21" fmla="*/ 1451151 w 12192005"/>
              <a:gd name="connsiteY21" fmla="*/ 957761 h 2974687"/>
              <a:gd name="connsiteX22" fmla="*/ 1453000 w 12192005"/>
              <a:gd name="connsiteY22" fmla="*/ 939422 h 2974687"/>
              <a:gd name="connsiteX23" fmla="*/ 2392372 w 12192005"/>
              <a:gd name="connsiteY23" fmla="*/ 173813 h 2974687"/>
              <a:gd name="connsiteX24" fmla="*/ 3351221 w 12192005"/>
              <a:gd name="connsiteY24" fmla="*/ 1132663 h 2974687"/>
              <a:gd name="connsiteX25" fmla="*/ 3348380 w 12192005"/>
              <a:gd name="connsiteY25" fmla="*/ 1160840 h 2974687"/>
              <a:gd name="connsiteX26" fmla="*/ 3449988 w 12192005"/>
              <a:gd name="connsiteY26" fmla="*/ 1192380 h 2974687"/>
              <a:gd name="connsiteX27" fmla="*/ 3708764 w 12192005"/>
              <a:gd name="connsiteY27" fmla="*/ 1405477 h 2974687"/>
              <a:gd name="connsiteX28" fmla="*/ 3735036 w 12192005"/>
              <a:gd name="connsiteY28" fmla="*/ 1460129 h 2974687"/>
              <a:gd name="connsiteX29" fmla="*/ 3775589 w 12192005"/>
              <a:gd name="connsiteY29" fmla="*/ 1426671 h 2974687"/>
              <a:gd name="connsiteX30" fmla="*/ 4042973 w 12192005"/>
              <a:gd name="connsiteY30" fmla="*/ 1344996 h 2974687"/>
              <a:gd name="connsiteX31" fmla="*/ 4139355 w 12192005"/>
              <a:gd name="connsiteY31" fmla="*/ 1354712 h 2974687"/>
              <a:gd name="connsiteX32" fmla="*/ 4224117 w 12192005"/>
              <a:gd name="connsiteY32" fmla="*/ 1381024 h 2974687"/>
              <a:gd name="connsiteX33" fmla="*/ 4241201 w 12192005"/>
              <a:gd name="connsiteY33" fmla="*/ 1325996 h 2974687"/>
              <a:gd name="connsiteX34" fmla="*/ 4783148 w 12192005"/>
              <a:gd name="connsiteY34" fmla="*/ 966769 h 2974687"/>
              <a:gd name="connsiteX35" fmla="*/ 4825455 w 12192005"/>
              <a:gd name="connsiteY35" fmla="*/ 971034 h 2974687"/>
              <a:gd name="connsiteX36" fmla="*/ 4864350 w 12192005"/>
              <a:gd name="connsiteY36" fmla="*/ 899371 h 2974687"/>
              <a:gd name="connsiteX37" fmla="*/ 5659444 w 12192005"/>
              <a:gd name="connsiteY37" fmla="*/ 476623 h 2974687"/>
              <a:gd name="connsiteX38" fmla="*/ 6337453 w 12192005"/>
              <a:gd name="connsiteY38" fmla="*/ 757464 h 2974687"/>
              <a:gd name="connsiteX39" fmla="*/ 6425970 w 12192005"/>
              <a:gd name="connsiteY39" fmla="*/ 864748 h 2974687"/>
              <a:gd name="connsiteX40" fmla="*/ 6451259 w 12192005"/>
              <a:gd name="connsiteY40" fmla="*/ 818157 h 2974687"/>
              <a:gd name="connsiteX41" fmla="*/ 7366802 w 12192005"/>
              <a:gd name="connsiteY41" fmla="*/ 331367 h 2974687"/>
              <a:gd name="connsiteX42" fmla="*/ 7479690 w 12192005"/>
              <a:gd name="connsiteY42" fmla="*/ 337067 h 2974687"/>
              <a:gd name="connsiteX43" fmla="*/ 7587922 w 12192005"/>
              <a:gd name="connsiteY43" fmla="*/ 353585 h 2974687"/>
              <a:gd name="connsiteX44" fmla="*/ 7654776 w 12192005"/>
              <a:gd name="connsiteY44" fmla="*/ 298426 h 2974687"/>
              <a:gd name="connsiteX45" fmla="*/ 8062731 w 12192005"/>
              <a:gd name="connsiteY45" fmla="*/ 173813 h 2974687"/>
              <a:gd name="connsiteX46" fmla="*/ 8777558 w 12192005"/>
              <a:gd name="connsiteY46" fmla="*/ 756414 h 2974687"/>
              <a:gd name="connsiteX47" fmla="*/ 8779462 w 12192005"/>
              <a:gd name="connsiteY47" fmla="*/ 775297 h 2974687"/>
              <a:gd name="connsiteX48" fmla="*/ 8800464 w 12192005"/>
              <a:gd name="connsiteY48" fmla="*/ 768778 h 2974687"/>
              <a:gd name="connsiteX49" fmla="*/ 8919000 w 12192005"/>
              <a:gd name="connsiteY49" fmla="*/ 756828 h 2974687"/>
              <a:gd name="connsiteX50" fmla="*/ 9406718 w 12192005"/>
              <a:gd name="connsiteY50" fmla="*/ 1016146 h 2974687"/>
              <a:gd name="connsiteX51" fmla="*/ 9430890 w 12192005"/>
              <a:gd name="connsiteY51" fmla="*/ 1060679 h 2974687"/>
              <a:gd name="connsiteX52" fmla="*/ 9438634 w 12192005"/>
              <a:gd name="connsiteY52" fmla="*/ 1035731 h 2974687"/>
              <a:gd name="connsiteX53" fmla="*/ 10170720 w 12192005"/>
              <a:gd name="connsiteY53" fmla="*/ 550471 h 2974687"/>
              <a:gd name="connsiteX54" fmla="*/ 10330844 w 12192005"/>
              <a:gd name="connsiteY54" fmla="*/ 566613 h 2974687"/>
              <a:gd name="connsiteX55" fmla="*/ 10350690 w 12192005"/>
              <a:gd name="connsiteY55" fmla="*/ 571716 h 2974687"/>
              <a:gd name="connsiteX56" fmla="*/ 10345328 w 12192005"/>
              <a:gd name="connsiteY56" fmla="*/ 518528 h 2974687"/>
              <a:gd name="connsiteX57" fmla="*/ 10863857 w 12192005"/>
              <a:gd name="connsiteY57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2576776 h 2974687"/>
              <a:gd name="connsiteX11" fmla="*/ 12192005 w 12192005"/>
              <a:gd name="connsiteY11" fmla="*/ 2974687 h 2974687"/>
              <a:gd name="connsiteX12" fmla="*/ 5 w 12192005"/>
              <a:gd name="connsiteY12" fmla="*/ 2974687 h 2974687"/>
              <a:gd name="connsiteX13" fmla="*/ 0 w 12192005"/>
              <a:gd name="connsiteY13" fmla="*/ 1377434 h 2974687"/>
              <a:gd name="connsiteX14" fmla="*/ 30279 w 12192005"/>
              <a:gd name="connsiteY14" fmla="*/ 1340737 h 2974687"/>
              <a:gd name="connsiteX15" fmla="*/ 532612 w 12192005"/>
              <a:gd name="connsiteY15" fmla="*/ 1132663 h 2974687"/>
              <a:gd name="connsiteX16" fmla="*/ 809134 w 12192005"/>
              <a:gd name="connsiteY16" fmla="*/ 1188491 h 2974687"/>
              <a:gd name="connsiteX17" fmla="*/ 871197 w 12192005"/>
              <a:gd name="connsiteY17" fmla="*/ 1222176 h 2974687"/>
              <a:gd name="connsiteX18" fmla="*/ 920073 w 12192005"/>
              <a:gd name="connsiteY18" fmla="*/ 1162937 h 2974687"/>
              <a:gd name="connsiteX19" fmla="*/ 1422408 w 12192005"/>
              <a:gd name="connsiteY19" fmla="*/ 954863 h 2974687"/>
              <a:gd name="connsiteX20" fmla="*/ 1451151 w 12192005"/>
              <a:gd name="connsiteY20" fmla="*/ 957761 h 2974687"/>
              <a:gd name="connsiteX21" fmla="*/ 1453000 w 12192005"/>
              <a:gd name="connsiteY21" fmla="*/ 939422 h 2974687"/>
              <a:gd name="connsiteX22" fmla="*/ 2392372 w 12192005"/>
              <a:gd name="connsiteY22" fmla="*/ 173813 h 2974687"/>
              <a:gd name="connsiteX23" fmla="*/ 3351221 w 12192005"/>
              <a:gd name="connsiteY23" fmla="*/ 1132663 h 2974687"/>
              <a:gd name="connsiteX24" fmla="*/ 3348380 w 12192005"/>
              <a:gd name="connsiteY24" fmla="*/ 1160840 h 2974687"/>
              <a:gd name="connsiteX25" fmla="*/ 3449988 w 12192005"/>
              <a:gd name="connsiteY25" fmla="*/ 1192380 h 2974687"/>
              <a:gd name="connsiteX26" fmla="*/ 3708764 w 12192005"/>
              <a:gd name="connsiteY26" fmla="*/ 1405477 h 2974687"/>
              <a:gd name="connsiteX27" fmla="*/ 3735036 w 12192005"/>
              <a:gd name="connsiteY27" fmla="*/ 1460129 h 2974687"/>
              <a:gd name="connsiteX28" fmla="*/ 3775589 w 12192005"/>
              <a:gd name="connsiteY28" fmla="*/ 1426671 h 2974687"/>
              <a:gd name="connsiteX29" fmla="*/ 4042973 w 12192005"/>
              <a:gd name="connsiteY29" fmla="*/ 1344996 h 2974687"/>
              <a:gd name="connsiteX30" fmla="*/ 4139355 w 12192005"/>
              <a:gd name="connsiteY30" fmla="*/ 1354712 h 2974687"/>
              <a:gd name="connsiteX31" fmla="*/ 4224117 w 12192005"/>
              <a:gd name="connsiteY31" fmla="*/ 1381024 h 2974687"/>
              <a:gd name="connsiteX32" fmla="*/ 4241201 w 12192005"/>
              <a:gd name="connsiteY32" fmla="*/ 1325996 h 2974687"/>
              <a:gd name="connsiteX33" fmla="*/ 4783148 w 12192005"/>
              <a:gd name="connsiteY33" fmla="*/ 966769 h 2974687"/>
              <a:gd name="connsiteX34" fmla="*/ 4825455 w 12192005"/>
              <a:gd name="connsiteY34" fmla="*/ 971034 h 2974687"/>
              <a:gd name="connsiteX35" fmla="*/ 4864350 w 12192005"/>
              <a:gd name="connsiteY35" fmla="*/ 899371 h 2974687"/>
              <a:gd name="connsiteX36" fmla="*/ 5659444 w 12192005"/>
              <a:gd name="connsiteY36" fmla="*/ 476623 h 2974687"/>
              <a:gd name="connsiteX37" fmla="*/ 6337453 w 12192005"/>
              <a:gd name="connsiteY37" fmla="*/ 757464 h 2974687"/>
              <a:gd name="connsiteX38" fmla="*/ 6425970 w 12192005"/>
              <a:gd name="connsiteY38" fmla="*/ 864748 h 2974687"/>
              <a:gd name="connsiteX39" fmla="*/ 6451259 w 12192005"/>
              <a:gd name="connsiteY39" fmla="*/ 818157 h 2974687"/>
              <a:gd name="connsiteX40" fmla="*/ 7366802 w 12192005"/>
              <a:gd name="connsiteY40" fmla="*/ 331367 h 2974687"/>
              <a:gd name="connsiteX41" fmla="*/ 7479690 w 12192005"/>
              <a:gd name="connsiteY41" fmla="*/ 337067 h 2974687"/>
              <a:gd name="connsiteX42" fmla="*/ 7587922 w 12192005"/>
              <a:gd name="connsiteY42" fmla="*/ 353585 h 2974687"/>
              <a:gd name="connsiteX43" fmla="*/ 7654776 w 12192005"/>
              <a:gd name="connsiteY43" fmla="*/ 298426 h 2974687"/>
              <a:gd name="connsiteX44" fmla="*/ 8062731 w 12192005"/>
              <a:gd name="connsiteY44" fmla="*/ 173813 h 2974687"/>
              <a:gd name="connsiteX45" fmla="*/ 8777558 w 12192005"/>
              <a:gd name="connsiteY45" fmla="*/ 756414 h 2974687"/>
              <a:gd name="connsiteX46" fmla="*/ 8779462 w 12192005"/>
              <a:gd name="connsiteY46" fmla="*/ 775297 h 2974687"/>
              <a:gd name="connsiteX47" fmla="*/ 8800464 w 12192005"/>
              <a:gd name="connsiteY47" fmla="*/ 768778 h 2974687"/>
              <a:gd name="connsiteX48" fmla="*/ 8919000 w 12192005"/>
              <a:gd name="connsiteY48" fmla="*/ 756828 h 2974687"/>
              <a:gd name="connsiteX49" fmla="*/ 9406718 w 12192005"/>
              <a:gd name="connsiteY49" fmla="*/ 1016146 h 2974687"/>
              <a:gd name="connsiteX50" fmla="*/ 9430890 w 12192005"/>
              <a:gd name="connsiteY50" fmla="*/ 1060679 h 2974687"/>
              <a:gd name="connsiteX51" fmla="*/ 9438634 w 12192005"/>
              <a:gd name="connsiteY51" fmla="*/ 1035731 h 2974687"/>
              <a:gd name="connsiteX52" fmla="*/ 10170720 w 12192005"/>
              <a:gd name="connsiteY52" fmla="*/ 550471 h 2974687"/>
              <a:gd name="connsiteX53" fmla="*/ 10330844 w 12192005"/>
              <a:gd name="connsiteY53" fmla="*/ 566613 h 2974687"/>
              <a:gd name="connsiteX54" fmla="*/ 10350690 w 12192005"/>
              <a:gd name="connsiteY54" fmla="*/ 571716 h 2974687"/>
              <a:gd name="connsiteX55" fmla="*/ 10345328 w 12192005"/>
              <a:gd name="connsiteY55" fmla="*/ 518528 h 2974687"/>
              <a:gd name="connsiteX56" fmla="*/ 10863857 w 12192005"/>
              <a:gd name="connsiteY56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2974687 h 2974687"/>
              <a:gd name="connsiteX11" fmla="*/ 5 w 12192005"/>
              <a:gd name="connsiteY11" fmla="*/ 2974687 h 2974687"/>
              <a:gd name="connsiteX12" fmla="*/ 0 w 12192005"/>
              <a:gd name="connsiteY12" fmla="*/ 1377434 h 2974687"/>
              <a:gd name="connsiteX13" fmla="*/ 30279 w 12192005"/>
              <a:gd name="connsiteY13" fmla="*/ 1340737 h 2974687"/>
              <a:gd name="connsiteX14" fmla="*/ 532612 w 12192005"/>
              <a:gd name="connsiteY14" fmla="*/ 1132663 h 2974687"/>
              <a:gd name="connsiteX15" fmla="*/ 809134 w 12192005"/>
              <a:gd name="connsiteY15" fmla="*/ 1188491 h 2974687"/>
              <a:gd name="connsiteX16" fmla="*/ 871197 w 12192005"/>
              <a:gd name="connsiteY16" fmla="*/ 1222176 h 2974687"/>
              <a:gd name="connsiteX17" fmla="*/ 920073 w 12192005"/>
              <a:gd name="connsiteY17" fmla="*/ 1162937 h 2974687"/>
              <a:gd name="connsiteX18" fmla="*/ 1422408 w 12192005"/>
              <a:gd name="connsiteY18" fmla="*/ 954863 h 2974687"/>
              <a:gd name="connsiteX19" fmla="*/ 1451151 w 12192005"/>
              <a:gd name="connsiteY19" fmla="*/ 957761 h 2974687"/>
              <a:gd name="connsiteX20" fmla="*/ 1453000 w 12192005"/>
              <a:gd name="connsiteY20" fmla="*/ 939422 h 2974687"/>
              <a:gd name="connsiteX21" fmla="*/ 2392372 w 12192005"/>
              <a:gd name="connsiteY21" fmla="*/ 173813 h 2974687"/>
              <a:gd name="connsiteX22" fmla="*/ 3351221 w 12192005"/>
              <a:gd name="connsiteY22" fmla="*/ 1132663 h 2974687"/>
              <a:gd name="connsiteX23" fmla="*/ 3348380 w 12192005"/>
              <a:gd name="connsiteY23" fmla="*/ 1160840 h 2974687"/>
              <a:gd name="connsiteX24" fmla="*/ 3449988 w 12192005"/>
              <a:gd name="connsiteY24" fmla="*/ 1192380 h 2974687"/>
              <a:gd name="connsiteX25" fmla="*/ 3708764 w 12192005"/>
              <a:gd name="connsiteY25" fmla="*/ 1405477 h 2974687"/>
              <a:gd name="connsiteX26" fmla="*/ 3735036 w 12192005"/>
              <a:gd name="connsiteY26" fmla="*/ 1460129 h 2974687"/>
              <a:gd name="connsiteX27" fmla="*/ 3775589 w 12192005"/>
              <a:gd name="connsiteY27" fmla="*/ 1426671 h 2974687"/>
              <a:gd name="connsiteX28" fmla="*/ 4042973 w 12192005"/>
              <a:gd name="connsiteY28" fmla="*/ 1344996 h 2974687"/>
              <a:gd name="connsiteX29" fmla="*/ 4139355 w 12192005"/>
              <a:gd name="connsiteY29" fmla="*/ 1354712 h 2974687"/>
              <a:gd name="connsiteX30" fmla="*/ 4224117 w 12192005"/>
              <a:gd name="connsiteY30" fmla="*/ 1381024 h 2974687"/>
              <a:gd name="connsiteX31" fmla="*/ 4241201 w 12192005"/>
              <a:gd name="connsiteY31" fmla="*/ 1325996 h 2974687"/>
              <a:gd name="connsiteX32" fmla="*/ 4783148 w 12192005"/>
              <a:gd name="connsiteY32" fmla="*/ 966769 h 2974687"/>
              <a:gd name="connsiteX33" fmla="*/ 4825455 w 12192005"/>
              <a:gd name="connsiteY33" fmla="*/ 971034 h 2974687"/>
              <a:gd name="connsiteX34" fmla="*/ 4864350 w 12192005"/>
              <a:gd name="connsiteY34" fmla="*/ 899371 h 2974687"/>
              <a:gd name="connsiteX35" fmla="*/ 5659444 w 12192005"/>
              <a:gd name="connsiteY35" fmla="*/ 476623 h 2974687"/>
              <a:gd name="connsiteX36" fmla="*/ 6337453 w 12192005"/>
              <a:gd name="connsiteY36" fmla="*/ 757464 h 2974687"/>
              <a:gd name="connsiteX37" fmla="*/ 6425970 w 12192005"/>
              <a:gd name="connsiteY37" fmla="*/ 864748 h 2974687"/>
              <a:gd name="connsiteX38" fmla="*/ 6451259 w 12192005"/>
              <a:gd name="connsiteY38" fmla="*/ 818157 h 2974687"/>
              <a:gd name="connsiteX39" fmla="*/ 7366802 w 12192005"/>
              <a:gd name="connsiteY39" fmla="*/ 331367 h 2974687"/>
              <a:gd name="connsiteX40" fmla="*/ 7479690 w 12192005"/>
              <a:gd name="connsiteY40" fmla="*/ 337067 h 2974687"/>
              <a:gd name="connsiteX41" fmla="*/ 7587922 w 12192005"/>
              <a:gd name="connsiteY41" fmla="*/ 353585 h 2974687"/>
              <a:gd name="connsiteX42" fmla="*/ 7654776 w 12192005"/>
              <a:gd name="connsiteY42" fmla="*/ 298426 h 2974687"/>
              <a:gd name="connsiteX43" fmla="*/ 8062731 w 12192005"/>
              <a:gd name="connsiteY43" fmla="*/ 173813 h 2974687"/>
              <a:gd name="connsiteX44" fmla="*/ 8777558 w 12192005"/>
              <a:gd name="connsiteY44" fmla="*/ 756414 h 2974687"/>
              <a:gd name="connsiteX45" fmla="*/ 8779462 w 12192005"/>
              <a:gd name="connsiteY45" fmla="*/ 775297 h 2974687"/>
              <a:gd name="connsiteX46" fmla="*/ 8800464 w 12192005"/>
              <a:gd name="connsiteY46" fmla="*/ 768778 h 2974687"/>
              <a:gd name="connsiteX47" fmla="*/ 8919000 w 12192005"/>
              <a:gd name="connsiteY47" fmla="*/ 756828 h 2974687"/>
              <a:gd name="connsiteX48" fmla="*/ 9406718 w 12192005"/>
              <a:gd name="connsiteY48" fmla="*/ 1016146 h 2974687"/>
              <a:gd name="connsiteX49" fmla="*/ 9430890 w 12192005"/>
              <a:gd name="connsiteY49" fmla="*/ 1060679 h 2974687"/>
              <a:gd name="connsiteX50" fmla="*/ 9438634 w 12192005"/>
              <a:gd name="connsiteY50" fmla="*/ 1035731 h 2974687"/>
              <a:gd name="connsiteX51" fmla="*/ 10170720 w 12192005"/>
              <a:gd name="connsiteY51" fmla="*/ 550471 h 2974687"/>
              <a:gd name="connsiteX52" fmla="*/ 10330844 w 12192005"/>
              <a:gd name="connsiteY52" fmla="*/ 566613 h 2974687"/>
              <a:gd name="connsiteX53" fmla="*/ 10350690 w 12192005"/>
              <a:gd name="connsiteY53" fmla="*/ 571716 h 2974687"/>
              <a:gd name="connsiteX54" fmla="*/ 10345328 w 12192005"/>
              <a:gd name="connsiteY54" fmla="*/ 518528 h 2974687"/>
              <a:gd name="connsiteX55" fmla="*/ 10863857 w 12192005"/>
              <a:gd name="connsiteY55" fmla="*/ 0 h 297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5" h="2974687">
                <a:moveTo>
                  <a:pt x="10863857" y="0"/>
                </a:moveTo>
                <a:cubicBezTo>
                  <a:pt x="11078638" y="0"/>
                  <a:pt x="11262920" y="130586"/>
                  <a:pt x="11341637" y="316693"/>
                </a:cubicBezTo>
                <a:lnTo>
                  <a:pt x="11342240" y="318638"/>
                </a:lnTo>
                <a:lnTo>
                  <a:pt x="11353705" y="315079"/>
                </a:lnTo>
                <a:cubicBezTo>
                  <a:pt x="11379704" y="309759"/>
                  <a:pt x="11406623" y="306965"/>
                  <a:pt x="11434194" y="306965"/>
                </a:cubicBezTo>
                <a:cubicBezTo>
                  <a:pt x="11544479" y="306965"/>
                  <a:pt x="11644323" y="351667"/>
                  <a:pt x="11716597" y="423940"/>
                </a:cubicBezTo>
                <a:lnTo>
                  <a:pt x="11762250" y="479273"/>
                </a:lnTo>
                <a:lnTo>
                  <a:pt x="11797268" y="476623"/>
                </a:lnTo>
                <a:cubicBezTo>
                  <a:pt x="11934905" y="476623"/>
                  <a:pt x="12062769" y="518465"/>
                  <a:pt x="12168836" y="590121"/>
                </a:cubicBezTo>
                <a:lnTo>
                  <a:pt x="12192005" y="608326"/>
                </a:lnTo>
                <a:lnTo>
                  <a:pt x="12192005" y="2974687"/>
                </a:lnTo>
                <a:lnTo>
                  <a:pt x="5" y="2974687"/>
                </a:lnTo>
                <a:cubicBezTo>
                  <a:pt x="3" y="2442269"/>
                  <a:pt x="2" y="1909852"/>
                  <a:pt x="0" y="1377434"/>
                </a:cubicBezTo>
                <a:lnTo>
                  <a:pt x="30279" y="1340737"/>
                </a:lnTo>
                <a:cubicBezTo>
                  <a:pt x="158837" y="1212178"/>
                  <a:pt x="336439" y="1132663"/>
                  <a:pt x="532612" y="1132663"/>
                </a:cubicBezTo>
                <a:cubicBezTo>
                  <a:pt x="630699" y="1132663"/>
                  <a:pt x="724144" y="1152542"/>
                  <a:pt x="809134" y="1188491"/>
                </a:cubicBezTo>
                <a:lnTo>
                  <a:pt x="871197" y="1222176"/>
                </a:lnTo>
                <a:lnTo>
                  <a:pt x="920073" y="1162937"/>
                </a:lnTo>
                <a:cubicBezTo>
                  <a:pt x="1048633" y="1034378"/>
                  <a:pt x="1226233" y="954863"/>
                  <a:pt x="1422408" y="954863"/>
                </a:cubicBezTo>
                <a:lnTo>
                  <a:pt x="1451151" y="957761"/>
                </a:lnTo>
                <a:lnTo>
                  <a:pt x="1453000" y="939422"/>
                </a:lnTo>
                <a:cubicBezTo>
                  <a:pt x="1542410" y="502490"/>
                  <a:pt x="1929007" y="173813"/>
                  <a:pt x="2392372" y="173813"/>
                </a:cubicBezTo>
                <a:cubicBezTo>
                  <a:pt x="2921928" y="173813"/>
                  <a:pt x="3351221" y="603105"/>
                  <a:pt x="3351221" y="1132663"/>
                </a:cubicBezTo>
                <a:lnTo>
                  <a:pt x="3348380" y="1160840"/>
                </a:lnTo>
                <a:lnTo>
                  <a:pt x="3449988" y="1192380"/>
                </a:lnTo>
                <a:cubicBezTo>
                  <a:pt x="3555538" y="1237025"/>
                  <a:pt x="3645346" y="1311605"/>
                  <a:pt x="3708764" y="1405477"/>
                </a:cubicBezTo>
                <a:lnTo>
                  <a:pt x="3735036" y="1460129"/>
                </a:lnTo>
                <a:lnTo>
                  <a:pt x="3775589" y="1426671"/>
                </a:lnTo>
                <a:cubicBezTo>
                  <a:pt x="3851917" y="1375106"/>
                  <a:pt x="3943928" y="1344996"/>
                  <a:pt x="4042973" y="1344996"/>
                </a:cubicBezTo>
                <a:cubicBezTo>
                  <a:pt x="4075989" y="1344996"/>
                  <a:pt x="4108222" y="1348342"/>
                  <a:pt x="4139355" y="1354712"/>
                </a:cubicBezTo>
                <a:lnTo>
                  <a:pt x="4224117" y="1381024"/>
                </a:lnTo>
                <a:lnTo>
                  <a:pt x="4241201" y="1325996"/>
                </a:lnTo>
                <a:cubicBezTo>
                  <a:pt x="4330488" y="1114894"/>
                  <a:pt x="4539519" y="966769"/>
                  <a:pt x="4783148" y="966769"/>
                </a:cubicBezTo>
                <a:lnTo>
                  <a:pt x="4825455" y="971034"/>
                </a:lnTo>
                <a:lnTo>
                  <a:pt x="4864350" y="899371"/>
                </a:lnTo>
                <a:cubicBezTo>
                  <a:pt x="5036663" y="644315"/>
                  <a:pt x="5328472" y="476623"/>
                  <a:pt x="5659444" y="476623"/>
                </a:cubicBezTo>
                <a:cubicBezTo>
                  <a:pt x="5924225" y="476623"/>
                  <a:pt x="6163935" y="583946"/>
                  <a:pt x="6337453" y="757464"/>
                </a:cubicBezTo>
                <a:lnTo>
                  <a:pt x="6425970" y="864748"/>
                </a:lnTo>
                <a:lnTo>
                  <a:pt x="6451259" y="818157"/>
                </a:lnTo>
                <a:cubicBezTo>
                  <a:pt x="6649675" y="524463"/>
                  <a:pt x="6985689" y="331367"/>
                  <a:pt x="7366802" y="331367"/>
                </a:cubicBezTo>
                <a:cubicBezTo>
                  <a:pt x="7404913" y="331367"/>
                  <a:pt x="7442573" y="333298"/>
                  <a:pt x="7479690" y="337067"/>
                </a:cubicBezTo>
                <a:lnTo>
                  <a:pt x="7587922" y="353585"/>
                </a:lnTo>
                <a:lnTo>
                  <a:pt x="7654776" y="298426"/>
                </a:lnTo>
                <a:cubicBezTo>
                  <a:pt x="7771229" y="219752"/>
                  <a:pt x="7911615" y="173813"/>
                  <a:pt x="8062731" y="173813"/>
                </a:cubicBezTo>
                <a:cubicBezTo>
                  <a:pt x="8415334" y="173813"/>
                  <a:pt x="8709521" y="423924"/>
                  <a:pt x="8777558" y="756414"/>
                </a:cubicBezTo>
                <a:lnTo>
                  <a:pt x="8779462" y="775297"/>
                </a:lnTo>
                <a:lnTo>
                  <a:pt x="8800464" y="768778"/>
                </a:lnTo>
                <a:cubicBezTo>
                  <a:pt x="8838752" y="760943"/>
                  <a:pt x="8878395" y="756828"/>
                  <a:pt x="8919000" y="756828"/>
                </a:cubicBezTo>
                <a:cubicBezTo>
                  <a:pt x="9122023" y="756828"/>
                  <a:pt x="9301020" y="859692"/>
                  <a:pt x="9406718" y="1016146"/>
                </a:cubicBezTo>
                <a:lnTo>
                  <a:pt x="9430890" y="1060679"/>
                </a:lnTo>
                <a:lnTo>
                  <a:pt x="9438634" y="1035731"/>
                </a:lnTo>
                <a:cubicBezTo>
                  <a:pt x="9559249" y="750564"/>
                  <a:pt x="9841618" y="550471"/>
                  <a:pt x="10170720" y="550471"/>
                </a:cubicBezTo>
                <a:cubicBezTo>
                  <a:pt x="10225570" y="550471"/>
                  <a:pt x="10279123" y="556029"/>
                  <a:pt x="10330844" y="566613"/>
                </a:cubicBezTo>
                <a:lnTo>
                  <a:pt x="10350690" y="571716"/>
                </a:lnTo>
                <a:lnTo>
                  <a:pt x="10345328" y="518528"/>
                </a:lnTo>
                <a:cubicBezTo>
                  <a:pt x="10345328" y="232153"/>
                  <a:pt x="10577481" y="0"/>
                  <a:pt x="10863857" y="0"/>
                </a:cubicBezTo>
                <a:close/>
              </a:path>
            </a:pathLst>
          </a:custGeom>
          <a:solidFill>
            <a:srgbClr val="FFFFFF">
              <a:alpha val="14902"/>
            </a:srgbClr>
          </a:solidFill>
          <a:ln w="25400" cap="sq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328584" y="914400"/>
            <a:ext cx="3534832" cy="361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No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4" y="1464734"/>
            <a:ext cx="9410700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Slide title, sentence case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- No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4" y="1464734"/>
            <a:ext cx="9410700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86834" y="245531"/>
            <a:ext cx="11218333" cy="487680"/>
          </a:xfrm>
        </p:spPr>
        <p:txBody>
          <a:bodyPr tIns="27432" anchor="t" anchorCtr="0">
            <a:noAutofit/>
          </a:bodyPr>
          <a:lstStyle/>
          <a:p>
            <a:r>
              <a:rPr lang="en-US"/>
              <a:t>Slide title, sentence case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486833" y="731520"/>
            <a:ext cx="11217488" cy="42672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67" baseline="0">
                <a:solidFill>
                  <a:schemeClr val="accent6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9pPr>
          </a:lstStyle>
          <a:p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4220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No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833" y="1464734"/>
            <a:ext cx="5365752" cy="47519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9418" y="1464734"/>
            <a:ext cx="5365748" cy="47519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Slide title, sentence case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8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- No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833" y="1464734"/>
            <a:ext cx="3535680" cy="47519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7737" y="1464734"/>
            <a:ext cx="3535680" cy="47519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8168640" y="1464734"/>
            <a:ext cx="3535680" cy="4751916"/>
          </a:xfrm>
        </p:spPr>
        <p:txBody>
          <a:bodyPr/>
          <a:lstStyle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Slide title, sentence case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ChangeAspect="1"/>
          </p:cNvSpPr>
          <p:nvPr userDrawn="1"/>
        </p:nvSpPr>
        <p:spPr bwMode="hidden">
          <a:xfrm>
            <a:off x="-6" y="4443133"/>
            <a:ext cx="9897539" cy="2414868"/>
          </a:xfrm>
          <a:custGeom>
            <a:avLst/>
            <a:gdLst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5 w 12192005"/>
              <a:gd name="connsiteY14" fmla="*/ 2555062 h 2974687"/>
              <a:gd name="connsiteX15" fmla="*/ 0 w 12192005"/>
              <a:gd name="connsiteY15" fmla="*/ 2555062 h 2974687"/>
              <a:gd name="connsiteX16" fmla="*/ 0 w 12192005"/>
              <a:gd name="connsiteY16" fmla="*/ 1377434 h 2974687"/>
              <a:gd name="connsiteX17" fmla="*/ 30279 w 12192005"/>
              <a:gd name="connsiteY17" fmla="*/ 1340737 h 2974687"/>
              <a:gd name="connsiteX18" fmla="*/ 532612 w 12192005"/>
              <a:gd name="connsiteY18" fmla="*/ 1132663 h 2974687"/>
              <a:gd name="connsiteX19" fmla="*/ 809134 w 12192005"/>
              <a:gd name="connsiteY19" fmla="*/ 1188491 h 2974687"/>
              <a:gd name="connsiteX20" fmla="*/ 871197 w 12192005"/>
              <a:gd name="connsiteY20" fmla="*/ 1222176 h 2974687"/>
              <a:gd name="connsiteX21" fmla="*/ 920073 w 12192005"/>
              <a:gd name="connsiteY21" fmla="*/ 1162937 h 2974687"/>
              <a:gd name="connsiteX22" fmla="*/ 1422408 w 12192005"/>
              <a:gd name="connsiteY22" fmla="*/ 954863 h 2974687"/>
              <a:gd name="connsiteX23" fmla="*/ 1451151 w 12192005"/>
              <a:gd name="connsiteY23" fmla="*/ 957761 h 2974687"/>
              <a:gd name="connsiteX24" fmla="*/ 1453000 w 12192005"/>
              <a:gd name="connsiteY24" fmla="*/ 939422 h 2974687"/>
              <a:gd name="connsiteX25" fmla="*/ 2392372 w 12192005"/>
              <a:gd name="connsiteY25" fmla="*/ 173813 h 2974687"/>
              <a:gd name="connsiteX26" fmla="*/ 3351221 w 12192005"/>
              <a:gd name="connsiteY26" fmla="*/ 1132663 h 2974687"/>
              <a:gd name="connsiteX27" fmla="*/ 3348380 w 12192005"/>
              <a:gd name="connsiteY27" fmla="*/ 1160840 h 2974687"/>
              <a:gd name="connsiteX28" fmla="*/ 3449988 w 12192005"/>
              <a:gd name="connsiteY28" fmla="*/ 1192380 h 2974687"/>
              <a:gd name="connsiteX29" fmla="*/ 3708764 w 12192005"/>
              <a:gd name="connsiteY29" fmla="*/ 1405477 h 2974687"/>
              <a:gd name="connsiteX30" fmla="*/ 3735036 w 12192005"/>
              <a:gd name="connsiteY30" fmla="*/ 1460129 h 2974687"/>
              <a:gd name="connsiteX31" fmla="*/ 3775589 w 12192005"/>
              <a:gd name="connsiteY31" fmla="*/ 1426671 h 2974687"/>
              <a:gd name="connsiteX32" fmla="*/ 4042973 w 12192005"/>
              <a:gd name="connsiteY32" fmla="*/ 1344996 h 2974687"/>
              <a:gd name="connsiteX33" fmla="*/ 4139355 w 12192005"/>
              <a:gd name="connsiteY33" fmla="*/ 1354712 h 2974687"/>
              <a:gd name="connsiteX34" fmla="*/ 4224117 w 12192005"/>
              <a:gd name="connsiteY34" fmla="*/ 1381024 h 2974687"/>
              <a:gd name="connsiteX35" fmla="*/ 4241201 w 12192005"/>
              <a:gd name="connsiteY35" fmla="*/ 1325996 h 2974687"/>
              <a:gd name="connsiteX36" fmla="*/ 4783148 w 12192005"/>
              <a:gd name="connsiteY36" fmla="*/ 966769 h 2974687"/>
              <a:gd name="connsiteX37" fmla="*/ 4825455 w 12192005"/>
              <a:gd name="connsiteY37" fmla="*/ 971034 h 2974687"/>
              <a:gd name="connsiteX38" fmla="*/ 4864350 w 12192005"/>
              <a:gd name="connsiteY38" fmla="*/ 899371 h 2974687"/>
              <a:gd name="connsiteX39" fmla="*/ 5659444 w 12192005"/>
              <a:gd name="connsiteY39" fmla="*/ 476623 h 2974687"/>
              <a:gd name="connsiteX40" fmla="*/ 6337453 w 12192005"/>
              <a:gd name="connsiteY40" fmla="*/ 757464 h 2974687"/>
              <a:gd name="connsiteX41" fmla="*/ 6425970 w 12192005"/>
              <a:gd name="connsiteY41" fmla="*/ 864748 h 2974687"/>
              <a:gd name="connsiteX42" fmla="*/ 6451259 w 12192005"/>
              <a:gd name="connsiteY42" fmla="*/ 818157 h 2974687"/>
              <a:gd name="connsiteX43" fmla="*/ 7366802 w 12192005"/>
              <a:gd name="connsiteY43" fmla="*/ 331367 h 2974687"/>
              <a:gd name="connsiteX44" fmla="*/ 7479690 w 12192005"/>
              <a:gd name="connsiteY44" fmla="*/ 337067 h 2974687"/>
              <a:gd name="connsiteX45" fmla="*/ 7587922 w 12192005"/>
              <a:gd name="connsiteY45" fmla="*/ 353585 h 2974687"/>
              <a:gd name="connsiteX46" fmla="*/ 7654776 w 12192005"/>
              <a:gd name="connsiteY46" fmla="*/ 298426 h 2974687"/>
              <a:gd name="connsiteX47" fmla="*/ 8062731 w 12192005"/>
              <a:gd name="connsiteY47" fmla="*/ 173813 h 2974687"/>
              <a:gd name="connsiteX48" fmla="*/ 8777558 w 12192005"/>
              <a:gd name="connsiteY48" fmla="*/ 756414 h 2974687"/>
              <a:gd name="connsiteX49" fmla="*/ 8779462 w 12192005"/>
              <a:gd name="connsiteY49" fmla="*/ 775297 h 2974687"/>
              <a:gd name="connsiteX50" fmla="*/ 8800464 w 12192005"/>
              <a:gd name="connsiteY50" fmla="*/ 768778 h 2974687"/>
              <a:gd name="connsiteX51" fmla="*/ 8919000 w 12192005"/>
              <a:gd name="connsiteY51" fmla="*/ 756828 h 2974687"/>
              <a:gd name="connsiteX52" fmla="*/ 9406718 w 12192005"/>
              <a:gd name="connsiteY52" fmla="*/ 1016146 h 2974687"/>
              <a:gd name="connsiteX53" fmla="*/ 9430890 w 12192005"/>
              <a:gd name="connsiteY53" fmla="*/ 1060679 h 2974687"/>
              <a:gd name="connsiteX54" fmla="*/ 9438634 w 12192005"/>
              <a:gd name="connsiteY54" fmla="*/ 1035731 h 2974687"/>
              <a:gd name="connsiteX55" fmla="*/ 10170720 w 12192005"/>
              <a:gd name="connsiteY55" fmla="*/ 550471 h 2974687"/>
              <a:gd name="connsiteX56" fmla="*/ 10330844 w 12192005"/>
              <a:gd name="connsiteY56" fmla="*/ 566613 h 2974687"/>
              <a:gd name="connsiteX57" fmla="*/ 10350690 w 12192005"/>
              <a:gd name="connsiteY57" fmla="*/ 571716 h 2974687"/>
              <a:gd name="connsiteX58" fmla="*/ 10345328 w 12192005"/>
              <a:gd name="connsiteY58" fmla="*/ 518528 h 2974687"/>
              <a:gd name="connsiteX59" fmla="*/ 10863857 w 12192005"/>
              <a:gd name="connsiteY59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5 w 12192005"/>
              <a:gd name="connsiteY14" fmla="*/ 2555062 h 2974687"/>
              <a:gd name="connsiteX15" fmla="*/ 0 w 12192005"/>
              <a:gd name="connsiteY15" fmla="*/ 1377434 h 2974687"/>
              <a:gd name="connsiteX16" fmla="*/ 30279 w 12192005"/>
              <a:gd name="connsiteY16" fmla="*/ 1340737 h 2974687"/>
              <a:gd name="connsiteX17" fmla="*/ 532612 w 12192005"/>
              <a:gd name="connsiteY17" fmla="*/ 1132663 h 2974687"/>
              <a:gd name="connsiteX18" fmla="*/ 809134 w 12192005"/>
              <a:gd name="connsiteY18" fmla="*/ 1188491 h 2974687"/>
              <a:gd name="connsiteX19" fmla="*/ 871197 w 12192005"/>
              <a:gd name="connsiteY19" fmla="*/ 1222176 h 2974687"/>
              <a:gd name="connsiteX20" fmla="*/ 920073 w 12192005"/>
              <a:gd name="connsiteY20" fmla="*/ 1162937 h 2974687"/>
              <a:gd name="connsiteX21" fmla="*/ 1422408 w 12192005"/>
              <a:gd name="connsiteY21" fmla="*/ 954863 h 2974687"/>
              <a:gd name="connsiteX22" fmla="*/ 1451151 w 12192005"/>
              <a:gd name="connsiteY22" fmla="*/ 957761 h 2974687"/>
              <a:gd name="connsiteX23" fmla="*/ 1453000 w 12192005"/>
              <a:gd name="connsiteY23" fmla="*/ 939422 h 2974687"/>
              <a:gd name="connsiteX24" fmla="*/ 2392372 w 12192005"/>
              <a:gd name="connsiteY24" fmla="*/ 173813 h 2974687"/>
              <a:gd name="connsiteX25" fmla="*/ 3351221 w 12192005"/>
              <a:gd name="connsiteY25" fmla="*/ 1132663 h 2974687"/>
              <a:gd name="connsiteX26" fmla="*/ 3348380 w 12192005"/>
              <a:gd name="connsiteY26" fmla="*/ 1160840 h 2974687"/>
              <a:gd name="connsiteX27" fmla="*/ 3449988 w 12192005"/>
              <a:gd name="connsiteY27" fmla="*/ 1192380 h 2974687"/>
              <a:gd name="connsiteX28" fmla="*/ 3708764 w 12192005"/>
              <a:gd name="connsiteY28" fmla="*/ 1405477 h 2974687"/>
              <a:gd name="connsiteX29" fmla="*/ 3735036 w 12192005"/>
              <a:gd name="connsiteY29" fmla="*/ 1460129 h 2974687"/>
              <a:gd name="connsiteX30" fmla="*/ 3775589 w 12192005"/>
              <a:gd name="connsiteY30" fmla="*/ 1426671 h 2974687"/>
              <a:gd name="connsiteX31" fmla="*/ 4042973 w 12192005"/>
              <a:gd name="connsiteY31" fmla="*/ 1344996 h 2974687"/>
              <a:gd name="connsiteX32" fmla="*/ 4139355 w 12192005"/>
              <a:gd name="connsiteY32" fmla="*/ 1354712 h 2974687"/>
              <a:gd name="connsiteX33" fmla="*/ 4224117 w 12192005"/>
              <a:gd name="connsiteY33" fmla="*/ 1381024 h 2974687"/>
              <a:gd name="connsiteX34" fmla="*/ 4241201 w 12192005"/>
              <a:gd name="connsiteY34" fmla="*/ 1325996 h 2974687"/>
              <a:gd name="connsiteX35" fmla="*/ 4783148 w 12192005"/>
              <a:gd name="connsiteY35" fmla="*/ 966769 h 2974687"/>
              <a:gd name="connsiteX36" fmla="*/ 4825455 w 12192005"/>
              <a:gd name="connsiteY36" fmla="*/ 971034 h 2974687"/>
              <a:gd name="connsiteX37" fmla="*/ 4864350 w 12192005"/>
              <a:gd name="connsiteY37" fmla="*/ 899371 h 2974687"/>
              <a:gd name="connsiteX38" fmla="*/ 5659444 w 12192005"/>
              <a:gd name="connsiteY38" fmla="*/ 476623 h 2974687"/>
              <a:gd name="connsiteX39" fmla="*/ 6337453 w 12192005"/>
              <a:gd name="connsiteY39" fmla="*/ 757464 h 2974687"/>
              <a:gd name="connsiteX40" fmla="*/ 6425970 w 12192005"/>
              <a:gd name="connsiteY40" fmla="*/ 864748 h 2974687"/>
              <a:gd name="connsiteX41" fmla="*/ 6451259 w 12192005"/>
              <a:gd name="connsiteY41" fmla="*/ 818157 h 2974687"/>
              <a:gd name="connsiteX42" fmla="*/ 7366802 w 12192005"/>
              <a:gd name="connsiteY42" fmla="*/ 331367 h 2974687"/>
              <a:gd name="connsiteX43" fmla="*/ 7479690 w 12192005"/>
              <a:gd name="connsiteY43" fmla="*/ 337067 h 2974687"/>
              <a:gd name="connsiteX44" fmla="*/ 7587922 w 12192005"/>
              <a:gd name="connsiteY44" fmla="*/ 353585 h 2974687"/>
              <a:gd name="connsiteX45" fmla="*/ 7654776 w 12192005"/>
              <a:gd name="connsiteY45" fmla="*/ 298426 h 2974687"/>
              <a:gd name="connsiteX46" fmla="*/ 8062731 w 12192005"/>
              <a:gd name="connsiteY46" fmla="*/ 173813 h 2974687"/>
              <a:gd name="connsiteX47" fmla="*/ 8777558 w 12192005"/>
              <a:gd name="connsiteY47" fmla="*/ 756414 h 2974687"/>
              <a:gd name="connsiteX48" fmla="*/ 8779462 w 12192005"/>
              <a:gd name="connsiteY48" fmla="*/ 775297 h 2974687"/>
              <a:gd name="connsiteX49" fmla="*/ 8800464 w 12192005"/>
              <a:gd name="connsiteY49" fmla="*/ 768778 h 2974687"/>
              <a:gd name="connsiteX50" fmla="*/ 8919000 w 12192005"/>
              <a:gd name="connsiteY50" fmla="*/ 756828 h 2974687"/>
              <a:gd name="connsiteX51" fmla="*/ 9406718 w 12192005"/>
              <a:gd name="connsiteY51" fmla="*/ 1016146 h 2974687"/>
              <a:gd name="connsiteX52" fmla="*/ 9430890 w 12192005"/>
              <a:gd name="connsiteY52" fmla="*/ 1060679 h 2974687"/>
              <a:gd name="connsiteX53" fmla="*/ 9438634 w 12192005"/>
              <a:gd name="connsiteY53" fmla="*/ 1035731 h 2974687"/>
              <a:gd name="connsiteX54" fmla="*/ 10170720 w 12192005"/>
              <a:gd name="connsiteY54" fmla="*/ 550471 h 2974687"/>
              <a:gd name="connsiteX55" fmla="*/ 10330844 w 12192005"/>
              <a:gd name="connsiteY55" fmla="*/ 566613 h 2974687"/>
              <a:gd name="connsiteX56" fmla="*/ 10350690 w 12192005"/>
              <a:gd name="connsiteY56" fmla="*/ 571716 h 2974687"/>
              <a:gd name="connsiteX57" fmla="*/ 10345328 w 12192005"/>
              <a:gd name="connsiteY57" fmla="*/ 518528 h 2974687"/>
              <a:gd name="connsiteX58" fmla="*/ 10863857 w 12192005"/>
              <a:gd name="connsiteY58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0 w 12192005"/>
              <a:gd name="connsiteY14" fmla="*/ 1377434 h 2974687"/>
              <a:gd name="connsiteX15" fmla="*/ 30279 w 12192005"/>
              <a:gd name="connsiteY15" fmla="*/ 1340737 h 2974687"/>
              <a:gd name="connsiteX16" fmla="*/ 532612 w 12192005"/>
              <a:gd name="connsiteY16" fmla="*/ 1132663 h 2974687"/>
              <a:gd name="connsiteX17" fmla="*/ 809134 w 12192005"/>
              <a:gd name="connsiteY17" fmla="*/ 1188491 h 2974687"/>
              <a:gd name="connsiteX18" fmla="*/ 871197 w 12192005"/>
              <a:gd name="connsiteY18" fmla="*/ 1222176 h 2974687"/>
              <a:gd name="connsiteX19" fmla="*/ 920073 w 12192005"/>
              <a:gd name="connsiteY19" fmla="*/ 1162937 h 2974687"/>
              <a:gd name="connsiteX20" fmla="*/ 1422408 w 12192005"/>
              <a:gd name="connsiteY20" fmla="*/ 954863 h 2974687"/>
              <a:gd name="connsiteX21" fmla="*/ 1451151 w 12192005"/>
              <a:gd name="connsiteY21" fmla="*/ 957761 h 2974687"/>
              <a:gd name="connsiteX22" fmla="*/ 1453000 w 12192005"/>
              <a:gd name="connsiteY22" fmla="*/ 939422 h 2974687"/>
              <a:gd name="connsiteX23" fmla="*/ 2392372 w 12192005"/>
              <a:gd name="connsiteY23" fmla="*/ 173813 h 2974687"/>
              <a:gd name="connsiteX24" fmla="*/ 3351221 w 12192005"/>
              <a:gd name="connsiteY24" fmla="*/ 1132663 h 2974687"/>
              <a:gd name="connsiteX25" fmla="*/ 3348380 w 12192005"/>
              <a:gd name="connsiteY25" fmla="*/ 1160840 h 2974687"/>
              <a:gd name="connsiteX26" fmla="*/ 3449988 w 12192005"/>
              <a:gd name="connsiteY26" fmla="*/ 1192380 h 2974687"/>
              <a:gd name="connsiteX27" fmla="*/ 3708764 w 12192005"/>
              <a:gd name="connsiteY27" fmla="*/ 1405477 h 2974687"/>
              <a:gd name="connsiteX28" fmla="*/ 3735036 w 12192005"/>
              <a:gd name="connsiteY28" fmla="*/ 1460129 h 2974687"/>
              <a:gd name="connsiteX29" fmla="*/ 3775589 w 12192005"/>
              <a:gd name="connsiteY29" fmla="*/ 1426671 h 2974687"/>
              <a:gd name="connsiteX30" fmla="*/ 4042973 w 12192005"/>
              <a:gd name="connsiteY30" fmla="*/ 1344996 h 2974687"/>
              <a:gd name="connsiteX31" fmla="*/ 4139355 w 12192005"/>
              <a:gd name="connsiteY31" fmla="*/ 1354712 h 2974687"/>
              <a:gd name="connsiteX32" fmla="*/ 4224117 w 12192005"/>
              <a:gd name="connsiteY32" fmla="*/ 1381024 h 2974687"/>
              <a:gd name="connsiteX33" fmla="*/ 4241201 w 12192005"/>
              <a:gd name="connsiteY33" fmla="*/ 1325996 h 2974687"/>
              <a:gd name="connsiteX34" fmla="*/ 4783148 w 12192005"/>
              <a:gd name="connsiteY34" fmla="*/ 966769 h 2974687"/>
              <a:gd name="connsiteX35" fmla="*/ 4825455 w 12192005"/>
              <a:gd name="connsiteY35" fmla="*/ 971034 h 2974687"/>
              <a:gd name="connsiteX36" fmla="*/ 4864350 w 12192005"/>
              <a:gd name="connsiteY36" fmla="*/ 899371 h 2974687"/>
              <a:gd name="connsiteX37" fmla="*/ 5659444 w 12192005"/>
              <a:gd name="connsiteY37" fmla="*/ 476623 h 2974687"/>
              <a:gd name="connsiteX38" fmla="*/ 6337453 w 12192005"/>
              <a:gd name="connsiteY38" fmla="*/ 757464 h 2974687"/>
              <a:gd name="connsiteX39" fmla="*/ 6425970 w 12192005"/>
              <a:gd name="connsiteY39" fmla="*/ 864748 h 2974687"/>
              <a:gd name="connsiteX40" fmla="*/ 6451259 w 12192005"/>
              <a:gd name="connsiteY40" fmla="*/ 818157 h 2974687"/>
              <a:gd name="connsiteX41" fmla="*/ 7366802 w 12192005"/>
              <a:gd name="connsiteY41" fmla="*/ 331367 h 2974687"/>
              <a:gd name="connsiteX42" fmla="*/ 7479690 w 12192005"/>
              <a:gd name="connsiteY42" fmla="*/ 337067 h 2974687"/>
              <a:gd name="connsiteX43" fmla="*/ 7587922 w 12192005"/>
              <a:gd name="connsiteY43" fmla="*/ 353585 h 2974687"/>
              <a:gd name="connsiteX44" fmla="*/ 7654776 w 12192005"/>
              <a:gd name="connsiteY44" fmla="*/ 298426 h 2974687"/>
              <a:gd name="connsiteX45" fmla="*/ 8062731 w 12192005"/>
              <a:gd name="connsiteY45" fmla="*/ 173813 h 2974687"/>
              <a:gd name="connsiteX46" fmla="*/ 8777558 w 12192005"/>
              <a:gd name="connsiteY46" fmla="*/ 756414 h 2974687"/>
              <a:gd name="connsiteX47" fmla="*/ 8779462 w 12192005"/>
              <a:gd name="connsiteY47" fmla="*/ 775297 h 2974687"/>
              <a:gd name="connsiteX48" fmla="*/ 8800464 w 12192005"/>
              <a:gd name="connsiteY48" fmla="*/ 768778 h 2974687"/>
              <a:gd name="connsiteX49" fmla="*/ 8919000 w 12192005"/>
              <a:gd name="connsiteY49" fmla="*/ 756828 h 2974687"/>
              <a:gd name="connsiteX50" fmla="*/ 9406718 w 12192005"/>
              <a:gd name="connsiteY50" fmla="*/ 1016146 h 2974687"/>
              <a:gd name="connsiteX51" fmla="*/ 9430890 w 12192005"/>
              <a:gd name="connsiteY51" fmla="*/ 1060679 h 2974687"/>
              <a:gd name="connsiteX52" fmla="*/ 9438634 w 12192005"/>
              <a:gd name="connsiteY52" fmla="*/ 1035731 h 2974687"/>
              <a:gd name="connsiteX53" fmla="*/ 10170720 w 12192005"/>
              <a:gd name="connsiteY53" fmla="*/ 550471 h 2974687"/>
              <a:gd name="connsiteX54" fmla="*/ 10330844 w 12192005"/>
              <a:gd name="connsiteY54" fmla="*/ 566613 h 2974687"/>
              <a:gd name="connsiteX55" fmla="*/ 10350690 w 12192005"/>
              <a:gd name="connsiteY55" fmla="*/ 571716 h 2974687"/>
              <a:gd name="connsiteX56" fmla="*/ 10345328 w 12192005"/>
              <a:gd name="connsiteY56" fmla="*/ 518528 h 2974687"/>
              <a:gd name="connsiteX57" fmla="*/ 10863857 w 12192005"/>
              <a:gd name="connsiteY57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2576776 h 2974687"/>
              <a:gd name="connsiteX11" fmla="*/ 12192005 w 12192005"/>
              <a:gd name="connsiteY11" fmla="*/ 2974687 h 2974687"/>
              <a:gd name="connsiteX12" fmla="*/ 5 w 12192005"/>
              <a:gd name="connsiteY12" fmla="*/ 2974687 h 2974687"/>
              <a:gd name="connsiteX13" fmla="*/ 0 w 12192005"/>
              <a:gd name="connsiteY13" fmla="*/ 1377434 h 2974687"/>
              <a:gd name="connsiteX14" fmla="*/ 30279 w 12192005"/>
              <a:gd name="connsiteY14" fmla="*/ 1340737 h 2974687"/>
              <a:gd name="connsiteX15" fmla="*/ 532612 w 12192005"/>
              <a:gd name="connsiteY15" fmla="*/ 1132663 h 2974687"/>
              <a:gd name="connsiteX16" fmla="*/ 809134 w 12192005"/>
              <a:gd name="connsiteY16" fmla="*/ 1188491 h 2974687"/>
              <a:gd name="connsiteX17" fmla="*/ 871197 w 12192005"/>
              <a:gd name="connsiteY17" fmla="*/ 1222176 h 2974687"/>
              <a:gd name="connsiteX18" fmla="*/ 920073 w 12192005"/>
              <a:gd name="connsiteY18" fmla="*/ 1162937 h 2974687"/>
              <a:gd name="connsiteX19" fmla="*/ 1422408 w 12192005"/>
              <a:gd name="connsiteY19" fmla="*/ 954863 h 2974687"/>
              <a:gd name="connsiteX20" fmla="*/ 1451151 w 12192005"/>
              <a:gd name="connsiteY20" fmla="*/ 957761 h 2974687"/>
              <a:gd name="connsiteX21" fmla="*/ 1453000 w 12192005"/>
              <a:gd name="connsiteY21" fmla="*/ 939422 h 2974687"/>
              <a:gd name="connsiteX22" fmla="*/ 2392372 w 12192005"/>
              <a:gd name="connsiteY22" fmla="*/ 173813 h 2974687"/>
              <a:gd name="connsiteX23" fmla="*/ 3351221 w 12192005"/>
              <a:gd name="connsiteY23" fmla="*/ 1132663 h 2974687"/>
              <a:gd name="connsiteX24" fmla="*/ 3348380 w 12192005"/>
              <a:gd name="connsiteY24" fmla="*/ 1160840 h 2974687"/>
              <a:gd name="connsiteX25" fmla="*/ 3449988 w 12192005"/>
              <a:gd name="connsiteY25" fmla="*/ 1192380 h 2974687"/>
              <a:gd name="connsiteX26" fmla="*/ 3708764 w 12192005"/>
              <a:gd name="connsiteY26" fmla="*/ 1405477 h 2974687"/>
              <a:gd name="connsiteX27" fmla="*/ 3735036 w 12192005"/>
              <a:gd name="connsiteY27" fmla="*/ 1460129 h 2974687"/>
              <a:gd name="connsiteX28" fmla="*/ 3775589 w 12192005"/>
              <a:gd name="connsiteY28" fmla="*/ 1426671 h 2974687"/>
              <a:gd name="connsiteX29" fmla="*/ 4042973 w 12192005"/>
              <a:gd name="connsiteY29" fmla="*/ 1344996 h 2974687"/>
              <a:gd name="connsiteX30" fmla="*/ 4139355 w 12192005"/>
              <a:gd name="connsiteY30" fmla="*/ 1354712 h 2974687"/>
              <a:gd name="connsiteX31" fmla="*/ 4224117 w 12192005"/>
              <a:gd name="connsiteY31" fmla="*/ 1381024 h 2974687"/>
              <a:gd name="connsiteX32" fmla="*/ 4241201 w 12192005"/>
              <a:gd name="connsiteY32" fmla="*/ 1325996 h 2974687"/>
              <a:gd name="connsiteX33" fmla="*/ 4783148 w 12192005"/>
              <a:gd name="connsiteY33" fmla="*/ 966769 h 2974687"/>
              <a:gd name="connsiteX34" fmla="*/ 4825455 w 12192005"/>
              <a:gd name="connsiteY34" fmla="*/ 971034 h 2974687"/>
              <a:gd name="connsiteX35" fmla="*/ 4864350 w 12192005"/>
              <a:gd name="connsiteY35" fmla="*/ 899371 h 2974687"/>
              <a:gd name="connsiteX36" fmla="*/ 5659444 w 12192005"/>
              <a:gd name="connsiteY36" fmla="*/ 476623 h 2974687"/>
              <a:gd name="connsiteX37" fmla="*/ 6337453 w 12192005"/>
              <a:gd name="connsiteY37" fmla="*/ 757464 h 2974687"/>
              <a:gd name="connsiteX38" fmla="*/ 6425970 w 12192005"/>
              <a:gd name="connsiteY38" fmla="*/ 864748 h 2974687"/>
              <a:gd name="connsiteX39" fmla="*/ 6451259 w 12192005"/>
              <a:gd name="connsiteY39" fmla="*/ 818157 h 2974687"/>
              <a:gd name="connsiteX40" fmla="*/ 7366802 w 12192005"/>
              <a:gd name="connsiteY40" fmla="*/ 331367 h 2974687"/>
              <a:gd name="connsiteX41" fmla="*/ 7479690 w 12192005"/>
              <a:gd name="connsiteY41" fmla="*/ 337067 h 2974687"/>
              <a:gd name="connsiteX42" fmla="*/ 7587922 w 12192005"/>
              <a:gd name="connsiteY42" fmla="*/ 353585 h 2974687"/>
              <a:gd name="connsiteX43" fmla="*/ 7654776 w 12192005"/>
              <a:gd name="connsiteY43" fmla="*/ 298426 h 2974687"/>
              <a:gd name="connsiteX44" fmla="*/ 8062731 w 12192005"/>
              <a:gd name="connsiteY44" fmla="*/ 173813 h 2974687"/>
              <a:gd name="connsiteX45" fmla="*/ 8777558 w 12192005"/>
              <a:gd name="connsiteY45" fmla="*/ 756414 h 2974687"/>
              <a:gd name="connsiteX46" fmla="*/ 8779462 w 12192005"/>
              <a:gd name="connsiteY46" fmla="*/ 775297 h 2974687"/>
              <a:gd name="connsiteX47" fmla="*/ 8800464 w 12192005"/>
              <a:gd name="connsiteY47" fmla="*/ 768778 h 2974687"/>
              <a:gd name="connsiteX48" fmla="*/ 8919000 w 12192005"/>
              <a:gd name="connsiteY48" fmla="*/ 756828 h 2974687"/>
              <a:gd name="connsiteX49" fmla="*/ 9406718 w 12192005"/>
              <a:gd name="connsiteY49" fmla="*/ 1016146 h 2974687"/>
              <a:gd name="connsiteX50" fmla="*/ 9430890 w 12192005"/>
              <a:gd name="connsiteY50" fmla="*/ 1060679 h 2974687"/>
              <a:gd name="connsiteX51" fmla="*/ 9438634 w 12192005"/>
              <a:gd name="connsiteY51" fmla="*/ 1035731 h 2974687"/>
              <a:gd name="connsiteX52" fmla="*/ 10170720 w 12192005"/>
              <a:gd name="connsiteY52" fmla="*/ 550471 h 2974687"/>
              <a:gd name="connsiteX53" fmla="*/ 10330844 w 12192005"/>
              <a:gd name="connsiteY53" fmla="*/ 566613 h 2974687"/>
              <a:gd name="connsiteX54" fmla="*/ 10350690 w 12192005"/>
              <a:gd name="connsiteY54" fmla="*/ 571716 h 2974687"/>
              <a:gd name="connsiteX55" fmla="*/ 10345328 w 12192005"/>
              <a:gd name="connsiteY55" fmla="*/ 518528 h 2974687"/>
              <a:gd name="connsiteX56" fmla="*/ 10863857 w 12192005"/>
              <a:gd name="connsiteY56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2974687 h 2974687"/>
              <a:gd name="connsiteX11" fmla="*/ 5 w 12192005"/>
              <a:gd name="connsiteY11" fmla="*/ 2974687 h 2974687"/>
              <a:gd name="connsiteX12" fmla="*/ 0 w 12192005"/>
              <a:gd name="connsiteY12" fmla="*/ 1377434 h 2974687"/>
              <a:gd name="connsiteX13" fmla="*/ 30279 w 12192005"/>
              <a:gd name="connsiteY13" fmla="*/ 1340737 h 2974687"/>
              <a:gd name="connsiteX14" fmla="*/ 532612 w 12192005"/>
              <a:gd name="connsiteY14" fmla="*/ 1132663 h 2974687"/>
              <a:gd name="connsiteX15" fmla="*/ 809134 w 12192005"/>
              <a:gd name="connsiteY15" fmla="*/ 1188491 h 2974687"/>
              <a:gd name="connsiteX16" fmla="*/ 871197 w 12192005"/>
              <a:gd name="connsiteY16" fmla="*/ 1222176 h 2974687"/>
              <a:gd name="connsiteX17" fmla="*/ 920073 w 12192005"/>
              <a:gd name="connsiteY17" fmla="*/ 1162937 h 2974687"/>
              <a:gd name="connsiteX18" fmla="*/ 1422408 w 12192005"/>
              <a:gd name="connsiteY18" fmla="*/ 954863 h 2974687"/>
              <a:gd name="connsiteX19" fmla="*/ 1451151 w 12192005"/>
              <a:gd name="connsiteY19" fmla="*/ 957761 h 2974687"/>
              <a:gd name="connsiteX20" fmla="*/ 1453000 w 12192005"/>
              <a:gd name="connsiteY20" fmla="*/ 939422 h 2974687"/>
              <a:gd name="connsiteX21" fmla="*/ 2392372 w 12192005"/>
              <a:gd name="connsiteY21" fmla="*/ 173813 h 2974687"/>
              <a:gd name="connsiteX22" fmla="*/ 3351221 w 12192005"/>
              <a:gd name="connsiteY22" fmla="*/ 1132663 h 2974687"/>
              <a:gd name="connsiteX23" fmla="*/ 3348380 w 12192005"/>
              <a:gd name="connsiteY23" fmla="*/ 1160840 h 2974687"/>
              <a:gd name="connsiteX24" fmla="*/ 3449988 w 12192005"/>
              <a:gd name="connsiteY24" fmla="*/ 1192380 h 2974687"/>
              <a:gd name="connsiteX25" fmla="*/ 3708764 w 12192005"/>
              <a:gd name="connsiteY25" fmla="*/ 1405477 h 2974687"/>
              <a:gd name="connsiteX26" fmla="*/ 3735036 w 12192005"/>
              <a:gd name="connsiteY26" fmla="*/ 1460129 h 2974687"/>
              <a:gd name="connsiteX27" fmla="*/ 3775589 w 12192005"/>
              <a:gd name="connsiteY27" fmla="*/ 1426671 h 2974687"/>
              <a:gd name="connsiteX28" fmla="*/ 4042973 w 12192005"/>
              <a:gd name="connsiteY28" fmla="*/ 1344996 h 2974687"/>
              <a:gd name="connsiteX29" fmla="*/ 4139355 w 12192005"/>
              <a:gd name="connsiteY29" fmla="*/ 1354712 h 2974687"/>
              <a:gd name="connsiteX30" fmla="*/ 4224117 w 12192005"/>
              <a:gd name="connsiteY30" fmla="*/ 1381024 h 2974687"/>
              <a:gd name="connsiteX31" fmla="*/ 4241201 w 12192005"/>
              <a:gd name="connsiteY31" fmla="*/ 1325996 h 2974687"/>
              <a:gd name="connsiteX32" fmla="*/ 4783148 w 12192005"/>
              <a:gd name="connsiteY32" fmla="*/ 966769 h 2974687"/>
              <a:gd name="connsiteX33" fmla="*/ 4825455 w 12192005"/>
              <a:gd name="connsiteY33" fmla="*/ 971034 h 2974687"/>
              <a:gd name="connsiteX34" fmla="*/ 4864350 w 12192005"/>
              <a:gd name="connsiteY34" fmla="*/ 899371 h 2974687"/>
              <a:gd name="connsiteX35" fmla="*/ 5659444 w 12192005"/>
              <a:gd name="connsiteY35" fmla="*/ 476623 h 2974687"/>
              <a:gd name="connsiteX36" fmla="*/ 6337453 w 12192005"/>
              <a:gd name="connsiteY36" fmla="*/ 757464 h 2974687"/>
              <a:gd name="connsiteX37" fmla="*/ 6425970 w 12192005"/>
              <a:gd name="connsiteY37" fmla="*/ 864748 h 2974687"/>
              <a:gd name="connsiteX38" fmla="*/ 6451259 w 12192005"/>
              <a:gd name="connsiteY38" fmla="*/ 818157 h 2974687"/>
              <a:gd name="connsiteX39" fmla="*/ 7366802 w 12192005"/>
              <a:gd name="connsiteY39" fmla="*/ 331367 h 2974687"/>
              <a:gd name="connsiteX40" fmla="*/ 7479690 w 12192005"/>
              <a:gd name="connsiteY40" fmla="*/ 337067 h 2974687"/>
              <a:gd name="connsiteX41" fmla="*/ 7587922 w 12192005"/>
              <a:gd name="connsiteY41" fmla="*/ 353585 h 2974687"/>
              <a:gd name="connsiteX42" fmla="*/ 7654776 w 12192005"/>
              <a:gd name="connsiteY42" fmla="*/ 298426 h 2974687"/>
              <a:gd name="connsiteX43" fmla="*/ 8062731 w 12192005"/>
              <a:gd name="connsiteY43" fmla="*/ 173813 h 2974687"/>
              <a:gd name="connsiteX44" fmla="*/ 8777558 w 12192005"/>
              <a:gd name="connsiteY44" fmla="*/ 756414 h 2974687"/>
              <a:gd name="connsiteX45" fmla="*/ 8779462 w 12192005"/>
              <a:gd name="connsiteY45" fmla="*/ 775297 h 2974687"/>
              <a:gd name="connsiteX46" fmla="*/ 8800464 w 12192005"/>
              <a:gd name="connsiteY46" fmla="*/ 768778 h 2974687"/>
              <a:gd name="connsiteX47" fmla="*/ 8919000 w 12192005"/>
              <a:gd name="connsiteY47" fmla="*/ 756828 h 2974687"/>
              <a:gd name="connsiteX48" fmla="*/ 9406718 w 12192005"/>
              <a:gd name="connsiteY48" fmla="*/ 1016146 h 2974687"/>
              <a:gd name="connsiteX49" fmla="*/ 9430890 w 12192005"/>
              <a:gd name="connsiteY49" fmla="*/ 1060679 h 2974687"/>
              <a:gd name="connsiteX50" fmla="*/ 9438634 w 12192005"/>
              <a:gd name="connsiteY50" fmla="*/ 1035731 h 2974687"/>
              <a:gd name="connsiteX51" fmla="*/ 10170720 w 12192005"/>
              <a:gd name="connsiteY51" fmla="*/ 550471 h 2974687"/>
              <a:gd name="connsiteX52" fmla="*/ 10330844 w 12192005"/>
              <a:gd name="connsiteY52" fmla="*/ 566613 h 2974687"/>
              <a:gd name="connsiteX53" fmla="*/ 10350690 w 12192005"/>
              <a:gd name="connsiteY53" fmla="*/ 571716 h 2974687"/>
              <a:gd name="connsiteX54" fmla="*/ 10345328 w 12192005"/>
              <a:gd name="connsiteY54" fmla="*/ 518528 h 2974687"/>
              <a:gd name="connsiteX55" fmla="*/ 10863857 w 12192005"/>
              <a:gd name="connsiteY55" fmla="*/ 0 h 297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5" h="2974687">
                <a:moveTo>
                  <a:pt x="10863857" y="0"/>
                </a:moveTo>
                <a:cubicBezTo>
                  <a:pt x="11078638" y="0"/>
                  <a:pt x="11262920" y="130586"/>
                  <a:pt x="11341637" y="316693"/>
                </a:cubicBezTo>
                <a:lnTo>
                  <a:pt x="11342240" y="318638"/>
                </a:lnTo>
                <a:lnTo>
                  <a:pt x="11353705" y="315079"/>
                </a:lnTo>
                <a:cubicBezTo>
                  <a:pt x="11379704" y="309759"/>
                  <a:pt x="11406623" y="306965"/>
                  <a:pt x="11434194" y="306965"/>
                </a:cubicBezTo>
                <a:cubicBezTo>
                  <a:pt x="11544479" y="306965"/>
                  <a:pt x="11644323" y="351667"/>
                  <a:pt x="11716597" y="423940"/>
                </a:cubicBezTo>
                <a:lnTo>
                  <a:pt x="11762250" y="479273"/>
                </a:lnTo>
                <a:lnTo>
                  <a:pt x="11797268" y="476623"/>
                </a:lnTo>
                <a:cubicBezTo>
                  <a:pt x="11934905" y="476623"/>
                  <a:pt x="12062769" y="518465"/>
                  <a:pt x="12168836" y="590121"/>
                </a:cubicBezTo>
                <a:lnTo>
                  <a:pt x="12192005" y="608326"/>
                </a:lnTo>
                <a:lnTo>
                  <a:pt x="12192005" y="2974687"/>
                </a:lnTo>
                <a:lnTo>
                  <a:pt x="5" y="2974687"/>
                </a:lnTo>
                <a:cubicBezTo>
                  <a:pt x="3" y="2442269"/>
                  <a:pt x="2" y="1909852"/>
                  <a:pt x="0" y="1377434"/>
                </a:cubicBezTo>
                <a:lnTo>
                  <a:pt x="30279" y="1340737"/>
                </a:lnTo>
                <a:cubicBezTo>
                  <a:pt x="158837" y="1212178"/>
                  <a:pt x="336439" y="1132663"/>
                  <a:pt x="532612" y="1132663"/>
                </a:cubicBezTo>
                <a:cubicBezTo>
                  <a:pt x="630699" y="1132663"/>
                  <a:pt x="724144" y="1152542"/>
                  <a:pt x="809134" y="1188491"/>
                </a:cubicBezTo>
                <a:lnTo>
                  <a:pt x="871197" y="1222176"/>
                </a:lnTo>
                <a:lnTo>
                  <a:pt x="920073" y="1162937"/>
                </a:lnTo>
                <a:cubicBezTo>
                  <a:pt x="1048633" y="1034378"/>
                  <a:pt x="1226233" y="954863"/>
                  <a:pt x="1422408" y="954863"/>
                </a:cubicBezTo>
                <a:lnTo>
                  <a:pt x="1451151" y="957761"/>
                </a:lnTo>
                <a:lnTo>
                  <a:pt x="1453000" y="939422"/>
                </a:lnTo>
                <a:cubicBezTo>
                  <a:pt x="1542410" y="502490"/>
                  <a:pt x="1929007" y="173813"/>
                  <a:pt x="2392372" y="173813"/>
                </a:cubicBezTo>
                <a:cubicBezTo>
                  <a:pt x="2921928" y="173813"/>
                  <a:pt x="3351221" y="603105"/>
                  <a:pt x="3351221" y="1132663"/>
                </a:cubicBezTo>
                <a:lnTo>
                  <a:pt x="3348380" y="1160840"/>
                </a:lnTo>
                <a:lnTo>
                  <a:pt x="3449988" y="1192380"/>
                </a:lnTo>
                <a:cubicBezTo>
                  <a:pt x="3555538" y="1237025"/>
                  <a:pt x="3645346" y="1311605"/>
                  <a:pt x="3708764" y="1405477"/>
                </a:cubicBezTo>
                <a:lnTo>
                  <a:pt x="3735036" y="1460129"/>
                </a:lnTo>
                <a:lnTo>
                  <a:pt x="3775589" y="1426671"/>
                </a:lnTo>
                <a:cubicBezTo>
                  <a:pt x="3851917" y="1375106"/>
                  <a:pt x="3943928" y="1344996"/>
                  <a:pt x="4042973" y="1344996"/>
                </a:cubicBezTo>
                <a:cubicBezTo>
                  <a:pt x="4075989" y="1344996"/>
                  <a:pt x="4108222" y="1348342"/>
                  <a:pt x="4139355" y="1354712"/>
                </a:cubicBezTo>
                <a:lnTo>
                  <a:pt x="4224117" y="1381024"/>
                </a:lnTo>
                <a:lnTo>
                  <a:pt x="4241201" y="1325996"/>
                </a:lnTo>
                <a:cubicBezTo>
                  <a:pt x="4330488" y="1114894"/>
                  <a:pt x="4539519" y="966769"/>
                  <a:pt x="4783148" y="966769"/>
                </a:cubicBezTo>
                <a:lnTo>
                  <a:pt x="4825455" y="971034"/>
                </a:lnTo>
                <a:lnTo>
                  <a:pt x="4864350" y="899371"/>
                </a:lnTo>
                <a:cubicBezTo>
                  <a:pt x="5036663" y="644315"/>
                  <a:pt x="5328472" y="476623"/>
                  <a:pt x="5659444" y="476623"/>
                </a:cubicBezTo>
                <a:cubicBezTo>
                  <a:pt x="5924225" y="476623"/>
                  <a:pt x="6163935" y="583946"/>
                  <a:pt x="6337453" y="757464"/>
                </a:cubicBezTo>
                <a:lnTo>
                  <a:pt x="6425970" y="864748"/>
                </a:lnTo>
                <a:lnTo>
                  <a:pt x="6451259" y="818157"/>
                </a:lnTo>
                <a:cubicBezTo>
                  <a:pt x="6649675" y="524463"/>
                  <a:pt x="6985689" y="331367"/>
                  <a:pt x="7366802" y="331367"/>
                </a:cubicBezTo>
                <a:cubicBezTo>
                  <a:pt x="7404913" y="331367"/>
                  <a:pt x="7442573" y="333298"/>
                  <a:pt x="7479690" y="337067"/>
                </a:cubicBezTo>
                <a:lnTo>
                  <a:pt x="7587922" y="353585"/>
                </a:lnTo>
                <a:lnTo>
                  <a:pt x="7654776" y="298426"/>
                </a:lnTo>
                <a:cubicBezTo>
                  <a:pt x="7771229" y="219752"/>
                  <a:pt x="7911615" y="173813"/>
                  <a:pt x="8062731" y="173813"/>
                </a:cubicBezTo>
                <a:cubicBezTo>
                  <a:pt x="8415334" y="173813"/>
                  <a:pt x="8709521" y="423924"/>
                  <a:pt x="8777558" y="756414"/>
                </a:cubicBezTo>
                <a:lnTo>
                  <a:pt x="8779462" y="775297"/>
                </a:lnTo>
                <a:lnTo>
                  <a:pt x="8800464" y="768778"/>
                </a:lnTo>
                <a:cubicBezTo>
                  <a:pt x="8838752" y="760943"/>
                  <a:pt x="8878395" y="756828"/>
                  <a:pt x="8919000" y="756828"/>
                </a:cubicBezTo>
                <a:cubicBezTo>
                  <a:pt x="9122023" y="756828"/>
                  <a:pt x="9301020" y="859692"/>
                  <a:pt x="9406718" y="1016146"/>
                </a:cubicBezTo>
                <a:lnTo>
                  <a:pt x="9430890" y="1060679"/>
                </a:lnTo>
                <a:lnTo>
                  <a:pt x="9438634" y="1035731"/>
                </a:lnTo>
                <a:cubicBezTo>
                  <a:pt x="9559249" y="750564"/>
                  <a:pt x="9841618" y="550471"/>
                  <a:pt x="10170720" y="550471"/>
                </a:cubicBezTo>
                <a:cubicBezTo>
                  <a:pt x="10225570" y="550471"/>
                  <a:pt x="10279123" y="556029"/>
                  <a:pt x="10330844" y="566613"/>
                </a:cubicBezTo>
                <a:lnTo>
                  <a:pt x="10350690" y="571716"/>
                </a:lnTo>
                <a:lnTo>
                  <a:pt x="10345328" y="518528"/>
                </a:lnTo>
                <a:cubicBezTo>
                  <a:pt x="10345328" y="232153"/>
                  <a:pt x="10577481" y="0"/>
                  <a:pt x="10863857" y="0"/>
                </a:cubicBezTo>
                <a:close/>
              </a:path>
            </a:pathLst>
          </a:custGeom>
          <a:solidFill>
            <a:srgbClr val="FFFFFF">
              <a:alpha val="14902"/>
            </a:srgbClr>
          </a:solidFill>
          <a:ln w="25400" cap="sq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" name="Rectangle 4"/>
          <p:cNvSpPr>
            <a:spLocks noChangeAspect="1"/>
          </p:cNvSpPr>
          <p:nvPr userDrawn="1"/>
        </p:nvSpPr>
        <p:spPr bwMode="hidden">
          <a:xfrm>
            <a:off x="9899904" y="2282952"/>
            <a:ext cx="2292096" cy="2292096"/>
          </a:xfrm>
          <a:prstGeom prst="rect">
            <a:avLst/>
          </a:prstGeom>
          <a:solidFill>
            <a:srgbClr val="00A6A7"/>
          </a:solidFill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6833" y="1159933"/>
            <a:ext cx="9410700" cy="1522448"/>
          </a:xfrm>
        </p:spPr>
        <p:txBody>
          <a:bodyPr>
            <a:normAutofit/>
          </a:bodyPr>
          <a:lstStyle>
            <a:lvl1pPr>
              <a:defRPr sz="3733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 sentence 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833" y="2804160"/>
            <a:ext cx="9410700" cy="73152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67" baseline="0">
                <a:solidFill>
                  <a:srgbClr val="40BCBD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67">
                <a:solidFill>
                  <a:srgbClr val="40BCBD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67">
                <a:solidFill>
                  <a:srgbClr val="40BCBD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67">
                <a:solidFill>
                  <a:srgbClr val="40BCBD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67">
                <a:solidFill>
                  <a:srgbClr val="40BCBD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67">
                <a:solidFill>
                  <a:srgbClr val="40BCBD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67">
                <a:solidFill>
                  <a:srgbClr val="40BCBD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67">
                <a:solidFill>
                  <a:srgbClr val="40BCBD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67">
                <a:solidFill>
                  <a:srgbClr val="40BCBD"/>
                </a:solidFill>
              </a:defRPr>
            </a:lvl9pPr>
          </a:lstStyle>
          <a:p>
            <a:r>
              <a:rPr lang="en-US"/>
              <a:t>Optional subtitle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86833" y="3657600"/>
            <a:ext cx="9410700" cy="24384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333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333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333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333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333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1333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1333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1333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1333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00 Month 0000  |  </a:t>
            </a:r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093218" y="2604853"/>
            <a:ext cx="1903095" cy="1645920"/>
          </a:xfrm>
          <a:prstGeom prst="rect">
            <a:avLst/>
          </a:prstGeom>
        </p:spPr>
      </p:pic>
      <p:sp>
        <p:nvSpPr>
          <p:cNvPr id="11" name="Rectangle 10"/>
          <p:cNvSpPr>
            <a:spLocks noChangeAspect="1"/>
          </p:cNvSpPr>
          <p:nvPr userDrawn="1"/>
        </p:nvSpPr>
        <p:spPr bwMode="hidden">
          <a:xfrm>
            <a:off x="9899904" y="4565904"/>
            <a:ext cx="2292096" cy="22920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Picture Placeholder 8"/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9899904" y="0"/>
            <a:ext cx="2292096" cy="2292096"/>
          </a:xfrm>
          <a:solidFill>
            <a:schemeClr val="accent5"/>
          </a:solidFill>
        </p:spPr>
        <p:txBody>
          <a:bodyPr lIns="182880" tIns="182880" rIns="182880" bIns="182880" anchor="ctr" anchorCtr="0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13" name="Group 12"/>
          <p:cNvGrpSpPr/>
          <p:nvPr userDrawn="1"/>
        </p:nvGrpSpPr>
        <p:grpSpPr bwMode="black">
          <a:xfrm>
            <a:off x="10126239" y="4878983"/>
            <a:ext cx="1835151" cy="1644651"/>
            <a:chOff x="2428081" y="3310731"/>
            <a:chExt cx="1376363" cy="1233488"/>
          </a:xfrm>
        </p:grpSpPr>
        <p:sp>
          <p:nvSpPr>
            <p:cNvPr id="15" name="AutoShape 3"/>
            <p:cNvSpPr>
              <a:spLocks noChangeAspect="1" noChangeArrowheads="1" noTextEdit="1"/>
            </p:cNvSpPr>
            <p:nvPr userDrawn="1"/>
          </p:nvSpPr>
          <p:spPr bwMode="black">
            <a:xfrm>
              <a:off x="2428081" y="3310731"/>
              <a:ext cx="1376363" cy="123348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6"/>
            <p:cNvSpPr>
              <a:spLocks noEditPoints="1"/>
            </p:cNvSpPr>
            <p:nvPr userDrawn="1"/>
          </p:nvSpPr>
          <p:spPr bwMode="black">
            <a:xfrm>
              <a:off x="2778919" y="3688556"/>
              <a:ext cx="647700" cy="217488"/>
            </a:xfrm>
            <a:custGeom>
              <a:avLst/>
              <a:gdLst>
                <a:gd name="T0" fmla="*/ 803 w 1336"/>
                <a:gd name="T1" fmla="*/ 265 h 448"/>
                <a:gd name="T2" fmla="*/ 803 w 1336"/>
                <a:gd name="T3" fmla="*/ 265 h 448"/>
                <a:gd name="T4" fmla="*/ 1336 w 1336"/>
                <a:gd name="T5" fmla="*/ 342 h 448"/>
                <a:gd name="T6" fmla="*/ 799 w 1336"/>
                <a:gd name="T7" fmla="*/ 112 h 448"/>
                <a:gd name="T8" fmla="*/ 803 w 1336"/>
                <a:gd name="T9" fmla="*/ 265 h 448"/>
                <a:gd name="T10" fmla="*/ 775 w 1336"/>
                <a:gd name="T11" fmla="*/ 267 h 448"/>
                <a:gd name="T12" fmla="*/ 775 w 1336"/>
                <a:gd name="T13" fmla="*/ 267 h 448"/>
                <a:gd name="T14" fmla="*/ 58 w 1336"/>
                <a:gd name="T15" fmla="*/ 448 h 448"/>
                <a:gd name="T16" fmla="*/ 653 w 1336"/>
                <a:gd name="T17" fmla="*/ 82 h 448"/>
                <a:gd name="T18" fmla="*/ 724 w 1336"/>
                <a:gd name="T19" fmla="*/ 95 h 448"/>
                <a:gd name="T20" fmla="*/ 775 w 1336"/>
                <a:gd name="T21" fmla="*/ 267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6" h="448">
                  <a:moveTo>
                    <a:pt x="803" y="265"/>
                  </a:moveTo>
                  <a:lnTo>
                    <a:pt x="803" y="265"/>
                  </a:lnTo>
                  <a:cubicBezTo>
                    <a:pt x="999" y="249"/>
                    <a:pt x="1183" y="269"/>
                    <a:pt x="1336" y="342"/>
                  </a:cubicBezTo>
                  <a:cubicBezTo>
                    <a:pt x="1222" y="265"/>
                    <a:pt x="1044" y="171"/>
                    <a:pt x="799" y="112"/>
                  </a:cubicBezTo>
                  <a:cubicBezTo>
                    <a:pt x="794" y="179"/>
                    <a:pt x="799" y="237"/>
                    <a:pt x="803" y="265"/>
                  </a:cubicBezTo>
                  <a:close/>
                  <a:moveTo>
                    <a:pt x="775" y="267"/>
                  </a:moveTo>
                  <a:lnTo>
                    <a:pt x="775" y="267"/>
                  </a:lnTo>
                  <a:cubicBezTo>
                    <a:pt x="556" y="288"/>
                    <a:pt x="297" y="359"/>
                    <a:pt x="58" y="448"/>
                  </a:cubicBezTo>
                  <a:cubicBezTo>
                    <a:pt x="0" y="248"/>
                    <a:pt x="151" y="0"/>
                    <a:pt x="653" y="82"/>
                  </a:cubicBezTo>
                  <a:cubicBezTo>
                    <a:pt x="677" y="86"/>
                    <a:pt x="701" y="90"/>
                    <a:pt x="724" y="95"/>
                  </a:cubicBezTo>
                  <a:cubicBezTo>
                    <a:pt x="736" y="166"/>
                    <a:pt x="757" y="224"/>
                    <a:pt x="775" y="26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400"/>
            </a:p>
          </p:txBody>
        </p:sp>
        <p:sp>
          <p:nvSpPr>
            <p:cNvPr id="17" name="Freeform 7"/>
            <p:cNvSpPr>
              <a:spLocks noEditPoints="1"/>
            </p:cNvSpPr>
            <p:nvPr userDrawn="1"/>
          </p:nvSpPr>
          <p:spPr bwMode="black">
            <a:xfrm>
              <a:off x="2659856" y="4072731"/>
              <a:ext cx="919163" cy="250825"/>
            </a:xfrm>
            <a:custGeom>
              <a:avLst/>
              <a:gdLst>
                <a:gd name="T0" fmla="*/ 1580 w 1897"/>
                <a:gd name="T1" fmla="*/ 301 h 515"/>
                <a:gd name="T2" fmla="*/ 1706 w 1897"/>
                <a:gd name="T3" fmla="*/ 301 h 515"/>
                <a:gd name="T4" fmla="*/ 1596 w 1897"/>
                <a:gd name="T5" fmla="*/ 20 h 515"/>
                <a:gd name="T6" fmla="*/ 1392 w 1897"/>
                <a:gd name="T7" fmla="*/ 500 h 515"/>
                <a:gd name="T8" fmla="*/ 1542 w 1897"/>
                <a:gd name="T9" fmla="*/ 394 h 515"/>
                <a:gd name="T10" fmla="*/ 1787 w 1897"/>
                <a:gd name="T11" fmla="*/ 500 h 515"/>
                <a:gd name="T12" fmla="*/ 1693 w 1897"/>
                <a:gd name="T13" fmla="*/ 20 h 515"/>
                <a:gd name="T14" fmla="*/ 1813 w 1897"/>
                <a:gd name="T15" fmla="*/ 77 h 515"/>
                <a:gd name="T16" fmla="*/ 1813 w 1897"/>
                <a:gd name="T17" fmla="*/ 61 h 515"/>
                <a:gd name="T18" fmla="*/ 1829 w 1897"/>
                <a:gd name="T19" fmla="*/ 77 h 515"/>
                <a:gd name="T20" fmla="*/ 1826 w 1897"/>
                <a:gd name="T21" fmla="*/ 59 h 515"/>
                <a:gd name="T22" fmla="*/ 1834 w 1897"/>
                <a:gd name="T23" fmla="*/ 48 h 515"/>
                <a:gd name="T24" fmla="*/ 1819 w 1897"/>
                <a:gd name="T25" fmla="*/ 35 h 515"/>
                <a:gd name="T26" fmla="*/ 1806 w 1897"/>
                <a:gd name="T27" fmla="*/ 77 h 515"/>
                <a:gd name="T28" fmla="*/ 1850 w 1897"/>
                <a:gd name="T29" fmla="*/ 56 h 515"/>
                <a:gd name="T30" fmla="*/ 1819 w 1897"/>
                <a:gd name="T31" fmla="*/ 88 h 515"/>
                <a:gd name="T32" fmla="*/ 1819 w 1897"/>
                <a:gd name="T33" fmla="*/ 25 h 515"/>
                <a:gd name="T34" fmla="*/ 1819 w 1897"/>
                <a:gd name="T35" fmla="*/ 20 h 515"/>
                <a:gd name="T36" fmla="*/ 1783 w 1897"/>
                <a:gd name="T37" fmla="*/ 56 h 515"/>
                <a:gd name="T38" fmla="*/ 1855 w 1897"/>
                <a:gd name="T39" fmla="*/ 56 h 515"/>
                <a:gd name="T40" fmla="*/ 1813 w 1897"/>
                <a:gd name="T41" fmla="*/ 41 h 515"/>
                <a:gd name="T42" fmla="*/ 1818 w 1897"/>
                <a:gd name="T43" fmla="*/ 41 h 515"/>
                <a:gd name="T44" fmla="*/ 1827 w 1897"/>
                <a:gd name="T45" fmla="*/ 48 h 515"/>
                <a:gd name="T46" fmla="*/ 1818 w 1897"/>
                <a:gd name="T47" fmla="*/ 55 h 515"/>
                <a:gd name="T48" fmla="*/ 1813 w 1897"/>
                <a:gd name="T49" fmla="*/ 41 h 515"/>
                <a:gd name="T50" fmla="*/ 273 w 1897"/>
                <a:gd name="T51" fmla="*/ 190 h 515"/>
                <a:gd name="T52" fmla="*/ 106 w 1897"/>
                <a:gd name="T53" fmla="*/ 263 h 515"/>
                <a:gd name="T54" fmla="*/ 188 w 1897"/>
                <a:gd name="T55" fmla="*/ 116 h 515"/>
                <a:gd name="T56" fmla="*/ 273 w 1897"/>
                <a:gd name="T57" fmla="*/ 190 h 515"/>
                <a:gd name="T58" fmla="*/ 197 w 1897"/>
                <a:gd name="T59" fmla="*/ 20 h 515"/>
                <a:gd name="T60" fmla="*/ 0 w 1897"/>
                <a:gd name="T61" fmla="*/ 500 h 515"/>
                <a:gd name="T62" fmla="*/ 106 w 1897"/>
                <a:gd name="T63" fmla="*/ 356 h 515"/>
                <a:gd name="T64" fmla="*/ 380 w 1897"/>
                <a:gd name="T65" fmla="*/ 188 h 515"/>
                <a:gd name="T66" fmla="*/ 197 w 1897"/>
                <a:gd name="T67" fmla="*/ 20 h 515"/>
                <a:gd name="T68" fmla="*/ 955 w 1897"/>
                <a:gd name="T69" fmla="*/ 74 h 515"/>
                <a:gd name="T70" fmla="*/ 954 w 1897"/>
                <a:gd name="T71" fmla="*/ 443 h 515"/>
                <a:gd name="T72" fmla="*/ 1339 w 1897"/>
                <a:gd name="T73" fmla="*/ 438 h 515"/>
                <a:gd name="T74" fmla="*/ 1342 w 1897"/>
                <a:gd name="T75" fmla="*/ 215 h 515"/>
                <a:gd name="T76" fmla="*/ 1133 w 1897"/>
                <a:gd name="T77" fmla="*/ 304 h 515"/>
                <a:gd name="T78" fmla="*/ 1242 w 1897"/>
                <a:gd name="T79" fmla="*/ 394 h 515"/>
                <a:gd name="T80" fmla="*/ 1027 w 1897"/>
                <a:gd name="T81" fmla="*/ 375 h 515"/>
                <a:gd name="T82" fmla="*/ 1029 w 1897"/>
                <a:gd name="T83" fmla="*/ 143 h 515"/>
                <a:gd name="T84" fmla="*/ 1208 w 1897"/>
                <a:gd name="T85" fmla="*/ 107 h 515"/>
                <a:gd name="T86" fmla="*/ 1317 w 1897"/>
                <a:gd name="T87" fmla="*/ 63 h 515"/>
                <a:gd name="T88" fmla="*/ 955 w 1897"/>
                <a:gd name="T89" fmla="*/ 74 h 515"/>
                <a:gd name="T90" fmla="*/ 563 w 1897"/>
                <a:gd name="T91" fmla="*/ 309 h 515"/>
                <a:gd name="T92" fmla="*/ 769 w 1897"/>
                <a:gd name="T93" fmla="*/ 215 h 515"/>
                <a:gd name="T94" fmla="*/ 563 w 1897"/>
                <a:gd name="T95" fmla="*/ 114 h 515"/>
                <a:gd name="T96" fmla="*/ 820 w 1897"/>
                <a:gd name="T97" fmla="*/ 20 h 515"/>
                <a:gd name="T98" fmla="*/ 458 w 1897"/>
                <a:gd name="T99" fmla="*/ 500 h 515"/>
                <a:gd name="T100" fmla="*/ 823 w 1897"/>
                <a:gd name="T101" fmla="*/ 407 h 515"/>
                <a:gd name="T102" fmla="*/ 563 w 1897"/>
                <a:gd name="T103" fmla="*/ 309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97" h="515">
                  <a:moveTo>
                    <a:pt x="1580" y="301"/>
                  </a:moveTo>
                  <a:lnTo>
                    <a:pt x="1580" y="301"/>
                  </a:lnTo>
                  <a:lnTo>
                    <a:pt x="1643" y="146"/>
                  </a:lnTo>
                  <a:lnTo>
                    <a:pt x="1706" y="301"/>
                  </a:lnTo>
                  <a:lnTo>
                    <a:pt x="1580" y="301"/>
                  </a:lnTo>
                  <a:close/>
                  <a:moveTo>
                    <a:pt x="1596" y="20"/>
                  </a:moveTo>
                  <a:lnTo>
                    <a:pt x="1596" y="20"/>
                  </a:lnTo>
                  <a:lnTo>
                    <a:pt x="1392" y="500"/>
                  </a:lnTo>
                  <a:lnTo>
                    <a:pt x="1499" y="500"/>
                  </a:lnTo>
                  <a:lnTo>
                    <a:pt x="1542" y="394"/>
                  </a:lnTo>
                  <a:lnTo>
                    <a:pt x="1744" y="394"/>
                  </a:lnTo>
                  <a:lnTo>
                    <a:pt x="1787" y="500"/>
                  </a:lnTo>
                  <a:lnTo>
                    <a:pt x="1897" y="500"/>
                  </a:lnTo>
                  <a:lnTo>
                    <a:pt x="1693" y="20"/>
                  </a:lnTo>
                  <a:lnTo>
                    <a:pt x="1596" y="20"/>
                  </a:lnTo>
                  <a:close/>
                  <a:moveTo>
                    <a:pt x="1813" y="77"/>
                  </a:moveTo>
                  <a:lnTo>
                    <a:pt x="1813" y="77"/>
                  </a:lnTo>
                  <a:lnTo>
                    <a:pt x="1813" y="61"/>
                  </a:lnTo>
                  <a:lnTo>
                    <a:pt x="1820" y="61"/>
                  </a:lnTo>
                  <a:lnTo>
                    <a:pt x="1829" y="77"/>
                  </a:lnTo>
                  <a:lnTo>
                    <a:pt x="1837" y="77"/>
                  </a:lnTo>
                  <a:lnTo>
                    <a:pt x="1826" y="59"/>
                  </a:lnTo>
                  <a:cubicBezTo>
                    <a:pt x="1829" y="58"/>
                    <a:pt x="1831" y="57"/>
                    <a:pt x="1832" y="55"/>
                  </a:cubicBezTo>
                  <a:cubicBezTo>
                    <a:pt x="1833" y="53"/>
                    <a:pt x="1834" y="50"/>
                    <a:pt x="1834" y="48"/>
                  </a:cubicBezTo>
                  <a:cubicBezTo>
                    <a:pt x="1834" y="44"/>
                    <a:pt x="1833" y="40"/>
                    <a:pt x="1830" y="38"/>
                  </a:cubicBezTo>
                  <a:cubicBezTo>
                    <a:pt x="1828" y="36"/>
                    <a:pt x="1824" y="35"/>
                    <a:pt x="1819" y="35"/>
                  </a:cubicBezTo>
                  <a:lnTo>
                    <a:pt x="1806" y="35"/>
                  </a:lnTo>
                  <a:lnTo>
                    <a:pt x="1806" y="77"/>
                  </a:lnTo>
                  <a:lnTo>
                    <a:pt x="1813" y="77"/>
                  </a:lnTo>
                  <a:close/>
                  <a:moveTo>
                    <a:pt x="1850" y="56"/>
                  </a:moveTo>
                  <a:lnTo>
                    <a:pt x="1850" y="56"/>
                  </a:lnTo>
                  <a:cubicBezTo>
                    <a:pt x="1850" y="74"/>
                    <a:pt x="1836" y="88"/>
                    <a:pt x="1819" y="88"/>
                  </a:cubicBezTo>
                  <a:cubicBezTo>
                    <a:pt x="1802" y="88"/>
                    <a:pt x="1788" y="74"/>
                    <a:pt x="1788" y="56"/>
                  </a:cubicBezTo>
                  <a:cubicBezTo>
                    <a:pt x="1788" y="39"/>
                    <a:pt x="1802" y="25"/>
                    <a:pt x="1819" y="25"/>
                  </a:cubicBezTo>
                  <a:cubicBezTo>
                    <a:pt x="1836" y="25"/>
                    <a:pt x="1850" y="39"/>
                    <a:pt x="1850" y="56"/>
                  </a:cubicBezTo>
                  <a:close/>
                  <a:moveTo>
                    <a:pt x="1819" y="20"/>
                  </a:moveTo>
                  <a:lnTo>
                    <a:pt x="1819" y="20"/>
                  </a:lnTo>
                  <a:cubicBezTo>
                    <a:pt x="1799" y="20"/>
                    <a:pt x="1783" y="37"/>
                    <a:pt x="1783" y="56"/>
                  </a:cubicBezTo>
                  <a:cubicBezTo>
                    <a:pt x="1783" y="76"/>
                    <a:pt x="1799" y="92"/>
                    <a:pt x="1819" y="92"/>
                  </a:cubicBezTo>
                  <a:cubicBezTo>
                    <a:pt x="1839" y="92"/>
                    <a:pt x="1855" y="76"/>
                    <a:pt x="1855" y="56"/>
                  </a:cubicBezTo>
                  <a:cubicBezTo>
                    <a:pt x="1855" y="37"/>
                    <a:pt x="1839" y="20"/>
                    <a:pt x="1819" y="20"/>
                  </a:cubicBezTo>
                  <a:close/>
                  <a:moveTo>
                    <a:pt x="1813" y="41"/>
                  </a:moveTo>
                  <a:lnTo>
                    <a:pt x="1813" y="41"/>
                  </a:lnTo>
                  <a:lnTo>
                    <a:pt x="1818" y="41"/>
                  </a:lnTo>
                  <a:cubicBezTo>
                    <a:pt x="1821" y="41"/>
                    <a:pt x="1823" y="42"/>
                    <a:pt x="1825" y="43"/>
                  </a:cubicBezTo>
                  <a:cubicBezTo>
                    <a:pt x="1826" y="44"/>
                    <a:pt x="1827" y="46"/>
                    <a:pt x="1827" y="48"/>
                  </a:cubicBezTo>
                  <a:cubicBezTo>
                    <a:pt x="1827" y="50"/>
                    <a:pt x="1826" y="52"/>
                    <a:pt x="1825" y="53"/>
                  </a:cubicBezTo>
                  <a:cubicBezTo>
                    <a:pt x="1823" y="54"/>
                    <a:pt x="1821" y="55"/>
                    <a:pt x="1818" y="55"/>
                  </a:cubicBezTo>
                  <a:lnTo>
                    <a:pt x="1813" y="55"/>
                  </a:lnTo>
                  <a:lnTo>
                    <a:pt x="1813" y="41"/>
                  </a:lnTo>
                  <a:close/>
                  <a:moveTo>
                    <a:pt x="273" y="190"/>
                  </a:moveTo>
                  <a:lnTo>
                    <a:pt x="273" y="190"/>
                  </a:lnTo>
                  <a:cubicBezTo>
                    <a:pt x="273" y="231"/>
                    <a:pt x="243" y="263"/>
                    <a:pt x="190" y="263"/>
                  </a:cubicBezTo>
                  <a:lnTo>
                    <a:pt x="106" y="263"/>
                  </a:lnTo>
                  <a:lnTo>
                    <a:pt x="106" y="116"/>
                  </a:lnTo>
                  <a:lnTo>
                    <a:pt x="188" y="116"/>
                  </a:lnTo>
                  <a:cubicBezTo>
                    <a:pt x="241" y="116"/>
                    <a:pt x="273" y="141"/>
                    <a:pt x="273" y="189"/>
                  </a:cubicBezTo>
                  <a:lnTo>
                    <a:pt x="273" y="190"/>
                  </a:lnTo>
                  <a:close/>
                  <a:moveTo>
                    <a:pt x="197" y="20"/>
                  </a:moveTo>
                  <a:lnTo>
                    <a:pt x="197" y="20"/>
                  </a:lnTo>
                  <a:lnTo>
                    <a:pt x="0" y="20"/>
                  </a:lnTo>
                  <a:lnTo>
                    <a:pt x="0" y="500"/>
                  </a:lnTo>
                  <a:lnTo>
                    <a:pt x="106" y="500"/>
                  </a:lnTo>
                  <a:lnTo>
                    <a:pt x="106" y="356"/>
                  </a:lnTo>
                  <a:lnTo>
                    <a:pt x="186" y="356"/>
                  </a:lnTo>
                  <a:cubicBezTo>
                    <a:pt x="294" y="356"/>
                    <a:pt x="380" y="299"/>
                    <a:pt x="380" y="188"/>
                  </a:cubicBezTo>
                  <a:lnTo>
                    <a:pt x="380" y="186"/>
                  </a:lnTo>
                  <a:cubicBezTo>
                    <a:pt x="380" y="88"/>
                    <a:pt x="311" y="20"/>
                    <a:pt x="197" y="20"/>
                  </a:cubicBezTo>
                  <a:close/>
                  <a:moveTo>
                    <a:pt x="955" y="74"/>
                  </a:moveTo>
                  <a:lnTo>
                    <a:pt x="955" y="74"/>
                  </a:lnTo>
                  <a:cubicBezTo>
                    <a:pt x="905" y="123"/>
                    <a:pt x="879" y="186"/>
                    <a:pt x="879" y="259"/>
                  </a:cubicBezTo>
                  <a:cubicBezTo>
                    <a:pt x="879" y="333"/>
                    <a:pt x="904" y="395"/>
                    <a:pt x="954" y="443"/>
                  </a:cubicBezTo>
                  <a:cubicBezTo>
                    <a:pt x="1003" y="491"/>
                    <a:pt x="1065" y="515"/>
                    <a:pt x="1138" y="515"/>
                  </a:cubicBezTo>
                  <a:cubicBezTo>
                    <a:pt x="1225" y="515"/>
                    <a:pt x="1292" y="489"/>
                    <a:pt x="1339" y="438"/>
                  </a:cubicBezTo>
                  <a:lnTo>
                    <a:pt x="1342" y="435"/>
                  </a:lnTo>
                  <a:lnTo>
                    <a:pt x="1342" y="215"/>
                  </a:lnTo>
                  <a:lnTo>
                    <a:pt x="1133" y="215"/>
                  </a:lnTo>
                  <a:lnTo>
                    <a:pt x="1133" y="304"/>
                  </a:lnTo>
                  <a:lnTo>
                    <a:pt x="1242" y="304"/>
                  </a:lnTo>
                  <a:lnTo>
                    <a:pt x="1242" y="394"/>
                  </a:lnTo>
                  <a:cubicBezTo>
                    <a:pt x="1214" y="411"/>
                    <a:pt x="1178" y="419"/>
                    <a:pt x="1137" y="419"/>
                  </a:cubicBezTo>
                  <a:cubicBezTo>
                    <a:pt x="1094" y="419"/>
                    <a:pt x="1057" y="404"/>
                    <a:pt x="1027" y="375"/>
                  </a:cubicBezTo>
                  <a:cubicBezTo>
                    <a:pt x="998" y="347"/>
                    <a:pt x="982" y="308"/>
                    <a:pt x="982" y="260"/>
                  </a:cubicBezTo>
                  <a:cubicBezTo>
                    <a:pt x="982" y="211"/>
                    <a:pt x="998" y="172"/>
                    <a:pt x="1029" y="143"/>
                  </a:cubicBezTo>
                  <a:cubicBezTo>
                    <a:pt x="1060" y="113"/>
                    <a:pt x="1099" y="99"/>
                    <a:pt x="1144" y="99"/>
                  </a:cubicBezTo>
                  <a:cubicBezTo>
                    <a:pt x="1168" y="99"/>
                    <a:pt x="1190" y="101"/>
                    <a:pt x="1208" y="107"/>
                  </a:cubicBezTo>
                  <a:cubicBezTo>
                    <a:pt x="1224" y="113"/>
                    <a:pt x="1241" y="123"/>
                    <a:pt x="1258" y="137"/>
                  </a:cubicBezTo>
                  <a:lnTo>
                    <a:pt x="1317" y="63"/>
                  </a:lnTo>
                  <a:cubicBezTo>
                    <a:pt x="1286" y="36"/>
                    <a:pt x="1230" y="0"/>
                    <a:pt x="1138" y="0"/>
                  </a:cubicBezTo>
                  <a:cubicBezTo>
                    <a:pt x="1067" y="0"/>
                    <a:pt x="1005" y="25"/>
                    <a:pt x="955" y="74"/>
                  </a:cubicBezTo>
                  <a:close/>
                  <a:moveTo>
                    <a:pt x="563" y="309"/>
                  </a:moveTo>
                  <a:lnTo>
                    <a:pt x="563" y="309"/>
                  </a:lnTo>
                  <a:lnTo>
                    <a:pt x="769" y="309"/>
                  </a:lnTo>
                  <a:lnTo>
                    <a:pt x="769" y="215"/>
                  </a:lnTo>
                  <a:lnTo>
                    <a:pt x="563" y="215"/>
                  </a:lnTo>
                  <a:lnTo>
                    <a:pt x="563" y="114"/>
                  </a:lnTo>
                  <a:lnTo>
                    <a:pt x="820" y="114"/>
                  </a:lnTo>
                  <a:lnTo>
                    <a:pt x="820" y="20"/>
                  </a:lnTo>
                  <a:lnTo>
                    <a:pt x="458" y="20"/>
                  </a:lnTo>
                  <a:lnTo>
                    <a:pt x="458" y="500"/>
                  </a:lnTo>
                  <a:lnTo>
                    <a:pt x="823" y="500"/>
                  </a:lnTo>
                  <a:lnTo>
                    <a:pt x="823" y="407"/>
                  </a:lnTo>
                  <a:lnTo>
                    <a:pt x="563" y="407"/>
                  </a:lnTo>
                  <a:lnTo>
                    <a:pt x="563" y="309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7"/>
            <p:cNvSpPr>
              <a:spLocks noEditPoints="1"/>
            </p:cNvSpPr>
            <p:nvPr userDrawn="1"/>
          </p:nvSpPr>
          <p:spPr bwMode="black">
            <a:xfrm>
              <a:off x="2591594" y="3512344"/>
              <a:ext cx="1062038" cy="492125"/>
            </a:xfrm>
            <a:custGeom>
              <a:avLst/>
              <a:gdLst>
                <a:gd name="T0" fmla="*/ 1949 w 2192"/>
                <a:gd name="T1" fmla="*/ 300 h 1016"/>
                <a:gd name="T2" fmla="*/ 1949 w 2192"/>
                <a:gd name="T3" fmla="*/ 300 h 1016"/>
                <a:gd name="T4" fmla="*/ 1946 w 2192"/>
                <a:gd name="T5" fmla="*/ 299 h 1016"/>
                <a:gd name="T6" fmla="*/ 1890 w 2192"/>
                <a:gd name="T7" fmla="*/ 310 h 1016"/>
                <a:gd name="T8" fmla="*/ 1887 w 2192"/>
                <a:gd name="T9" fmla="*/ 313 h 1016"/>
                <a:gd name="T10" fmla="*/ 1937 w 2192"/>
                <a:gd name="T11" fmla="*/ 338 h 1016"/>
                <a:gd name="T12" fmla="*/ 1949 w 2192"/>
                <a:gd name="T13" fmla="*/ 300 h 1016"/>
                <a:gd name="T14" fmla="*/ 2179 w 2192"/>
                <a:gd name="T15" fmla="*/ 576 h 1016"/>
                <a:gd name="T16" fmla="*/ 2179 w 2192"/>
                <a:gd name="T17" fmla="*/ 576 h 1016"/>
                <a:gd name="T18" fmla="*/ 2147 w 2192"/>
                <a:gd name="T19" fmla="*/ 630 h 1016"/>
                <a:gd name="T20" fmla="*/ 2080 w 2192"/>
                <a:gd name="T21" fmla="*/ 641 h 1016"/>
                <a:gd name="T22" fmla="*/ 1910 w 2192"/>
                <a:gd name="T23" fmla="*/ 572 h 1016"/>
                <a:gd name="T24" fmla="*/ 1622 w 2192"/>
                <a:gd name="T25" fmla="*/ 492 h 1016"/>
                <a:gd name="T26" fmla="*/ 1611 w 2192"/>
                <a:gd name="T27" fmla="*/ 504 h 1016"/>
                <a:gd name="T28" fmla="*/ 1803 w 2192"/>
                <a:gd name="T29" fmla="*/ 626 h 1016"/>
                <a:gd name="T30" fmla="*/ 1845 w 2192"/>
                <a:gd name="T31" fmla="*/ 779 h 1016"/>
                <a:gd name="T32" fmla="*/ 1725 w 2192"/>
                <a:gd name="T33" fmla="*/ 706 h 1016"/>
                <a:gd name="T34" fmla="*/ 1188 w 2192"/>
                <a:gd name="T35" fmla="*/ 476 h 1016"/>
                <a:gd name="T36" fmla="*/ 1759 w 2192"/>
                <a:gd name="T37" fmla="*/ 67 h 1016"/>
                <a:gd name="T38" fmla="*/ 1912 w 2192"/>
                <a:gd name="T39" fmla="*/ 124 h 1016"/>
                <a:gd name="T40" fmla="*/ 1878 w 2192"/>
                <a:gd name="T41" fmla="*/ 159 h 1016"/>
                <a:gd name="T42" fmla="*/ 1880 w 2192"/>
                <a:gd name="T43" fmla="*/ 191 h 1016"/>
                <a:gd name="T44" fmla="*/ 1977 w 2192"/>
                <a:gd name="T45" fmla="*/ 267 h 1016"/>
                <a:gd name="T46" fmla="*/ 2010 w 2192"/>
                <a:gd name="T47" fmla="*/ 355 h 1016"/>
                <a:gd name="T48" fmla="*/ 2174 w 2192"/>
                <a:gd name="T49" fmla="*/ 531 h 1016"/>
                <a:gd name="T50" fmla="*/ 2179 w 2192"/>
                <a:gd name="T51" fmla="*/ 576 h 1016"/>
                <a:gd name="T52" fmla="*/ 1123 w 2192"/>
                <a:gd name="T53" fmla="*/ 197 h 1016"/>
                <a:gd name="T54" fmla="*/ 1123 w 2192"/>
                <a:gd name="T55" fmla="*/ 197 h 1016"/>
                <a:gd name="T56" fmla="*/ 1113 w 2192"/>
                <a:gd name="T57" fmla="*/ 459 h 1016"/>
                <a:gd name="T58" fmla="*/ 1042 w 2192"/>
                <a:gd name="T59" fmla="*/ 446 h 1016"/>
                <a:gd name="T60" fmla="*/ 447 w 2192"/>
                <a:gd name="T61" fmla="*/ 812 h 1016"/>
                <a:gd name="T62" fmla="*/ 0 w 2192"/>
                <a:gd name="T63" fmla="*/ 1016 h 1016"/>
                <a:gd name="T64" fmla="*/ 987 w 2192"/>
                <a:gd name="T65" fmla="*/ 73 h 1016"/>
                <a:gd name="T66" fmla="*/ 1123 w 2192"/>
                <a:gd name="T67" fmla="*/ 197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92" h="1016">
                  <a:moveTo>
                    <a:pt x="1949" y="300"/>
                  </a:moveTo>
                  <a:lnTo>
                    <a:pt x="1949" y="300"/>
                  </a:lnTo>
                  <a:lnTo>
                    <a:pt x="1946" y="299"/>
                  </a:lnTo>
                  <a:cubicBezTo>
                    <a:pt x="1946" y="298"/>
                    <a:pt x="1914" y="284"/>
                    <a:pt x="1890" y="310"/>
                  </a:cubicBezTo>
                  <a:lnTo>
                    <a:pt x="1887" y="313"/>
                  </a:lnTo>
                  <a:lnTo>
                    <a:pt x="1937" y="338"/>
                  </a:lnTo>
                  <a:lnTo>
                    <a:pt x="1949" y="300"/>
                  </a:lnTo>
                  <a:close/>
                  <a:moveTo>
                    <a:pt x="2179" y="576"/>
                  </a:moveTo>
                  <a:lnTo>
                    <a:pt x="2179" y="576"/>
                  </a:lnTo>
                  <a:cubicBezTo>
                    <a:pt x="2179" y="576"/>
                    <a:pt x="2157" y="615"/>
                    <a:pt x="2147" y="630"/>
                  </a:cubicBezTo>
                  <a:cubicBezTo>
                    <a:pt x="2137" y="644"/>
                    <a:pt x="2107" y="653"/>
                    <a:pt x="2080" y="641"/>
                  </a:cubicBezTo>
                  <a:cubicBezTo>
                    <a:pt x="2068" y="635"/>
                    <a:pt x="1954" y="568"/>
                    <a:pt x="1910" y="572"/>
                  </a:cubicBezTo>
                  <a:cubicBezTo>
                    <a:pt x="1689" y="591"/>
                    <a:pt x="1629" y="500"/>
                    <a:pt x="1622" y="492"/>
                  </a:cubicBezTo>
                  <a:cubicBezTo>
                    <a:pt x="1615" y="484"/>
                    <a:pt x="1601" y="488"/>
                    <a:pt x="1611" y="504"/>
                  </a:cubicBezTo>
                  <a:cubicBezTo>
                    <a:pt x="1659" y="587"/>
                    <a:pt x="1803" y="626"/>
                    <a:pt x="1803" y="626"/>
                  </a:cubicBezTo>
                  <a:cubicBezTo>
                    <a:pt x="1840" y="716"/>
                    <a:pt x="1845" y="779"/>
                    <a:pt x="1845" y="779"/>
                  </a:cubicBezTo>
                  <a:cubicBezTo>
                    <a:pt x="1808" y="750"/>
                    <a:pt x="1767" y="726"/>
                    <a:pt x="1725" y="706"/>
                  </a:cubicBezTo>
                  <a:cubicBezTo>
                    <a:pt x="1611" y="629"/>
                    <a:pt x="1433" y="535"/>
                    <a:pt x="1188" y="476"/>
                  </a:cubicBezTo>
                  <a:cubicBezTo>
                    <a:pt x="1202" y="281"/>
                    <a:pt x="1300" y="0"/>
                    <a:pt x="1759" y="67"/>
                  </a:cubicBezTo>
                  <a:cubicBezTo>
                    <a:pt x="1759" y="67"/>
                    <a:pt x="1851" y="82"/>
                    <a:pt x="1912" y="124"/>
                  </a:cubicBezTo>
                  <a:cubicBezTo>
                    <a:pt x="1912" y="124"/>
                    <a:pt x="1898" y="140"/>
                    <a:pt x="1878" y="159"/>
                  </a:cubicBezTo>
                  <a:cubicBezTo>
                    <a:pt x="1859" y="178"/>
                    <a:pt x="1880" y="191"/>
                    <a:pt x="1880" y="191"/>
                  </a:cubicBezTo>
                  <a:lnTo>
                    <a:pt x="1977" y="267"/>
                  </a:lnTo>
                  <a:cubicBezTo>
                    <a:pt x="1978" y="307"/>
                    <a:pt x="1980" y="318"/>
                    <a:pt x="2010" y="355"/>
                  </a:cubicBezTo>
                  <a:cubicBezTo>
                    <a:pt x="2041" y="391"/>
                    <a:pt x="2158" y="515"/>
                    <a:pt x="2174" y="531"/>
                  </a:cubicBezTo>
                  <a:cubicBezTo>
                    <a:pt x="2192" y="550"/>
                    <a:pt x="2179" y="576"/>
                    <a:pt x="2179" y="576"/>
                  </a:cubicBezTo>
                  <a:close/>
                  <a:moveTo>
                    <a:pt x="1123" y="197"/>
                  </a:moveTo>
                  <a:lnTo>
                    <a:pt x="1123" y="197"/>
                  </a:lnTo>
                  <a:cubicBezTo>
                    <a:pt x="1098" y="297"/>
                    <a:pt x="1100" y="385"/>
                    <a:pt x="1113" y="459"/>
                  </a:cubicBezTo>
                  <a:cubicBezTo>
                    <a:pt x="1090" y="454"/>
                    <a:pt x="1066" y="450"/>
                    <a:pt x="1042" y="446"/>
                  </a:cubicBezTo>
                  <a:cubicBezTo>
                    <a:pt x="540" y="364"/>
                    <a:pt x="389" y="612"/>
                    <a:pt x="447" y="812"/>
                  </a:cubicBezTo>
                  <a:cubicBezTo>
                    <a:pt x="281" y="875"/>
                    <a:pt x="125" y="946"/>
                    <a:pt x="0" y="1016"/>
                  </a:cubicBezTo>
                  <a:cubicBezTo>
                    <a:pt x="197" y="544"/>
                    <a:pt x="625" y="128"/>
                    <a:pt x="987" y="73"/>
                  </a:cubicBezTo>
                  <a:cubicBezTo>
                    <a:pt x="1105" y="58"/>
                    <a:pt x="1138" y="134"/>
                    <a:pt x="1123" y="19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486832" y="6471051"/>
            <a:ext cx="3536949" cy="243440"/>
          </a:xfrm>
          <a:prstGeom prst="rect">
            <a:avLst/>
          </a:prstGeom>
          <a:noFill/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/>
            <a:r>
              <a:rPr lang="en-US" sz="800">
                <a:solidFill>
                  <a:srgbClr val="8F92AA"/>
                </a:solidFill>
              </a:rPr>
              <a:t>© </a:t>
            </a:r>
            <a:r>
              <a:rPr lang="is-IS" sz="800">
                <a:solidFill>
                  <a:srgbClr val="8F92AA"/>
                </a:solidFill>
              </a:rPr>
              <a:t>2018</a:t>
            </a:r>
            <a:r>
              <a:rPr lang="en-US" sz="800">
                <a:solidFill>
                  <a:srgbClr val="8F92AA"/>
                </a:solidFill>
              </a:rPr>
              <a:t> Pegasystems Inc</a:t>
            </a:r>
            <a:r>
              <a:rPr lang="en-US" sz="800" baseline="0">
                <a:solidFill>
                  <a:srgbClr val="8F92AA"/>
                </a:solidFill>
              </a:rPr>
              <a:t>.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18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Right - No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833" y="1464734"/>
            <a:ext cx="7376584" cy="47519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68218" y="1464734"/>
            <a:ext cx="3536101" cy="47519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Slide title, sentence case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3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Left - No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834" y="1464734"/>
            <a:ext cx="3536951" cy="47519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8585" y="1464734"/>
            <a:ext cx="7375735" cy="47519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Slide title, sentence case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Heavy 1 - No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4" y="1159933"/>
            <a:ext cx="11218333" cy="50567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86834" y="245533"/>
            <a:ext cx="11218333" cy="484292"/>
          </a:xfrm>
        </p:spPr>
        <p:txBody>
          <a:bodyPr tIns="27432" anchor="t" anchorCtr="0">
            <a:noAutofit/>
          </a:bodyPr>
          <a:lstStyle/>
          <a:p>
            <a:r>
              <a:rPr lang="en-US"/>
              <a:t>Slide title, sentence case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486833" y="731517"/>
            <a:ext cx="11217488" cy="42672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67" baseline="0">
                <a:solidFill>
                  <a:schemeClr val="accent6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9pPr>
          </a:lstStyle>
          <a:p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19446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Heavy 2 - No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833" y="1159934"/>
            <a:ext cx="5365752" cy="50567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9418" y="1159934"/>
            <a:ext cx="5365748" cy="50567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6834" y="243840"/>
            <a:ext cx="11218333" cy="487680"/>
          </a:xfrm>
        </p:spPr>
        <p:txBody>
          <a:bodyPr tIns="27432" anchor="t" anchorCtr="0"/>
          <a:lstStyle/>
          <a:p>
            <a:r>
              <a:rPr lang="en-US"/>
              <a:t>Slide title, sentence case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486833" y="731519"/>
            <a:ext cx="11217488" cy="42672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67" baseline="0">
                <a:solidFill>
                  <a:schemeClr val="accent6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9pPr>
          </a:lstStyle>
          <a:p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1193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Heavy 3 - No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833" y="1158240"/>
            <a:ext cx="3535680" cy="505841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7737" y="1159934"/>
            <a:ext cx="3535680" cy="50567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8168640" y="1159934"/>
            <a:ext cx="3535680" cy="5056716"/>
          </a:xfrm>
        </p:spPr>
        <p:txBody>
          <a:bodyPr/>
          <a:lstStyle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6834" y="243840"/>
            <a:ext cx="11218333" cy="487680"/>
          </a:xfrm>
        </p:spPr>
        <p:txBody>
          <a:bodyPr tIns="27432" anchor="t" anchorCtr="0"/>
          <a:lstStyle/>
          <a:p>
            <a:r>
              <a:rPr lang="en-US"/>
              <a:t>Slide title, sentence case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7" hasCustomPrompt="1"/>
          </p:nvPr>
        </p:nvSpPr>
        <p:spPr>
          <a:xfrm>
            <a:off x="486833" y="731519"/>
            <a:ext cx="11217488" cy="42672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67" baseline="0">
                <a:solidFill>
                  <a:schemeClr val="accent6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9pPr>
          </a:lstStyle>
          <a:p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4903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2FF903FA-B838-1346-B180-C3CAEBF1074F}"/>
              </a:ext>
            </a:extLst>
          </p:cNvPr>
          <p:cNvSpPr>
            <a:spLocks noChangeAspect="1"/>
          </p:cNvSpPr>
          <p:nvPr userDrawn="1"/>
        </p:nvSpPr>
        <p:spPr bwMode="hidden">
          <a:xfrm>
            <a:off x="-5" y="3456594"/>
            <a:ext cx="12192005" cy="2974687"/>
          </a:xfrm>
          <a:custGeom>
            <a:avLst/>
            <a:gdLst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5 w 12192005"/>
              <a:gd name="connsiteY14" fmla="*/ 2555062 h 2974687"/>
              <a:gd name="connsiteX15" fmla="*/ 0 w 12192005"/>
              <a:gd name="connsiteY15" fmla="*/ 2555062 h 2974687"/>
              <a:gd name="connsiteX16" fmla="*/ 0 w 12192005"/>
              <a:gd name="connsiteY16" fmla="*/ 1377434 h 2974687"/>
              <a:gd name="connsiteX17" fmla="*/ 30279 w 12192005"/>
              <a:gd name="connsiteY17" fmla="*/ 1340737 h 2974687"/>
              <a:gd name="connsiteX18" fmla="*/ 532612 w 12192005"/>
              <a:gd name="connsiteY18" fmla="*/ 1132663 h 2974687"/>
              <a:gd name="connsiteX19" fmla="*/ 809134 w 12192005"/>
              <a:gd name="connsiteY19" fmla="*/ 1188491 h 2974687"/>
              <a:gd name="connsiteX20" fmla="*/ 871197 w 12192005"/>
              <a:gd name="connsiteY20" fmla="*/ 1222176 h 2974687"/>
              <a:gd name="connsiteX21" fmla="*/ 920073 w 12192005"/>
              <a:gd name="connsiteY21" fmla="*/ 1162937 h 2974687"/>
              <a:gd name="connsiteX22" fmla="*/ 1422408 w 12192005"/>
              <a:gd name="connsiteY22" fmla="*/ 954863 h 2974687"/>
              <a:gd name="connsiteX23" fmla="*/ 1451151 w 12192005"/>
              <a:gd name="connsiteY23" fmla="*/ 957761 h 2974687"/>
              <a:gd name="connsiteX24" fmla="*/ 1453000 w 12192005"/>
              <a:gd name="connsiteY24" fmla="*/ 939422 h 2974687"/>
              <a:gd name="connsiteX25" fmla="*/ 2392372 w 12192005"/>
              <a:gd name="connsiteY25" fmla="*/ 173813 h 2974687"/>
              <a:gd name="connsiteX26" fmla="*/ 3351221 w 12192005"/>
              <a:gd name="connsiteY26" fmla="*/ 1132663 h 2974687"/>
              <a:gd name="connsiteX27" fmla="*/ 3348380 w 12192005"/>
              <a:gd name="connsiteY27" fmla="*/ 1160840 h 2974687"/>
              <a:gd name="connsiteX28" fmla="*/ 3449988 w 12192005"/>
              <a:gd name="connsiteY28" fmla="*/ 1192380 h 2974687"/>
              <a:gd name="connsiteX29" fmla="*/ 3708764 w 12192005"/>
              <a:gd name="connsiteY29" fmla="*/ 1405477 h 2974687"/>
              <a:gd name="connsiteX30" fmla="*/ 3735036 w 12192005"/>
              <a:gd name="connsiteY30" fmla="*/ 1460129 h 2974687"/>
              <a:gd name="connsiteX31" fmla="*/ 3775589 w 12192005"/>
              <a:gd name="connsiteY31" fmla="*/ 1426671 h 2974687"/>
              <a:gd name="connsiteX32" fmla="*/ 4042973 w 12192005"/>
              <a:gd name="connsiteY32" fmla="*/ 1344996 h 2974687"/>
              <a:gd name="connsiteX33" fmla="*/ 4139355 w 12192005"/>
              <a:gd name="connsiteY33" fmla="*/ 1354712 h 2974687"/>
              <a:gd name="connsiteX34" fmla="*/ 4224117 w 12192005"/>
              <a:gd name="connsiteY34" fmla="*/ 1381024 h 2974687"/>
              <a:gd name="connsiteX35" fmla="*/ 4241201 w 12192005"/>
              <a:gd name="connsiteY35" fmla="*/ 1325996 h 2974687"/>
              <a:gd name="connsiteX36" fmla="*/ 4783148 w 12192005"/>
              <a:gd name="connsiteY36" fmla="*/ 966769 h 2974687"/>
              <a:gd name="connsiteX37" fmla="*/ 4825455 w 12192005"/>
              <a:gd name="connsiteY37" fmla="*/ 971034 h 2974687"/>
              <a:gd name="connsiteX38" fmla="*/ 4864350 w 12192005"/>
              <a:gd name="connsiteY38" fmla="*/ 899371 h 2974687"/>
              <a:gd name="connsiteX39" fmla="*/ 5659444 w 12192005"/>
              <a:gd name="connsiteY39" fmla="*/ 476623 h 2974687"/>
              <a:gd name="connsiteX40" fmla="*/ 6337453 w 12192005"/>
              <a:gd name="connsiteY40" fmla="*/ 757464 h 2974687"/>
              <a:gd name="connsiteX41" fmla="*/ 6425970 w 12192005"/>
              <a:gd name="connsiteY41" fmla="*/ 864748 h 2974687"/>
              <a:gd name="connsiteX42" fmla="*/ 6451259 w 12192005"/>
              <a:gd name="connsiteY42" fmla="*/ 818157 h 2974687"/>
              <a:gd name="connsiteX43" fmla="*/ 7366802 w 12192005"/>
              <a:gd name="connsiteY43" fmla="*/ 331367 h 2974687"/>
              <a:gd name="connsiteX44" fmla="*/ 7479690 w 12192005"/>
              <a:gd name="connsiteY44" fmla="*/ 337067 h 2974687"/>
              <a:gd name="connsiteX45" fmla="*/ 7587922 w 12192005"/>
              <a:gd name="connsiteY45" fmla="*/ 353585 h 2974687"/>
              <a:gd name="connsiteX46" fmla="*/ 7654776 w 12192005"/>
              <a:gd name="connsiteY46" fmla="*/ 298426 h 2974687"/>
              <a:gd name="connsiteX47" fmla="*/ 8062731 w 12192005"/>
              <a:gd name="connsiteY47" fmla="*/ 173813 h 2974687"/>
              <a:gd name="connsiteX48" fmla="*/ 8777558 w 12192005"/>
              <a:gd name="connsiteY48" fmla="*/ 756414 h 2974687"/>
              <a:gd name="connsiteX49" fmla="*/ 8779462 w 12192005"/>
              <a:gd name="connsiteY49" fmla="*/ 775297 h 2974687"/>
              <a:gd name="connsiteX50" fmla="*/ 8800464 w 12192005"/>
              <a:gd name="connsiteY50" fmla="*/ 768778 h 2974687"/>
              <a:gd name="connsiteX51" fmla="*/ 8919000 w 12192005"/>
              <a:gd name="connsiteY51" fmla="*/ 756828 h 2974687"/>
              <a:gd name="connsiteX52" fmla="*/ 9406718 w 12192005"/>
              <a:gd name="connsiteY52" fmla="*/ 1016146 h 2974687"/>
              <a:gd name="connsiteX53" fmla="*/ 9430890 w 12192005"/>
              <a:gd name="connsiteY53" fmla="*/ 1060679 h 2974687"/>
              <a:gd name="connsiteX54" fmla="*/ 9438634 w 12192005"/>
              <a:gd name="connsiteY54" fmla="*/ 1035731 h 2974687"/>
              <a:gd name="connsiteX55" fmla="*/ 10170720 w 12192005"/>
              <a:gd name="connsiteY55" fmla="*/ 550471 h 2974687"/>
              <a:gd name="connsiteX56" fmla="*/ 10330844 w 12192005"/>
              <a:gd name="connsiteY56" fmla="*/ 566613 h 2974687"/>
              <a:gd name="connsiteX57" fmla="*/ 10350690 w 12192005"/>
              <a:gd name="connsiteY57" fmla="*/ 571716 h 2974687"/>
              <a:gd name="connsiteX58" fmla="*/ 10345328 w 12192005"/>
              <a:gd name="connsiteY58" fmla="*/ 518528 h 2974687"/>
              <a:gd name="connsiteX59" fmla="*/ 10863857 w 12192005"/>
              <a:gd name="connsiteY59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5 w 12192005"/>
              <a:gd name="connsiteY14" fmla="*/ 2555062 h 2974687"/>
              <a:gd name="connsiteX15" fmla="*/ 0 w 12192005"/>
              <a:gd name="connsiteY15" fmla="*/ 1377434 h 2974687"/>
              <a:gd name="connsiteX16" fmla="*/ 30279 w 12192005"/>
              <a:gd name="connsiteY16" fmla="*/ 1340737 h 2974687"/>
              <a:gd name="connsiteX17" fmla="*/ 532612 w 12192005"/>
              <a:gd name="connsiteY17" fmla="*/ 1132663 h 2974687"/>
              <a:gd name="connsiteX18" fmla="*/ 809134 w 12192005"/>
              <a:gd name="connsiteY18" fmla="*/ 1188491 h 2974687"/>
              <a:gd name="connsiteX19" fmla="*/ 871197 w 12192005"/>
              <a:gd name="connsiteY19" fmla="*/ 1222176 h 2974687"/>
              <a:gd name="connsiteX20" fmla="*/ 920073 w 12192005"/>
              <a:gd name="connsiteY20" fmla="*/ 1162937 h 2974687"/>
              <a:gd name="connsiteX21" fmla="*/ 1422408 w 12192005"/>
              <a:gd name="connsiteY21" fmla="*/ 954863 h 2974687"/>
              <a:gd name="connsiteX22" fmla="*/ 1451151 w 12192005"/>
              <a:gd name="connsiteY22" fmla="*/ 957761 h 2974687"/>
              <a:gd name="connsiteX23" fmla="*/ 1453000 w 12192005"/>
              <a:gd name="connsiteY23" fmla="*/ 939422 h 2974687"/>
              <a:gd name="connsiteX24" fmla="*/ 2392372 w 12192005"/>
              <a:gd name="connsiteY24" fmla="*/ 173813 h 2974687"/>
              <a:gd name="connsiteX25" fmla="*/ 3351221 w 12192005"/>
              <a:gd name="connsiteY25" fmla="*/ 1132663 h 2974687"/>
              <a:gd name="connsiteX26" fmla="*/ 3348380 w 12192005"/>
              <a:gd name="connsiteY26" fmla="*/ 1160840 h 2974687"/>
              <a:gd name="connsiteX27" fmla="*/ 3449988 w 12192005"/>
              <a:gd name="connsiteY27" fmla="*/ 1192380 h 2974687"/>
              <a:gd name="connsiteX28" fmla="*/ 3708764 w 12192005"/>
              <a:gd name="connsiteY28" fmla="*/ 1405477 h 2974687"/>
              <a:gd name="connsiteX29" fmla="*/ 3735036 w 12192005"/>
              <a:gd name="connsiteY29" fmla="*/ 1460129 h 2974687"/>
              <a:gd name="connsiteX30" fmla="*/ 3775589 w 12192005"/>
              <a:gd name="connsiteY30" fmla="*/ 1426671 h 2974687"/>
              <a:gd name="connsiteX31" fmla="*/ 4042973 w 12192005"/>
              <a:gd name="connsiteY31" fmla="*/ 1344996 h 2974687"/>
              <a:gd name="connsiteX32" fmla="*/ 4139355 w 12192005"/>
              <a:gd name="connsiteY32" fmla="*/ 1354712 h 2974687"/>
              <a:gd name="connsiteX33" fmla="*/ 4224117 w 12192005"/>
              <a:gd name="connsiteY33" fmla="*/ 1381024 h 2974687"/>
              <a:gd name="connsiteX34" fmla="*/ 4241201 w 12192005"/>
              <a:gd name="connsiteY34" fmla="*/ 1325996 h 2974687"/>
              <a:gd name="connsiteX35" fmla="*/ 4783148 w 12192005"/>
              <a:gd name="connsiteY35" fmla="*/ 966769 h 2974687"/>
              <a:gd name="connsiteX36" fmla="*/ 4825455 w 12192005"/>
              <a:gd name="connsiteY36" fmla="*/ 971034 h 2974687"/>
              <a:gd name="connsiteX37" fmla="*/ 4864350 w 12192005"/>
              <a:gd name="connsiteY37" fmla="*/ 899371 h 2974687"/>
              <a:gd name="connsiteX38" fmla="*/ 5659444 w 12192005"/>
              <a:gd name="connsiteY38" fmla="*/ 476623 h 2974687"/>
              <a:gd name="connsiteX39" fmla="*/ 6337453 w 12192005"/>
              <a:gd name="connsiteY39" fmla="*/ 757464 h 2974687"/>
              <a:gd name="connsiteX40" fmla="*/ 6425970 w 12192005"/>
              <a:gd name="connsiteY40" fmla="*/ 864748 h 2974687"/>
              <a:gd name="connsiteX41" fmla="*/ 6451259 w 12192005"/>
              <a:gd name="connsiteY41" fmla="*/ 818157 h 2974687"/>
              <a:gd name="connsiteX42" fmla="*/ 7366802 w 12192005"/>
              <a:gd name="connsiteY42" fmla="*/ 331367 h 2974687"/>
              <a:gd name="connsiteX43" fmla="*/ 7479690 w 12192005"/>
              <a:gd name="connsiteY43" fmla="*/ 337067 h 2974687"/>
              <a:gd name="connsiteX44" fmla="*/ 7587922 w 12192005"/>
              <a:gd name="connsiteY44" fmla="*/ 353585 h 2974687"/>
              <a:gd name="connsiteX45" fmla="*/ 7654776 w 12192005"/>
              <a:gd name="connsiteY45" fmla="*/ 298426 h 2974687"/>
              <a:gd name="connsiteX46" fmla="*/ 8062731 w 12192005"/>
              <a:gd name="connsiteY46" fmla="*/ 173813 h 2974687"/>
              <a:gd name="connsiteX47" fmla="*/ 8777558 w 12192005"/>
              <a:gd name="connsiteY47" fmla="*/ 756414 h 2974687"/>
              <a:gd name="connsiteX48" fmla="*/ 8779462 w 12192005"/>
              <a:gd name="connsiteY48" fmla="*/ 775297 h 2974687"/>
              <a:gd name="connsiteX49" fmla="*/ 8800464 w 12192005"/>
              <a:gd name="connsiteY49" fmla="*/ 768778 h 2974687"/>
              <a:gd name="connsiteX50" fmla="*/ 8919000 w 12192005"/>
              <a:gd name="connsiteY50" fmla="*/ 756828 h 2974687"/>
              <a:gd name="connsiteX51" fmla="*/ 9406718 w 12192005"/>
              <a:gd name="connsiteY51" fmla="*/ 1016146 h 2974687"/>
              <a:gd name="connsiteX52" fmla="*/ 9430890 w 12192005"/>
              <a:gd name="connsiteY52" fmla="*/ 1060679 h 2974687"/>
              <a:gd name="connsiteX53" fmla="*/ 9438634 w 12192005"/>
              <a:gd name="connsiteY53" fmla="*/ 1035731 h 2974687"/>
              <a:gd name="connsiteX54" fmla="*/ 10170720 w 12192005"/>
              <a:gd name="connsiteY54" fmla="*/ 550471 h 2974687"/>
              <a:gd name="connsiteX55" fmla="*/ 10330844 w 12192005"/>
              <a:gd name="connsiteY55" fmla="*/ 566613 h 2974687"/>
              <a:gd name="connsiteX56" fmla="*/ 10350690 w 12192005"/>
              <a:gd name="connsiteY56" fmla="*/ 571716 h 2974687"/>
              <a:gd name="connsiteX57" fmla="*/ 10345328 w 12192005"/>
              <a:gd name="connsiteY57" fmla="*/ 518528 h 2974687"/>
              <a:gd name="connsiteX58" fmla="*/ 10863857 w 12192005"/>
              <a:gd name="connsiteY58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0 w 12192005"/>
              <a:gd name="connsiteY14" fmla="*/ 1377434 h 2974687"/>
              <a:gd name="connsiteX15" fmla="*/ 30279 w 12192005"/>
              <a:gd name="connsiteY15" fmla="*/ 1340737 h 2974687"/>
              <a:gd name="connsiteX16" fmla="*/ 532612 w 12192005"/>
              <a:gd name="connsiteY16" fmla="*/ 1132663 h 2974687"/>
              <a:gd name="connsiteX17" fmla="*/ 809134 w 12192005"/>
              <a:gd name="connsiteY17" fmla="*/ 1188491 h 2974687"/>
              <a:gd name="connsiteX18" fmla="*/ 871197 w 12192005"/>
              <a:gd name="connsiteY18" fmla="*/ 1222176 h 2974687"/>
              <a:gd name="connsiteX19" fmla="*/ 920073 w 12192005"/>
              <a:gd name="connsiteY19" fmla="*/ 1162937 h 2974687"/>
              <a:gd name="connsiteX20" fmla="*/ 1422408 w 12192005"/>
              <a:gd name="connsiteY20" fmla="*/ 954863 h 2974687"/>
              <a:gd name="connsiteX21" fmla="*/ 1451151 w 12192005"/>
              <a:gd name="connsiteY21" fmla="*/ 957761 h 2974687"/>
              <a:gd name="connsiteX22" fmla="*/ 1453000 w 12192005"/>
              <a:gd name="connsiteY22" fmla="*/ 939422 h 2974687"/>
              <a:gd name="connsiteX23" fmla="*/ 2392372 w 12192005"/>
              <a:gd name="connsiteY23" fmla="*/ 173813 h 2974687"/>
              <a:gd name="connsiteX24" fmla="*/ 3351221 w 12192005"/>
              <a:gd name="connsiteY24" fmla="*/ 1132663 h 2974687"/>
              <a:gd name="connsiteX25" fmla="*/ 3348380 w 12192005"/>
              <a:gd name="connsiteY25" fmla="*/ 1160840 h 2974687"/>
              <a:gd name="connsiteX26" fmla="*/ 3449988 w 12192005"/>
              <a:gd name="connsiteY26" fmla="*/ 1192380 h 2974687"/>
              <a:gd name="connsiteX27" fmla="*/ 3708764 w 12192005"/>
              <a:gd name="connsiteY27" fmla="*/ 1405477 h 2974687"/>
              <a:gd name="connsiteX28" fmla="*/ 3735036 w 12192005"/>
              <a:gd name="connsiteY28" fmla="*/ 1460129 h 2974687"/>
              <a:gd name="connsiteX29" fmla="*/ 3775589 w 12192005"/>
              <a:gd name="connsiteY29" fmla="*/ 1426671 h 2974687"/>
              <a:gd name="connsiteX30" fmla="*/ 4042973 w 12192005"/>
              <a:gd name="connsiteY30" fmla="*/ 1344996 h 2974687"/>
              <a:gd name="connsiteX31" fmla="*/ 4139355 w 12192005"/>
              <a:gd name="connsiteY31" fmla="*/ 1354712 h 2974687"/>
              <a:gd name="connsiteX32" fmla="*/ 4224117 w 12192005"/>
              <a:gd name="connsiteY32" fmla="*/ 1381024 h 2974687"/>
              <a:gd name="connsiteX33" fmla="*/ 4241201 w 12192005"/>
              <a:gd name="connsiteY33" fmla="*/ 1325996 h 2974687"/>
              <a:gd name="connsiteX34" fmla="*/ 4783148 w 12192005"/>
              <a:gd name="connsiteY34" fmla="*/ 966769 h 2974687"/>
              <a:gd name="connsiteX35" fmla="*/ 4825455 w 12192005"/>
              <a:gd name="connsiteY35" fmla="*/ 971034 h 2974687"/>
              <a:gd name="connsiteX36" fmla="*/ 4864350 w 12192005"/>
              <a:gd name="connsiteY36" fmla="*/ 899371 h 2974687"/>
              <a:gd name="connsiteX37" fmla="*/ 5659444 w 12192005"/>
              <a:gd name="connsiteY37" fmla="*/ 476623 h 2974687"/>
              <a:gd name="connsiteX38" fmla="*/ 6337453 w 12192005"/>
              <a:gd name="connsiteY38" fmla="*/ 757464 h 2974687"/>
              <a:gd name="connsiteX39" fmla="*/ 6425970 w 12192005"/>
              <a:gd name="connsiteY39" fmla="*/ 864748 h 2974687"/>
              <a:gd name="connsiteX40" fmla="*/ 6451259 w 12192005"/>
              <a:gd name="connsiteY40" fmla="*/ 818157 h 2974687"/>
              <a:gd name="connsiteX41" fmla="*/ 7366802 w 12192005"/>
              <a:gd name="connsiteY41" fmla="*/ 331367 h 2974687"/>
              <a:gd name="connsiteX42" fmla="*/ 7479690 w 12192005"/>
              <a:gd name="connsiteY42" fmla="*/ 337067 h 2974687"/>
              <a:gd name="connsiteX43" fmla="*/ 7587922 w 12192005"/>
              <a:gd name="connsiteY43" fmla="*/ 353585 h 2974687"/>
              <a:gd name="connsiteX44" fmla="*/ 7654776 w 12192005"/>
              <a:gd name="connsiteY44" fmla="*/ 298426 h 2974687"/>
              <a:gd name="connsiteX45" fmla="*/ 8062731 w 12192005"/>
              <a:gd name="connsiteY45" fmla="*/ 173813 h 2974687"/>
              <a:gd name="connsiteX46" fmla="*/ 8777558 w 12192005"/>
              <a:gd name="connsiteY46" fmla="*/ 756414 h 2974687"/>
              <a:gd name="connsiteX47" fmla="*/ 8779462 w 12192005"/>
              <a:gd name="connsiteY47" fmla="*/ 775297 h 2974687"/>
              <a:gd name="connsiteX48" fmla="*/ 8800464 w 12192005"/>
              <a:gd name="connsiteY48" fmla="*/ 768778 h 2974687"/>
              <a:gd name="connsiteX49" fmla="*/ 8919000 w 12192005"/>
              <a:gd name="connsiteY49" fmla="*/ 756828 h 2974687"/>
              <a:gd name="connsiteX50" fmla="*/ 9406718 w 12192005"/>
              <a:gd name="connsiteY50" fmla="*/ 1016146 h 2974687"/>
              <a:gd name="connsiteX51" fmla="*/ 9430890 w 12192005"/>
              <a:gd name="connsiteY51" fmla="*/ 1060679 h 2974687"/>
              <a:gd name="connsiteX52" fmla="*/ 9438634 w 12192005"/>
              <a:gd name="connsiteY52" fmla="*/ 1035731 h 2974687"/>
              <a:gd name="connsiteX53" fmla="*/ 10170720 w 12192005"/>
              <a:gd name="connsiteY53" fmla="*/ 550471 h 2974687"/>
              <a:gd name="connsiteX54" fmla="*/ 10330844 w 12192005"/>
              <a:gd name="connsiteY54" fmla="*/ 566613 h 2974687"/>
              <a:gd name="connsiteX55" fmla="*/ 10350690 w 12192005"/>
              <a:gd name="connsiteY55" fmla="*/ 571716 h 2974687"/>
              <a:gd name="connsiteX56" fmla="*/ 10345328 w 12192005"/>
              <a:gd name="connsiteY56" fmla="*/ 518528 h 2974687"/>
              <a:gd name="connsiteX57" fmla="*/ 10863857 w 12192005"/>
              <a:gd name="connsiteY57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2576776 h 2974687"/>
              <a:gd name="connsiteX11" fmla="*/ 12192005 w 12192005"/>
              <a:gd name="connsiteY11" fmla="*/ 2974687 h 2974687"/>
              <a:gd name="connsiteX12" fmla="*/ 5 w 12192005"/>
              <a:gd name="connsiteY12" fmla="*/ 2974687 h 2974687"/>
              <a:gd name="connsiteX13" fmla="*/ 0 w 12192005"/>
              <a:gd name="connsiteY13" fmla="*/ 1377434 h 2974687"/>
              <a:gd name="connsiteX14" fmla="*/ 30279 w 12192005"/>
              <a:gd name="connsiteY14" fmla="*/ 1340737 h 2974687"/>
              <a:gd name="connsiteX15" fmla="*/ 532612 w 12192005"/>
              <a:gd name="connsiteY15" fmla="*/ 1132663 h 2974687"/>
              <a:gd name="connsiteX16" fmla="*/ 809134 w 12192005"/>
              <a:gd name="connsiteY16" fmla="*/ 1188491 h 2974687"/>
              <a:gd name="connsiteX17" fmla="*/ 871197 w 12192005"/>
              <a:gd name="connsiteY17" fmla="*/ 1222176 h 2974687"/>
              <a:gd name="connsiteX18" fmla="*/ 920073 w 12192005"/>
              <a:gd name="connsiteY18" fmla="*/ 1162937 h 2974687"/>
              <a:gd name="connsiteX19" fmla="*/ 1422408 w 12192005"/>
              <a:gd name="connsiteY19" fmla="*/ 954863 h 2974687"/>
              <a:gd name="connsiteX20" fmla="*/ 1451151 w 12192005"/>
              <a:gd name="connsiteY20" fmla="*/ 957761 h 2974687"/>
              <a:gd name="connsiteX21" fmla="*/ 1453000 w 12192005"/>
              <a:gd name="connsiteY21" fmla="*/ 939422 h 2974687"/>
              <a:gd name="connsiteX22" fmla="*/ 2392372 w 12192005"/>
              <a:gd name="connsiteY22" fmla="*/ 173813 h 2974687"/>
              <a:gd name="connsiteX23" fmla="*/ 3351221 w 12192005"/>
              <a:gd name="connsiteY23" fmla="*/ 1132663 h 2974687"/>
              <a:gd name="connsiteX24" fmla="*/ 3348380 w 12192005"/>
              <a:gd name="connsiteY24" fmla="*/ 1160840 h 2974687"/>
              <a:gd name="connsiteX25" fmla="*/ 3449988 w 12192005"/>
              <a:gd name="connsiteY25" fmla="*/ 1192380 h 2974687"/>
              <a:gd name="connsiteX26" fmla="*/ 3708764 w 12192005"/>
              <a:gd name="connsiteY26" fmla="*/ 1405477 h 2974687"/>
              <a:gd name="connsiteX27" fmla="*/ 3735036 w 12192005"/>
              <a:gd name="connsiteY27" fmla="*/ 1460129 h 2974687"/>
              <a:gd name="connsiteX28" fmla="*/ 3775589 w 12192005"/>
              <a:gd name="connsiteY28" fmla="*/ 1426671 h 2974687"/>
              <a:gd name="connsiteX29" fmla="*/ 4042973 w 12192005"/>
              <a:gd name="connsiteY29" fmla="*/ 1344996 h 2974687"/>
              <a:gd name="connsiteX30" fmla="*/ 4139355 w 12192005"/>
              <a:gd name="connsiteY30" fmla="*/ 1354712 h 2974687"/>
              <a:gd name="connsiteX31" fmla="*/ 4224117 w 12192005"/>
              <a:gd name="connsiteY31" fmla="*/ 1381024 h 2974687"/>
              <a:gd name="connsiteX32" fmla="*/ 4241201 w 12192005"/>
              <a:gd name="connsiteY32" fmla="*/ 1325996 h 2974687"/>
              <a:gd name="connsiteX33" fmla="*/ 4783148 w 12192005"/>
              <a:gd name="connsiteY33" fmla="*/ 966769 h 2974687"/>
              <a:gd name="connsiteX34" fmla="*/ 4825455 w 12192005"/>
              <a:gd name="connsiteY34" fmla="*/ 971034 h 2974687"/>
              <a:gd name="connsiteX35" fmla="*/ 4864350 w 12192005"/>
              <a:gd name="connsiteY35" fmla="*/ 899371 h 2974687"/>
              <a:gd name="connsiteX36" fmla="*/ 5659444 w 12192005"/>
              <a:gd name="connsiteY36" fmla="*/ 476623 h 2974687"/>
              <a:gd name="connsiteX37" fmla="*/ 6337453 w 12192005"/>
              <a:gd name="connsiteY37" fmla="*/ 757464 h 2974687"/>
              <a:gd name="connsiteX38" fmla="*/ 6425970 w 12192005"/>
              <a:gd name="connsiteY38" fmla="*/ 864748 h 2974687"/>
              <a:gd name="connsiteX39" fmla="*/ 6451259 w 12192005"/>
              <a:gd name="connsiteY39" fmla="*/ 818157 h 2974687"/>
              <a:gd name="connsiteX40" fmla="*/ 7366802 w 12192005"/>
              <a:gd name="connsiteY40" fmla="*/ 331367 h 2974687"/>
              <a:gd name="connsiteX41" fmla="*/ 7479690 w 12192005"/>
              <a:gd name="connsiteY41" fmla="*/ 337067 h 2974687"/>
              <a:gd name="connsiteX42" fmla="*/ 7587922 w 12192005"/>
              <a:gd name="connsiteY42" fmla="*/ 353585 h 2974687"/>
              <a:gd name="connsiteX43" fmla="*/ 7654776 w 12192005"/>
              <a:gd name="connsiteY43" fmla="*/ 298426 h 2974687"/>
              <a:gd name="connsiteX44" fmla="*/ 8062731 w 12192005"/>
              <a:gd name="connsiteY44" fmla="*/ 173813 h 2974687"/>
              <a:gd name="connsiteX45" fmla="*/ 8777558 w 12192005"/>
              <a:gd name="connsiteY45" fmla="*/ 756414 h 2974687"/>
              <a:gd name="connsiteX46" fmla="*/ 8779462 w 12192005"/>
              <a:gd name="connsiteY46" fmla="*/ 775297 h 2974687"/>
              <a:gd name="connsiteX47" fmla="*/ 8800464 w 12192005"/>
              <a:gd name="connsiteY47" fmla="*/ 768778 h 2974687"/>
              <a:gd name="connsiteX48" fmla="*/ 8919000 w 12192005"/>
              <a:gd name="connsiteY48" fmla="*/ 756828 h 2974687"/>
              <a:gd name="connsiteX49" fmla="*/ 9406718 w 12192005"/>
              <a:gd name="connsiteY49" fmla="*/ 1016146 h 2974687"/>
              <a:gd name="connsiteX50" fmla="*/ 9430890 w 12192005"/>
              <a:gd name="connsiteY50" fmla="*/ 1060679 h 2974687"/>
              <a:gd name="connsiteX51" fmla="*/ 9438634 w 12192005"/>
              <a:gd name="connsiteY51" fmla="*/ 1035731 h 2974687"/>
              <a:gd name="connsiteX52" fmla="*/ 10170720 w 12192005"/>
              <a:gd name="connsiteY52" fmla="*/ 550471 h 2974687"/>
              <a:gd name="connsiteX53" fmla="*/ 10330844 w 12192005"/>
              <a:gd name="connsiteY53" fmla="*/ 566613 h 2974687"/>
              <a:gd name="connsiteX54" fmla="*/ 10350690 w 12192005"/>
              <a:gd name="connsiteY54" fmla="*/ 571716 h 2974687"/>
              <a:gd name="connsiteX55" fmla="*/ 10345328 w 12192005"/>
              <a:gd name="connsiteY55" fmla="*/ 518528 h 2974687"/>
              <a:gd name="connsiteX56" fmla="*/ 10863857 w 12192005"/>
              <a:gd name="connsiteY56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2974687 h 2974687"/>
              <a:gd name="connsiteX11" fmla="*/ 5 w 12192005"/>
              <a:gd name="connsiteY11" fmla="*/ 2974687 h 2974687"/>
              <a:gd name="connsiteX12" fmla="*/ 0 w 12192005"/>
              <a:gd name="connsiteY12" fmla="*/ 1377434 h 2974687"/>
              <a:gd name="connsiteX13" fmla="*/ 30279 w 12192005"/>
              <a:gd name="connsiteY13" fmla="*/ 1340737 h 2974687"/>
              <a:gd name="connsiteX14" fmla="*/ 532612 w 12192005"/>
              <a:gd name="connsiteY14" fmla="*/ 1132663 h 2974687"/>
              <a:gd name="connsiteX15" fmla="*/ 809134 w 12192005"/>
              <a:gd name="connsiteY15" fmla="*/ 1188491 h 2974687"/>
              <a:gd name="connsiteX16" fmla="*/ 871197 w 12192005"/>
              <a:gd name="connsiteY16" fmla="*/ 1222176 h 2974687"/>
              <a:gd name="connsiteX17" fmla="*/ 920073 w 12192005"/>
              <a:gd name="connsiteY17" fmla="*/ 1162937 h 2974687"/>
              <a:gd name="connsiteX18" fmla="*/ 1422408 w 12192005"/>
              <a:gd name="connsiteY18" fmla="*/ 954863 h 2974687"/>
              <a:gd name="connsiteX19" fmla="*/ 1451151 w 12192005"/>
              <a:gd name="connsiteY19" fmla="*/ 957761 h 2974687"/>
              <a:gd name="connsiteX20" fmla="*/ 1453000 w 12192005"/>
              <a:gd name="connsiteY20" fmla="*/ 939422 h 2974687"/>
              <a:gd name="connsiteX21" fmla="*/ 2392372 w 12192005"/>
              <a:gd name="connsiteY21" fmla="*/ 173813 h 2974687"/>
              <a:gd name="connsiteX22" fmla="*/ 3351221 w 12192005"/>
              <a:gd name="connsiteY22" fmla="*/ 1132663 h 2974687"/>
              <a:gd name="connsiteX23" fmla="*/ 3348380 w 12192005"/>
              <a:gd name="connsiteY23" fmla="*/ 1160840 h 2974687"/>
              <a:gd name="connsiteX24" fmla="*/ 3449988 w 12192005"/>
              <a:gd name="connsiteY24" fmla="*/ 1192380 h 2974687"/>
              <a:gd name="connsiteX25" fmla="*/ 3708764 w 12192005"/>
              <a:gd name="connsiteY25" fmla="*/ 1405477 h 2974687"/>
              <a:gd name="connsiteX26" fmla="*/ 3735036 w 12192005"/>
              <a:gd name="connsiteY26" fmla="*/ 1460129 h 2974687"/>
              <a:gd name="connsiteX27" fmla="*/ 3775589 w 12192005"/>
              <a:gd name="connsiteY27" fmla="*/ 1426671 h 2974687"/>
              <a:gd name="connsiteX28" fmla="*/ 4042973 w 12192005"/>
              <a:gd name="connsiteY28" fmla="*/ 1344996 h 2974687"/>
              <a:gd name="connsiteX29" fmla="*/ 4139355 w 12192005"/>
              <a:gd name="connsiteY29" fmla="*/ 1354712 h 2974687"/>
              <a:gd name="connsiteX30" fmla="*/ 4224117 w 12192005"/>
              <a:gd name="connsiteY30" fmla="*/ 1381024 h 2974687"/>
              <a:gd name="connsiteX31" fmla="*/ 4241201 w 12192005"/>
              <a:gd name="connsiteY31" fmla="*/ 1325996 h 2974687"/>
              <a:gd name="connsiteX32" fmla="*/ 4783148 w 12192005"/>
              <a:gd name="connsiteY32" fmla="*/ 966769 h 2974687"/>
              <a:gd name="connsiteX33" fmla="*/ 4825455 w 12192005"/>
              <a:gd name="connsiteY33" fmla="*/ 971034 h 2974687"/>
              <a:gd name="connsiteX34" fmla="*/ 4864350 w 12192005"/>
              <a:gd name="connsiteY34" fmla="*/ 899371 h 2974687"/>
              <a:gd name="connsiteX35" fmla="*/ 5659444 w 12192005"/>
              <a:gd name="connsiteY35" fmla="*/ 476623 h 2974687"/>
              <a:gd name="connsiteX36" fmla="*/ 6337453 w 12192005"/>
              <a:gd name="connsiteY36" fmla="*/ 757464 h 2974687"/>
              <a:gd name="connsiteX37" fmla="*/ 6425970 w 12192005"/>
              <a:gd name="connsiteY37" fmla="*/ 864748 h 2974687"/>
              <a:gd name="connsiteX38" fmla="*/ 6451259 w 12192005"/>
              <a:gd name="connsiteY38" fmla="*/ 818157 h 2974687"/>
              <a:gd name="connsiteX39" fmla="*/ 7366802 w 12192005"/>
              <a:gd name="connsiteY39" fmla="*/ 331367 h 2974687"/>
              <a:gd name="connsiteX40" fmla="*/ 7479690 w 12192005"/>
              <a:gd name="connsiteY40" fmla="*/ 337067 h 2974687"/>
              <a:gd name="connsiteX41" fmla="*/ 7587922 w 12192005"/>
              <a:gd name="connsiteY41" fmla="*/ 353585 h 2974687"/>
              <a:gd name="connsiteX42" fmla="*/ 7654776 w 12192005"/>
              <a:gd name="connsiteY42" fmla="*/ 298426 h 2974687"/>
              <a:gd name="connsiteX43" fmla="*/ 8062731 w 12192005"/>
              <a:gd name="connsiteY43" fmla="*/ 173813 h 2974687"/>
              <a:gd name="connsiteX44" fmla="*/ 8777558 w 12192005"/>
              <a:gd name="connsiteY44" fmla="*/ 756414 h 2974687"/>
              <a:gd name="connsiteX45" fmla="*/ 8779462 w 12192005"/>
              <a:gd name="connsiteY45" fmla="*/ 775297 h 2974687"/>
              <a:gd name="connsiteX46" fmla="*/ 8800464 w 12192005"/>
              <a:gd name="connsiteY46" fmla="*/ 768778 h 2974687"/>
              <a:gd name="connsiteX47" fmla="*/ 8919000 w 12192005"/>
              <a:gd name="connsiteY47" fmla="*/ 756828 h 2974687"/>
              <a:gd name="connsiteX48" fmla="*/ 9406718 w 12192005"/>
              <a:gd name="connsiteY48" fmla="*/ 1016146 h 2974687"/>
              <a:gd name="connsiteX49" fmla="*/ 9430890 w 12192005"/>
              <a:gd name="connsiteY49" fmla="*/ 1060679 h 2974687"/>
              <a:gd name="connsiteX50" fmla="*/ 9438634 w 12192005"/>
              <a:gd name="connsiteY50" fmla="*/ 1035731 h 2974687"/>
              <a:gd name="connsiteX51" fmla="*/ 10170720 w 12192005"/>
              <a:gd name="connsiteY51" fmla="*/ 550471 h 2974687"/>
              <a:gd name="connsiteX52" fmla="*/ 10330844 w 12192005"/>
              <a:gd name="connsiteY52" fmla="*/ 566613 h 2974687"/>
              <a:gd name="connsiteX53" fmla="*/ 10350690 w 12192005"/>
              <a:gd name="connsiteY53" fmla="*/ 571716 h 2974687"/>
              <a:gd name="connsiteX54" fmla="*/ 10345328 w 12192005"/>
              <a:gd name="connsiteY54" fmla="*/ 518528 h 2974687"/>
              <a:gd name="connsiteX55" fmla="*/ 10863857 w 12192005"/>
              <a:gd name="connsiteY55" fmla="*/ 0 h 297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5" h="2974687">
                <a:moveTo>
                  <a:pt x="10863857" y="0"/>
                </a:moveTo>
                <a:cubicBezTo>
                  <a:pt x="11078638" y="0"/>
                  <a:pt x="11262920" y="130586"/>
                  <a:pt x="11341637" y="316693"/>
                </a:cubicBezTo>
                <a:lnTo>
                  <a:pt x="11342240" y="318638"/>
                </a:lnTo>
                <a:lnTo>
                  <a:pt x="11353705" y="315079"/>
                </a:lnTo>
                <a:cubicBezTo>
                  <a:pt x="11379704" y="309759"/>
                  <a:pt x="11406623" y="306965"/>
                  <a:pt x="11434194" y="306965"/>
                </a:cubicBezTo>
                <a:cubicBezTo>
                  <a:pt x="11544479" y="306965"/>
                  <a:pt x="11644323" y="351667"/>
                  <a:pt x="11716597" y="423940"/>
                </a:cubicBezTo>
                <a:lnTo>
                  <a:pt x="11762250" y="479273"/>
                </a:lnTo>
                <a:lnTo>
                  <a:pt x="11797268" y="476623"/>
                </a:lnTo>
                <a:cubicBezTo>
                  <a:pt x="11934905" y="476623"/>
                  <a:pt x="12062769" y="518465"/>
                  <a:pt x="12168836" y="590121"/>
                </a:cubicBezTo>
                <a:lnTo>
                  <a:pt x="12192005" y="608326"/>
                </a:lnTo>
                <a:lnTo>
                  <a:pt x="12192005" y="2974687"/>
                </a:lnTo>
                <a:lnTo>
                  <a:pt x="5" y="2974687"/>
                </a:lnTo>
                <a:cubicBezTo>
                  <a:pt x="3" y="2442269"/>
                  <a:pt x="2" y="1909852"/>
                  <a:pt x="0" y="1377434"/>
                </a:cubicBezTo>
                <a:lnTo>
                  <a:pt x="30279" y="1340737"/>
                </a:lnTo>
                <a:cubicBezTo>
                  <a:pt x="158837" y="1212178"/>
                  <a:pt x="336439" y="1132663"/>
                  <a:pt x="532612" y="1132663"/>
                </a:cubicBezTo>
                <a:cubicBezTo>
                  <a:pt x="630699" y="1132663"/>
                  <a:pt x="724144" y="1152542"/>
                  <a:pt x="809134" y="1188491"/>
                </a:cubicBezTo>
                <a:lnTo>
                  <a:pt x="871197" y="1222176"/>
                </a:lnTo>
                <a:lnTo>
                  <a:pt x="920073" y="1162937"/>
                </a:lnTo>
                <a:cubicBezTo>
                  <a:pt x="1048633" y="1034378"/>
                  <a:pt x="1226233" y="954863"/>
                  <a:pt x="1422408" y="954863"/>
                </a:cubicBezTo>
                <a:lnTo>
                  <a:pt x="1451151" y="957761"/>
                </a:lnTo>
                <a:lnTo>
                  <a:pt x="1453000" y="939422"/>
                </a:lnTo>
                <a:cubicBezTo>
                  <a:pt x="1542410" y="502490"/>
                  <a:pt x="1929007" y="173813"/>
                  <a:pt x="2392372" y="173813"/>
                </a:cubicBezTo>
                <a:cubicBezTo>
                  <a:pt x="2921928" y="173813"/>
                  <a:pt x="3351221" y="603105"/>
                  <a:pt x="3351221" y="1132663"/>
                </a:cubicBezTo>
                <a:lnTo>
                  <a:pt x="3348380" y="1160840"/>
                </a:lnTo>
                <a:lnTo>
                  <a:pt x="3449988" y="1192380"/>
                </a:lnTo>
                <a:cubicBezTo>
                  <a:pt x="3555538" y="1237025"/>
                  <a:pt x="3645346" y="1311605"/>
                  <a:pt x="3708764" y="1405477"/>
                </a:cubicBezTo>
                <a:lnTo>
                  <a:pt x="3735036" y="1460129"/>
                </a:lnTo>
                <a:lnTo>
                  <a:pt x="3775589" y="1426671"/>
                </a:lnTo>
                <a:cubicBezTo>
                  <a:pt x="3851917" y="1375106"/>
                  <a:pt x="3943928" y="1344996"/>
                  <a:pt x="4042973" y="1344996"/>
                </a:cubicBezTo>
                <a:cubicBezTo>
                  <a:pt x="4075989" y="1344996"/>
                  <a:pt x="4108222" y="1348342"/>
                  <a:pt x="4139355" y="1354712"/>
                </a:cubicBezTo>
                <a:lnTo>
                  <a:pt x="4224117" y="1381024"/>
                </a:lnTo>
                <a:lnTo>
                  <a:pt x="4241201" y="1325996"/>
                </a:lnTo>
                <a:cubicBezTo>
                  <a:pt x="4330488" y="1114894"/>
                  <a:pt x="4539519" y="966769"/>
                  <a:pt x="4783148" y="966769"/>
                </a:cubicBezTo>
                <a:lnTo>
                  <a:pt x="4825455" y="971034"/>
                </a:lnTo>
                <a:lnTo>
                  <a:pt x="4864350" y="899371"/>
                </a:lnTo>
                <a:cubicBezTo>
                  <a:pt x="5036663" y="644315"/>
                  <a:pt x="5328472" y="476623"/>
                  <a:pt x="5659444" y="476623"/>
                </a:cubicBezTo>
                <a:cubicBezTo>
                  <a:pt x="5924225" y="476623"/>
                  <a:pt x="6163935" y="583946"/>
                  <a:pt x="6337453" y="757464"/>
                </a:cubicBezTo>
                <a:lnTo>
                  <a:pt x="6425970" y="864748"/>
                </a:lnTo>
                <a:lnTo>
                  <a:pt x="6451259" y="818157"/>
                </a:lnTo>
                <a:cubicBezTo>
                  <a:pt x="6649675" y="524463"/>
                  <a:pt x="6985689" y="331367"/>
                  <a:pt x="7366802" y="331367"/>
                </a:cubicBezTo>
                <a:cubicBezTo>
                  <a:pt x="7404913" y="331367"/>
                  <a:pt x="7442573" y="333298"/>
                  <a:pt x="7479690" y="337067"/>
                </a:cubicBezTo>
                <a:lnTo>
                  <a:pt x="7587922" y="353585"/>
                </a:lnTo>
                <a:lnTo>
                  <a:pt x="7654776" y="298426"/>
                </a:lnTo>
                <a:cubicBezTo>
                  <a:pt x="7771229" y="219752"/>
                  <a:pt x="7911615" y="173813"/>
                  <a:pt x="8062731" y="173813"/>
                </a:cubicBezTo>
                <a:cubicBezTo>
                  <a:pt x="8415334" y="173813"/>
                  <a:pt x="8709521" y="423924"/>
                  <a:pt x="8777558" y="756414"/>
                </a:cubicBezTo>
                <a:lnTo>
                  <a:pt x="8779462" y="775297"/>
                </a:lnTo>
                <a:lnTo>
                  <a:pt x="8800464" y="768778"/>
                </a:lnTo>
                <a:cubicBezTo>
                  <a:pt x="8838752" y="760943"/>
                  <a:pt x="8878395" y="756828"/>
                  <a:pt x="8919000" y="756828"/>
                </a:cubicBezTo>
                <a:cubicBezTo>
                  <a:pt x="9122023" y="756828"/>
                  <a:pt x="9301020" y="859692"/>
                  <a:pt x="9406718" y="1016146"/>
                </a:cubicBezTo>
                <a:lnTo>
                  <a:pt x="9430890" y="1060679"/>
                </a:lnTo>
                <a:lnTo>
                  <a:pt x="9438634" y="1035731"/>
                </a:lnTo>
                <a:cubicBezTo>
                  <a:pt x="9559249" y="750564"/>
                  <a:pt x="9841618" y="550471"/>
                  <a:pt x="10170720" y="550471"/>
                </a:cubicBezTo>
                <a:cubicBezTo>
                  <a:pt x="10225570" y="550471"/>
                  <a:pt x="10279123" y="556029"/>
                  <a:pt x="10330844" y="566613"/>
                </a:cubicBezTo>
                <a:lnTo>
                  <a:pt x="10350690" y="571716"/>
                </a:lnTo>
                <a:lnTo>
                  <a:pt x="10345328" y="518528"/>
                </a:lnTo>
                <a:cubicBezTo>
                  <a:pt x="10345328" y="232153"/>
                  <a:pt x="10577481" y="0"/>
                  <a:pt x="10863857" y="0"/>
                </a:cubicBezTo>
                <a:close/>
              </a:path>
            </a:pathLst>
          </a:custGeom>
          <a:solidFill>
            <a:srgbClr val="D2D0CE">
              <a:alpha val="30000"/>
            </a:srgbClr>
          </a:solidFill>
          <a:ln w="25400" cap="sq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4" y="1464734"/>
            <a:ext cx="9410700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Slide title, sentence case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A35E3AB5-C893-E14C-8B40-E7EAC948DD12}"/>
              </a:ext>
            </a:extLst>
          </p:cNvPr>
          <p:cNvSpPr>
            <a:spLocks noChangeAspect="1"/>
          </p:cNvSpPr>
          <p:nvPr userDrawn="1"/>
        </p:nvSpPr>
        <p:spPr bwMode="hidden">
          <a:xfrm>
            <a:off x="-5" y="3456594"/>
            <a:ext cx="12192005" cy="2974687"/>
          </a:xfrm>
          <a:custGeom>
            <a:avLst/>
            <a:gdLst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5 w 12192005"/>
              <a:gd name="connsiteY14" fmla="*/ 2555062 h 2974687"/>
              <a:gd name="connsiteX15" fmla="*/ 0 w 12192005"/>
              <a:gd name="connsiteY15" fmla="*/ 2555062 h 2974687"/>
              <a:gd name="connsiteX16" fmla="*/ 0 w 12192005"/>
              <a:gd name="connsiteY16" fmla="*/ 1377434 h 2974687"/>
              <a:gd name="connsiteX17" fmla="*/ 30279 w 12192005"/>
              <a:gd name="connsiteY17" fmla="*/ 1340737 h 2974687"/>
              <a:gd name="connsiteX18" fmla="*/ 532612 w 12192005"/>
              <a:gd name="connsiteY18" fmla="*/ 1132663 h 2974687"/>
              <a:gd name="connsiteX19" fmla="*/ 809134 w 12192005"/>
              <a:gd name="connsiteY19" fmla="*/ 1188491 h 2974687"/>
              <a:gd name="connsiteX20" fmla="*/ 871197 w 12192005"/>
              <a:gd name="connsiteY20" fmla="*/ 1222176 h 2974687"/>
              <a:gd name="connsiteX21" fmla="*/ 920073 w 12192005"/>
              <a:gd name="connsiteY21" fmla="*/ 1162937 h 2974687"/>
              <a:gd name="connsiteX22" fmla="*/ 1422408 w 12192005"/>
              <a:gd name="connsiteY22" fmla="*/ 954863 h 2974687"/>
              <a:gd name="connsiteX23" fmla="*/ 1451151 w 12192005"/>
              <a:gd name="connsiteY23" fmla="*/ 957761 h 2974687"/>
              <a:gd name="connsiteX24" fmla="*/ 1453000 w 12192005"/>
              <a:gd name="connsiteY24" fmla="*/ 939422 h 2974687"/>
              <a:gd name="connsiteX25" fmla="*/ 2392372 w 12192005"/>
              <a:gd name="connsiteY25" fmla="*/ 173813 h 2974687"/>
              <a:gd name="connsiteX26" fmla="*/ 3351221 w 12192005"/>
              <a:gd name="connsiteY26" fmla="*/ 1132663 h 2974687"/>
              <a:gd name="connsiteX27" fmla="*/ 3348380 w 12192005"/>
              <a:gd name="connsiteY27" fmla="*/ 1160840 h 2974687"/>
              <a:gd name="connsiteX28" fmla="*/ 3449988 w 12192005"/>
              <a:gd name="connsiteY28" fmla="*/ 1192380 h 2974687"/>
              <a:gd name="connsiteX29" fmla="*/ 3708764 w 12192005"/>
              <a:gd name="connsiteY29" fmla="*/ 1405477 h 2974687"/>
              <a:gd name="connsiteX30" fmla="*/ 3735036 w 12192005"/>
              <a:gd name="connsiteY30" fmla="*/ 1460129 h 2974687"/>
              <a:gd name="connsiteX31" fmla="*/ 3775589 w 12192005"/>
              <a:gd name="connsiteY31" fmla="*/ 1426671 h 2974687"/>
              <a:gd name="connsiteX32" fmla="*/ 4042973 w 12192005"/>
              <a:gd name="connsiteY32" fmla="*/ 1344996 h 2974687"/>
              <a:gd name="connsiteX33" fmla="*/ 4139355 w 12192005"/>
              <a:gd name="connsiteY33" fmla="*/ 1354712 h 2974687"/>
              <a:gd name="connsiteX34" fmla="*/ 4224117 w 12192005"/>
              <a:gd name="connsiteY34" fmla="*/ 1381024 h 2974687"/>
              <a:gd name="connsiteX35" fmla="*/ 4241201 w 12192005"/>
              <a:gd name="connsiteY35" fmla="*/ 1325996 h 2974687"/>
              <a:gd name="connsiteX36" fmla="*/ 4783148 w 12192005"/>
              <a:gd name="connsiteY36" fmla="*/ 966769 h 2974687"/>
              <a:gd name="connsiteX37" fmla="*/ 4825455 w 12192005"/>
              <a:gd name="connsiteY37" fmla="*/ 971034 h 2974687"/>
              <a:gd name="connsiteX38" fmla="*/ 4864350 w 12192005"/>
              <a:gd name="connsiteY38" fmla="*/ 899371 h 2974687"/>
              <a:gd name="connsiteX39" fmla="*/ 5659444 w 12192005"/>
              <a:gd name="connsiteY39" fmla="*/ 476623 h 2974687"/>
              <a:gd name="connsiteX40" fmla="*/ 6337453 w 12192005"/>
              <a:gd name="connsiteY40" fmla="*/ 757464 h 2974687"/>
              <a:gd name="connsiteX41" fmla="*/ 6425970 w 12192005"/>
              <a:gd name="connsiteY41" fmla="*/ 864748 h 2974687"/>
              <a:gd name="connsiteX42" fmla="*/ 6451259 w 12192005"/>
              <a:gd name="connsiteY42" fmla="*/ 818157 h 2974687"/>
              <a:gd name="connsiteX43" fmla="*/ 7366802 w 12192005"/>
              <a:gd name="connsiteY43" fmla="*/ 331367 h 2974687"/>
              <a:gd name="connsiteX44" fmla="*/ 7479690 w 12192005"/>
              <a:gd name="connsiteY44" fmla="*/ 337067 h 2974687"/>
              <a:gd name="connsiteX45" fmla="*/ 7587922 w 12192005"/>
              <a:gd name="connsiteY45" fmla="*/ 353585 h 2974687"/>
              <a:gd name="connsiteX46" fmla="*/ 7654776 w 12192005"/>
              <a:gd name="connsiteY46" fmla="*/ 298426 h 2974687"/>
              <a:gd name="connsiteX47" fmla="*/ 8062731 w 12192005"/>
              <a:gd name="connsiteY47" fmla="*/ 173813 h 2974687"/>
              <a:gd name="connsiteX48" fmla="*/ 8777558 w 12192005"/>
              <a:gd name="connsiteY48" fmla="*/ 756414 h 2974687"/>
              <a:gd name="connsiteX49" fmla="*/ 8779462 w 12192005"/>
              <a:gd name="connsiteY49" fmla="*/ 775297 h 2974687"/>
              <a:gd name="connsiteX50" fmla="*/ 8800464 w 12192005"/>
              <a:gd name="connsiteY50" fmla="*/ 768778 h 2974687"/>
              <a:gd name="connsiteX51" fmla="*/ 8919000 w 12192005"/>
              <a:gd name="connsiteY51" fmla="*/ 756828 h 2974687"/>
              <a:gd name="connsiteX52" fmla="*/ 9406718 w 12192005"/>
              <a:gd name="connsiteY52" fmla="*/ 1016146 h 2974687"/>
              <a:gd name="connsiteX53" fmla="*/ 9430890 w 12192005"/>
              <a:gd name="connsiteY53" fmla="*/ 1060679 h 2974687"/>
              <a:gd name="connsiteX54" fmla="*/ 9438634 w 12192005"/>
              <a:gd name="connsiteY54" fmla="*/ 1035731 h 2974687"/>
              <a:gd name="connsiteX55" fmla="*/ 10170720 w 12192005"/>
              <a:gd name="connsiteY55" fmla="*/ 550471 h 2974687"/>
              <a:gd name="connsiteX56" fmla="*/ 10330844 w 12192005"/>
              <a:gd name="connsiteY56" fmla="*/ 566613 h 2974687"/>
              <a:gd name="connsiteX57" fmla="*/ 10350690 w 12192005"/>
              <a:gd name="connsiteY57" fmla="*/ 571716 h 2974687"/>
              <a:gd name="connsiteX58" fmla="*/ 10345328 w 12192005"/>
              <a:gd name="connsiteY58" fmla="*/ 518528 h 2974687"/>
              <a:gd name="connsiteX59" fmla="*/ 10863857 w 12192005"/>
              <a:gd name="connsiteY59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5 w 12192005"/>
              <a:gd name="connsiteY14" fmla="*/ 2555062 h 2974687"/>
              <a:gd name="connsiteX15" fmla="*/ 0 w 12192005"/>
              <a:gd name="connsiteY15" fmla="*/ 1377434 h 2974687"/>
              <a:gd name="connsiteX16" fmla="*/ 30279 w 12192005"/>
              <a:gd name="connsiteY16" fmla="*/ 1340737 h 2974687"/>
              <a:gd name="connsiteX17" fmla="*/ 532612 w 12192005"/>
              <a:gd name="connsiteY17" fmla="*/ 1132663 h 2974687"/>
              <a:gd name="connsiteX18" fmla="*/ 809134 w 12192005"/>
              <a:gd name="connsiteY18" fmla="*/ 1188491 h 2974687"/>
              <a:gd name="connsiteX19" fmla="*/ 871197 w 12192005"/>
              <a:gd name="connsiteY19" fmla="*/ 1222176 h 2974687"/>
              <a:gd name="connsiteX20" fmla="*/ 920073 w 12192005"/>
              <a:gd name="connsiteY20" fmla="*/ 1162937 h 2974687"/>
              <a:gd name="connsiteX21" fmla="*/ 1422408 w 12192005"/>
              <a:gd name="connsiteY21" fmla="*/ 954863 h 2974687"/>
              <a:gd name="connsiteX22" fmla="*/ 1451151 w 12192005"/>
              <a:gd name="connsiteY22" fmla="*/ 957761 h 2974687"/>
              <a:gd name="connsiteX23" fmla="*/ 1453000 w 12192005"/>
              <a:gd name="connsiteY23" fmla="*/ 939422 h 2974687"/>
              <a:gd name="connsiteX24" fmla="*/ 2392372 w 12192005"/>
              <a:gd name="connsiteY24" fmla="*/ 173813 h 2974687"/>
              <a:gd name="connsiteX25" fmla="*/ 3351221 w 12192005"/>
              <a:gd name="connsiteY25" fmla="*/ 1132663 h 2974687"/>
              <a:gd name="connsiteX26" fmla="*/ 3348380 w 12192005"/>
              <a:gd name="connsiteY26" fmla="*/ 1160840 h 2974687"/>
              <a:gd name="connsiteX27" fmla="*/ 3449988 w 12192005"/>
              <a:gd name="connsiteY27" fmla="*/ 1192380 h 2974687"/>
              <a:gd name="connsiteX28" fmla="*/ 3708764 w 12192005"/>
              <a:gd name="connsiteY28" fmla="*/ 1405477 h 2974687"/>
              <a:gd name="connsiteX29" fmla="*/ 3735036 w 12192005"/>
              <a:gd name="connsiteY29" fmla="*/ 1460129 h 2974687"/>
              <a:gd name="connsiteX30" fmla="*/ 3775589 w 12192005"/>
              <a:gd name="connsiteY30" fmla="*/ 1426671 h 2974687"/>
              <a:gd name="connsiteX31" fmla="*/ 4042973 w 12192005"/>
              <a:gd name="connsiteY31" fmla="*/ 1344996 h 2974687"/>
              <a:gd name="connsiteX32" fmla="*/ 4139355 w 12192005"/>
              <a:gd name="connsiteY32" fmla="*/ 1354712 h 2974687"/>
              <a:gd name="connsiteX33" fmla="*/ 4224117 w 12192005"/>
              <a:gd name="connsiteY33" fmla="*/ 1381024 h 2974687"/>
              <a:gd name="connsiteX34" fmla="*/ 4241201 w 12192005"/>
              <a:gd name="connsiteY34" fmla="*/ 1325996 h 2974687"/>
              <a:gd name="connsiteX35" fmla="*/ 4783148 w 12192005"/>
              <a:gd name="connsiteY35" fmla="*/ 966769 h 2974687"/>
              <a:gd name="connsiteX36" fmla="*/ 4825455 w 12192005"/>
              <a:gd name="connsiteY36" fmla="*/ 971034 h 2974687"/>
              <a:gd name="connsiteX37" fmla="*/ 4864350 w 12192005"/>
              <a:gd name="connsiteY37" fmla="*/ 899371 h 2974687"/>
              <a:gd name="connsiteX38" fmla="*/ 5659444 w 12192005"/>
              <a:gd name="connsiteY38" fmla="*/ 476623 h 2974687"/>
              <a:gd name="connsiteX39" fmla="*/ 6337453 w 12192005"/>
              <a:gd name="connsiteY39" fmla="*/ 757464 h 2974687"/>
              <a:gd name="connsiteX40" fmla="*/ 6425970 w 12192005"/>
              <a:gd name="connsiteY40" fmla="*/ 864748 h 2974687"/>
              <a:gd name="connsiteX41" fmla="*/ 6451259 w 12192005"/>
              <a:gd name="connsiteY41" fmla="*/ 818157 h 2974687"/>
              <a:gd name="connsiteX42" fmla="*/ 7366802 w 12192005"/>
              <a:gd name="connsiteY42" fmla="*/ 331367 h 2974687"/>
              <a:gd name="connsiteX43" fmla="*/ 7479690 w 12192005"/>
              <a:gd name="connsiteY43" fmla="*/ 337067 h 2974687"/>
              <a:gd name="connsiteX44" fmla="*/ 7587922 w 12192005"/>
              <a:gd name="connsiteY44" fmla="*/ 353585 h 2974687"/>
              <a:gd name="connsiteX45" fmla="*/ 7654776 w 12192005"/>
              <a:gd name="connsiteY45" fmla="*/ 298426 h 2974687"/>
              <a:gd name="connsiteX46" fmla="*/ 8062731 w 12192005"/>
              <a:gd name="connsiteY46" fmla="*/ 173813 h 2974687"/>
              <a:gd name="connsiteX47" fmla="*/ 8777558 w 12192005"/>
              <a:gd name="connsiteY47" fmla="*/ 756414 h 2974687"/>
              <a:gd name="connsiteX48" fmla="*/ 8779462 w 12192005"/>
              <a:gd name="connsiteY48" fmla="*/ 775297 h 2974687"/>
              <a:gd name="connsiteX49" fmla="*/ 8800464 w 12192005"/>
              <a:gd name="connsiteY49" fmla="*/ 768778 h 2974687"/>
              <a:gd name="connsiteX50" fmla="*/ 8919000 w 12192005"/>
              <a:gd name="connsiteY50" fmla="*/ 756828 h 2974687"/>
              <a:gd name="connsiteX51" fmla="*/ 9406718 w 12192005"/>
              <a:gd name="connsiteY51" fmla="*/ 1016146 h 2974687"/>
              <a:gd name="connsiteX52" fmla="*/ 9430890 w 12192005"/>
              <a:gd name="connsiteY52" fmla="*/ 1060679 h 2974687"/>
              <a:gd name="connsiteX53" fmla="*/ 9438634 w 12192005"/>
              <a:gd name="connsiteY53" fmla="*/ 1035731 h 2974687"/>
              <a:gd name="connsiteX54" fmla="*/ 10170720 w 12192005"/>
              <a:gd name="connsiteY54" fmla="*/ 550471 h 2974687"/>
              <a:gd name="connsiteX55" fmla="*/ 10330844 w 12192005"/>
              <a:gd name="connsiteY55" fmla="*/ 566613 h 2974687"/>
              <a:gd name="connsiteX56" fmla="*/ 10350690 w 12192005"/>
              <a:gd name="connsiteY56" fmla="*/ 571716 h 2974687"/>
              <a:gd name="connsiteX57" fmla="*/ 10345328 w 12192005"/>
              <a:gd name="connsiteY57" fmla="*/ 518528 h 2974687"/>
              <a:gd name="connsiteX58" fmla="*/ 10863857 w 12192005"/>
              <a:gd name="connsiteY58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0 w 12192005"/>
              <a:gd name="connsiteY14" fmla="*/ 1377434 h 2974687"/>
              <a:gd name="connsiteX15" fmla="*/ 30279 w 12192005"/>
              <a:gd name="connsiteY15" fmla="*/ 1340737 h 2974687"/>
              <a:gd name="connsiteX16" fmla="*/ 532612 w 12192005"/>
              <a:gd name="connsiteY16" fmla="*/ 1132663 h 2974687"/>
              <a:gd name="connsiteX17" fmla="*/ 809134 w 12192005"/>
              <a:gd name="connsiteY17" fmla="*/ 1188491 h 2974687"/>
              <a:gd name="connsiteX18" fmla="*/ 871197 w 12192005"/>
              <a:gd name="connsiteY18" fmla="*/ 1222176 h 2974687"/>
              <a:gd name="connsiteX19" fmla="*/ 920073 w 12192005"/>
              <a:gd name="connsiteY19" fmla="*/ 1162937 h 2974687"/>
              <a:gd name="connsiteX20" fmla="*/ 1422408 w 12192005"/>
              <a:gd name="connsiteY20" fmla="*/ 954863 h 2974687"/>
              <a:gd name="connsiteX21" fmla="*/ 1451151 w 12192005"/>
              <a:gd name="connsiteY21" fmla="*/ 957761 h 2974687"/>
              <a:gd name="connsiteX22" fmla="*/ 1453000 w 12192005"/>
              <a:gd name="connsiteY22" fmla="*/ 939422 h 2974687"/>
              <a:gd name="connsiteX23" fmla="*/ 2392372 w 12192005"/>
              <a:gd name="connsiteY23" fmla="*/ 173813 h 2974687"/>
              <a:gd name="connsiteX24" fmla="*/ 3351221 w 12192005"/>
              <a:gd name="connsiteY24" fmla="*/ 1132663 h 2974687"/>
              <a:gd name="connsiteX25" fmla="*/ 3348380 w 12192005"/>
              <a:gd name="connsiteY25" fmla="*/ 1160840 h 2974687"/>
              <a:gd name="connsiteX26" fmla="*/ 3449988 w 12192005"/>
              <a:gd name="connsiteY26" fmla="*/ 1192380 h 2974687"/>
              <a:gd name="connsiteX27" fmla="*/ 3708764 w 12192005"/>
              <a:gd name="connsiteY27" fmla="*/ 1405477 h 2974687"/>
              <a:gd name="connsiteX28" fmla="*/ 3735036 w 12192005"/>
              <a:gd name="connsiteY28" fmla="*/ 1460129 h 2974687"/>
              <a:gd name="connsiteX29" fmla="*/ 3775589 w 12192005"/>
              <a:gd name="connsiteY29" fmla="*/ 1426671 h 2974687"/>
              <a:gd name="connsiteX30" fmla="*/ 4042973 w 12192005"/>
              <a:gd name="connsiteY30" fmla="*/ 1344996 h 2974687"/>
              <a:gd name="connsiteX31" fmla="*/ 4139355 w 12192005"/>
              <a:gd name="connsiteY31" fmla="*/ 1354712 h 2974687"/>
              <a:gd name="connsiteX32" fmla="*/ 4224117 w 12192005"/>
              <a:gd name="connsiteY32" fmla="*/ 1381024 h 2974687"/>
              <a:gd name="connsiteX33" fmla="*/ 4241201 w 12192005"/>
              <a:gd name="connsiteY33" fmla="*/ 1325996 h 2974687"/>
              <a:gd name="connsiteX34" fmla="*/ 4783148 w 12192005"/>
              <a:gd name="connsiteY34" fmla="*/ 966769 h 2974687"/>
              <a:gd name="connsiteX35" fmla="*/ 4825455 w 12192005"/>
              <a:gd name="connsiteY35" fmla="*/ 971034 h 2974687"/>
              <a:gd name="connsiteX36" fmla="*/ 4864350 w 12192005"/>
              <a:gd name="connsiteY36" fmla="*/ 899371 h 2974687"/>
              <a:gd name="connsiteX37" fmla="*/ 5659444 w 12192005"/>
              <a:gd name="connsiteY37" fmla="*/ 476623 h 2974687"/>
              <a:gd name="connsiteX38" fmla="*/ 6337453 w 12192005"/>
              <a:gd name="connsiteY38" fmla="*/ 757464 h 2974687"/>
              <a:gd name="connsiteX39" fmla="*/ 6425970 w 12192005"/>
              <a:gd name="connsiteY39" fmla="*/ 864748 h 2974687"/>
              <a:gd name="connsiteX40" fmla="*/ 6451259 w 12192005"/>
              <a:gd name="connsiteY40" fmla="*/ 818157 h 2974687"/>
              <a:gd name="connsiteX41" fmla="*/ 7366802 w 12192005"/>
              <a:gd name="connsiteY41" fmla="*/ 331367 h 2974687"/>
              <a:gd name="connsiteX42" fmla="*/ 7479690 w 12192005"/>
              <a:gd name="connsiteY42" fmla="*/ 337067 h 2974687"/>
              <a:gd name="connsiteX43" fmla="*/ 7587922 w 12192005"/>
              <a:gd name="connsiteY43" fmla="*/ 353585 h 2974687"/>
              <a:gd name="connsiteX44" fmla="*/ 7654776 w 12192005"/>
              <a:gd name="connsiteY44" fmla="*/ 298426 h 2974687"/>
              <a:gd name="connsiteX45" fmla="*/ 8062731 w 12192005"/>
              <a:gd name="connsiteY45" fmla="*/ 173813 h 2974687"/>
              <a:gd name="connsiteX46" fmla="*/ 8777558 w 12192005"/>
              <a:gd name="connsiteY46" fmla="*/ 756414 h 2974687"/>
              <a:gd name="connsiteX47" fmla="*/ 8779462 w 12192005"/>
              <a:gd name="connsiteY47" fmla="*/ 775297 h 2974687"/>
              <a:gd name="connsiteX48" fmla="*/ 8800464 w 12192005"/>
              <a:gd name="connsiteY48" fmla="*/ 768778 h 2974687"/>
              <a:gd name="connsiteX49" fmla="*/ 8919000 w 12192005"/>
              <a:gd name="connsiteY49" fmla="*/ 756828 h 2974687"/>
              <a:gd name="connsiteX50" fmla="*/ 9406718 w 12192005"/>
              <a:gd name="connsiteY50" fmla="*/ 1016146 h 2974687"/>
              <a:gd name="connsiteX51" fmla="*/ 9430890 w 12192005"/>
              <a:gd name="connsiteY51" fmla="*/ 1060679 h 2974687"/>
              <a:gd name="connsiteX52" fmla="*/ 9438634 w 12192005"/>
              <a:gd name="connsiteY52" fmla="*/ 1035731 h 2974687"/>
              <a:gd name="connsiteX53" fmla="*/ 10170720 w 12192005"/>
              <a:gd name="connsiteY53" fmla="*/ 550471 h 2974687"/>
              <a:gd name="connsiteX54" fmla="*/ 10330844 w 12192005"/>
              <a:gd name="connsiteY54" fmla="*/ 566613 h 2974687"/>
              <a:gd name="connsiteX55" fmla="*/ 10350690 w 12192005"/>
              <a:gd name="connsiteY55" fmla="*/ 571716 h 2974687"/>
              <a:gd name="connsiteX56" fmla="*/ 10345328 w 12192005"/>
              <a:gd name="connsiteY56" fmla="*/ 518528 h 2974687"/>
              <a:gd name="connsiteX57" fmla="*/ 10863857 w 12192005"/>
              <a:gd name="connsiteY57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2576776 h 2974687"/>
              <a:gd name="connsiteX11" fmla="*/ 12192005 w 12192005"/>
              <a:gd name="connsiteY11" fmla="*/ 2974687 h 2974687"/>
              <a:gd name="connsiteX12" fmla="*/ 5 w 12192005"/>
              <a:gd name="connsiteY12" fmla="*/ 2974687 h 2974687"/>
              <a:gd name="connsiteX13" fmla="*/ 0 w 12192005"/>
              <a:gd name="connsiteY13" fmla="*/ 1377434 h 2974687"/>
              <a:gd name="connsiteX14" fmla="*/ 30279 w 12192005"/>
              <a:gd name="connsiteY14" fmla="*/ 1340737 h 2974687"/>
              <a:gd name="connsiteX15" fmla="*/ 532612 w 12192005"/>
              <a:gd name="connsiteY15" fmla="*/ 1132663 h 2974687"/>
              <a:gd name="connsiteX16" fmla="*/ 809134 w 12192005"/>
              <a:gd name="connsiteY16" fmla="*/ 1188491 h 2974687"/>
              <a:gd name="connsiteX17" fmla="*/ 871197 w 12192005"/>
              <a:gd name="connsiteY17" fmla="*/ 1222176 h 2974687"/>
              <a:gd name="connsiteX18" fmla="*/ 920073 w 12192005"/>
              <a:gd name="connsiteY18" fmla="*/ 1162937 h 2974687"/>
              <a:gd name="connsiteX19" fmla="*/ 1422408 w 12192005"/>
              <a:gd name="connsiteY19" fmla="*/ 954863 h 2974687"/>
              <a:gd name="connsiteX20" fmla="*/ 1451151 w 12192005"/>
              <a:gd name="connsiteY20" fmla="*/ 957761 h 2974687"/>
              <a:gd name="connsiteX21" fmla="*/ 1453000 w 12192005"/>
              <a:gd name="connsiteY21" fmla="*/ 939422 h 2974687"/>
              <a:gd name="connsiteX22" fmla="*/ 2392372 w 12192005"/>
              <a:gd name="connsiteY22" fmla="*/ 173813 h 2974687"/>
              <a:gd name="connsiteX23" fmla="*/ 3351221 w 12192005"/>
              <a:gd name="connsiteY23" fmla="*/ 1132663 h 2974687"/>
              <a:gd name="connsiteX24" fmla="*/ 3348380 w 12192005"/>
              <a:gd name="connsiteY24" fmla="*/ 1160840 h 2974687"/>
              <a:gd name="connsiteX25" fmla="*/ 3449988 w 12192005"/>
              <a:gd name="connsiteY25" fmla="*/ 1192380 h 2974687"/>
              <a:gd name="connsiteX26" fmla="*/ 3708764 w 12192005"/>
              <a:gd name="connsiteY26" fmla="*/ 1405477 h 2974687"/>
              <a:gd name="connsiteX27" fmla="*/ 3735036 w 12192005"/>
              <a:gd name="connsiteY27" fmla="*/ 1460129 h 2974687"/>
              <a:gd name="connsiteX28" fmla="*/ 3775589 w 12192005"/>
              <a:gd name="connsiteY28" fmla="*/ 1426671 h 2974687"/>
              <a:gd name="connsiteX29" fmla="*/ 4042973 w 12192005"/>
              <a:gd name="connsiteY29" fmla="*/ 1344996 h 2974687"/>
              <a:gd name="connsiteX30" fmla="*/ 4139355 w 12192005"/>
              <a:gd name="connsiteY30" fmla="*/ 1354712 h 2974687"/>
              <a:gd name="connsiteX31" fmla="*/ 4224117 w 12192005"/>
              <a:gd name="connsiteY31" fmla="*/ 1381024 h 2974687"/>
              <a:gd name="connsiteX32" fmla="*/ 4241201 w 12192005"/>
              <a:gd name="connsiteY32" fmla="*/ 1325996 h 2974687"/>
              <a:gd name="connsiteX33" fmla="*/ 4783148 w 12192005"/>
              <a:gd name="connsiteY33" fmla="*/ 966769 h 2974687"/>
              <a:gd name="connsiteX34" fmla="*/ 4825455 w 12192005"/>
              <a:gd name="connsiteY34" fmla="*/ 971034 h 2974687"/>
              <a:gd name="connsiteX35" fmla="*/ 4864350 w 12192005"/>
              <a:gd name="connsiteY35" fmla="*/ 899371 h 2974687"/>
              <a:gd name="connsiteX36" fmla="*/ 5659444 w 12192005"/>
              <a:gd name="connsiteY36" fmla="*/ 476623 h 2974687"/>
              <a:gd name="connsiteX37" fmla="*/ 6337453 w 12192005"/>
              <a:gd name="connsiteY37" fmla="*/ 757464 h 2974687"/>
              <a:gd name="connsiteX38" fmla="*/ 6425970 w 12192005"/>
              <a:gd name="connsiteY38" fmla="*/ 864748 h 2974687"/>
              <a:gd name="connsiteX39" fmla="*/ 6451259 w 12192005"/>
              <a:gd name="connsiteY39" fmla="*/ 818157 h 2974687"/>
              <a:gd name="connsiteX40" fmla="*/ 7366802 w 12192005"/>
              <a:gd name="connsiteY40" fmla="*/ 331367 h 2974687"/>
              <a:gd name="connsiteX41" fmla="*/ 7479690 w 12192005"/>
              <a:gd name="connsiteY41" fmla="*/ 337067 h 2974687"/>
              <a:gd name="connsiteX42" fmla="*/ 7587922 w 12192005"/>
              <a:gd name="connsiteY42" fmla="*/ 353585 h 2974687"/>
              <a:gd name="connsiteX43" fmla="*/ 7654776 w 12192005"/>
              <a:gd name="connsiteY43" fmla="*/ 298426 h 2974687"/>
              <a:gd name="connsiteX44" fmla="*/ 8062731 w 12192005"/>
              <a:gd name="connsiteY44" fmla="*/ 173813 h 2974687"/>
              <a:gd name="connsiteX45" fmla="*/ 8777558 w 12192005"/>
              <a:gd name="connsiteY45" fmla="*/ 756414 h 2974687"/>
              <a:gd name="connsiteX46" fmla="*/ 8779462 w 12192005"/>
              <a:gd name="connsiteY46" fmla="*/ 775297 h 2974687"/>
              <a:gd name="connsiteX47" fmla="*/ 8800464 w 12192005"/>
              <a:gd name="connsiteY47" fmla="*/ 768778 h 2974687"/>
              <a:gd name="connsiteX48" fmla="*/ 8919000 w 12192005"/>
              <a:gd name="connsiteY48" fmla="*/ 756828 h 2974687"/>
              <a:gd name="connsiteX49" fmla="*/ 9406718 w 12192005"/>
              <a:gd name="connsiteY49" fmla="*/ 1016146 h 2974687"/>
              <a:gd name="connsiteX50" fmla="*/ 9430890 w 12192005"/>
              <a:gd name="connsiteY50" fmla="*/ 1060679 h 2974687"/>
              <a:gd name="connsiteX51" fmla="*/ 9438634 w 12192005"/>
              <a:gd name="connsiteY51" fmla="*/ 1035731 h 2974687"/>
              <a:gd name="connsiteX52" fmla="*/ 10170720 w 12192005"/>
              <a:gd name="connsiteY52" fmla="*/ 550471 h 2974687"/>
              <a:gd name="connsiteX53" fmla="*/ 10330844 w 12192005"/>
              <a:gd name="connsiteY53" fmla="*/ 566613 h 2974687"/>
              <a:gd name="connsiteX54" fmla="*/ 10350690 w 12192005"/>
              <a:gd name="connsiteY54" fmla="*/ 571716 h 2974687"/>
              <a:gd name="connsiteX55" fmla="*/ 10345328 w 12192005"/>
              <a:gd name="connsiteY55" fmla="*/ 518528 h 2974687"/>
              <a:gd name="connsiteX56" fmla="*/ 10863857 w 12192005"/>
              <a:gd name="connsiteY56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2974687 h 2974687"/>
              <a:gd name="connsiteX11" fmla="*/ 5 w 12192005"/>
              <a:gd name="connsiteY11" fmla="*/ 2974687 h 2974687"/>
              <a:gd name="connsiteX12" fmla="*/ 0 w 12192005"/>
              <a:gd name="connsiteY12" fmla="*/ 1377434 h 2974687"/>
              <a:gd name="connsiteX13" fmla="*/ 30279 w 12192005"/>
              <a:gd name="connsiteY13" fmla="*/ 1340737 h 2974687"/>
              <a:gd name="connsiteX14" fmla="*/ 532612 w 12192005"/>
              <a:gd name="connsiteY14" fmla="*/ 1132663 h 2974687"/>
              <a:gd name="connsiteX15" fmla="*/ 809134 w 12192005"/>
              <a:gd name="connsiteY15" fmla="*/ 1188491 h 2974687"/>
              <a:gd name="connsiteX16" fmla="*/ 871197 w 12192005"/>
              <a:gd name="connsiteY16" fmla="*/ 1222176 h 2974687"/>
              <a:gd name="connsiteX17" fmla="*/ 920073 w 12192005"/>
              <a:gd name="connsiteY17" fmla="*/ 1162937 h 2974687"/>
              <a:gd name="connsiteX18" fmla="*/ 1422408 w 12192005"/>
              <a:gd name="connsiteY18" fmla="*/ 954863 h 2974687"/>
              <a:gd name="connsiteX19" fmla="*/ 1451151 w 12192005"/>
              <a:gd name="connsiteY19" fmla="*/ 957761 h 2974687"/>
              <a:gd name="connsiteX20" fmla="*/ 1453000 w 12192005"/>
              <a:gd name="connsiteY20" fmla="*/ 939422 h 2974687"/>
              <a:gd name="connsiteX21" fmla="*/ 2392372 w 12192005"/>
              <a:gd name="connsiteY21" fmla="*/ 173813 h 2974687"/>
              <a:gd name="connsiteX22" fmla="*/ 3351221 w 12192005"/>
              <a:gd name="connsiteY22" fmla="*/ 1132663 h 2974687"/>
              <a:gd name="connsiteX23" fmla="*/ 3348380 w 12192005"/>
              <a:gd name="connsiteY23" fmla="*/ 1160840 h 2974687"/>
              <a:gd name="connsiteX24" fmla="*/ 3449988 w 12192005"/>
              <a:gd name="connsiteY24" fmla="*/ 1192380 h 2974687"/>
              <a:gd name="connsiteX25" fmla="*/ 3708764 w 12192005"/>
              <a:gd name="connsiteY25" fmla="*/ 1405477 h 2974687"/>
              <a:gd name="connsiteX26" fmla="*/ 3735036 w 12192005"/>
              <a:gd name="connsiteY26" fmla="*/ 1460129 h 2974687"/>
              <a:gd name="connsiteX27" fmla="*/ 3775589 w 12192005"/>
              <a:gd name="connsiteY27" fmla="*/ 1426671 h 2974687"/>
              <a:gd name="connsiteX28" fmla="*/ 4042973 w 12192005"/>
              <a:gd name="connsiteY28" fmla="*/ 1344996 h 2974687"/>
              <a:gd name="connsiteX29" fmla="*/ 4139355 w 12192005"/>
              <a:gd name="connsiteY29" fmla="*/ 1354712 h 2974687"/>
              <a:gd name="connsiteX30" fmla="*/ 4224117 w 12192005"/>
              <a:gd name="connsiteY30" fmla="*/ 1381024 h 2974687"/>
              <a:gd name="connsiteX31" fmla="*/ 4241201 w 12192005"/>
              <a:gd name="connsiteY31" fmla="*/ 1325996 h 2974687"/>
              <a:gd name="connsiteX32" fmla="*/ 4783148 w 12192005"/>
              <a:gd name="connsiteY32" fmla="*/ 966769 h 2974687"/>
              <a:gd name="connsiteX33" fmla="*/ 4825455 w 12192005"/>
              <a:gd name="connsiteY33" fmla="*/ 971034 h 2974687"/>
              <a:gd name="connsiteX34" fmla="*/ 4864350 w 12192005"/>
              <a:gd name="connsiteY34" fmla="*/ 899371 h 2974687"/>
              <a:gd name="connsiteX35" fmla="*/ 5659444 w 12192005"/>
              <a:gd name="connsiteY35" fmla="*/ 476623 h 2974687"/>
              <a:gd name="connsiteX36" fmla="*/ 6337453 w 12192005"/>
              <a:gd name="connsiteY36" fmla="*/ 757464 h 2974687"/>
              <a:gd name="connsiteX37" fmla="*/ 6425970 w 12192005"/>
              <a:gd name="connsiteY37" fmla="*/ 864748 h 2974687"/>
              <a:gd name="connsiteX38" fmla="*/ 6451259 w 12192005"/>
              <a:gd name="connsiteY38" fmla="*/ 818157 h 2974687"/>
              <a:gd name="connsiteX39" fmla="*/ 7366802 w 12192005"/>
              <a:gd name="connsiteY39" fmla="*/ 331367 h 2974687"/>
              <a:gd name="connsiteX40" fmla="*/ 7479690 w 12192005"/>
              <a:gd name="connsiteY40" fmla="*/ 337067 h 2974687"/>
              <a:gd name="connsiteX41" fmla="*/ 7587922 w 12192005"/>
              <a:gd name="connsiteY41" fmla="*/ 353585 h 2974687"/>
              <a:gd name="connsiteX42" fmla="*/ 7654776 w 12192005"/>
              <a:gd name="connsiteY42" fmla="*/ 298426 h 2974687"/>
              <a:gd name="connsiteX43" fmla="*/ 8062731 w 12192005"/>
              <a:gd name="connsiteY43" fmla="*/ 173813 h 2974687"/>
              <a:gd name="connsiteX44" fmla="*/ 8777558 w 12192005"/>
              <a:gd name="connsiteY44" fmla="*/ 756414 h 2974687"/>
              <a:gd name="connsiteX45" fmla="*/ 8779462 w 12192005"/>
              <a:gd name="connsiteY45" fmla="*/ 775297 h 2974687"/>
              <a:gd name="connsiteX46" fmla="*/ 8800464 w 12192005"/>
              <a:gd name="connsiteY46" fmla="*/ 768778 h 2974687"/>
              <a:gd name="connsiteX47" fmla="*/ 8919000 w 12192005"/>
              <a:gd name="connsiteY47" fmla="*/ 756828 h 2974687"/>
              <a:gd name="connsiteX48" fmla="*/ 9406718 w 12192005"/>
              <a:gd name="connsiteY48" fmla="*/ 1016146 h 2974687"/>
              <a:gd name="connsiteX49" fmla="*/ 9430890 w 12192005"/>
              <a:gd name="connsiteY49" fmla="*/ 1060679 h 2974687"/>
              <a:gd name="connsiteX50" fmla="*/ 9438634 w 12192005"/>
              <a:gd name="connsiteY50" fmla="*/ 1035731 h 2974687"/>
              <a:gd name="connsiteX51" fmla="*/ 10170720 w 12192005"/>
              <a:gd name="connsiteY51" fmla="*/ 550471 h 2974687"/>
              <a:gd name="connsiteX52" fmla="*/ 10330844 w 12192005"/>
              <a:gd name="connsiteY52" fmla="*/ 566613 h 2974687"/>
              <a:gd name="connsiteX53" fmla="*/ 10350690 w 12192005"/>
              <a:gd name="connsiteY53" fmla="*/ 571716 h 2974687"/>
              <a:gd name="connsiteX54" fmla="*/ 10345328 w 12192005"/>
              <a:gd name="connsiteY54" fmla="*/ 518528 h 2974687"/>
              <a:gd name="connsiteX55" fmla="*/ 10863857 w 12192005"/>
              <a:gd name="connsiteY55" fmla="*/ 0 h 297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5" h="2974687">
                <a:moveTo>
                  <a:pt x="10863857" y="0"/>
                </a:moveTo>
                <a:cubicBezTo>
                  <a:pt x="11078638" y="0"/>
                  <a:pt x="11262920" y="130586"/>
                  <a:pt x="11341637" y="316693"/>
                </a:cubicBezTo>
                <a:lnTo>
                  <a:pt x="11342240" y="318638"/>
                </a:lnTo>
                <a:lnTo>
                  <a:pt x="11353705" y="315079"/>
                </a:lnTo>
                <a:cubicBezTo>
                  <a:pt x="11379704" y="309759"/>
                  <a:pt x="11406623" y="306965"/>
                  <a:pt x="11434194" y="306965"/>
                </a:cubicBezTo>
                <a:cubicBezTo>
                  <a:pt x="11544479" y="306965"/>
                  <a:pt x="11644323" y="351667"/>
                  <a:pt x="11716597" y="423940"/>
                </a:cubicBezTo>
                <a:lnTo>
                  <a:pt x="11762250" y="479273"/>
                </a:lnTo>
                <a:lnTo>
                  <a:pt x="11797268" y="476623"/>
                </a:lnTo>
                <a:cubicBezTo>
                  <a:pt x="11934905" y="476623"/>
                  <a:pt x="12062769" y="518465"/>
                  <a:pt x="12168836" y="590121"/>
                </a:cubicBezTo>
                <a:lnTo>
                  <a:pt x="12192005" y="608326"/>
                </a:lnTo>
                <a:lnTo>
                  <a:pt x="12192005" y="2974687"/>
                </a:lnTo>
                <a:lnTo>
                  <a:pt x="5" y="2974687"/>
                </a:lnTo>
                <a:cubicBezTo>
                  <a:pt x="3" y="2442269"/>
                  <a:pt x="2" y="1909852"/>
                  <a:pt x="0" y="1377434"/>
                </a:cubicBezTo>
                <a:lnTo>
                  <a:pt x="30279" y="1340737"/>
                </a:lnTo>
                <a:cubicBezTo>
                  <a:pt x="158837" y="1212178"/>
                  <a:pt x="336439" y="1132663"/>
                  <a:pt x="532612" y="1132663"/>
                </a:cubicBezTo>
                <a:cubicBezTo>
                  <a:pt x="630699" y="1132663"/>
                  <a:pt x="724144" y="1152542"/>
                  <a:pt x="809134" y="1188491"/>
                </a:cubicBezTo>
                <a:lnTo>
                  <a:pt x="871197" y="1222176"/>
                </a:lnTo>
                <a:lnTo>
                  <a:pt x="920073" y="1162937"/>
                </a:lnTo>
                <a:cubicBezTo>
                  <a:pt x="1048633" y="1034378"/>
                  <a:pt x="1226233" y="954863"/>
                  <a:pt x="1422408" y="954863"/>
                </a:cubicBezTo>
                <a:lnTo>
                  <a:pt x="1451151" y="957761"/>
                </a:lnTo>
                <a:lnTo>
                  <a:pt x="1453000" y="939422"/>
                </a:lnTo>
                <a:cubicBezTo>
                  <a:pt x="1542410" y="502490"/>
                  <a:pt x="1929007" y="173813"/>
                  <a:pt x="2392372" y="173813"/>
                </a:cubicBezTo>
                <a:cubicBezTo>
                  <a:pt x="2921928" y="173813"/>
                  <a:pt x="3351221" y="603105"/>
                  <a:pt x="3351221" y="1132663"/>
                </a:cubicBezTo>
                <a:lnTo>
                  <a:pt x="3348380" y="1160840"/>
                </a:lnTo>
                <a:lnTo>
                  <a:pt x="3449988" y="1192380"/>
                </a:lnTo>
                <a:cubicBezTo>
                  <a:pt x="3555538" y="1237025"/>
                  <a:pt x="3645346" y="1311605"/>
                  <a:pt x="3708764" y="1405477"/>
                </a:cubicBezTo>
                <a:lnTo>
                  <a:pt x="3735036" y="1460129"/>
                </a:lnTo>
                <a:lnTo>
                  <a:pt x="3775589" y="1426671"/>
                </a:lnTo>
                <a:cubicBezTo>
                  <a:pt x="3851917" y="1375106"/>
                  <a:pt x="3943928" y="1344996"/>
                  <a:pt x="4042973" y="1344996"/>
                </a:cubicBezTo>
                <a:cubicBezTo>
                  <a:pt x="4075989" y="1344996"/>
                  <a:pt x="4108222" y="1348342"/>
                  <a:pt x="4139355" y="1354712"/>
                </a:cubicBezTo>
                <a:lnTo>
                  <a:pt x="4224117" y="1381024"/>
                </a:lnTo>
                <a:lnTo>
                  <a:pt x="4241201" y="1325996"/>
                </a:lnTo>
                <a:cubicBezTo>
                  <a:pt x="4330488" y="1114894"/>
                  <a:pt x="4539519" y="966769"/>
                  <a:pt x="4783148" y="966769"/>
                </a:cubicBezTo>
                <a:lnTo>
                  <a:pt x="4825455" y="971034"/>
                </a:lnTo>
                <a:lnTo>
                  <a:pt x="4864350" y="899371"/>
                </a:lnTo>
                <a:cubicBezTo>
                  <a:pt x="5036663" y="644315"/>
                  <a:pt x="5328472" y="476623"/>
                  <a:pt x="5659444" y="476623"/>
                </a:cubicBezTo>
                <a:cubicBezTo>
                  <a:pt x="5924225" y="476623"/>
                  <a:pt x="6163935" y="583946"/>
                  <a:pt x="6337453" y="757464"/>
                </a:cubicBezTo>
                <a:lnTo>
                  <a:pt x="6425970" y="864748"/>
                </a:lnTo>
                <a:lnTo>
                  <a:pt x="6451259" y="818157"/>
                </a:lnTo>
                <a:cubicBezTo>
                  <a:pt x="6649675" y="524463"/>
                  <a:pt x="6985689" y="331367"/>
                  <a:pt x="7366802" y="331367"/>
                </a:cubicBezTo>
                <a:cubicBezTo>
                  <a:pt x="7404913" y="331367"/>
                  <a:pt x="7442573" y="333298"/>
                  <a:pt x="7479690" y="337067"/>
                </a:cubicBezTo>
                <a:lnTo>
                  <a:pt x="7587922" y="353585"/>
                </a:lnTo>
                <a:lnTo>
                  <a:pt x="7654776" y="298426"/>
                </a:lnTo>
                <a:cubicBezTo>
                  <a:pt x="7771229" y="219752"/>
                  <a:pt x="7911615" y="173813"/>
                  <a:pt x="8062731" y="173813"/>
                </a:cubicBezTo>
                <a:cubicBezTo>
                  <a:pt x="8415334" y="173813"/>
                  <a:pt x="8709521" y="423924"/>
                  <a:pt x="8777558" y="756414"/>
                </a:cubicBezTo>
                <a:lnTo>
                  <a:pt x="8779462" y="775297"/>
                </a:lnTo>
                <a:lnTo>
                  <a:pt x="8800464" y="768778"/>
                </a:lnTo>
                <a:cubicBezTo>
                  <a:pt x="8838752" y="760943"/>
                  <a:pt x="8878395" y="756828"/>
                  <a:pt x="8919000" y="756828"/>
                </a:cubicBezTo>
                <a:cubicBezTo>
                  <a:pt x="9122023" y="756828"/>
                  <a:pt x="9301020" y="859692"/>
                  <a:pt x="9406718" y="1016146"/>
                </a:cubicBezTo>
                <a:lnTo>
                  <a:pt x="9430890" y="1060679"/>
                </a:lnTo>
                <a:lnTo>
                  <a:pt x="9438634" y="1035731"/>
                </a:lnTo>
                <a:cubicBezTo>
                  <a:pt x="9559249" y="750564"/>
                  <a:pt x="9841618" y="550471"/>
                  <a:pt x="10170720" y="550471"/>
                </a:cubicBezTo>
                <a:cubicBezTo>
                  <a:pt x="10225570" y="550471"/>
                  <a:pt x="10279123" y="556029"/>
                  <a:pt x="10330844" y="566613"/>
                </a:cubicBezTo>
                <a:lnTo>
                  <a:pt x="10350690" y="571716"/>
                </a:lnTo>
                <a:lnTo>
                  <a:pt x="10345328" y="518528"/>
                </a:lnTo>
                <a:cubicBezTo>
                  <a:pt x="10345328" y="232153"/>
                  <a:pt x="10577481" y="0"/>
                  <a:pt x="10863857" y="0"/>
                </a:cubicBezTo>
                <a:close/>
              </a:path>
            </a:pathLst>
          </a:custGeom>
          <a:solidFill>
            <a:srgbClr val="D2D0CE">
              <a:alpha val="30000"/>
            </a:srgbClr>
          </a:solidFill>
          <a:ln w="25400" cap="sq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4" y="1464734"/>
            <a:ext cx="9410700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86834" y="245531"/>
            <a:ext cx="11218333" cy="487680"/>
          </a:xfrm>
        </p:spPr>
        <p:txBody>
          <a:bodyPr tIns="27432" anchor="t" anchorCtr="0">
            <a:noAutofit/>
          </a:bodyPr>
          <a:lstStyle/>
          <a:p>
            <a:r>
              <a:rPr lang="en-US"/>
              <a:t>Slide title, sentence case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486833" y="731520"/>
            <a:ext cx="11217488" cy="42672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67" baseline="0">
                <a:solidFill>
                  <a:schemeClr val="accent6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67">
                <a:solidFill>
                  <a:schemeClr val="accent6"/>
                </a:solidFill>
              </a:defRPr>
            </a:lvl9pPr>
          </a:lstStyle>
          <a:p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2814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30E83597-20A3-A045-8D5C-68EDB4BF4ADC}"/>
              </a:ext>
            </a:extLst>
          </p:cNvPr>
          <p:cNvSpPr>
            <a:spLocks noChangeAspect="1"/>
          </p:cNvSpPr>
          <p:nvPr userDrawn="1"/>
        </p:nvSpPr>
        <p:spPr bwMode="hidden">
          <a:xfrm>
            <a:off x="-5" y="3456594"/>
            <a:ext cx="12192005" cy="2974687"/>
          </a:xfrm>
          <a:custGeom>
            <a:avLst/>
            <a:gdLst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5 w 12192005"/>
              <a:gd name="connsiteY14" fmla="*/ 2555062 h 2974687"/>
              <a:gd name="connsiteX15" fmla="*/ 0 w 12192005"/>
              <a:gd name="connsiteY15" fmla="*/ 2555062 h 2974687"/>
              <a:gd name="connsiteX16" fmla="*/ 0 w 12192005"/>
              <a:gd name="connsiteY16" fmla="*/ 1377434 h 2974687"/>
              <a:gd name="connsiteX17" fmla="*/ 30279 w 12192005"/>
              <a:gd name="connsiteY17" fmla="*/ 1340737 h 2974687"/>
              <a:gd name="connsiteX18" fmla="*/ 532612 w 12192005"/>
              <a:gd name="connsiteY18" fmla="*/ 1132663 h 2974687"/>
              <a:gd name="connsiteX19" fmla="*/ 809134 w 12192005"/>
              <a:gd name="connsiteY19" fmla="*/ 1188491 h 2974687"/>
              <a:gd name="connsiteX20" fmla="*/ 871197 w 12192005"/>
              <a:gd name="connsiteY20" fmla="*/ 1222176 h 2974687"/>
              <a:gd name="connsiteX21" fmla="*/ 920073 w 12192005"/>
              <a:gd name="connsiteY21" fmla="*/ 1162937 h 2974687"/>
              <a:gd name="connsiteX22" fmla="*/ 1422408 w 12192005"/>
              <a:gd name="connsiteY22" fmla="*/ 954863 h 2974687"/>
              <a:gd name="connsiteX23" fmla="*/ 1451151 w 12192005"/>
              <a:gd name="connsiteY23" fmla="*/ 957761 h 2974687"/>
              <a:gd name="connsiteX24" fmla="*/ 1453000 w 12192005"/>
              <a:gd name="connsiteY24" fmla="*/ 939422 h 2974687"/>
              <a:gd name="connsiteX25" fmla="*/ 2392372 w 12192005"/>
              <a:gd name="connsiteY25" fmla="*/ 173813 h 2974687"/>
              <a:gd name="connsiteX26" fmla="*/ 3351221 w 12192005"/>
              <a:gd name="connsiteY26" fmla="*/ 1132663 h 2974687"/>
              <a:gd name="connsiteX27" fmla="*/ 3348380 w 12192005"/>
              <a:gd name="connsiteY27" fmla="*/ 1160840 h 2974687"/>
              <a:gd name="connsiteX28" fmla="*/ 3449988 w 12192005"/>
              <a:gd name="connsiteY28" fmla="*/ 1192380 h 2974687"/>
              <a:gd name="connsiteX29" fmla="*/ 3708764 w 12192005"/>
              <a:gd name="connsiteY29" fmla="*/ 1405477 h 2974687"/>
              <a:gd name="connsiteX30" fmla="*/ 3735036 w 12192005"/>
              <a:gd name="connsiteY30" fmla="*/ 1460129 h 2974687"/>
              <a:gd name="connsiteX31" fmla="*/ 3775589 w 12192005"/>
              <a:gd name="connsiteY31" fmla="*/ 1426671 h 2974687"/>
              <a:gd name="connsiteX32" fmla="*/ 4042973 w 12192005"/>
              <a:gd name="connsiteY32" fmla="*/ 1344996 h 2974687"/>
              <a:gd name="connsiteX33" fmla="*/ 4139355 w 12192005"/>
              <a:gd name="connsiteY33" fmla="*/ 1354712 h 2974687"/>
              <a:gd name="connsiteX34" fmla="*/ 4224117 w 12192005"/>
              <a:gd name="connsiteY34" fmla="*/ 1381024 h 2974687"/>
              <a:gd name="connsiteX35" fmla="*/ 4241201 w 12192005"/>
              <a:gd name="connsiteY35" fmla="*/ 1325996 h 2974687"/>
              <a:gd name="connsiteX36" fmla="*/ 4783148 w 12192005"/>
              <a:gd name="connsiteY36" fmla="*/ 966769 h 2974687"/>
              <a:gd name="connsiteX37" fmla="*/ 4825455 w 12192005"/>
              <a:gd name="connsiteY37" fmla="*/ 971034 h 2974687"/>
              <a:gd name="connsiteX38" fmla="*/ 4864350 w 12192005"/>
              <a:gd name="connsiteY38" fmla="*/ 899371 h 2974687"/>
              <a:gd name="connsiteX39" fmla="*/ 5659444 w 12192005"/>
              <a:gd name="connsiteY39" fmla="*/ 476623 h 2974687"/>
              <a:gd name="connsiteX40" fmla="*/ 6337453 w 12192005"/>
              <a:gd name="connsiteY40" fmla="*/ 757464 h 2974687"/>
              <a:gd name="connsiteX41" fmla="*/ 6425970 w 12192005"/>
              <a:gd name="connsiteY41" fmla="*/ 864748 h 2974687"/>
              <a:gd name="connsiteX42" fmla="*/ 6451259 w 12192005"/>
              <a:gd name="connsiteY42" fmla="*/ 818157 h 2974687"/>
              <a:gd name="connsiteX43" fmla="*/ 7366802 w 12192005"/>
              <a:gd name="connsiteY43" fmla="*/ 331367 h 2974687"/>
              <a:gd name="connsiteX44" fmla="*/ 7479690 w 12192005"/>
              <a:gd name="connsiteY44" fmla="*/ 337067 h 2974687"/>
              <a:gd name="connsiteX45" fmla="*/ 7587922 w 12192005"/>
              <a:gd name="connsiteY45" fmla="*/ 353585 h 2974687"/>
              <a:gd name="connsiteX46" fmla="*/ 7654776 w 12192005"/>
              <a:gd name="connsiteY46" fmla="*/ 298426 h 2974687"/>
              <a:gd name="connsiteX47" fmla="*/ 8062731 w 12192005"/>
              <a:gd name="connsiteY47" fmla="*/ 173813 h 2974687"/>
              <a:gd name="connsiteX48" fmla="*/ 8777558 w 12192005"/>
              <a:gd name="connsiteY48" fmla="*/ 756414 h 2974687"/>
              <a:gd name="connsiteX49" fmla="*/ 8779462 w 12192005"/>
              <a:gd name="connsiteY49" fmla="*/ 775297 h 2974687"/>
              <a:gd name="connsiteX50" fmla="*/ 8800464 w 12192005"/>
              <a:gd name="connsiteY50" fmla="*/ 768778 h 2974687"/>
              <a:gd name="connsiteX51" fmla="*/ 8919000 w 12192005"/>
              <a:gd name="connsiteY51" fmla="*/ 756828 h 2974687"/>
              <a:gd name="connsiteX52" fmla="*/ 9406718 w 12192005"/>
              <a:gd name="connsiteY52" fmla="*/ 1016146 h 2974687"/>
              <a:gd name="connsiteX53" fmla="*/ 9430890 w 12192005"/>
              <a:gd name="connsiteY53" fmla="*/ 1060679 h 2974687"/>
              <a:gd name="connsiteX54" fmla="*/ 9438634 w 12192005"/>
              <a:gd name="connsiteY54" fmla="*/ 1035731 h 2974687"/>
              <a:gd name="connsiteX55" fmla="*/ 10170720 w 12192005"/>
              <a:gd name="connsiteY55" fmla="*/ 550471 h 2974687"/>
              <a:gd name="connsiteX56" fmla="*/ 10330844 w 12192005"/>
              <a:gd name="connsiteY56" fmla="*/ 566613 h 2974687"/>
              <a:gd name="connsiteX57" fmla="*/ 10350690 w 12192005"/>
              <a:gd name="connsiteY57" fmla="*/ 571716 h 2974687"/>
              <a:gd name="connsiteX58" fmla="*/ 10345328 w 12192005"/>
              <a:gd name="connsiteY58" fmla="*/ 518528 h 2974687"/>
              <a:gd name="connsiteX59" fmla="*/ 10863857 w 12192005"/>
              <a:gd name="connsiteY59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5 w 12192005"/>
              <a:gd name="connsiteY14" fmla="*/ 2555062 h 2974687"/>
              <a:gd name="connsiteX15" fmla="*/ 0 w 12192005"/>
              <a:gd name="connsiteY15" fmla="*/ 1377434 h 2974687"/>
              <a:gd name="connsiteX16" fmla="*/ 30279 w 12192005"/>
              <a:gd name="connsiteY16" fmla="*/ 1340737 h 2974687"/>
              <a:gd name="connsiteX17" fmla="*/ 532612 w 12192005"/>
              <a:gd name="connsiteY17" fmla="*/ 1132663 h 2974687"/>
              <a:gd name="connsiteX18" fmla="*/ 809134 w 12192005"/>
              <a:gd name="connsiteY18" fmla="*/ 1188491 h 2974687"/>
              <a:gd name="connsiteX19" fmla="*/ 871197 w 12192005"/>
              <a:gd name="connsiteY19" fmla="*/ 1222176 h 2974687"/>
              <a:gd name="connsiteX20" fmla="*/ 920073 w 12192005"/>
              <a:gd name="connsiteY20" fmla="*/ 1162937 h 2974687"/>
              <a:gd name="connsiteX21" fmla="*/ 1422408 w 12192005"/>
              <a:gd name="connsiteY21" fmla="*/ 954863 h 2974687"/>
              <a:gd name="connsiteX22" fmla="*/ 1451151 w 12192005"/>
              <a:gd name="connsiteY22" fmla="*/ 957761 h 2974687"/>
              <a:gd name="connsiteX23" fmla="*/ 1453000 w 12192005"/>
              <a:gd name="connsiteY23" fmla="*/ 939422 h 2974687"/>
              <a:gd name="connsiteX24" fmla="*/ 2392372 w 12192005"/>
              <a:gd name="connsiteY24" fmla="*/ 173813 h 2974687"/>
              <a:gd name="connsiteX25" fmla="*/ 3351221 w 12192005"/>
              <a:gd name="connsiteY25" fmla="*/ 1132663 h 2974687"/>
              <a:gd name="connsiteX26" fmla="*/ 3348380 w 12192005"/>
              <a:gd name="connsiteY26" fmla="*/ 1160840 h 2974687"/>
              <a:gd name="connsiteX27" fmla="*/ 3449988 w 12192005"/>
              <a:gd name="connsiteY27" fmla="*/ 1192380 h 2974687"/>
              <a:gd name="connsiteX28" fmla="*/ 3708764 w 12192005"/>
              <a:gd name="connsiteY28" fmla="*/ 1405477 h 2974687"/>
              <a:gd name="connsiteX29" fmla="*/ 3735036 w 12192005"/>
              <a:gd name="connsiteY29" fmla="*/ 1460129 h 2974687"/>
              <a:gd name="connsiteX30" fmla="*/ 3775589 w 12192005"/>
              <a:gd name="connsiteY30" fmla="*/ 1426671 h 2974687"/>
              <a:gd name="connsiteX31" fmla="*/ 4042973 w 12192005"/>
              <a:gd name="connsiteY31" fmla="*/ 1344996 h 2974687"/>
              <a:gd name="connsiteX32" fmla="*/ 4139355 w 12192005"/>
              <a:gd name="connsiteY32" fmla="*/ 1354712 h 2974687"/>
              <a:gd name="connsiteX33" fmla="*/ 4224117 w 12192005"/>
              <a:gd name="connsiteY33" fmla="*/ 1381024 h 2974687"/>
              <a:gd name="connsiteX34" fmla="*/ 4241201 w 12192005"/>
              <a:gd name="connsiteY34" fmla="*/ 1325996 h 2974687"/>
              <a:gd name="connsiteX35" fmla="*/ 4783148 w 12192005"/>
              <a:gd name="connsiteY35" fmla="*/ 966769 h 2974687"/>
              <a:gd name="connsiteX36" fmla="*/ 4825455 w 12192005"/>
              <a:gd name="connsiteY36" fmla="*/ 971034 h 2974687"/>
              <a:gd name="connsiteX37" fmla="*/ 4864350 w 12192005"/>
              <a:gd name="connsiteY37" fmla="*/ 899371 h 2974687"/>
              <a:gd name="connsiteX38" fmla="*/ 5659444 w 12192005"/>
              <a:gd name="connsiteY38" fmla="*/ 476623 h 2974687"/>
              <a:gd name="connsiteX39" fmla="*/ 6337453 w 12192005"/>
              <a:gd name="connsiteY39" fmla="*/ 757464 h 2974687"/>
              <a:gd name="connsiteX40" fmla="*/ 6425970 w 12192005"/>
              <a:gd name="connsiteY40" fmla="*/ 864748 h 2974687"/>
              <a:gd name="connsiteX41" fmla="*/ 6451259 w 12192005"/>
              <a:gd name="connsiteY41" fmla="*/ 818157 h 2974687"/>
              <a:gd name="connsiteX42" fmla="*/ 7366802 w 12192005"/>
              <a:gd name="connsiteY42" fmla="*/ 331367 h 2974687"/>
              <a:gd name="connsiteX43" fmla="*/ 7479690 w 12192005"/>
              <a:gd name="connsiteY43" fmla="*/ 337067 h 2974687"/>
              <a:gd name="connsiteX44" fmla="*/ 7587922 w 12192005"/>
              <a:gd name="connsiteY44" fmla="*/ 353585 h 2974687"/>
              <a:gd name="connsiteX45" fmla="*/ 7654776 w 12192005"/>
              <a:gd name="connsiteY45" fmla="*/ 298426 h 2974687"/>
              <a:gd name="connsiteX46" fmla="*/ 8062731 w 12192005"/>
              <a:gd name="connsiteY46" fmla="*/ 173813 h 2974687"/>
              <a:gd name="connsiteX47" fmla="*/ 8777558 w 12192005"/>
              <a:gd name="connsiteY47" fmla="*/ 756414 h 2974687"/>
              <a:gd name="connsiteX48" fmla="*/ 8779462 w 12192005"/>
              <a:gd name="connsiteY48" fmla="*/ 775297 h 2974687"/>
              <a:gd name="connsiteX49" fmla="*/ 8800464 w 12192005"/>
              <a:gd name="connsiteY49" fmla="*/ 768778 h 2974687"/>
              <a:gd name="connsiteX50" fmla="*/ 8919000 w 12192005"/>
              <a:gd name="connsiteY50" fmla="*/ 756828 h 2974687"/>
              <a:gd name="connsiteX51" fmla="*/ 9406718 w 12192005"/>
              <a:gd name="connsiteY51" fmla="*/ 1016146 h 2974687"/>
              <a:gd name="connsiteX52" fmla="*/ 9430890 w 12192005"/>
              <a:gd name="connsiteY52" fmla="*/ 1060679 h 2974687"/>
              <a:gd name="connsiteX53" fmla="*/ 9438634 w 12192005"/>
              <a:gd name="connsiteY53" fmla="*/ 1035731 h 2974687"/>
              <a:gd name="connsiteX54" fmla="*/ 10170720 w 12192005"/>
              <a:gd name="connsiteY54" fmla="*/ 550471 h 2974687"/>
              <a:gd name="connsiteX55" fmla="*/ 10330844 w 12192005"/>
              <a:gd name="connsiteY55" fmla="*/ 566613 h 2974687"/>
              <a:gd name="connsiteX56" fmla="*/ 10350690 w 12192005"/>
              <a:gd name="connsiteY56" fmla="*/ 571716 h 2974687"/>
              <a:gd name="connsiteX57" fmla="*/ 10345328 w 12192005"/>
              <a:gd name="connsiteY57" fmla="*/ 518528 h 2974687"/>
              <a:gd name="connsiteX58" fmla="*/ 10863857 w 12192005"/>
              <a:gd name="connsiteY58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0 w 12192005"/>
              <a:gd name="connsiteY14" fmla="*/ 1377434 h 2974687"/>
              <a:gd name="connsiteX15" fmla="*/ 30279 w 12192005"/>
              <a:gd name="connsiteY15" fmla="*/ 1340737 h 2974687"/>
              <a:gd name="connsiteX16" fmla="*/ 532612 w 12192005"/>
              <a:gd name="connsiteY16" fmla="*/ 1132663 h 2974687"/>
              <a:gd name="connsiteX17" fmla="*/ 809134 w 12192005"/>
              <a:gd name="connsiteY17" fmla="*/ 1188491 h 2974687"/>
              <a:gd name="connsiteX18" fmla="*/ 871197 w 12192005"/>
              <a:gd name="connsiteY18" fmla="*/ 1222176 h 2974687"/>
              <a:gd name="connsiteX19" fmla="*/ 920073 w 12192005"/>
              <a:gd name="connsiteY19" fmla="*/ 1162937 h 2974687"/>
              <a:gd name="connsiteX20" fmla="*/ 1422408 w 12192005"/>
              <a:gd name="connsiteY20" fmla="*/ 954863 h 2974687"/>
              <a:gd name="connsiteX21" fmla="*/ 1451151 w 12192005"/>
              <a:gd name="connsiteY21" fmla="*/ 957761 h 2974687"/>
              <a:gd name="connsiteX22" fmla="*/ 1453000 w 12192005"/>
              <a:gd name="connsiteY22" fmla="*/ 939422 h 2974687"/>
              <a:gd name="connsiteX23" fmla="*/ 2392372 w 12192005"/>
              <a:gd name="connsiteY23" fmla="*/ 173813 h 2974687"/>
              <a:gd name="connsiteX24" fmla="*/ 3351221 w 12192005"/>
              <a:gd name="connsiteY24" fmla="*/ 1132663 h 2974687"/>
              <a:gd name="connsiteX25" fmla="*/ 3348380 w 12192005"/>
              <a:gd name="connsiteY25" fmla="*/ 1160840 h 2974687"/>
              <a:gd name="connsiteX26" fmla="*/ 3449988 w 12192005"/>
              <a:gd name="connsiteY26" fmla="*/ 1192380 h 2974687"/>
              <a:gd name="connsiteX27" fmla="*/ 3708764 w 12192005"/>
              <a:gd name="connsiteY27" fmla="*/ 1405477 h 2974687"/>
              <a:gd name="connsiteX28" fmla="*/ 3735036 w 12192005"/>
              <a:gd name="connsiteY28" fmla="*/ 1460129 h 2974687"/>
              <a:gd name="connsiteX29" fmla="*/ 3775589 w 12192005"/>
              <a:gd name="connsiteY29" fmla="*/ 1426671 h 2974687"/>
              <a:gd name="connsiteX30" fmla="*/ 4042973 w 12192005"/>
              <a:gd name="connsiteY30" fmla="*/ 1344996 h 2974687"/>
              <a:gd name="connsiteX31" fmla="*/ 4139355 w 12192005"/>
              <a:gd name="connsiteY31" fmla="*/ 1354712 h 2974687"/>
              <a:gd name="connsiteX32" fmla="*/ 4224117 w 12192005"/>
              <a:gd name="connsiteY32" fmla="*/ 1381024 h 2974687"/>
              <a:gd name="connsiteX33" fmla="*/ 4241201 w 12192005"/>
              <a:gd name="connsiteY33" fmla="*/ 1325996 h 2974687"/>
              <a:gd name="connsiteX34" fmla="*/ 4783148 w 12192005"/>
              <a:gd name="connsiteY34" fmla="*/ 966769 h 2974687"/>
              <a:gd name="connsiteX35" fmla="*/ 4825455 w 12192005"/>
              <a:gd name="connsiteY35" fmla="*/ 971034 h 2974687"/>
              <a:gd name="connsiteX36" fmla="*/ 4864350 w 12192005"/>
              <a:gd name="connsiteY36" fmla="*/ 899371 h 2974687"/>
              <a:gd name="connsiteX37" fmla="*/ 5659444 w 12192005"/>
              <a:gd name="connsiteY37" fmla="*/ 476623 h 2974687"/>
              <a:gd name="connsiteX38" fmla="*/ 6337453 w 12192005"/>
              <a:gd name="connsiteY38" fmla="*/ 757464 h 2974687"/>
              <a:gd name="connsiteX39" fmla="*/ 6425970 w 12192005"/>
              <a:gd name="connsiteY39" fmla="*/ 864748 h 2974687"/>
              <a:gd name="connsiteX40" fmla="*/ 6451259 w 12192005"/>
              <a:gd name="connsiteY40" fmla="*/ 818157 h 2974687"/>
              <a:gd name="connsiteX41" fmla="*/ 7366802 w 12192005"/>
              <a:gd name="connsiteY41" fmla="*/ 331367 h 2974687"/>
              <a:gd name="connsiteX42" fmla="*/ 7479690 w 12192005"/>
              <a:gd name="connsiteY42" fmla="*/ 337067 h 2974687"/>
              <a:gd name="connsiteX43" fmla="*/ 7587922 w 12192005"/>
              <a:gd name="connsiteY43" fmla="*/ 353585 h 2974687"/>
              <a:gd name="connsiteX44" fmla="*/ 7654776 w 12192005"/>
              <a:gd name="connsiteY44" fmla="*/ 298426 h 2974687"/>
              <a:gd name="connsiteX45" fmla="*/ 8062731 w 12192005"/>
              <a:gd name="connsiteY45" fmla="*/ 173813 h 2974687"/>
              <a:gd name="connsiteX46" fmla="*/ 8777558 w 12192005"/>
              <a:gd name="connsiteY46" fmla="*/ 756414 h 2974687"/>
              <a:gd name="connsiteX47" fmla="*/ 8779462 w 12192005"/>
              <a:gd name="connsiteY47" fmla="*/ 775297 h 2974687"/>
              <a:gd name="connsiteX48" fmla="*/ 8800464 w 12192005"/>
              <a:gd name="connsiteY48" fmla="*/ 768778 h 2974687"/>
              <a:gd name="connsiteX49" fmla="*/ 8919000 w 12192005"/>
              <a:gd name="connsiteY49" fmla="*/ 756828 h 2974687"/>
              <a:gd name="connsiteX50" fmla="*/ 9406718 w 12192005"/>
              <a:gd name="connsiteY50" fmla="*/ 1016146 h 2974687"/>
              <a:gd name="connsiteX51" fmla="*/ 9430890 w 12192005"/>
              <a:gd name="connsiteY51" fmla="*/ 1060679 h 2974687"/>
              <a:gd name="connsiteX52" fmla="*/ 9438634 w 12192005"/>
              <a:gd name="connsiteY52" fmla="*/ 1035731 h 2974687"/>
              <a:gd name="connsiteX53" fmla="*/ 10170720 w 12192005"/>
              <a:gd name="connsiteY53" fmla="*/ 550471 h 2974687"/>
              <a:gd name="connsiteX54" fmla="*/ 10330844 w 12192005"/>
              <a:gd name="connsiteY54" fmla="*/ 566613 h 2974687"/>
              <a:gd name="connsiteX55" fmla="*/ 10350690 w 12192005"/>
              <a:gd name="connsiteY55" fmla="*/ 571716 h 2974687"/>
              <a:gd name="connsiteX56" fmla="*/ 10345328 w 12192005"/>
              <a:gd name="connsiteY56" fmla="*/ 518528 h 2974687"/>
              <a:gd name="connsiteX57" fmla="*/ 10863857 w 12192005"/>
              <a:gd name="connsiteY57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2576776 h 2974687"/>
              <a:gd name="connsiteX11" fmla="*/ 12192005 w 12192005"/>
              <a:gd name="connsiteY11" fmla="*/ 2974687 h 2974687"/>
              <a:gd name="connsiteX12" fmla="*/ 5 w 12192005"/>
              <a:gd name="connsiteY12" fmla="*/ 2974687 h 2974687"/>
              <a:gd name="connsiteX13" fmla="*/ 0 w 12192005"/>
              <a:gd name="connsiteY13" fmla="*/ 1377434 h 2974687"/>
              <a:gd name="connsiteX14" fmla="*/ 30279 w 12192005"/>
              <a:gd name="connsiteY14" fmla="*/ 1340737 h 2974687"/>
              <a:gd name="connsiteX15" fmla="*/ 532612 w 12192005"/>
              <a:gd name="connsiteY15" fmla="*/ 1132663 h 2974687"/>
              <a:gd name="connsiteX16" fmla="*/ 809134 w 12192005"/>
              <a:gd name="connsiteY16" fmla="*/ 1188491 h 2974687"/>
              <a:gd name="connsiteX17" fmla="*/ 871197 w 12192005"/>
              <a:gd name="connsiteY17" fmla="*/ 1222176 h 2974687"/>
              <a:gd name="connsiteX18" fmla="*/ 920073 w 12192005"/>
              <a:gd name="connsiteY18" fmla="*/ 1162937 h 2974687"/>
              <a:gd name="connsiteX19" fmla="*/ 1422408 w 12192005"/>
              <a:gd name="connsiteY19" fmla="*/ 954863 h 2974687"/>
              <a:gd name="connsiteX20" fmla="*/ 1451151 w 12192005"/>
              <a:gd name="connsiteY20" fmla="*/ 957761 h 2974687"/>
              <a:gd name="connsiteX21" fmla="*/ 1453000 w 12192005"/>
              <a:gd name="connsiteY21" fmla="*/ 939422 h 2974687"/>
              <a:gd name="connsiteX22" fmla="*/ 2392372 w 12192005"/>
              <a:gd name="connsiteY22" fmla="*/ 173813 h 2974687"/>
              <a:gd name="connsiteX23" fmla="*/ 3351221 w 12192005"/>
              <a:gd name="connsiteY23" fmla="*/ 1132663 h 2974687"/>
              <a:gd name="connsiteX24" fmla="*/ 3348380 w 12192005"/>
              <a:gd name="connsiteY24" fmla="*/ 1160840 h 2974687"/>
              <a:gd name="connsiteX25" fmla="*/ 3449988 w 12192005"/>
              <a:gd name="connsiteY25" fmla="*/ 1192380 h 2974687"/>
              <a:gd name="connsiteX26" fmla="*/ 3708764 w 12192005"/>
              <a:gd name="connsiteY26" fmla="*/ 1405477 h 2974687"/>
              <a:gd name="connsiteX27" fmla="*/ 3735036 w 12192005"/>
              <a:gd name="connsiteY27" fmla="*/ 1460129 h 2974687"/>
              <a:gd name="connsiteX28" fmla="*/ 3775589 w 12192005"/>
              <a:gd name="connsiteY28" fmla="*/ 1426671 h 2974687"/>
              <a:gd name="connsiteX29" fmla="*/ 4042973 w 12192005"/>
              <a:gd name="connsiteY29" fmla="*/ 1344996 h 2974687"/>
              <a:gd name="connsiteX30" fmla="*/ 4139355 w 12192005"/>
              <a:gd name="connsiteY30" fmla="*/ 1354712 h 2974687"/>
              <a:gd name="connsiteX31" fmla="*/ 4224117 w 12192005"/>
              <a:gd name="connsiteY31" fmla="*/ 1381024 h 2974687"/>
              <a:gd name="connsiteX32" fmla="*/ 4241201 w 12192005"/>
              <a:gd name="connsiteY32" fmla="*/ 1325996 h 2974687"/>
              <a:gd name="connsiteX33" fmla="*/ 4783148 w 12192005"/>
              <a:gd name="connsiteY33" fmla="*/ 966769 h 2974687"/>
              <a:gd name="connsiteX34" fmla="*/ 4825455 w 12192005"/>
              <a:gd name="connsiteY34" fmla="*/ 971034 h 2974687"/>
              <a:gd name="connsiteX35" fmla="*/ 4864350 w 12192005"/>
              <a:gd name="connsiteY35" fmla="*/ 899371 h 2974687"/>
              <a:gd name="connsiteX36" fmla="*/ 5659444 w 12192005"/>
              <a:gd name="connsiteY36" fmla="*/ 476623 h 2974687"/>
              <a:gd name="connsiteX37" fmla="*/ 6337453 w 12192005"/>
              <a:gd name="connsiteY37" fmla="*/ 757464 h 2974687"/>
              <a:gd name="connsiteX38" fmla="*/ 6425970 w 12192005"/>
              <a:gd name="connsiteY38" fmla="*/ 864748 h 2974687"/>
              <a:gd name="connsiteX39" fmla="*/ 6451259 w 12192005"/>
              <a:gd name="connsiteY39" fmla="*/ 818157 h 2974687"/>
              <a:gd name="connsiteX40" fmla="*/ 7366802 w 12192005"/>
              <a:gd name="connsiteY40" fmla="*/ 331367 h 2974687"/>
              <a:gd name="connsiteX41" fmla="*/ 7479690 w 12192005"/>
              <a:gd name="connsiteY41" fmla="*/ 337067 h 2974687"/>
              <a:gd name="connsiteX42" fmla="*/ 7587922 w 12192005"/>
              <a:gd name="connsiteY42" fmla="*/ 353585 h 2974687"/>
              <a:gd name="connsiteX43" fmla="*/ 7654776 w 12192005"/>
              <a:gd name="connsiteY43" fmla="*/ 298426 h 2974687"/>
              <a:gd name="connsiteX44" fmla="*/ 8062731 w 12192005"/>
              <a:gd name="connsiteY44" fmla="*/ 173813 h 2974687"/>
              <a:gd name="connsiteX45" fmla="*/ 8777558 w 12192005"/>
              <a:gd name="connsiteY45" fmla="*/ 756414 h 2974687"/>
              <a:gd name="connsiteX46" fmla="*/ 8779462 w 12192005"/>
              <a:gd name="connsiteY46" fmla="*/ 775297 h 2974687"/>
              <a:gd name="connsiteX47" fmla="*/ 8800464 w 12192005"/>
              <a:gd name="connsiteY47" fmla="*/ 768778 h 2974687"/>
              <a:gd name="connsiteX48" fmla="*/ 8919000 w 12192005"/>
              <a:gd name="connsiteY48" fmla="*/ 756828 h 2974687"/>
              <a:gd name="connsiteX49" fmla="*/ 9406718 w 12192005"/>
              <a:gd name="connsiteY49" fmla="*/ 1016146 h 2974687"/>
              <a:gd name="connsiteX50" fmla="*/ 9430890 w 12192005"/>
              <a:gd name="connsiteY50" fmla="*/ 1060679 h 2974687"/>
              <a:gd name="connsiteX51" fmla="*/ 9438634 w 12192005"/>
              <a:gd name="connsiteY51" fmla="*/ 1035731 h 2974687"/>
              <a:gd name="connsiteX52" fmla="*/ 10170720 w 12192005"/>
              <a:gd name="connsiteY52" fmla="*/ 550471 h 2974687"/>
              <a:gd name="connsiteX53" fmla="*/ 10330844 w 12192005"/>
              <a:gd name="connsiteY53" fmla="*/ 566613 h 2974687"/>
              <a:gd name="connsiteX54" fmla="*/ 10350690 w 12192005"/>
              <a:gd name="connsiteY54" fmla="*/ 571716 h 2974687"/>
              <a:gd name="connsiteX55" fmla="*/ 10345328 w 12192005"/>
              <a:gd name="connsiteY55" fmla="*/ 518528 h 2974687"/>
              <a:gd name="connsiteX56" fmla="*/ 10863857 w 12192005"/>
              <a:gd name="connsiteY56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2974687 h 2974687"/>
              <a:gd name="connsiteX11" fmla="*/ 5 w 12192005"/>
              <a:gd name="connsiteY11" fmla="*/ 2974687 h 2974687"/>
              <a:gd name="connsiteX12" fmla="*/ 0 w 12192005"/>
              <a:gd name="connsiteY12" fmla="*/ 1377434 h 2974687"/>
              <a:gd name="connsiteX13" fmla="*/ 30279 w 12192005"/>
              <a:gd name="connsiteY13" fmla="*/ 1340737 h 2974687"/>
              <a:gd name="connsiteX14" fmla="*/ 532612 w 12192005"/>
              <a:gd name="connsiteY14" fmla="*/ 1132663 h 2974687"/>
              <a:gd name="connsiteX15" fmla="*/ 809134 w 12192005"/>
              <a:gd name="connsiteY15" fmla="*/ 1188491 h 2974687"/>
              <a:gd name="connsiteX16" fmla="*/ 871197 w 12192005"/>
              <a:gd name="connsiteY16" fmla="*/ 1222176 h 2974687"/>
              <a:gd name="connsiteX17" fmla="*/ 920073 w 12192005"/>
              <a:gd name="connsiteY17" fmla="*/ 1162937 h 2974687"/>
              <a:gd name="connsiteX18" fmla="*/ 1422408 w 12192005"/>
              <a:gd name="connsiteY18" fmla="*/ 954863 h 2974687"/>
              <a:gd name="connsiteX19" fmla="*/ 1451151 w 12192005"/>
              <a:gd name="connsiteY19" fmla="*/ 957761 h 2974687"/>
              <a:gd name="connsiteX20" fmla="*/ 1453000 w 12192005"/>
              <a:gd name="connsiteY20" fmla="*/ 939422 h 2974687"/>
              <a:gd name="connsiteX21" fmla="*/ 2392372 w 12192005"/>
              <a:gd name="connsiteY21" fmla="*/ 173813 h 2974687"/>
              <a:gd name="connsiteX22" fmla="*/ 3351221 w 12192005"/>
              <a:gd name="connsiteY22" fmla="*/ 1132663 h 2974687"/>
              <a:gd name="connsiteX23" fmla="*/ 3348380 w 12192005"/>
              <a:gd name="connsiteY23" fmla="*/ 1160840 h 2974687"/>
              <a:gd name="connsiteX24" fmla="*/ 3449988 w 12192005"/>
              <a:gd name="connsiteY24" fmla="*/ 1192380 h 2974687"/>
              <a:gd name="connsiteX25" fmla="*/ 3708764 w 12192005"/>
              <a:gd name="connsiteY25" fmla="*/ 1405477 h 2974687"/>
              <a:gd name="connsiteX26" fmla="*/ 3735036 w 12192005"/>
              <a:gd name="connsiteY26" fmla="*/ 1460129 h 2974687"/>
              <a:gd name="connsiteX27" fmla="*/ 3775589 w 12192005"/>
              <a:gd name="connsiteY27" fmla="*/ 1426671 h 2974687"/>
              <a:gd name="connsiteX28" fmla="*/ 4042973 w 12192005"/>
              <a:gd name="connsiteY28" fmla="*/ 1344996 h 2974687"/>
              <a:gd name="connsiteX29" fmla="*/ 4139355 w 12192005"/>
              <a:gd name="connsiteY29" fmla="*/ 1354712 h 2974687"/>
              <a:gd name="connsiteX30" fmla="*/ 4224117 w 12192005"/>
              <a:gd name="connsiteY30" fmla="*/ 1381024 h 2974687"/>
              <a:gd name="connsiteX31" fmla="*/ 4241201 w 12192005"/>
              <a:gd name="connsiteY31" fmla="*/ 1325996 h 2974687"/>
              <a:gd name="connsiteX32" fmla="*/ 4783148 w 12192005"/>
              <a:gd name="connsiteY32" fmla="*/ 966769 h 2974687"/>
              <a:gd name="connsiteX33" fmla="*/ 4825455 w 12192005"/>
              <a:gd name="connsiteY33" fmla="*/ 971034 h 2974687"/>
              <a:gd name="connsiteX34" fmla="*/ 4864350 w 12192005"/>
              <a:gd name="connsiteY34" fmla="*/ 899371 h 2974687"/>
              <a:gd name="connsiteX35" fmla="*/ 5659444 w 12192005"/>
              <a:gd name="connsiteY35" fmla="*/ 476623 h 2974687"/>
              <a:gd name="connsiteX36" fmla="*/ 6337453 w 12192005"/>
              <a:gd name="connsiteY36" fmla="*/ 757464 h 2974687"/>
              <a:gd name="connsiteX37" fmla="*/ 6425970 w 12192005"/>
              <a:gd name="connsiteY37" fmla="*/ 864748 h 2974687"/>
              <a:gd name="connsiteX38" fmla="*/ 6451259 w 12192005"/>
              <a:gd name="connsiteY38" fmla="*/ 818157 h 2974687"/>
              <a:gd name="connsiteX39" fmla="*/ 7366802 w 12192005"/>
              <a:gd name="connsiteY39" fmla="*/ 331367 h 2974687"/>
              <a:gd name="connsiteX40" fmla="*/ 7479690 w 12192005"/>
              <a:gd name="connsiteY40" fmla="*/ 337067 h 2974687"/>
              <a:gd name="connsiteX41" fmla="*/ 7587922 w 12192005"/>
              <a:gd name="connsiteY41" fmla="*/ 353585 h 2974687"/>
              <a:gd name="connsiteX42" fmla="*/ 7654776 w 12192005"/>
              <a:gd name="connsiteY42" fmla="*/ 298426 h 2974687"/>
              <a:gd name="connsiteX43" fmla="*/ 8062731 w 12192005"/>
              <a:gd name="connsiteY43" fmla="*/ 173813 h 2974687"/>
              <a:gd name="connsiteX44" fmla="*/ 8777558 w 12192005"/>
              <a:gd name="connsiteY44" fmla="*/ 756414 h 2974687"/>
              <a:gd name="connsiteX45" fmla="*/ 8779462 w 12192005"/>
              <a:gd name="connsiteY45" fmla="*/ 775297 h 2974687"/>
              <a:gd name="connsiteX46" fmla="*/ 8800464 w 12192005"/>
              <a:gd name="connsiteY46" fmla="*/ 768778 h 2974687"/>
              <a:gd name="connsiteX47" fmla="*/ 8919000 w 12192005"/>
              <a:gd name="connsiteY47" fmla="*/ 756828 h 2974687"/>
              <a:gd name="connsiteX48" fmla="*/ 9406718 w 12192005"/>
              <a:gd name="connsiteY48" fmla="*/ 1016146 h 2974687"/>
              <a:gd name="connsiteX49" fmla="*/ 9430890 w 12192005"/>
              <a:gd name="connsiteY49" fmla="*/ 1060679 h 2974687"/>
              <a:gd name="connsiteX50" fmla="*/ 9438634 w 12192005"/>
              <a:gd name="connsiteY50" fmla="*/ 1035731 h 2974687"/>
              <a:gd name="connsiteX51" fmla="*/ 10170720 w 12192005"/>
              <a:gd name="connsiteY51" fmla="*/ 550471 h 2974687"/>
              <a:gd name="connsiteX52" fmla="*/ 10330844 w 12192005"/>
              <a:gd name="connsiteY52" fmla="*/ 566613 h 2974687"/>
              <a:gd name="connsiteX53" fmla="*/ 10350690 w 12192005"/>
              <a:gd name="connsiteY53" fmla="*/ 571716 h 2974687"/>
              <a:gd name="connsiteX54" fmla="*/ 10345328 w 12192005"/>
              <a:gd name="connsiteY54" fmla="*/ 518528 h 2974687"/>
              <a:gd name="connsiteX55" fmla="*/ 10863857 w 12192005"/>
              <a:gd name="connsiteY55" fmla="*/ 0 h 297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5" h="2974687">
                <a:moveTo>
                  <a:pt x="10863857" y="0"/>
                </a:moveTo>
                <a:cubicBezTo>
                  <a:pt x="11078638" y="0"/>
                  <a:pt x="11262920" y="130586"/>
                  <a:pt x="11341637" y="316693"/>
                </a:cubicBezTo>
                <a:lnTo>
                  <a:pt x="11342240" y="318638"/>
                </a:lnTo>
                <a:lnTo>
                  <a:pt x="11353705" y="315079"/>
                </a:lnTo>
                <a:cubicBezTo>
                  <a:pt x="11379704" y="309759"/>
                  <a:pt x="11406623" y="306965"/>
                  <a:pt x="11434194" y="306965"/>
                </a:cubicBezTo>
                <a:cubicBezTo>
                  <a:pt x="11544479" y="306965"/>
                  <a:pt x="11644323" y="351667"/>
                  <a:pt x="11716597" y="423940"/>
                </a:cubicBezTo>
                <a:lnTo>
                  <a:pt x="11762250" y="479273"/>
                </a:lnTo>
                <a:lnTo>
                  <a:pt x="11797268" y="476623"/>
                </a:lnTo>
                <a:cubicBezTo>
                  <a:pt x="11934905" y="476623"/>
                  <a:pt x="12062769" y="518465"/>
                  <a:pt x="12168836" y="590121"/>
                </a:cubicBezTo>
                <a:lnTo>
                  <a:pt x="12192005" y="608326"/>
                </a:lnTo>
                <a:lnTo>
                  <a:pt x="12192005" y="2974687"/>
                </a:lnTo>
                <a:lnTo>
                  <a:pt x="5" y="2974687"/>
                </a:lnTo>
                <a:cubicBezTo>
                  <a:pt x="3" y="2442269"/>
                  <a:pt x="2" y="1909852"/>
                  <a:pt x="0" y="1377434"/>
                </a:cubicBezTo>
                <a:lnTo>
                  <a:pt x="30279" y="1340737"/>
                </a:lnTo>
                <a:cubicBezTo>
                  <a:pt x="158837" y="1212178"/>
                  <a:pt x="336439" y="1132663"/>
                  <a:pt x="532612" y="1132663"/>
                </a:cubicBezTo>
                <a:cubicBezTo>
                  <a:pt x="630699" y="1132663"/>
                  <a:pt x="724144" y="1152542"/>
                  <a:pt x="809134" y="1188491"/>
                </a:cubicBezTo>
                <a:lnTo>
                  <a:pt x="871197" y="1222176"/>
                </a:lnTo>
                <a:lnTo>
                  <a:pt x="920073" y="1162937"/>
                </a:lnTo>
                <a:cubicBezTo>
                  <a:pt x="1048633" y="1034378"/>
                  <a:pt x="1226233" y="954863"/>
                  <a:pt x="1422408" y="954863"/>
                </a:cubicBezTo>
                <a:lnTo>
                  <a:pt x="1451151" y="957761"/>
                </a:lnTo>
                <a:lnTo>
                  <a:pt x="1453000" y="939422"/>
                </a:lnTo>
                <a:cubicBezTo>
                  <a:pt x="1542410" y="502490"/>
                  <a:pt x="1929007" y="173813"/>
                  <a:pt x="2392372" y="173813"/>
                </a:cubicBezTo>
                <a:cubicBezTo>
                  <a:pt x="2921928" y="173813"/>
                  <a:pt x="3351221" y="603105"/>
                  <a:pt x="3351221" y="1132663"/>
                </a:cubicBezTo>
                <a:lnTo>
                  <a:pt x="3348380" y="1160840"/>
                </a:lnTo>
                <a:lnTo>
                  <a:pt x="3449988" y="1192380"/>
                </a:lnTo>
                <a:cubicBezTo>
                  <a:pt x="3555538" y="1237025"/>
                  <a:pt x="3645346" y="1311605"/>
                  <a:pt x="3708764" y="1405477"/>
                </a:cubicBezTo>
                <a:lnTo>
                  <a:pt x="3735036" y="1460129"/>
                </a:lnTo>
                <a:lnTo>
                  <a:pt x="3775589" y="1426671"/>
                </a:lnTo>
                <a:cubicBezTo>
                  <a:pt x="3851917" y="1375106"/>
                  <a:pt x="3943928" y="1344996"/>
                  <a:pt x="4042973" y="1344996"/>
                </a:cubicBezTo>
                <a:cubicBezTo>
                  <a:pt x="4075989" y="1344996"/>
                  <a:pt x="4108222" y="1348342"/>
                  <a:pt x="4139355" y="1354712"/>
                </a:cubicBezTo>
                <a:lnTo>
                  <a:pt x="4224117" y="1381024"/>
                </a:lnTo>
                <a:lnTo>
                  <a:pt x="4241201" y="1325996"/>
                </a:lnTo>
                <a:cubicBezTo>
                  <a:pt x="4330488" y="1114894"/>
                  <a:pt x="4539519" y="966769"/>
                  <a:pt x="4783148" y="966769"/>
                </a:cubicBezTo>
                <a:lnTo>
                  <a:pt x="4825455" y="971034"/>
                </a:lnTo>
                <a:lnTo>
                  <a:pt x="4864350" y="899371"/>
                </a:lnTo>
                <a:cubicBezTo>
                  <a:pt x="5036663" y="644315"/>
                  <a:pt x="5328472" y="476623"/>
                  <a:pt x="5659444" y="476623"/>
                </a:cubicBezTo>
                <a:cubicBezTo>
                  <a:pt x="5924225" y="476623"/>
                  <a:pt x="6163935" y="583946"/>
                  <a:pt x="6337453" y="757464"/>
                </a:cubicBezTo>
                <a:lnTo>
                  <a:pt x="6425970" y="864748"/>
                </a:lnTo>
                <a:lnTo>
                  <a:pt x="6451259" y="818157"/>
                </a:lnTo>
                <a:cubicBezTo>
                  <a:pt x="6649675" y="524463"/>
                  <a:pt x="6985689" y="331367"/>
                  <a:pt x="7366802" y="331367"/>
                </a:cubicBezTo>
                <a:cubicBezTo>
                  <a:pt x="7404913" y="331367"/>
                  <a:pt x="7442573" y="333298"/>
                  <a:pt x="7479690" y="337067"/>
                </a:cubicBezTo>
                <a:lnTo>
                  <a:pt x="7587922" y="353585"/>
                </a:lnTo>
                <a:lnTo>
                  <a:pt x="7654776" y="298426"/>
                </a:lnTo>
                <a:cubicBezTo>
                  <a:pt x="7771229" y="219752"/>
                  <a:pt x="7911615" y="173813"/>
                  <a:pt x="8062731" y="173813"/>
                </a:cubicBezTo>
                <a:cubicBezTo>
                  <a:pt x="8415334" y="173813"/>
                  <a:pt x="8709521" y="423924"/>
                  <a:pt x="8777558" y="756414"/>
                </a:cubicBezTo>
                <a:lnTo>
                  <a:pt x="8779462" y="775297"/>
                </a:lnTo>
                <a:lnTo>
                  <a:pt x="8800464" y="768778"/>
                </a:lnTo>
                <a:cubicBezTo>
                  <a:pt x="8838752" y="760943"/>
                  <a:pt x="8878395" y="756828"/>
                  <a:pt x="8919000" y="756828"/>
                </a:cubicBezTo>
                <a:cubicBezTo>
                  <a:pt x="9122023" y="756828"/>
                  <a:pt x="9301020" y="859692"/>
                  <a:pt x="9406718" y="1016146"/>
                </a:cubicBezTo>
                <a:lnTo>
                  <a:pt x="9430890" y="1060679"/>
                </a:lnTo>
                <a:lnTo>
                  <a:pt x="9438634" y="1035731"/>
                </a:lnTo>
                <a:cubicBezTo>
                  <a:pt x="9559249" y="750564"/>
                  <a:pt x="9841618" y="550471"/>
                  <a:pt x="10170720" y="550471"/>
                </a:cubicBezTo>
                <a:cubicBezTo>
                  <a:pt x="10225570" y="550471"/>
                  <a:pt x="10279123" y="556029"/>
                  <a:pt x="10330844" y="566613"/>
                </a:cubicBezTo>
                <a:lnTo>
                  <a:pt x="10350690" y="571716"/>
                </a:lnTo>
                <a:lnTo>
                  <a:pt x="10345328" y="518528"/>
                </a:lnTo>
                <a:cubicBezTo>
                  <a:pt x="10345328" y="232153"/>
                  <a:pt x="10577481" y="0"/>
                  <a:pt x="10863857" y="0"/>
                </a:cubicBezTo>
                <a:close/>
              </a:path>
            </a:pathLst>
          </a:custGeom>
          <a:solidFill>
            <a:srgbClr val="D2D0CE">
              <a:alpha val="30000"/>
            </a:srgbClr>
          </a:solidFill>
          <a:ln w="25400" cap="sq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833" y="1464734"/>
            <a:ext cx="5365752" cy="47519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9418" y="1464734"/>
            <a:ext cx="5365748" cy="47519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Slide title, sentence case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2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A96359A4-9422-594C-B231-B402B3C87161}"/>
              </a:ext>
            </a:extLst>
          </p:cNvPr>
          <p:cNvSpPr>
            <a:spLocks noChangeAspect="1"/>
          </p:cNvSpPr>
          <p:nvPr userDrawn="1"/>
        </p:nvSpPr>
        <p:spPr bwMode="hidden">
          <a:xfrm>
            <a:off x="-5" y="3456594"/>
            <a:ext cx="12192005" cy="2974687"/>
          </a:xfrm>
          <a:custGeom>
            <a:avLst/>
            <a:gdLst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5 w 12192005"/>
              <a:gd name="connsiteY14" fmla="*/ 2555062 h 2974687"/>
              <a:gd name="connsiteX15" fmla="*/ 0 w 12192005"/>
              <a:gd name="connsiteY15" fmla="*/ 2555062 h 2974687"/>
              <a:gd name="connsiteX16" fmla="*/ 0 w 12192005"/>
              <a:gd name="connsiteY16" fmla="*/ 1377434 h 2974687"/>
              <a:gd name="connsiteX17" fmla="*/ 30279 w 12192005"/>
              <a:gd name="connsiteY17" fmla="*/ 1340737 h 2974687"/>
              <a:gd name="connsiteX18" fmla="*/ 532612 w 12192005"/>
              <a:gd name="connsiteY18" fmla="*/ 1132663 h 2974687"/>
              <a:gd name="connsiteX19" fmla="*/ 809134 w 12192005"/>
              <a:gd name="connsiteY19" fmla="*/ 1188491 h 2974687"/>
              <a:gd name="connsiteX20" fmla="*/ 871197 w 12192005"/>
              <a:gd name="connsiteY20" fmla="*/ 1222176 h 2974687"/>
              <a:gd name="connsiteX21" fmla="*/ 920073 w 12192005"/>
              <a:gd name="connsiteY21" fmla="*/ 1162937 h 2974687"/>
              <a:gd name="connsiteX22" fmla="*/ 1422408 w 12192005"/>
              <a:gd name="connsiteY22" fmla="*/ 954863 h 2974687"/>
              <a:gd name="connsiteX23" fmla="*/ 1451151 w 12192005"/>
              <a:gd name="connsiteY23" fmla="*/ 957761 h 2974687"/>
              <a:gd name="connsiteX24" fmla="*/ 1453000 w 12192005"/>
              <a:gd name="connsiteY24" fmla="*/ 939422 h 2974687"/>
              <a:gd name="connsiteX25" fmla="*/ 2392372 w 12192005"/>
              <a:gd name="connsiteY25" fmla="*/ 173813 h 2974687"/>
              <a:gd name="connsiteX26" fmla="*/ 3351221 w 12192005"/>
              <a:gd name="connsiteY26" fmla="*/ 1132663 h 2974687"/>
              <a:gd name="connsiteX27" fmla="*/ 3348380 w 12192005"/>
              <a:gd name="connsiteY27" fmla="*/ 1160840 h 2974687"/>
              <a:gd name="connsiteX28" fmla="*/ 3449988 w 12192005"/>
              <a:gd name="connsiteY28" fmla="*/ 1192380 h 2974687"/>
              <a:gd name="connsiteX29" fmla="*/ 3708764 w 12192005"/>
              <a:gd name="connsiteY29" fmla="*/ 1405477 h 2974687"/>
              <a:gd name="connsiteX30" fmla="*/ 3735036 w 12192005"/>
              <a:gd name="connsiteY30" fmla="*/ 1460129 h 2974687"/>
              <a:gd name="connsiteX31" fmla="*/ 3775589 w 12192005"/>
              <a:gd name="connsiteY31" fmla="*/ 1426671 h 2974687"/>
              <a:gd name="connsiteX32" fmla="*/ 4042973 w 12192005"/>
              <a:gd name="connsiteY32" fmla="*/ 1344996 h 2974687"/>
              <a:gd name="connsiteX33" fmla="*/ 4139355 w 12192005"/>
              <a:gd name="connsiteY33" fmla="*/ 1354712 h 2974687"/>
              <a:gd name="connsiteX34" fmla="*/ 4224117 w 12192005"/>
              <a:gd name="connsiteY34" fmla="*/ 1381024 h 2974687"/>
              <a:gd name="connsiteX35" fmla="*/ 4241201 w 12192005"/>
              <a:gd name="connsiteY35" fmla="*/ 1325996 h 2974687"/>
              <a:gd name="connsiteX36" fmla="*/ 4783148 w 12192005"/>
              <a:gd name="connsiteY36" fmla="*/ 966769 h 2974687"/>
              <a:gd name="connsiteX37" fmla="*/ 4825455 w 12192005"/>
              <a:gd name="connsiteY37" fmla="*/ 971034 h 2974687"/>
              <a:gd name="connsiteX38" fmla="*/ 4864350 w 12192005"/>
              <a:gd name="connsiteY38" fmla="*/ 899371 h 2974687"/>
              <a:gd name="connsiteX39" fmla="*/ 5659444 w 12192005"/>
              <a:gd name="connsiteY39" fmla="*/ 476623 h 2974687"/>
              <a:gd name="connsiteX40" fmla="*/ 6337453 w 12192005"/>
              <a:gd name="connsiteY40" fmla="*/ 757464 h 2974687"/>
              <a:gd name="connsiteX41" fmla="*/ 6425970 w 12192005"/>
              <a:gd name="connsiteY41" fmla="*/ 864748 h 2974687"/>
              <a:gd name="connsiteX42" fmla="*/ 6451259 w 12192005"/>
              <a:gd name="connsiteY42" fmla="*/ 818157 h 2974687"/>
              <a:gd name="connsiteX43" fmla="*/ 7366802 w 12192005"/>
              <a:gd name="connsiteY43" fmla="*/ 331367 h 2974687"/>
              <a:gd name="connsiteX44" fmla="*/ 7479690 w 12192005"/>
              <a:gd name="connsiteY44" fmla="*/ 337067 h 2974687"/>
              <a:gd name="connsiteX45" fmla="*/ 7587922 w 12192005"/>
              <a:gd name="connsiteY45" fmla="*/ 353585 h 2974687"/>
              <a:gd name="connsiteX46" fmla="*/ 7654776 w 12192005"/>
              <a:gd name="connsiteY46" fmla="*/ 298426 h 2974687"/>
              <a:gd name="connsiteX47" fmla="*/ 8062731 w 12192005"/>
              <a:gd name="connsiteY47" fmla="*/ 173813 h 2974687"/>
              <a:gd name="connsiteX48" fmla="*/ 8777558 w 12192005"/>
              <a:gd name="connsiteY48" fmla="*/ 756414 h 2974687"/>
              <a:gd name="connsiteX49" fmla="*/ 8779462 w 12192005"/>
              <a:gd name="connsiteY49" fmla="*/ 775297 h 2974687"/>
              <a:gd name="connsiteX50" fmla="*/ 8800464 w 12192005"/>
              <a:gd name="connsiteY50" fmla="*/ 768778 h 2974687"/>
              <a:gd name="connsiteX51" fmla="*/ 8919000 w 12192005"/>
              <a:gd name="connsiteY51" fmla="*/ 756828 h 2974687"/>
              <a:gd name="connsiteX52" fmla="*/ 9406718 w 12192005"/>
              <a:gd name="connsiteY52" fmla="*/ 1016146 h 2974687"/>
              <a:gd name="connsiteX53" fmla="*/ 9430890 w 12192005"/>
              <a:gd name="connsiteY53" fmla="*/ 1060679 h 2974687"/>
              <a:gd name="connsiteX54" fmla="*/ 9438634 w 12192005"/>
              <a:gd name="connsiteY54" fmla="*/ 1035731 h 2974687"/>
              <a:gd name="connsiteX55" fmla="*/ 10170720 w 12192005"/>
              <a:gd name="connsiteY55" fmla="*/ 550471 h 2974687"/>
              <a:gd name="connsiteX56" fmla="*/ 10330844 w 12192005"/>
              <a:gd name="connsiteY56" fmla="*/ 566613 h 2974687"/>
              <a:gd name="connsiteX57" fmla="*/ 10350690 w 12192005"/>
              <a:gd name="connsiteY57" fmla="*/ 571716 h 2974687"/>
              <a:gd name="connsiteX58" fmla="*/ 10345328 w 12192005"/>
              <a:gd name="connsiteY58" fmla="*/ 518528 h 2974687"/>
              <a:gd name="connsiteX59" fmla="*/ 10863857 w 12192005"/>
              <a:gd name="connsiteY59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5 w 12192005"/>
              <a:gd name="connsiteY14" fmla="*/ 2555062 h 2974687"/>
              <a:gd name="connsiteX15" fmla="*/ 0 w 12192005"/>
              <a:gd name="connsiteY15" fmla="*/ 1377434 h 2974687"/>
              <a:gd name="connsiteX16" fmla="*/ 30279 w 12192005"/>
              <a:gd name="connsiteY16" fmla="*/ 1340737 h 2974687"/>
              <a:gd name="connsiteX17" fmla="*/ 532612 w 12192005"/>
              <a:gd name="connsiteY17" fmla="*/ 1132663 h 2974687"/>
              <a:gd name="connsiteX18" fmla="*/ 809134 w 12192005"/>
              <a:gd name="connsiteY18" fmla="*/ 1188491 h 2974687"/>
              <a:gd name="connsiteX19" fmla="*/ 871197 w 12192005"/>
              <a:gd name="connsiteY19" fmla="*/ 1222176 h 2974687"/>
              <a:gd name="connsiteX20" fmla="*/ 920073 w 12192005"/>
              <a:gd name="connsiteY20" fmla="*/ 1162937 h 2974687"/>
              <a:gd name="connsiteX21" fmla="*/ 1422408 w 12192005"/>
              <a:gd name="connsiteY21" fmla="*/ 954863 h 2974687"/>
              <a:gd name="connsiteX22" fmla="*/ 1451151 w 12192005"/>
              <a:gd name="connsiteY22" fmla="*/ 957761 h 2974687"/>
              <a:gd name="connsiteX23" fmla="*/ 1453000 w 12192005"/>
              <a:gd name="connsiteY23" fmla="*/ 939422 h 2974687"/>
              <a:gd name="connsiteX24" fmla="*/ 2392372 w 12192005"/>
              <a:gd name="connsiteY24" fmla="*/ 173813 h 2974687"/>
              <a:gd name="connsiteX25" fmla="*/ 3351221 w 12192005"/>
              <a:gd name="connsiteY25" fmla="*/ 1132663 h 2974687"/>
              <a:gd name="connsiteX26" fmla="*/ 3348380 w 12192005"/>
              <a:gd name="connsiteY26" fmla="*/ 1160840 h 2974687"/>
              <a:gd name="connsiteX27" fmla="*/ 3449988 w 12192005"/>
              <a:gd name="connsiteY27" fmla="*/ 1192380 h 2974687"/>
              <a:gd name="connsiteX28" fmla="*/ 3708764 w 12192005"/>
              <a:gd name="connsiteY28" fmla="*/ 1405477 h 2974687"/>
              <a:gd name="connsiteX29" fmla="*/ 3735036 w 12192005"/>
              <a:gd name="connsiteY29" fmla="*/ 1460129 h 2974687"/>
              <a:gd name="connsiteX30" fmla="*/ 3775589 w 12192005"/>
              <a:gd name="connsiteY30" fmla="*/ 1426671 h 2974687"/>
              <a:gd name="connsiteX31" fmla="*/ 4042973 w 12192005"/>
              <a:gd name="connsiteY31" fmla="*/ 1344996 h 2974687"/>
              <a:gd name="connsiteX32" fmla="*/ 4139355 w 12192005"/>
              <a:gd name="connsiteY32" fmla="*/ 1354712 h 2974687"/>
              <a:gd name="connsiteX33" fmla="*/ 4224117 w 12192005"/>
              <a:gd name="connsiteY33" fmla="*/ 1381024 h 2974687"/>
              <a:gd name="connsiteX34" fmla="*/ 4241201 w 12192005"/>
              <a:gd name="connsiteY34" fmla="*/ 1325996 h 2974687"/>
              <a:gd name="connsiteX35" fmla="*/ 4783148 w 12192005"/>
              <a:gd name="connsiteY35" fmla="*/ 966769 h 2974687"/>
              <a:gd name="connsiteX36" fmla="*/ 4825455 w 12192005"/>
              <a:gd name="connsiteY36" fmla="*/ 971034 h 2974687"/>
              <a:gd name="connsiteX37" fmla="*/ 4864350 w 12192005"/>
              <a:gd name="connsiteY37" fmla="*/ 899371 h 2974687"/>
              <a:gd name="connsiteX38" fmla="*/ 5659444 w 12192005"/>
              <a:gd name="connsiteY38" fmla="*/ 476623 h 2974687"/>
              <a:gd name="connsiteX39" fmla="*/ 6337453 w 12192005"/>
              <a:gd name="connsiteY39" fmla="*/ 757464 h 2974687"/>
              <a:gd name="connsiteX40" fmla="*/ 6425970 w 12192005"/>
              <a:gd name="connsiteY40" fmla="*/ 864748 h 2974687"/>
              <a:gd name="connsiteX41" fmla="*/ 6451259 w 12192005"/>
              <a:gd name="connsiteY41" fmla="*/ 818157 h 2974687"/>
              <a:gd name="connsiteX42" fmla="*/ 7366802 w 12192005"/>
              <a:gd name="connsiteY42" fmla="*/ 331367 h 2974687"/>
              <a:gd name="connsiteX43" fmla="*/ 7479690 w 12192005"/>
              <a:gd name="connsiteY43" fmla="*/ 337067 h 2974687"/>
              <a:gd name="connsiteX44" fmla="*/ 7587922 w 12192005"/>
              <a:gd name="connsiteY44" fmla="*/ 353585 h 2974687"/>
              <a:gd name="connsiteX45" fmla="*/ 7654776 w 12192005"/>
              <a:gd name="connsiteY45" fmla="*/ 298426 h 2974687"/>
              <a:gd name="connsiteX46" fmla="*/ 8062731 w 12192005"/>
              <a:gd name="connsiteY46" fmla="*/ 173813 h 2974687"/>
              <a:gd name="connsiteX47" fmla="*/ 8777558 w 12192005"/>
              <a:gd name="connsiteY47" fmla="*/ 756414 h 2974687"/>
              <a:gd name="connsiteX48" fmla="*/ 8779462 w 12192005"/>
              <a:gd name="connsiteY48" fmla="*/ 775297 h 2974687"/>
              <a:gd name="connsiteX49" fmla="*/ 8800464 w 12192005"/>
              <a:gd name="connsiteY49" fmla="*/ 768778 h 2974687"/>
              <a:gd name="connsiteX50" fmla="*/ 8919000 w 12192005"/>
              <a:gd name="connsiteY50" fmla="*/ 756828 h 2974687"/>
              <a:gd name="connsiteX51" fmla="*/ 9406718 w 12192005"/>
              <a:gd name="connsiteY51" fmla="*/ 1016146 h 2974687"/>
              <a:gd name="connsiteX52" fmla="*/ 9430890 w 12192005"/>
              <a:gd name="connsiteY52" fmla="*/ 1060679 h 2974687"/>
              <a:gd name="connsiteX53" fmla="*/ 9438634 w 12192005"/>
              <a:gd name="connsiteY53" fmla="*/ 1035731 h 2974687"/>
              <a:gd name="connsiteX54" fmla="*/ 10170720 w 12192005"/>
              <a:gd name="connsiteY54" fmla="*/ 550471 h 2974687"/>
              <a:gd name="connsiteX55" fmla="*/ 10330844 w 12192005"/>
              <a:gd name="connsiteY55" fmla="*/ 566613 h 2974687"/>
              <a:gd name="connsiteX56" fmla="*/ 10350690 w 12192005"/>
              <a:gd name="connsiteY56" fmla="*/ 571716 h 2974687"/>
              <a:gd name="connsiteX57" fmla="*/ 10345328 w 12192005"/>
              <a:gd name="connsiteY57" fmla="*/ 518528 h 2974687"/>
              <a:gd name="connsiteX58" fmla="*/ 10863857 w 12192005"/>
              <a:gd name="connsiteY58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0 w 12192005"/>
              <a:gd name="connsiteY14" fmla="*/ 1377434 h 2974687"/>
              <a:gd name="connsiteX15" fmla="*/ 30279 w 12192005"/>
              <a:gd name="connsiteY15" fmla="*/ 1340737 h 2974687"/>
              <a:gd name="connsiteX16" fmla="*/ 532612 w 12192005"/>
              <a:gd name="connsiteY16" fmla="*/ 1132663 h 2974687"/>
              <a:gd name="connsiteX17" fmla="*/ 809134 w 12192005"/>
              <a:gd name="connsiteY17" fmla="*/ 1188491 h 2974687"/>
              <a:gd name="connsiteX18" fmla="*/ 871197 w 12192005"/>
              <a:gd name="connsiteY18" fmla="*/ 1222176 h 2974687"/>
              <a:gd name="connsiteX19" fmla="*/ 920073 w 12192005"/>
              <a:gd name="connsiteY19" fmla="*/ 1162937 h 2974687"/>
              <a:gd name="connsiteX20" fmla="*/ 1422408 w 12192005"/>
              <a:gd name="connsiteY20" fmla="*/ 954863 h 2974687"/>
              <a:gd name="connsiteX21" fmla="*/ 1451151 w 12192005"/>
              <a:gd name="connsiteY21" fmla="*/ 957761 h 2974687"/>
              <a:gd name="connsiteX22" fmla="*/ 1453000 w 12192005"/>
              <a:gd name="connsiteY22" fmla="*/ 939422 h 2974687"/>
              <a:gd name="connsiteX23" fmla="*/ 2392372 w 12192005"/>
              <a:gd name="connsiteY23" fmla="*/ 173813 h 2974687"/>
              <a:gd name="connsiteX24" fmla="*/ 3351221 w 12192005"/>
              <a:gd name="connsiteY24" fmla="*/ 1132663 h 2974687"/>
              <a:gd name="connsiteX25" fmla="*/ 3348380 w 12192005"/>
              <a:gd name="connsiteY25" fmla="*/ 1160840 h 2974687"/>
              <a:gd name="connsiteX26" fmla="*/ 3449988 w 12192005"/>
              <a:gd name="connsiteY26" fmla="*/ 1192380 h 2974687"/>
              <a:gd name="connsiteX27" fmla="*/ 3708764 w 12192005"/>
              <a:gd name="connsiteY27" fmla="*/ 1405477 h 2974687"/>
              <a:gd name="connsiteX28" fmla="*/ 3735036 w 12192005"/>
              <a:gd name="connsiteY28" fmla="*/ 1460129 h 2974687"/>
              <a:gd name="connsiteX29" fmla="*/ 3775589 w 12192005"/>
              <a:gd name="connsiteY29" fmla="*/ 1426671 h 2974687"/>
              <a:gd name="connsiteX30" fmla="*/ 4042973 w 12192005"/>
              <a:gd name="connsiteY30" fmla="*/ 1344996 h 2974687"/>
              <a:gd name="connsiteX31" fmla="*/ 4139355 w 12192005"/>
              <a:gd name="connsiteY31" fmla="*/ 1354712 h 2974687"/>
              <a:gd name="connsiteX32" fmla="*/ 4224117 w 12192005"/>
              <a:gd name="connsiteY32" fmla="*/ 1381024 h 2974687"/>
              <a:gd name="connsiteX33" fmla="*/ 4241201 w 12192005"/>
              <a:gd name="connsiteY33" fmla="*/ 1325996 h 2974687"/>
              <a:gd name="connsiteX34" fmla="*/ 4783148 w 12192005"/>
              <a:gd name="connsiteY34" fmla="*/ 966769 h 2974687"/>
              <a:gd name="connsiteX35" fmla="*/ 4825455 w 12192005"/>
              <a:gd name="connsiteY35" fmla="*/ 971034 h 2974687"/>
              <a:gd name="connsiteX36" fmla="*/ 4864350 w 12192005"/>
              <a:gd name="connsiteY36" fmla="*/ 899371 h 2974687"/>
              <a:gd name="connsiteX37" fmla="*/ 5659444 w 12192005"/>
              <a:gd name="connsiteY37" fmla="*/ 476623 h 2974687"/>
              <a:gd name="connsiteX38" fmla="*/ 6337453 w 12192005"/>
              <a:gd name="connsiteY38" fmla="*/ 757464 h 2974687"/>
              <a:gd name="connsiteX39" fmla="*/ 6425970 w 12192005"/>
              <a:gd name="connsiteY39" fmla="*/ 864748 h 2974687"/>
              <a:gd name="connsiteX40" fmla="*/ 6451259 w 12192005"/>
              <a:gd name="connsiteY40" fmla="*/ 818157 h 2974687"/>
              <a:gd name="connsiteX41" fmla="*/ 7366802 w 12192005"/>
              <a:gd name="connsiteY41" fmla="*/ 331367 h 2974687"/>
              <a:gd name="connsiteX42" fmla="*/ 7479690 w 12192005"/>
              <a:gd name="connsiteY42" fmla="*/ 337067 h 2974687"/>
              <a:gd name="connsiteX43" fmla="*/ 7587922 w 12192005"/>
              <a:gd name="connsiteY43" fmla="*/ 353585 h 2974687"/>
              <a:gd name="connsiteX44" fmla="*/ 7654776 w 12192005"/>
              <a:gd name="connsiteY44" fmla="*/ 298426 h 2974687"/>
              <a:gd name="connsiteX45" fmla="*/ 8062731 w 12192005"/>
              <a:gd name="connsiteY45" fmla="*/ 173813 h 2974687"/>
              <a:gd name="connsiteX46" fmla="*/ 8777558 w 12192005"/>
              <a:gd name="connsiteY46" fmla="*/ 756414 h 2974687"/>
              <a:gd name="connsiteX47" fmla="*/ 8779462 w 12192005"/>
              <a:gd name="connsiteY47" fmla="*/ 775297 h 2974687"/>
              <a:gd name="connsiteX48" fmla="*/ 8800464 w 12192005"/>
              <a:gd name="connsiteY48" fmla="*/ 768778 h 2974687"/>
              <a:gd name="connsiteX49" fmla="*/ 8919000 w 12192005"/>
              <a:gd name="connsiteY49" fmla="*/ 756828 h 2974687"/>
              <a:gd name="connsiteX50" fmla="*/ 9406718 w 12192005"/>
              <a:gd name="connsiteY50" fmla="*/ 1016146 h 2974687"/>
              <a:gd name="connsiteX51" fmla="*/ 9430890 w 12192005"/>
              <a:gd name="connsiteY51" fmla="*/ 1060679 h 2974687"/>
              <a:gd name="connsiteX52" fmla="*/ 9438634 w 12192005"/>
              <a:gd name="connsiteY52" fmla="*/ 1035731 h 2974687"/>
              <a:gd name="connsiteX53" fmla="*/ 10170720 w 12192005"/>
              <a:gd name="connsiteY53" fmla="*/ 550471 h 2974687"/>
              <a:gd name="connsiteX54" fmla="*/ 10330844 w 12192005"/>
              <a:gd name="connsiteY54" fmla="*/ 566613 h 2974687"/>
              <a:gd name="connsiteX55" fmla="*/ 10350690 w 12192005"/>
              <a:gd name="connsiteY55" fmla="*/ 571716 h 2974687"/>
              <a:gd name="connsiteX56" fmla="*/ 10345328 w 12192005"/>
              <a:gd name="connsiteY56" fmla="*/ 518528 h 2974687"/>
              <a:gd name="connsiteX57" fmla="*/ 10863857 w 12192005"/>
              <a:gd name="connsiteY57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2576776 h 2974687"/>
              <a:gd name="connsiteX11" fmla="*/ 12192005 w 12192005"/>
              <a:gd name="connsiteY11" fmla="*/ 2974687 h 2974687"/>
              <a:gd name="connsiteX12" fmla="*/ 5 w 12192005"/>
              <a:gd name="connsiteY12" fmla="*/ 2974687 h 2974687"/>
              <a:gd name="connsiteX13" fmla="*/ 0 w 12192005"/>
              <a:gd name="connsiteY13" fmla="*/ 1377434 h 2974687"/>
              <a:gd name="connsiteX14" fmla="*/ 30279 w 12192005"/>
              <a:gd name="connsiteY14" fmla="*/ 1340737 h 2974687"/>
              <a:gd name="connsiteX15" fmla="*/ 532612 w 12192005"/>
              <a:gd name="connsiteY15" fmla="*/ 1132663 h 2974687"/>
              <a:gd name="connsiteX16" fmla="*/ 809134 w 12192005"/>
              <a:gd name="connsiteY16" fmla="*/ 1188491 h 2974687"/>
              <a:gd name="connsiteX17" fmla="*/ 871197 w 12192005"/>
              <a:gd name="connsiteY17" fmla="*/ 1222176 h 2974687"/>
              <a:gd name="connsiteX18" fmla="*/ 920073 w 12192005"/>
              <a:gd name="connsiteY18" fmla="*/ 1162937 h 2974687"/>
              <a:gd name="connsiteX19" fmla="*/ 1422408 w 12192005"/>
              <a:gd name="connsiteY19" fmla="*/ 954863 h 2974687"/>
              <a:gd name="connsiteX20" fmla="*/ 1451151 w 12192005"/>
              <a:gd name="connsiteY20" fmla="*/ 957761 h 2974687"/>
              <a:gd name="connsiteX21" fmla="*/ 1453000 w 12192005"/>
              <a:gd name="connsiteY21" fmla="*/ 939422 h 2974687"/>
              <a:gd name="connsiteX22" fmla="*/ 2392372 w 12192005"/>
              <a:gd name="connsiteY22" fmla="*/ 173813 h 2974687"/>
              <a:gd name="connsiteX23" fmla="*/ 3351221 w 12192005"/>
              <a:gd name="connsiteY23" fmla="*/ 1132663 h 2974687"/>
              <a:gd name="connsiteX24" fmla="*/ 3348380 w 12192005"/>
              <a:gd name="connsiteY24" fmla="*/ 1160840 h 2974687"/>
              <a:gd name="connsiteX25" fmla="*/ 3449988 w 12192005"/>
              <a:gd name="connsiteY25" fmla="*/ 1192380 h 2974687"/>
              <a:gd name="connsiteX26" fmla="*/ 3708764 w 12192005"/>
              <a:gd name="connsiteY26" fmla="*/ 1405477 h 2974687"/>
              <a:gd name="connsiteX27" fmla="*/ 3735036 w 12192005"/>
              <a:gd name="connsiteY27" fmla="*/ 1460129 h 2974687"/>
              <a:gd name="connsiteX28" fmla="*/ 3775589 w 12192005"/>
              <a:gd name="connsiteY28" fmla="*/ 1426671 h 2974687"/>
              <a:gd name="connsiteX29" fmla="*/ 4042973 w 12192005"/>
              <a:gd name="connsiteY29" fmla="*/ 1344996 h 2974687"/>
              <a:gd name="connsiteX30" fmla="*/ 4139355 w 12192005"/>
              <a:gd name="connsiteY30" fmla="*/ 1354712 h 2974687"/>
              <a:gd name="connsiteX31" fmla="*/ 4224117 w 12192005"/>
              <a:gd name="connsiteY31" fmla="*/ 1381024 h 2974687"/>
              <a:gd name="connsiteX32" fmla="*/ 4241201 w 12192005"/>
              <a:gd name="connsiteY32" fmla="*/ 1325996 h 2974687"/>
              <a:gd name="connsiteX33" fmla="*/ 4783148 w 12192005"/>
              <a:gd name="connsiteY33" fmla="*/ 966769 h 2974687"/>
              <a:gd name="connsiteX34" fmla="*/ 4825455 w 12192005"/>
              <a:gd name="connsiteY34" fmla="*/ 971034 h 2974687"/>
              <a:gd name="connsiteX35" fmla="*/ 4864350 w 12192005"/>
              <a:gd name="connsiteY35" fmla="*/ 899371 h 2974687"/>
              <a:gd name="connsiteX36" fmla="*/ 5659444 w 12192005"/>
              <a:gd name="connsiteY36" fmla="*/ 476623 h 2974687"/>
              <a:gd name="connsiteX37" fmla="*/ 6337453 w 12192005"/>
              <a:gd name="connsiteY37" fmla="*/ 757464 h 2974687"/>
              <a:gd name="connsiteX38" fmla="*/ 6425970 w 12192005"/>
              <a:gd name="connsiteY38" fmla="*/ 864748 h 2974687"/>
              <a:gd name="connsiteX39" fmla="*/ 6451259 w 12192005"/>
              <a:gd name="connsiteY39" fmla="*/ 818157 h 2974687"/>
              <a:gd name="connsiteX40" fmla="*/ 7366802 w 12192005"/>
              <a:gd name="connsiteY40" fmla="*/ 331367 h 2974687"/>
              <a:gd name="connsiteX41" fmla="*/ 7479690 w 12192005"/>
              <a:gd name="connsiteY41" fmla="*/ 337067 h 2974687"/>
              <a:gd name="connsiteX42" fmla="*/ 7587922 w 12192005"/>
              <a:gd name="connsiteY42" fmla="*/ 353585 h 2974687"/>
              <a:gd name="connsiteX43" fmla="*/ 7654776 w 12192005"/>
              <a:gd name="connsiteY43" fmla="*/ 298426 h 2974687"/>
              <a:gd name="connsiteX44" fmla="*/ 8062731 w 12192005"/>
              <a:gd name="connsiteY44" fmla="*/ 173813 h 2974687"/>
              <a:gd name="connsiteX45" fmla="*/ 8777558 w 12192005"/>
              <a:gd name="connsiteY45" fmla="*/ 756414 h 2974687"/>
              <a:gd name="connsiteX46" fmla="*/ 8779462 w 12192005"/>
              <a:gd name="connsiteY46" fmla="*/ 775297 h 2974687"/>
              <a:gd name="connsiteX47" fmla="*/ 8800464 w 12192005"/>
              <a:gd name="connsiteY47" fmla="*/ 768778 h 2974687"/>
              <a:gd name="connsiteX48" fmla="*/ 8919000 w 12192005"/>
              <a:gd name="connsiteY48" fmla="*/ 756828 h 2974687"/>
              <a:gd name="connsiteX49" fmla="*/ 9406718 w 12192005"/>
              <a:gd name="connsiteY49" fmla="*/ 1016146 h 2974687"/>
              <a:gd name="connsiteX50" fmla="*/ 9430890 w 12192005"/>
              <a:gd name="connsiteY50" fmla="*/ 1060679 h 2974687"/>
              <a:gd name="connsiteX51" fmla="*/ 9438634 w 12192005"/>
              <a:gd name="connsiteY51" fmla="*/ 1035731 h 2974687"/>
              <a:gd name="connsiteX52" fmla="*/ 10170720 w 12192005"/>
              <a:gd name="connsiteY52" fmla="*/ 550471 h 2974687"/>
              <a:gd name="connsiteX53" fmla="*/ 10330844 w 12192005"/>
              <a:gd name="connsiteY53" fmla="*/ 566613 h 2974687"/>
              <a:gd name="connsiteX54" fmla="*/ 10350690 w 12192005"/>
              <a:gd name="connsiteY54" fmla="*/ 571716 h 2974687"/>
              <a:gd name="connsiteX55" fmla="*/ 10345328 w 12192005"/>
              <a:gd name="connsiteY55" fmla="*/ 518528 h 2974687"/>
              <a:gd name="connsiteX56" fmla="*/ 10863857 w 12192005"/>
              <a:gd name="connsiteY56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2974687 h 2974687"/>
              <a:gd name="connsiteX11" fmla="*/ 5 w 12192005"/>
              <a:gd name="connsiteY11" fmla="*/ 2974687 h 2974687"/>
              <a:gd name="connsiteX12" fmla="*/ 0 w 12192005"/>
              <a:gd name="connsiteY12" fmla="*/ 1377434 h 2974687"/>
              <a:gd name="connsiteX13" fmla="*/ 30279 w 12192005"/>
              <a:gd name="connsiteY13" fmla="*/ 1340737 h 2974687"/>
              <a:gd name="connsiteX14" fmla="*/ 532612 w 12192005"/>
              <a:gd name="connsiteY14" fmla="*/ 1132663 h 2974687"/>
              <a:gd name="connsiteX15" fmla="*/ 809134 w 12192005"/>
              <a:gd name="connsiteY15" fmla="*/ 1188491 h 2974687"/>
              <a:gd name="connsiteX16" fmla="*/ 871197 w 12192005"/>
              <a:gd name="connsiteY16" fmla="*/ 1222176 h 2974687"/>
              <a:gd name="connsiteX17" fmla="*/ 920073 w 12192005"/>
              <a:gd name="connsiteY17" fmla="*/ 1162937 h 2974687"/>
              <a:gd name="connsiteX18" fmla="*/ 1422408 w 12192005"/>
              <a:gd name="connsiteY18" fmla="*/ 954863 h 2974687"/>
              <a:gd name="connsiteX19" fmla="*/ 1451151 w 12192005"/>
              <a:gd name="connsiteY19" fmla="*/ 957761 h 2974687"/>
              <a:gd name="connsiteX20" fmla="*/ 1453000 w 12192005"/>
              <a:gd name="connsiteY20" fmla="*/ 939422 h 2974687"/>
              <a:gd name="connsiteX21" fmla="*/ 2392372 w 12192005"/>
              <a:gd name="connsiteY21" fmla="*/ 173813 h 2974687"/>
              <a:gd name="connsiteX22" fmla="*/ 3351221 w 12192005"/>
              <a:gd name="connsiteY22" fmla="*/ 1132663 h 2974687"/>
              <a:gd name="connsiteX23" fmla="*/ 3348380 w 12192005"/>
              <a:gd name="connsiteY23" fmla="*/ 1160840 h 2974687"/>
              <a:gd name="connsiteX24" fmla="*/ 3449988 w 12192005"/>
              <a:gd name="connsiteY24" fmla="*/ 1192380 h 2974687"/>
              <a:gd name="connsiteX25" fmla="*/ 3708764 w 12192005"/>
              <a:gd name="connsiteY25" fmla="*/ 1405477 h 2974687"/>
              <a:gd name="connsiteX26" fmla="*/ 3735036 w 12192005"/>
              <a:gd name="connsiteY26" fmla="*/ 1460129 h 2974687"/>
              <a:gd name="connsiteX27" fmla="*/ 3775589 w 12192005"/>
              <a:gd name="connsiteY27" fmla="*/ 1426671 h 2974687"/>
              <a:gd name="connsiteX28" fmla="*/ 4042973 w 12192005"/>
              <a:gd name="connsiteY28" fmla="*/ 1344996 h 2974687"/>
              <a:gd name="connsiteX29" fmla="*/ 4139355 w 12192005"/>
              <a:gd name="connsiteY29" fmla="*/ 1354712 h 2974687"/>
              <a:gd name="connsiteX30" fmla="*/ 4224117 w 12192005"/>
              <a:gd name="connsiteY30" fmla="*/ 1381024 h 2974687"/>
              <a:gd name="connsiteX31" fmla="*/ 4241201 w 12192005"/>
              <a:gd name="connsiteY31" fmla="*/ 1325996 h 2974687"/>
              <a:gd name="connsiteX32" fmla="*/ 4783148 w 12192005"/>
              <a:gd name="connsiteY32" fmla="*/ 966769 h 2974687"/>
              <a:gd name="connsiteX33" fmla="*/ 4825455 w 12192005"/>
              <a:gd name="connsiteY33" fmla="*/ 971034 h 2974687"/>
              <a:gd name="connsiteX34" fmla="*/ 4864350 w 12192005"/>
              <a:gd name="connsiteY34" fmla="*/ 899371 h 2974687"/>
              <a:gd name="connsiteX35" fmla="*/ 5659444 w 12192005"/>
              <a:gd name="connsiteY35" fmla="*/ 476623 h 2974687"/>
              <a:gd name="connsiteX36" fmla="*/ 6337453 w 12192005"/>
              <a:gd name="connsiteY36" fmla="*/ 757464 h 2974687"/>
              <a:gd name="connsiteX37" fmla="*/ 6425970 w 12192005"/>
              <a:gd name="connsiteY37" fmla="*/ 864748 h 2974687"/>
              <a:gd name="connsiteX38" fmla="*/ 6451259 w 12192005"/>
              <a:gd name="connsiteY38" fmla="*/ 818157 h 2974687"/>
              <a:gd name="connsiteX39" fmla="*/ 7366802 w 12192005"/>
              <a:gd name="connsiteY39" fmla="*/ 331367 h 2974687"/>
              <a:gd name="connsiteX40" fmla="*/ 7479690 w 12192005"/>
              <a:gd name="connsiteY40" fmla="*/ 337067 h 2974687"/>
              <a:gd name="connsiteX41" fmla="*/ 7587922 w 12192005"/>
              <a:gd name="connsiteY41" fmla="*/ 353585 h 2974687"/>
              <a:gd name="connsiteX42" fmla="*/ 7654776 w 12192005"/>
              <a:gd name="connsiteY42" fmla="*/ 298426 h 2974687"/>
              <a:gd name="connsiteX43" fmla="*/ 8062731 w 12192005"/>
              <a:gd name="connsiteY43" fmla="*/ 173813 h 2974687"/>
              <a:gd name="connsiteX44" fmla="*/ 8777558 w 12192005"/>
              <a:gd name="connsiteY44" fmla="*/ 756414 h 2974687"/>
              <a:gd name="connsiteX45" fmla="*/ 8779462 w 12192005"/>
              <a:gd name="connsiteY45" fmla="*/ 775297 h 2974687"/>
              <a:gd name="connsiteX46" fmla="*/ 8800464 w 12192005"/>
              <a:gd name="connsiteY46" fmla="*/ 768778 h 2974687"/>
              <a:gd name="connsiteX47" fmla="*/ 8919000 w 12192005"/>
              <a:gd name="connsiteY47" fmla="*/ 756828 h 2974687"/>
              <a:gd name="connsiteX48" fmla="*/ 9406718 w 12192005"/>
              <a:gd name="connsiteY48" fmla="*/ 1016146 h 2974687"/>
              <a:gd name="connsiteX49" fmla="*/ 9430890 w 12192005"/>
              <a:gd name="connsiteY49" fmla="*/ 1060679 h 2974687"/>
              <a:gd name="connsiteX50" fmla="*/ 9438634 w 12192005"/>
              <a:gd name="connsiteY50" fmla="*/ 1035731 h 2974687"/>
              <a:gd name="connsiteX51" fmla="*/ 10170720 w 12192005"/>
              <a:gd name="connsiteY51" fmla="*/ 550471 h 2974687"/>
              <a:gd name="connsiteX52" fmla="*/ 10330844 w 12192005"/>
              <a:gd name="connsiteY52" fmla="*/ 566613 h 2974687"/>
              <a:gd name="connsiteX53" fmla="*/ 10350690 w 12192005"/>
              <a:gd name="connsiteY53" fmla="*/ 571716 h 2974687"/>
              <a:gd name="connsiteX54" fmla="*/ 10345328 w 12192005"/>
              <a:gd name="connsiteY54" fmla="*/ 518528 h 2974687"/>
              <a:gd name="connsiteX55" fmla="*/ 10863857 w 12192005"/>
              <a:gd name="connsiteY55" fmla="*/ 0 h 297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5" h="2974687">
                <a:moveTo>
                  <a:pt x="10863857" y="0"/>
                </a:moveTo>
                <a:cubicBezTo>
                  <a:pt x="11078638" y="0"/>
                  <a:pt x="11262920" y="130586"/>
                  <a:pt x="11341637" y="316693"/>
                </a:cubicBezTo>
                <a:lnTo>
                  <a:pt x="11342240" y="318638"/>
                </a:lnTo>
                <a:lnTo>
                  <a:pt x="11353705" y="315079"/>
                </a:lnTo>
                <a:cubicBezTo>
                  <a:pt x="11379704" y="309759"/>
                  <a:pt x="11406623" y="306965"/>
                  <a:pt x="11434194" y="306965"/>
                </a:cubicBezTo>
                <a:cubicBezTo>
                  <a:pt x="11544479" y="306965"/>
                  <a:pt x="11644323" y="351667"/>
                  <a:pt x="11716597" y="423940"/>
                </a:cubicBezTo>
                <a:lnTo>
                  <a:pt x="11762250" y="479273"/>
                </a:lnTo>
                <a:lnTo>
                  <a:pt x="11797268" y="476623"/>
                </a:lnTo>
                <a:cubicBezTo>
                  <a:pt x="11934905" y="476623"/>
                  <a:pt x="12062769" y="518465"/>
                  <a:pt x="12168836" y="590121"/>
                </a:cubicBezTo>
                <a:lnTo>
                  <a:pt x="12192005" y="608326"/>
                </a:lnTo>
                <a:lnTo>
                  <a:pt x="12192005" y="2974687"/>
                </a:lnTo>
                <a:lnTo>
                  <a:pt x="5" y="2974687"/>
                </a:lnTo>
                <a:cubicBezTo>
                  <a:pt x="3" y="2442269"/>
                  <a:pt x="2" y="1909852"/>
                  <a:pt x="0" y="1377434"/>
                </a:cubicBezTo>
                <a:lnTo>
                  <a:pt x="30279" y="1340737"/>
                </a:lnTo>
                <a:cubicBezTo>
                  <a:pt x="158837" y="1212178"/>
                  <a:pt x="336439" y="1132663"/>
                  <a:pt x="532612" y="1132663"/>
                </a:cubicBezTo>
                <a:cubicBezTo>
                  <a:pt x="630699" y="1132663"/>
                  <a:pt x="724144" y="1152542"/>
                  <a:pt x="809134" y="1188491"/>
                </a:cubicBezTo>
                <a:lnTo>
                  <a:pt x="871197" y="1222176"/>
                </a:lnTo>
                <a:lnTo>
                  <a:pt x="920073" y="1162937"/>
                </a:lnTo>
                <a:cubicBezTo>
                  <a:pt x="1048633" y="1034378"/>
                  <a:pt x="1226233" y="954863"/>
                  <a:pt x="1422408" y="954863"/>
                </a:cubicBezTo>
                <a:lnTo>
                  <a:pt x="1451151" y="957761"/>
                </a:lnTo>
                <a:lnTo>
                  <a:pt x="1453000" y="939422"/>
                </a:lnTo>
                <a:cubicBezTo>
                  <a:pt x="1542410" y="502490"/>
                  <a:pt x="1929007" y="173813"/>
                  <a:pt x="2392372" y="173813"/>
                </a:cubicBezTo>
                <a:cubicBezTo>
                  <a:pt x="2921928" y="173813"/>
                  <a:pt x="3351221" y="603105"/>
                  <a:pt x="3351221" y="1132663"/>
                </a:cubicBezTo>
                <a:lnTo>
                  <a:pt x="3348380" y="1160840"/>
                </a:lnTo>
                <a:lnTo>
                  <a:pt x="3449988" y="1192380"/>
                </a:lnTo>
                <a:cubicBezTo>
                  <a:pt x="3555538" y="1237025"/>
                  <a:pt x="3645346" y="1311605"/>
                  <a:pt x="3708764" y="1405477"/>
                </a:cubicBezTo>
                <a:lnTo>
                  <a:pt x="3735036" y="1460129"/>
                </a:lnTo>
                <a:lnTo>
                  <a:pt x="3775589" y="1426671"/>
                </a:lnTo>
                <a:cubicBezTo>
                  <a:pt x="3851917" y="1375106"/>
                  <a:pt x="3943928" y="1344996"/>
                  <a:pt x="4042973" y="1344996"/>
                </a:cubicBezTo>
                <a:cubicBezTo>
                  <a:pt x="4075989" y="1344996"/>
                  <a:pt x="4108222" y="1348342"/>
                  <a:pt x="4139355" y="1354712"/>
                </a:cubicBezTo>
                <a:lnTo>
                  <a:pt x="4224117" y="1381024"/>
                </a:lnTo>
                <a:lnTo>
                  <a:pt x="4241201" y="1325996"/>
                </a:lnTo>
                <a:cubicBezTo>
                  <a:pt x="4330488" y="1114894"/>
                  <a:pt x="4539519" y="966769"/>
                  <a:pt x="4783148" y="966769"/>
                </a:cubicBezTo>
                <a:lnTo>
                  <a:pt x="4825455" y="971034"/>
                </a:lnTo>
                <a:lnTo>
                  <a:pt x="4864350" y="899371"/>
                </a:lnTo>
                <a:cubicBezTo>
                  <a:pt x="5036663" y="644315"/>
                  <a:pt x="5328472" y="476623"/>
                  <a:pt x="5659444" y="476623"/>
                </a:cubicBezTo>
                <a:cubicBezTo>
                  <a:pt x="5924225" y="476623"/>
                  <a:pt x="6163935" y="583946"/>
                  <a:pt x="6337453" y="757464"/>
                </a:cubicBezTo>
                <a:lnTo>
                  <a:pt x="6425970" y="864748"/>
                </a:lnTo>
                <a:lnTo>
                  <a:pt x="6451259" y="818157"/>
                </a:lnTo>
                <a:cubicBezTo>
                  <a:pt x="6649675" y="524463"/>
                  <a:pt x="6985689" y="331367"/>
                  <a:pt x="7366802" y="331367"/>
                </a:cubicBezTo>
                <a:cubicBezTo>
                  <a:pt x="7404913" y="331367"/>
                  <a:pt x="7442573" y="333298"/>
                  <a:pt x="7479690" y="337067"/>
                </a:cubicBezTo>
                <a:lnTo>
                  <a:pt x="7587922" y="353585"/>
                </a:lnTo>
                <a:lnTo>
                  <a:pt x="7654776" y="298426"/>
                </a:lnTo>
                <a:cubicBezTo>
                  <a:pt x="7771229" y="219752"/>
                  <a:pt x="7911615" y="173813"/>
                  <a:pt x="8062731" y="173813"/>
                </a:cubicBezTo>
                <a:cubicBezTo>
                  <a:pt x="8415334" y="173813"/>
                  <a:pt x="8709521" y="423924"/>
                  <a:pt x="8777558" y="756414"/>
                </a:cubicBezTo>
                <a:lnTo>
                  <a:pt x="8779462" y="775297"/>
                </a:lnTo>
                <a:lnTo>
                  <a:pt x="8800464" y="768778"/>
                </a:lnTo>
                <a:cubicBezTo>
                  <a:pt x="8838752" y="760943"/>
                  <a:pt x="8878395" y="756828"/>
                  <a:pt x="8919000" y="756828"/>
                </a:cubicBezTo>
                <a:cubicBezTo>
                  <a:pt x="9122023" y="756828"/>
                  <a:pt x="9301020" y="859692"/>
                  <a:pt x="9406718" y="1016146"/>
                </a:cubicBezTo>
                <a:lnTo>
                  <a:pt x="9430890" y="1060679"/>
                </a:lnTo>
                <a:lnTo>
                  <a:pt x="9438634" y="1035731"/>
                </a:lnTo>
                <a:cubicBezTo>
                  <a:pt x="9559249" y="750564"/>
                  <a:pt x="9841618" y="550471"/>
                  <a:pt x="10170720" y="550471"/>
                </a:cubicBezTo>
                <a:cubicBezTo>
                  <a:pt x="10225570" y="550471"/>
                  <a:pt x="10279123" y="556029"/>
                  <a:pt x="10330844" y="566613"/>
                </a:cubicBezTo>
                <a:lnTo>
                  <a:pt x="10350690" y="571716"/>
                </a:lnTo>
                <a:lnTo>
                  <a:pt x="10345328" y="518528"/>
                </a:lnTo>
                <a:cubicBezTo>
                  <a:pt x="10345328" y="232153"/>
                  <a:pt x="10577481" y="0"/>
                  <a:pt x="10863857" y="0"/>
                </a:cubicBezTo>
                <a:close/>
              </a:path>
            </a:pathLst>
          </a:custGeom>
          <a:solidFill>
            <a:srgbClr val="D2D0CE">
              <a:alpha val="30000"/>
            </a:srgbClr>
          </a:solidFill>
          <a:ln w="25400" cap="sq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833" y="1464734"/>
            <a:ext cx="3535680" cy="47519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7737" y="1464734"/>
            <a:ext cx="3535680" cy="47519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8168640" y="1464734"/>
            <a:ext cx="3535680" cy="4751916"/>
          </a:xfrm>
        </p:spPr>
        <p:txBody>
          <a:bodyPr/>
          <a:lstStyle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Slide title, sentence case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7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8343035F-9BB5-384A-BEFE-AED8EBA87372}"/>
              </a:ext>
            </a:extLst>
          </p:cNvPr>
          <p:cNvSpPr>
            <a:spLocks noChangeAspect="1"/>
          </p:cNvSpPr>
          <p:nvPr userDrawn="1"/>
        </p:nvSpPr>
        <p:spPr bwMode="hidden">
          <a:xfrm>
            <a:off x="-5" y="3456594"/>
            <a:ext cx="12192005" cy="2974687"/>
          </a:xfrm>
          <a:custGeom>
            <a:avLst/>
            <a:gdLst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5 w 12192005"/>
              <a:gd name="connsiteY14" fmla="*/ 2555062 h 2974687"/>
              <a:gd name="connsiteX15" fmla="*/ 0 w 12192005"/>
              <a:gd name="connsiteY15" fmla="*/ 2555062 h 2974687"/>
              <a:gd name="connsiteX16" fmla="*/ 0 w 12192005"/>
              <a:gd name="connsiteY16" fmla="*/ 1377434 h 2974687"/>
              <a:gd name="connsiteX17" fmla="*/ 30279 w 12192005"/>
              <a:gd name="connsiteY17" fmla="*/ 1340737 h 2974687"/>
              <a:gd name="connsiteX18" fmla="*/ 532612 w 12192005"/>
              <a:gd name="connsiteY18" fmla="*/ 1132663 h 2974687"/>
              <a:gd name="connsiteX19" fmla="*/ 809134 w 12192005"/>
              <a:gd name="connsiteY19" fmla="*/ 1188491 h 2974687"/>
              <a:gd name="connsiteX20" fmla="*/ 871197 w 12192005"/>
              <a:gd name="connsiteY20" fmla="*/ 1222176 h 2974687"/>
              <a:gd name="connsiteX21" fmla="*/ 920073 w 12192005"/>
              <a:gd name="connsiteY21" fmla="*/ 1162937 h 2974687"/>
              <a:gd name="connsiteX22" fmla="*/ 1422408 w 12192005"/>
              <a:gd name="connsiteY22" fmla="*/ 954863 h 2974687"/>
              <a:gd name="connsiteX23" fmla="*/ 1451151 w 12192005"/>
              <a:gd name="connsiteY23" fmla="*/ 957761 h 2974687"/>
              <a:gd name="connsiteX24" fmla="*/ 1453000 w 12192005"/>
              <a:gd name="connsiteY24" fmla="*/ 939422 h 2974687"/>
              <a:gd name="connsiteX25" fmla="*/ 2392372 w 12192005"/>
              <a:gd name="connsiteY25" fmla="*/ 173813 h 2974687"/>
              <a:gd name="connsiteX26" fmla="*/ 3351221 w 12192005"/>
              <a:gd name="connsiteY26" fmla="*/ 1132663 h 2974687"/>
              <a:gd name="connsiteX27" fmla="*/ 3348380 w 12192005"/>
              <a:gd name="connsiteY27" fmla="*/ 1160840 h 2974687"/>
              <a:gd name="connsiteX28" fmla="*/ 3449988 w 12192005"/>
              <a:gd name="connsiteY28" fmla="*/ 1192380 h 2974687"/>
              <a:gd name="connsiteX29" fmla="*/ 3708764 w 12192005"/>
              <a:gd name="connsiteY29" fmla="*/ 1405477 h 2974687"/>
              <a:gd name="connsiteX30" fmla="*/ 3735036 w 12192005"/>
              <a:gd name="connsiteY30" fmla="*/ 1460129 h 2974687"/>
              <a:gd name="connsiteX31" fmla="*/ 3775589 w 12192005"/>
              <a:gd name="connsiteY31" fmla="*/ 1426671 h 2974687"/>
              <a:gd name="connsiteX32" fmla="*/ 4042973 w 12192005"/>
              <a:gd name="connsiteY32" fmla="*/ 1344996 h 2974687"/>
              <a:gd name="connsiteX33" fmla="*/ 4139355 w 12192005"/>
              <a:gd name="connsiteY33" fmla="*/ 1354712 h 2974687"/>
              <a:gd name="connsiteX34" fmla="*/ 4224117 w 12192005"/>
              <a:gd name="connsiteY34" fmla="*/ 1381024 h 2974687"/>
              <a:gd name="connsiteX35" fmla="*/ 4241201 w 12192005"/>
              <a:gd name="connsiteY35" fmla="*/ 1325996 h 2974687"/>
              <a:gd name="connsiteX36" fmla="*/ 4783148 w 12192005"/>
              <a:gd name="connsiteY36" fmla="*/ 966769 h 2974687"/>
              <a:gd name="connsiteX37" fmla="*/ 4825455 w 12192005"/>
              <a:gd name="connsiteY37" fmla="*/ 971034 h 2974687"/>
              <a:gd name="connsiteX38" fmla="*/ 4864350 w 12192005"/>
              <a:gd name="connsiteY38" fmla="*/ 899371 h 2974687"/>
              <a:gd name="connsiteX39" fmla="*/ 5659444 w 12192005"/>
              <a:gd name="connsiteY39" fmla="*/ 476623 h 2974687"/>
              <a:gd name="connsiteX40" fmla="*/ 6337453 w 12192005"/>
              <a:gd name="connsiteY40" fmla="*/ 757464 h 2974687"/>
              <a:gd name="connsiteX41" fmla="*/ 6425970 w 12192005"/>
              <a:gd name="connsiteY41" fmla="*/ 864748 h 2974687"/>
              <a:gd name="connsiteX42" fmla="*/ 6451259 w 12192005"/>
              <a:gd name="connsiteY42" fmla="*/ 818157 h 2974687"/>
              <a:gd name="connsiteX43" fmla="*/ 7366802 w 12192005"/>
              <a:gd name="connsiteY43" fmla="*/ 331367 h 2974687"/>
              <a:gd name="connsiteX44" fmla="*/ 7479690 w 12192005"/>
              <a:gd name="connsiteY44" fmla="*/ 337067 h 2974687"/>
              <a:gd name="connsiteX45" fmla="*/ 7587922 w 12192005"/>
              <a:gd name="connsiteY45" fmla="*/ 353585 h 2974687"/>
              <a:gd name="connsiteX46" fmla="*/ 7654776 w 12192005"/>
              <a:gd name="connsiteY46" fmla="*/ 298426 h 2974687"/>
              <a:gd name="connsiteX47" fmla="*/ 8062731 w 12192005"/>
              <a:gd name="connsiteY47" fmla="*/ 173813 h 2974687"/>
              <a:gd name="connsiteX48" fmla="*/ 8777558 w 12192005"/>
              <a:gd name="connsiteY48" fmla="*/ 756414 h 2974687"/>
              <a:gd name="connsiteX49" fmla="*/ 8779462 w 12192005"/>
              <a:gd name="connsiteY49" fmla="*/ 775297 h 2974687"/>
              <a:gd name="connsiteX50" fmla="*/ 8800464 w 12192005"/>
              <a:gd name="connsiteY50" fmla="*/ 768778 h 2974687"/>
              <a:gd name="connsiteX51" fmla="*/ 8919000 w 12192005"/>
              <a:gd name="connsiteY51" fmla="*/ 756828 h 2974687"/>
              <a:gd name="connsiteX52" fmla="*/ 9406718 w 12192005"/>
              <a:gd name="connsiteY52" fmla="*/ 1016146 h 2974687"/>
              <a:gd name="connsiteX53" fmla="*/ 9430890 w 12192005"/>
              <a:gd name="connsiteY53" fmla="*/ 1060679 h 2974687"/>
              <a:gd name="connsiteX54" fmla="*/ 9438634 w 12192005"/>
              <a:gd name="connsiteY54" fmla="*/ 1035731 h 2974687"/>
              <a:gd name="connsiteX55" fmla="*/ 10170720 w 12192005"/>
              <a:gd name="connsiteY55" fmla="*/ 550471 h 2974687"/>
              <a:gd name="connsiteX56" fmla="*/ 10330844 w 12192005"/>
              <a:gd name="connsiteY56" fmla="*/ 566613 h 2974687"/>
              <a:gd name="connsiteX57" fmla="*/ 10350690 w 12192005"/>
              <a:gd name="connsiteY57" fmla="*/ 571716 h 2974687"/>
              <a:gd name="connsiteX58" fmla="*/ 10345328 w 12192005"/>
              <a:gd name="connsiteY58" fmla="*/ 518528 h 2974687"/>
              <a:gd name="connsiteX59" fmla="*/ 10863857 w 12192005"/>
              <a:gd name="connsiteY59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5 w 12192005"/>
              <a:gd name="connsiteY14" fmla="*/ 2555062 h 2974687"/>
              <a:gd name="connsiteX15" fmla="*/ 0 w 12192005"/>
              <a:gd name="connsiteY15" fmla="*/ 1377434 h 2974687"/>
              <a:gd name="connsiteX16" fmla="*/ 30279 w 12192005"/>
              <a:gd name="connsiteY16" fmla="*/ 1340737 h 2974687"/>
              <a:gd name="connsiteX17" fmla="*/ 532612 w 12192005"/>
              <a:gd name="connsiteY17" fmla="*/ 1132663 h 2974687"/>
              <a:gd name="connsiteX18" fmla="*/ 809134 w 12192005"/>
              <a:gd name="connsiteY18" fmla="*/ 1188491 h 2974687"/>
              <a:gd name="connsiteX19" fmla="*/ 871197 w 12192005"/>
              <a:gd name="connsiteY19" fmla="*/ 1222176 h 2974687"/>
              <a:gd name="connsiteX20" fmla="*/ 920073 w 12192005"/>
              <a:gd name="connsiteY20" fmla="*/ 1162937 h 2974687"/>
              <a:gd name="connsiteX21" fmla="*/ 1422408 w 12192005"/>
              <a:gd name="connsiteY21" fmla="*/ 954863 h 2974687"/>
              <a:gd name="connsiteX22" fmla="*/ 1451151 w 12192005"/>
              <a:gd name="connsiteY22" fmla="*/ 957761 h 2974687"/>
              <a:gd name="connsiteX23" fmla="*/ 1453000 w 12192005"/>
              <a:gd name="connsiteY23" fmla="*/ 939422 h 2974687"/>
              <a:gd name="connsiteX24" fmla="*/ 2392372 w 12192005"/>
              <a:gd name="connsiteY24" fmla="*/ 173813 h 2974687"/>
              <a:gd name="connsiteX25" fmla="*/ 3351221 w 12192005"/>
              <a:gd name="connsiteY25" fmla="*/ 1132663 h 2974687"/>
              <a:gd name="connsiteX26" fmla="*/ 3348380 w 12192005"/>
              <a:gd name="connsiteY26" fmla="*/ 1160840 h 2974687"/>
              <a:gd name="connsiteX27" fmla="*/ 3449988 w 12192005"/>
              <a:gd name="connsiteY27" fmla="*/ 1192380 h 2974687"/>
              <a:gd name="connsiteX28" fmla="*/ 3708764 w 12192005"/>
              <a:gd name="connsiteY28" fmla="*/ 1405477 h 2974687"/>
              <a:gd name="connsiteX29" fmla="*/ 3735036 w 12192005"/>
              <a:gd name="connsiteY29" fmla="*/ 1460129 h 2974687"/>
              <a:gd name="connsiteX30" fmla="*/ 3775589 w 12192005"/>
              <a:gd name="connsiteY30" fmla="*/ 1426671 h 2974687"/>
              <a:gd name="connsiteX31" fmla="*/ 4042973 w 12192005"/>
              <a:gd name="connsiteY31" fmla="*/ 1344996 h 2974687"/>
              <a:gd name="connsiteX32" fmla="*/ 4139355 w 12192005"/>
              <a:gd name="connsiteY32" fmla="*/ 1354712 h 2974687"/>
              <a:gd name="connsiteX33" fmla="*/ 4224117 w 12192005"/>
              <a:gd name="connsiteY33" fmla="*/ 1381024 h 2974687"/>
              <a:gd name="connsiteX34" fmla="*/ 4241201 w 12192005"/>
              <a:gd name="connsiteY34" fmla="*/ 1325996 h 2974687"/>
              <a:gd name="connsiteX35" fmla="*/ 4783148 w 12192005"/>
              <a:gd name="connsiteY35" fmla="*/ 966769 h 2974687"/>
              <a:gd name="connsiteX36" fmla="*/ 4825455 w 12192005"/>
              <a:gd name="connsiteY36" fmla="*/ 971034 h 2974687"/>
              <a:gd name="connsiteX37" fmla="*/ 4864350 w 12192005"/>
              <a:gd name="connsiteY37" fmla="*/ 899371 h 2974687"/>
              <a:gd name="connsiteX38" fmla="*/ 5659444 w 12192005"/>
              <a:gd name="connsiteY38" fmla="*/ 476623 h 2974687"/>
              <a:gd name="connsiteX39" fmla="*/ 6337453 w 12192005"/>
              <a:gd name="connsiteY39" fmla="*/ 757464 h 2974687"/>
              <a:gd name="connsiteX40" fmla="*/ 6425970 w 12192005"/>
              <a:gd name="connsiteY40" fmla="*/ 864748 h 2974687"/>
              <a:gd name="connsiteX41" fmla="*/ 6451259 w 12192005"/>
              <a:gd name="connsiteY41" fmla="*/ 818157 h 2974687"/>
              <a:gd name="connsiteX42" fmla="*/ 7366802 w 12192005"/>
              <a:gd name="connsiteY42" fmla="*/ 331367 h 2974687"/>
              <a:gd name="connsiteX43" fmla="*/ 7479690 w 12192005"/>
              <a:gd name="connsiteY43" fmla="*/ 337067 h 2974687"/>
              <a:gd name="connsiteX44" fmla="*/ 7587922 w 12192005"/>
              <a:gd name="connsiteY44" fmla="*/ 353585 h 2974687"/>
              <a:gd name="connsiteX45" fmla="*/ 7654776 w 12192005"/>
              <a:gd name="connsiteY45" fmla="*/ 298426 h 2974687"/>
              <a:gd name="connsiteX46" fmla="*/ 8062731 w 12192005"/>
              <a:gd name="connsiteY46" fmla="*/ 173813 h 2974687"/>
              <a:gd name="connsiteX47" fmla="*/ 8777558 w 12192005"/>
              <a:gd name="connsiteY47" fmla="*/ 756414 h 2974687"/>
              <a:gd name="connsiteX48" fmla="*/ 8779462 w 12192005"/>
              <a:gd name="connsiteY48" fmla="*/ 775297 h 2974687"/>
              <a:gd name="connsiteX49" fmla="*/ 8800464 w 12192005"/>
              <a:gd name="connsiteY49" fmla="*/ 768778 h 2974687"/>
              <a:gd name="connsiteX50" fmla="*/ 8919000 w 12192005"/>
              <a:gd name="connsiteY50" fmla="*/ 756828 h 2974687"/>
              <a:gd name="connsiteX51" fmla="*/ 9406718 w 12192005"/>
              <a:gd name="connsiteY51" fmla="*/ 1016146 h 2974687"/>
              <a:gd name="connsiteX52" fmla="*/ 9430890 w 12192005"/>
              <a:gd name="connsiteY52" fmla="*/ 1060679 h 2974687"/>
              <a:gd name="connsiteX53" fmla="*/ 9438634 w 12192005"/>
              <a:gd name="connsiteY53" fmla="*/ 1035731 h 2974687"/>
              <a:gd name="connsiteX54" fmla="*/ 10170720 w 12192005"/>
              <a:gd name="connsiteY54" fmla="*/ 550471 h 2974687"/>
              <a:gd name="connsiteX55" fmla="*/ 10330844 w 12192005"/>
              <a:gd name="connsiteY55" fmla="*/ 566613 h 2974687"/>
              <a:gd name="connsiteX56" fmla="*/ 10350690 w 12192005"/>
              <a:gd name="connsiteY56" fmla="*/ 571716 h 2974687"/>
              <a:gd name="connsiteX57" fmla="*/ 10345328 w 12192005"/>
              <a:gd name="connsiteY57" fmla="*/ 518528 h 2974687"/>
              <a:gd name="connsiteX58" fmla="*/ 10863857 w 12192005"/>
              <a:gd name="connsiteY58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1892600 h 2974687"/>
              <a:gd name="connsiteX11" fmla="*/ 12192005 w 12192005"/>
              <a:gd name="connsiteY11" fmla="*/ 2576776 h 2974687"/>
              <a:gd name="connsiteX12" fmla="*/ 12192005 w 12192005"/>
              <a:gd name="connsiteY12" fmla="*/ 2974687 h 2974687"/>
              <a:gd name="connsiteX13" fmla="*/ 5 w 12192005"/>
              <a:gd name="connsiteY13" fmla="*/ 2974687 h 2974687"/>
              <a:gd name="connsiteX14" fmla="*/ 0 w 12192005"/>
              <a:gd name="connsiteY14" fmla="*/ 1377434 h 2974687"/>
              <a:gd name="connsiteX15" fmla="*/ 30279 w 12192005"/>
              <a:gd name="connsiteY15" fmla="*/ 1340737 h 2974687"/>
              <a:gd name="connsiteX16" fmla="*/ 532612 w 12192005"/>
              <a:gd name="connsiteY16" fmla="*/ 1132663 h 2974687"/>
              <a:gd name="connsiteX17" fmla="*/ 809134 w 12192005"/>
              <a:gd name="connsiteY17" fmla="*/ 1188491 h 2974687"/>
              <a:gd name="connsiteX18" fmla="*/ 871197 w 12192005"/>
              <a:gd name="connsiteY18" fmla="*/ 1222176 h 2974687"/>
              <a:gd name="connsiteX19" fmla="*/ 920073 w 12192005"/>
              <a:gd name="connsiteY19" fmla="*/ 1162937 h 2974687"/>
              <a:gd name="connsiteX20" fmla="*/ 1422408 w 12192005"/>
              <a:gd name="connsiteY20" fmla="*/ 954863 h 2974687"/>
              <a:gd name="connsiteX21" fmla="*/ 1451151 w 12192005"/>
              <a:gd name="connsiteY21" fmla="*/ 957761 h 2974687"/>
              <a:gd name="connsiteX22" fmla="*/ 1453000 w 12192005"/>
              <a:gd name="connsiteY22" fmla="*/ 939422 h 2974687"/>
              <a:gd name="connsiteX23" fmla="*/ 2392372 w 12192005"/>
              <a:gd name="connsiteY23" fmla="*/ 173813 h 2974687"/>
              <a:gd name="connsiteX24" fmla="*/ 3351221 w 12192005"/>
              <a:gd name="connsiteY24" fmla="*/ 1132663 h 2974687"/>
              <a:gd name="connsiteX25" fmla="*/ 3348380 w 12192005"/>
              <a:gd name="connsiteY25" fmla="*/ 1160840 h 2974687"/>
              <a:gd name="connsiteX26" fmla="*/ 3449988 w 12192005"/>
              <a:gd name="connsiteY26" fmla="*/ 1192380 h 2974687"/>
              <a:gd name="connsiteX27" fmla="*/ 3708764 w 12192005"/>
              <a:gd name="connsiteY27" fmla="*/ 1405477 h 2974687"/>
              <a:gd name="connsiteX28" fmla="*/ 3735036 w 12192005"/>
              <a:gd name="connsiteY28" fmla="*/ 1460129 h 2974687"/>
              <a:gd name="connsiteX29" fmla="*/ 3775589 w 12192005"/>
              <a:gd name="connsiteY29" fmla="*/ 1426671 h 2974687"/>
              <a:gd name="connsiteX30" fmla="*/ 4042973 w 12192005"/>
              <a:gd name="connsiteY30" fmla="*/ 1344996 h 2974687"/>
              <a:gd name="connsiteX31" fmla="*/ 4139355 w 12192005"/>
              <a:gd name="connsiteY31" fmla="*/ 1354712 h 2974687"/>
              <a:gd name="connsiteX32" fmla="*/ 4224117 w 12192005"/>
              <a:gd name="connsiteY32" fmla="*/ 1381024 h 2974687"/>
              <a:gd name="connsiteX33" fmla="*/ 4241201 w 12192005"/>
              <a:gd name="connsiteY33" fmla="*/ 1325996 h 2974687"/>
              <a:gd name="connsiteX34" fmla="*/ 4783148 w 12192005"/>
              <a:gd name="connsiteY34" fmla="*/ 966769 h 2974687"/>
              <a:gd name="connsiteX35" fmla="*/ 4825455 w 12192005"/>
              <a:gd name="connsiteY35" fmla="*/ 971034 h 2974687"/>
              <a:gd name="connsiteX36" fmla="*/ 4864350 w 12192005"/>
              <a:gd name="connsiteY36" fmla="*/ 899371 h 2974687"/>
              <a:gd name="connsiteX37" fmla="*/ 5659444 w 12192005"/>
              <a:gd name="connsiteY37" fmla="*/ 476623 h 2974687"/>
              <a:gd name="connsiteX38" fmla="*/ 6337453 w 12192005"/>
              <a:gd name="connsiteY38" fmla="*/ 757464 h 2974687"/>
              <a:gd name="connsiteX39" fmla="*/ 6425970 w 12192005"/>
              <a:gd name="connsiteY39" fmla="*/ 864748 h 2974687"/>
              <a:gd name="connsiteX40" fmla="*/ 6451259 w 12192005"/>
              <a:gd name="connsiteY40" fmla="*/ 818157 h 2974687"/>
              <a:gd name="connsiteX41" fmla="*/ 7366802 w 12192005"/>
              <a:gd name="connsiteY41" fmla="*/ 331367 h 2974687"/>
              <a:gd name="connsiteX42" fmla="*/ 7479690 w 12192005"/>
              <a:gd name="connsiteY42" fmla="*/ 337067 h 2974687"/>
              <a:gd name="connsiteX43" fmla="*/ 7587922 w 12192005"/>
              <a:gd name="connsiteY43" fmla="*/ 353585 h 2974687"/>
              <a:gd name="connsiteX44" fmla="*/ 7654776 w 12192005"/>
              <a:gd name="connsiteY44" fmla="*/ 298426 h 2974687"/>
              <a:gd name="connsiteX45" fmla="*/ 8062731 w 12192005"/>
              <a:gd name="connsiteY45" fmla="*/ 173813 h 2974687"/>
              <a:gd name="connsiteX46" fmla="*/ 8777558 w 12192005"/>
              <a:gd name="connsiteY46" fmla="*/ 756414 h 2974687"/>
              <a:gd name="connsiteX47" fmla="*/ 8779462 w 12192005"/>
              <a:gd name="connsiteY47" fmla="*/ 775297 h 2974687"/>
              <a:gd name="connsiteX48" fmla="*/ 8800464 w 12192005"/>
              <a:gd name="connsiteY48" fmla="*/ 768778 h 2974687"/>
              <a:gd name="connsiteX49" fmla="*/ 8919000 w 12192005"/>
              <a:gd name="connsiteY49" fmla="*/ 756828 h 2974687"/>
              <a:gd name="connsiteX50" fmla="*/ 9406718 w 12192005"/>
              <a:gd name="connsiteY50" fmla="*/ 1016146 h 2974687"/>
              <a:gd name="connsiteX51" fmla="*/ 9430890 w 12192005"/>
              <a:gd name="connsiteY51" fmla="*/ 1060679 h 2974687"/>
              <a:gd name="connsiteX52" fmla="*/ 9438634 w 12192005"/>
              <a:gd name="connsiteY52" fmla="*/ 1035731 h 2974687"/>
              <a:gd name="connsiteX53" fmla="*/ 10170720 w 12192005"/>
              <a:gd name="connsiteY53" fmla="*/ 550471 h 2974687"/>
              <a:gd name="connsiteX54" fmla="*/ 10330844 w 12192005"/>
              <a:gd name="connsiteY54" fmla="*/ 566613 h 2974687"/>
              <a:gd name="connsiteX55" fmla="*/ 10350690 w 12192005"/>
              <a:gd name="connsiteY55" fmla="*/ 571716 h 2974687"/>
              <a:gd name="connsiteX56" fmla="*/ 10345328 w 12192005"/>
              <a:gd name="connsiteY56" fmla="*/ 518528 h 2974687"/>
              <a:gd name="connsiteX57" fmla="*/ 10863857 w 12192005"/>
              <a:gd name="connsiteY57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2576776 h 2974687"/>
              <a:gd name="connsiteX11" fmla="*/ 12192005 w 12192005"/>
              <a:gd name="connsiteY11" fmla="*/ 2974687 h 2974687"/>
              <a:gd name="connsiteX12" fmla="*/ 5 w 12192005"/>
              <a:gd name="connsiteY12" fmla="*/ 2974687 h 2974687"/>
              <a:gd name="connsiteX13" fmla="*/ 0 w 12192005"/>
              <a:gd name="connsiteY13" fmla="*/ 1377434 h 2974687"/>
              <a:gd name="connsiteX14" fmla="*/ 30279 w 12192005"/>
              <a:gd name="connsiteY14" fmla="*/ 1340737 h 2974687"/>
              <a:gd name="connsiteX15" fmla="*/ 532612 w 12192005"/>
              <a:gd name="connsiteY15" fmla="*/ 1132663 h 2974687"/>
              <a:gd name="connsiteX16" fmla="*/ 809134 w 12192005"/>
              <a:gd name="connsiteY16" fmla="*/ 1188491 h 2974687"/>
              <a:gd name="connsiteX17" fmla="*/ 871197 w 12192005"/>
              <a:gd name="connsiteY17" fmla="*/ 1222176 h 2974687"/>
              <a:gd name="connsiteX18" fmla="*/ 920073 w 12192005"/>
              <a:gd name="connsiteY18" fmla="*/ 1162937 h 2974687"/>
              <a:gd name="connsiteX19" fmla="*/ 1422408 w 12192005"/>
              <a:gd name="connsiteY19" fmla="*/ 954863 h 2974687"/>
              <a:gd name="connsiteX20" fmla="*/ 1451151 w 12192005"/>
              <a:gd name="connsiteY20" fmla="*/ 957761 h 2974687"/>
              <a:gd name="connsiteX21" fmla="*/ 1453000 w 12192005"/>
              <a:gd name="connsiteY21" fmla="*/ 939422 h 2974687"/>
              <a:gd name="connsiteX22" fmla="*/ 2392372 w 12192005"/>
              <a:gd name="connsiteY22" fmla="*/ 173813 h 2974687"/>
              <a:gd name="connsiteX23" fmla="*/ 3351221 w 12192005"/>
              <a:gd name="connsiteY23" fmla="*/ 1132663 h 2974687"/>
              <a:gd name="connsiteX24" fmla="*/ 3348380 w 12192005"/>
              <a:gd name="connsiteY24" fmla="*/ 1160840 h 2974687"/>
              <a:gd name="connsiteX25" fmla="*/ 3449988 w 12192005"/>
              <a:gd name="connsiteY25" fmla="*/ 1192380 h 2974687"/>
              <a:gd name="connsiteX26" fmla="*/ 3708764 w 12192005"/>
              <a:gd name="connsiteY26" fmla="*/ 1405477 h 2974687"/>
              <a:gd name="connsiteX27" fmla="*/ 3735036 w 12192005"/>
              <a:gd name="connsiteY27" fmla="*/ 1460129 h 2974687"/>
              <a:gd name="connsiteX28" fmla="*/ 3775589 w 12192005"/>
              <a:gd name="connsiteY28" fmla="*/ 1426671 h 2974687"/>
              <a:gd name="connsiteX29" fmla="*/ 4042973 w 12192005"/>
              <a:gd name="connsiteY29" fmla="*/ 1344996 h 2974687"/>
              <a:gd name="connsiteX30" fmla="*/ 4139355 w 12192005"/>
              <a:gd name="connsiteY30" fmla="*/ 1354712 h 2974687"/>
              <a:gd name="connsiteX31" fmla="*/ 4224117 w 12192005"/>
              <a:gd name="connsiteY31" fmla="*/ 1381024 h 2974687"/>
              <a:gd name="connsiteX32" fmla="*/ 4241201 w 12192005"/>
              <a:gd name="connsiteY32" fmla="*/ 1325996 h 2974687"/>
              <a:gd name="connsiteX33" fmla="*/ 4783148 w 12192005"/>
              <a:gd name="connsiteY33" fmla="*/ 966769 h 2974687"/>
              <a:gd name="connsiteX34" fmla="*/ 4825455 w 12192005"/>
              <a:gd name="connsiteY34" fmla="*/ 971034 h 2974687"/>
              <a:gd name="connsiteX35" fmla="*/ 4864350 w 12192005"/>
              <a:gd name="connsiteY35" fmla="*/ 899371 h 2974687"/>
              <a:gd name="connsiteX36" fmla="*/ 5659444 w 12192005"/>
              <a:gd name="connsiteY36" fmla="*/ 476623 h 2974687"/>
              <a:gd name="connsiteX37" fmla="*/ 6337453 w 12192005"/>
              <a:gd name="connsiteY37" fmla="*/ 757464 h 2974687"/>
              <a:gd name="connsiteX38" fmla="*/ 6425970 w 12192005"/>
              <a:gd name="connsiteY38" fmla="*/ 864748 h 2974687"/>
              <a:gd name="connsiteX39" fmla="*/ 6451259 w 12192005"/>
              <a:gd name="connsiteY39" fmla="*/ 818157 h 2974687"/>
              <a:gd name="connsiteX40" fmla="*/ 7366802 w 12192005"/>
              <a:gd name="connsiteY40" fmla="*/ 331367 h 2974687"/>
              <a:gd name="connsiteX41" fmla="*/ 7479690 w 12192005"/>
              <a:gd name="connsiteY41" fmla="*/ 337067 h 2974687"/>
              <a:gd name="connsiteX42" fmla="*/ 7587922 w 12192005"/>
              <a:gd name="connsiteY42" fmla="*/ 353585 h 2974687"/>
              <a:gd name="connsiteX43" fmla="*/ 7654776 w 12192005"/>
              <a:gd name="connsiteY43" fmla="*/ 298426 h 2974687"/>
              <a:gd name="connsiteX44" fmla="*/ 8062731 w 12192005"/>
              <a:gd name="connsiteY44" fmla="*/ 173813 h 2974687"/>
              <a:gd name="connsiteX45" fmla="*/ 8777558 w 12192005"/>
              <a:gd name="connsiteY45" fmla="*/ 756414 h 2974687"/>
              <a:gd name="connsiteX46" fmla="*/ 8779462 w 12192005"/>
              <a:gd name="connsiteY46" fmla="*/ 775297 h 2974687"/>
              <a:gd name="connsiteX47" fmla="*/ 8800464 w 12192005"/>
              <a:gd name="connsiteY47" fmla="*/ 768778 h 2974687"/>
              <a:gd name="connsiteX48" fmla="*/ 8919000 w 12192005"/>
              <a:gd name="connsiteY48" fmla="*/ 756828 h 2974687"/>
              <a:gd name="connsiteX49" fmla="*/ 9406718 w 12192005"/>
              <a:gd name="connsiteY49" fmla="*/ 1016146 h 2974687"/>
              <a:gd name="connsiteX50" fmla="*/ 9430890 w 12192005"/>
              <a:gd name="connsiteY50" fmla="*/ 1060679 h 2974687"/>
              <a:gd name="connsiteX51" fmla="*/ 9438634 w 12192005"/>
              <a:gd name="connsiteY51" fmla="*/ 1035731 h 2974687"/>
              <a:gd name="connsiteX52" fmla="*/ 10170720 w 12192005"/>
              <a:gd name="connsiteY52" fmla="*/ 550471 h 2974687"/>
              <a:gd name="connsiteX53" fmla="*/ 10330844 w 12192005"/>
              <a:gd name="connsiteY53" fmla="*/ 566613 h 2974687"/>
              <a:gd name="connsiteX54" fmla="*/ 10350690 w 12192005"/>
              <a:gd name="connsiteY54" fmla="*/ 571716 h 2974687"/>
              <a:gd name="connsiteX55" fmla="*/ 10345328 w 12192005"/>
              <a:gd name="connsiteY55" fmla="*/ 518528 h 2974687"/>
              <a:gd name="connsiteX56" fmla="*/ 10863857 w 12192005"/>
              <a:gd name="connsiteY56" fmla="*/ 0 h 2974687"/>
              <a:gd name="connsiteX0" fmla="*/ 10863857 w 12192005"/>
              <a:gd name="connsiteY0" fmla="*/ 0 h 2974687"/>
              <a:gd name="connsiteX1" fmla="*/ 11341637 w 12192005"/>
              <a:gd name="connsiteY1" fmla="*/ 316693 h 2974687"/>
              <a:gd name="connsiteX2" fmla="*/ 11342240 w 12192005"/>
              <a:gd name="connsiteY2" fmla="*/ 318638 h 2974687"/>
              <a:gd name="connsiteX3" fmla="*/ 11353705 w 12192005"/>
              <a:gd name="connsiteY3" fmla="*/ 315079 h 2974687"/>
              <a:gd name="connsiteX4" fmla="*/ 11434194 w 12192005"/>
              <a:gd name="connsiteY4" fmla="*/ 306965 h 2974687"/>
              <a:gd name="connsiteX5" fmla="*/ 11716597 w 12192005"/>
              <a:gd name="connsiteY5" fmla="*/ 423940 h 2974687"/>
              <a:gd name="connsiteX6" fmla="*/ 11762250 w 12192005"/>
              <a:gd name="connsiteY6" fmla="*/ 479273 h 2974687"/>
              <a:gd name="connsiteX7" fmla="*/ 11797268 w 12192005"/>
              <a:gd name="connsiteY7" fmla="*/ 476623 h 2974687"/>
              <a:gd name="connsiteX8" fmla="*/ 12168836 w 12192005"/>
              <a:gd name="connsiteY8" fmla="*/ 590121 h 2974687"/>
              <a:gd name="connsiteX9" fmla="*/ 12192005 w 12192005"/>
              <a:gd name="connsiteY9" fmla="*/ 608326 h 2974687"/>
              <a:gd name="connsiteX10" fmla="*/ 12192005 w 12192005"/>
              <a:gd name="connsiteY10" fmla="*/ 2974687 h 2974687"/>
              <a:gd name="connsiteX11" fmla="*/ 5 w 12192005"/>
              <a:gd name="connsiteY11" fmla="*/ 2974687 h 2974687"/>
              <a:gd name="connsiteX12" fmla="*/ 0 w 12192005"/>
              <a:gd name="connsiteY12" fmla="*/ 1377434 h 2974687"/>
              <a:gd name="connsiteX13" fmla="*/ 30279 w 12192005"/>
              <a:gd name="connsiteY13" fmla="*/ 1340737 h 2974687"/>
              <a:gd name="connsiteX14" fmla="*/ 532612 w 12192005"/>
              <a:gd name="connsiteY14" fmla="*/ 1132663 h 2974687"/>
              <a:gd name="connsiteX15" fmla="*/ 809134 w 12192005"/>
              <a:gd name="connsiteY15" fmla="*/ 1188491 h 2974687"/>
              <a:gd name="connsiteX16" fmla="*/ 871197 w 12192005"/>
              <a:gd name="connsiteY16" fmla="*/ 1222176 h 2974687"/>
              <a:gd name="connsiteX17" fmla="*/ 920073 w 12192005"/>
              <a:gd name="connsiteY17" fmla="*/ 1162937 h 2974687"/>
              <a:gd name="connsiteX18" fmla="*/ 1422408 w 12192005"/>
              <a:gd name="connsiteY18" fmla="*/ 954863 h 2974687"/>
              <a:gd name="connsiteX19" fmla="*/ 1451151 w 12192005"/>
              <a:gd name="connsiteY19" fmla="*/ 957761 h 2974687"/>
              <a:gd name="connsiteX20" fmla="*/ 1453000 w 12192005"/>
              <a:gd name="connsiteY20" fmla="*/ 939422 h 2974687"/>
              <a:gd name="connsiteX21" fmla="*/ 2392372 w 12192005"/>
              <a:gd name="connsiteY21" fmla="*/ 173813 h 2974687"/>
              <a:gd name="connsiteX22" fmla="*/ 3351221 w 12192005"/>
              <a:gd name="connsiteY22" fmla="*/ 1132663 h 2974687"/>
              <a:gd name="connsiteX23" fmla="*/ 3348380 w 12192005"/>
              <a:gd name="connsiteY23" fmla="*/ 1160840 h 2974687"/>
              <a:gd name="connsiteX24" fmla="*/ 3449988 w 12192005"/>
              <a:gd name="connsiteY24" fmla="*/ 1192380 h 2974687"/>
              <a:gd name="connsiteX25" fmla="*/ 3708764 w 12192005"/>
              <a:gd name="connsiteY25" fmla="*/ 1405477 h 2974687"/>
              <a:gd name="connsiteX26" fmla="*/ 3735036 w 12192005"/>
              <a:gd name="connsiteY26" fmla="*/ 1460129 h 2974687"/>
              <a:gd name="connsiteX27" fmla="*/ 3775589 w 12192005"/>
              <a:gd name="connsiteY27" fmla="*/ 1426671 h 2974687"/>
              <a:gd name="connsiteX28" fmla="*/ 4042973 w 12192005"/>
              <a:gd name="connsiteY28" fmla="*/ 1344996 h 2974687"/>
              <a:gd name="connsiteX29" fmla="*/ 4139355 w 12192005"/>
              <a:gd name="connsiteY29" fmla="*/ 1354712 h 2974687"/>
              <a:gd name="connsiteX30" fmla="*/ 4224117 w 12192005"/>
              <a:gd name="connsiteY30" fmla="*/ 1381024 h 2974687"/>
              <a:gd name="connsiteX31" fmla="*/ 4241201 w 12192005"/>
              <a:gd name="connsiteY31" fmla="*/ 1325996 h 2974687"/>
              <a:gd name="connsiteX32" fmla="*/ 4783148 w 12192005"/>
              <a:gd name="connsiteY32" fmla="*/ 966769 h 2974687"/>
              <a:gd name="connsiteX33" fmla="*/ 4825455 w 12192005"/>
              <a:gd name="connsiteY33" fmla="*/ 971034 h 2974687"/>
              <a:gd name="connsiteX34" fmla="*/ 4864350 w 12192005"/>
              <a:gd name="connsiteY34" fmla="*/ 899371 h 2974687"/>
              <a:gd name="connsiteX35" fmla="*/ 5659444 w 12192005"/>
              <a:gd name="connsiteY35" fmla="*/ 476623 h 2974687"/>
              <a:gd name="connsiteX36" fmla="*/ 6337453 w 12192005"/>
              <a:gd name="connsiteY36" fmla="*/ 757464 h 2974687"/>
              <a:gd name="connsiteX37" fmla="*/ 6425970 w 12192005"/>
              <a:gd name="connsiteY37" fmla="*/ 864748 h 2974687"/>
              <a:gd name="connsiteX38" fmla="*/ 6451259 w 12192005"/>
              <a:gd name="connsiteY38" fmla="*/ 818157 h 2974687"/>
              <a:gd name="connsiteX39" fmla="*/ 7366802 w 12192005"/>
              <a:gd name="connsiteY39" fmla="*/ 331367 h 2974687"/>
              <a:gd name="connsiteX40" fmla="*/ 7479690 w 12192005"/>
              <a:gd name="connsiteY40" fmla="*/ 337067 h 2974687"/>
              <a:gd name="connsiteX41" fmla="*/ 7587922 w 12192005"/>
              <a:gd name="connsiteY41" fmla="*/ 353585 h 2974687"/>
              <a:gd name="connsiteX42" fmla="*/ 7654776 w 12192005"/>
              <a:gd name="connsiteY42" fmla="*/ 298426 h 2974687"/>
              <a:gd name="connsiteX43" fmla="*/ 8062731 w 12192005"/>
              <a:gd name="connsiteY43" fmla="*/ 173813 h 2974687"/>
              <a:gd name="connsiteX44" fmla="*/ 8777558 w 12192005"/>
              <a:gd name="connsiteY44" fmla="*/ 756414 h 2974687"/>
              <a:gd name="connsiteX45" fmla="*/ 8779462 w 12192005"/>
              <a:gd name="connsiteY45" fmla="*/ 775297 h 2974687"/>
              <a:gd name="connsiteX46" fmla="*/ 8800464 w 12192005"/>
              <a:gd name="connsiteY46" fmla="*/ 768778 h 2974687"/>
              <a:gd name="connsiteX47" fmla="*/ 8919000 w 12192005"/>
              <a:gd name="connsiteY47" fmla="*/ 756828 h 2974687"/>
              <a:gd name="connsiteX48" fmla="*/ 9406718 w 12192005"/>
              <a:gd name="connsiteY48" fmla="*/ 1016146 h 2974687"/>
              <a:gd name="connsiteX49" fmla="*/ 9430890 w 12192005"/>
              <a:gd name="connsiteY49" fmla="*/ 1060679 h 2974687"/>
              <a:gd name="connsiteX50" fmla="*/ 9438634 w 12192005"/>
              <a:gd name="connsiteY50" fmla="*/ 1035731 h 2974687"/>
              <a:gd name="connsiteX51" fmla="*/ 10170720 w 12192005"/>
              <a:gd name="connsiteY51" fmla="*/ 550471 h 2974687"/>
              <a:gd name="connsiteX52" fmla="*/ 10330844 w 12192005"/>
              <a:gd name="connsiteY52" fmla="*/ 566613 h 2974687"/>
              <a:gd name="connsiteX53" fmla="*/ 10350690 w 12192005"/>
              <a:gd name="connsiteY53" fmla="*/ 571716 h 2974687"/>
              <a:gd name="connsiteX54" fmla="*/ 10345328 w 12192005"/>
              <a:gd name="connsiteY54" fmla="*/ 518528 h 2974687"/>
              <a:gd name="connsiteX55" fmla="*/ 10863857 w 12192005"/>
              <a:gd name="connsiteY55" fmla="*/ 0 h 297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5" h="2974687">
                <a:moveTo>
                  <a:pt x="10863857" y="0"/>
                </a:moveTo>
                <a:cubicBezTo>
                  <a:pt x="11078638" y="0"/>
                  <a:pt x="11262920" y="130586"/>
                  <a:pt x="11341637" y="316693"/>
                </a:cubicBezTo>
                <a:lnTo>
                  <a:pt x="11342240" y="318638"/>
                </a:lnTo>
                <a:lnTo>
                  <a:pt x="11353705" y="315079"/>
                </a:lnTo>
                <a:cubicBezTo>
                  <a:pt x="11379704" y="309759"/>
                  <a:pt x="11406623" y="306965"/>
                  <a:pt x="11434194" y="306965"/>
                </a:cubicBezTo>
                <a:cubicBezTo>
                  <a:pt x="11544479" y="306965"/>
                  <a:pt x="11644323" y="351667"/>
                  <a:pt x="11716597" y="423940"/>
                </a:cubicBezTo>
                <a:lnTo>
                  <a:pt x="11762250" y="479273"/>
                </a:lnTo>
                <a:lnTo>
                  <a:pt x="11797268" y="476623"/>
                </a:lnTo>
                <a:cubicBezTo>
                  <a:pt x="11934905" y="476623"/>
                  <a:pt x="12062769" y="518465"/>
                  <a:pt x="12168836" y="590121"/>
                </a:cubicBezTo>
                <a:lnTo>
                  <a:pt x="12192005" y="608326"/>
                </a:lnTo>
                <a:lnTo>
                  <a:pt x="12192005" y="2974687"/>
                </a:lnTo>
                <a:lnTo>
                  <a:pt x="5" y="2974687"/>
                </a:lnTo>
                <a:cubicBezTo>
                  <a:pt x="3" y="2442269"/>
                  <a:pt x="2" y="1909852"/>
                  <a:pt x="0" y="1377434"/>
                </a:cubicBezTo>
                <a:lnTo>
                  <a:pt x="30279" y="1340737"/>
                </a:lnTo>
                <a:cubicBezTo>
                  <a:pt x="158837" y="1212178"/>
                  <a:pt x="336439" y="1132663"/>
                  <a:pt x="532612" y="1132663"/>
                </a:cubicBezTo>
                <a:cubicBezTo>
                  <a:pt x="630699" y="1132663"/>
                  <a:pt x="724144" y="1152542"/>
                  <a:pt x="809134" y="1188491"/>
                </a:cubicBezTo>
                <a:lnTo>
                  <a:pt x="871197" y="1222176"/>
                </a:lnTo>
                <a:lnTo>
                  <a:pt x="920073" y="1162937"/>
                </a:lnTo>
                <a:cubicBezTo>
                  <a:pt x="1048633" y="1034378"/>
                  <a:pt x="1226233" y="954863"/>
                  <a:pt x="1422408" y="954863"/>
                </a:cubicBezTo>
                <a:lnTo>
                  <a:pt x="1451151" y="957761"/>
                </a:lnTo>
                <a:lnTo>
                  <a:pt x="1453000" y="939422"/>
                </a:lnTo>
                <a:cubicBezTo>
                  <a:pt x="1542410" y="502490"/>
                  <a:pt x="1929007" y="173813"/>
                  <a:pt x="2392372" y="173813"/>
                </a:cubicBezTo>
                <a:cubicBezTo>
                  <a:pt x="2921928" y="173813"/>
                  <a:pt x="3351221" y="603105"/>
                  <a:pt x="3351221" y="1132663"/>
                </a:cubicBezTo>
                <a:lnTo>
                  <a:pt x="3348380" y="1160840"/>
                </a:lnTo>
                <a:lnTo>
                  <a:pt x="3449988" y="1192380"/>
                </a:lnTo>
                <a:cubicBezTo>
                  <a:pt x="3555538" y="1237025"/>
                  <a:pt x="3645346" y="1311605"/>
                  <a:pt x="3708764" y="1405477"/>
                </a:cubicBezTo>
                <a:lnTo>
                  <a:pt x="3735036" y="1460129"/>
                </a:lnTo>
                <a:lnTo>
                  <a:pt x="3775589" y="1426671"/>
                </a:lnTo>
                <a:cubicBezTo>
                  <a:pt x="3851917" y="1375106"/>
                  <a:pt x="3943928" y="1344996"/>
                  <a:pt x="4042973" y="1344996"/>
                </a:cubicBezTo>
                <a:cubicBezTo>
                  <a:pt x="4075989" y="1344996"/>
                  <a:pt x="4108222" y="1348342"/>
                  <a:pt x="4139355" y="1354712"/>
                </a:cubicBezTo>
                <a:lnTo>
                  <a:pt x="4224117" y="1381024"/>
                </a:lnTo>
                <a:lnTo>
                  <a:pt x="4241201" y="1325996"/>
                </a:lnTo>
                <a:cubicBezTo>
                  <a:pt x="4330488" y="1114894"/>
                  <a:pt x="4539519" y="966769"/>
                  <a:pt x="4783148" y="966769"/>
                </a:cubicBezTo>
                <a:lnTo>
                  <a:pt x="4825455" y="971034"/>
                </a:lnTo>
                <a:lnTo>
                  <a:pt x="4864350" y="899371"/>
                </a:lnTo>
                <a:cubicBezTo>
                  <a:pt x="5036663" y="644315"/>
                  <a:pt x="5328472" y="476623"/>
                  <a:pt x="5659444" y="476623"/>
                </a:cubicBezTo>
                <a:cubicBezTo>
                  <a:pt x="5924225" y="476623"/>
                  <a:pt x="6163935" y="583946"/>
                  <a:pt x="6337453" y="757464"/>
                </a:cubicBezTo>
                <a:lnTo>
                  <a:pt x="6425970" y="864748"/>
                </a:lnTo>
                <a:lnTo>
                  <a:pt x="6451259" y="818157"/>
                </a:lnTo>
                <a:cubicBezTo>
                  <a:pt x="6649675" y="524463"/>
                  <a:pt x="6985689" y="331367"/>
                  <a:pt x="7366802" y="331367"/>
                </a:cubicBezTo>
                <a:cubicBezTo>
                  <a:pt x="7404913" y="331367"/>
                  <a:pt x="7442573" y="333298"/>
                  <a:pt x="7479690" y="337067"/>
                </a:cubicBezTo>
                <a:lnTo>
                  <a:pt x="7587922" y="353585"/>
                </a:lnTo>
                <a:lnTo>
                  <a:pt x="7654776" y="298426"/>
                </a:lnTo>
                <a:cubicBezTo>
                  <a:pt x="7771229" y="219752"/>
                  <a:pt x="7911615" y="173813"/>
                  <a:pt x="8062731" y="173813"/>
                </a:cubicBezTo>
                <a:cubicBezTo>
                  <a:pt x="8415334" y="173813"/>
                  <a:pt x="8709521" y="423924"/>
                  <a:pt x="8777558" y="756414"/>
                </a:cubicBezTo>
                <a:lnTo>
                  <a:pt x="8779462" y="775297"/>
                </a:lnTo>
                <a:lnTo>
                  <a:pt x="8800464" y="768778"/>
                </a:lnTo>
                <a:cubicBezTo>
                  <a:pt x="8838752" y="760943"/>
                  <a:pt x="8878395" y="756828"/>
                  <a:pt x="8919000" y="756828"/>
                </a:cubicBezTo>
                <a:cubicBezTo>
                  <a:pt x="9122023" y="756828"/>
                  <a:pt x="9301020" y="859692"/>
                  <a:pt x="9406718" y="1016146"/>
                </a:cubicBezTo>
                <a:lnTo>
                  <a:pt x="9430890" y="1060679"/>
                </a:lnTo>
                <a:lnTo>
                  <a:pt x="9438634" y="1035731"/>
                </a:lnTo>
                <a:cubicBezTo>
                  <a:pt x="9559249" y="750564"/>
                  <a:pt x="9841618" y="550471"/>
                  <a:pt x="10170720" y="550471"/>
                </a:cubicBezTo>
                <a:cubicBezTo>
                  <a:pt x="10225570" y="550471"/>
                  <a:pt x="10279123" y="556029"/>
                  <a:pt x="10330844" y="566613"/>
                </a:cubicBezTo>
                <a:lnTo>
                  <a:pt x="10350690" y="571716"/>
                </a:lnTo>
                <a:lnTo>
                  <a:pt x="10345328" y="518528"/>
                </a:lnTo>
                <a:cubicBezTo>
                  <a:pt x="10345328" y="232153"/>
                  <a:pt x="10577481" y="0"/>
                  <a:pt x="10863857" y="0"/>
                </a:cubicBezTo>
                <a:close/>
              </a:path>
            </a:pathLst>
          </a:custGeom>
          <a:solidFill>
            <a:srgbClr val="D2D0CE">
              <a:alpha val="30000"/>
            </a:srgbClr>
          </a:solidFill>
          <a:ln w="25400" cap="sq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833" y="1464734"/>
            <a:ext cx="7376584" cy="47519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68218" y="1464734"/>
            <a:ext cx="3536101" cy="47519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Slide title, sentence case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emf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hidden">
          <a:xfrm>
            <a:off x="1219200" y="6431280"/>
            <a:ext cx="10972800" cy="426720"/>
          </a:xfrm>
          <a:prstGeom prst="rect">
            <a:avLst/>
          </a:prstGeom>
          <a:solidFill>
            <a:srgbClr val="00A6A7"/>
          </a:solidFill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431280"/>
            <a:ext cx="1219200" cy="426720"/>
            <a:chOff x="0" y="4823460"/>
            <a:chExt cx="914400" cy="320040"/>
          </a:xfrm>
        </p:grpSpPr>
        <p:sp>
          <p:nvSpPr>
            <p:cNvPr id="10" name="Rectangle 9"/>
            <p:cNvSpPr/>
            <p:nvPr userDrawn="1"/>
          </p:nvSpPr>
          <p:spPr bwMode="hidden">
            <a:xfrm>
              <a:off x="0" y="4823460"/>
              <a:ext cx="914400" cy="320040"/>
            </a:xfrm>
            <a:prstGeom prst="rect">
              <a:avLst/>
            </a:prstGeom>
            <a:solidFill>
              <a:srgbClr val="1F2555"/>
            </a:solidFill>
            <a:ln>
              <a:noFill/>
            </a:ln>
          </p:spPr>
          <p:style>
            <a:lnRef idx="0">
              <a:schemeClr val="dk1"/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46"/>
            <a:stretch>
              <a:fillRect/>
            </a:stretch>
          </p:blipFill>
          <p:spPr bwMode="invGray">
            <a:xfrm>
              <a:off x="114300" y="4884196"/>
              <a:ext cx="685800" cy="198568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6834" y="243840"/>
            <a:ext cx="11218333" cy="9144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834" y="1463040"/>
            <a:ext cx="11218332" cy="47548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3886" y="6471051"/>
            <a:ext cx="9813716" cy="24344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471051"/>
            <a:ext cx="426720" cy="24344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fld id="{94C005EB-05AB-4350-8862-D44178390B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6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16" r:id="rId4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3834" indent="-243834" algn="l" defTabSz="1219170" rtl="0" eaLnBrk="1" latinLnBrk="0" hangingPunct="1">
        <a:spcBef>
          <a:spcPts val="1200"/>
        </a:spcBef>
        <a:buClr>
          <a:schemeClr val="tx2"/>
        </a:buClr>
        <a:buSzPct val="120000"/>
        <a:buFont typeface="Calibri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87668" indent="-243834" algn="l" defTabSz="1219170" rtl="0" eaLnBrk="1" latinLnBrk="0" hangingPunct="1">
        <a:spcBef>
          <a:spcPts val="400"/>
        </a:spcBef>
        <a:buFont typeface="Calibri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02" indent="-243834" algn="l" defTabSz="1219170" rtl="0" eaLnBrk="1" latinLnBrk="0" hangingPunct="1">
        <a:spcBef>
          <a:spcPts val="400"/>
        </a:spcBef>
        <a:buFont typeface="Calibri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75336" indent="-243834" algn="l" defTabSz="1219170" rtl="0" eaLnBrk="1" latinLnBrk="0" hangingPunct="1">
        <a:spcBef>
          <a:spcPts val="400"/>
        </a:spcBef>
        <a:buFont typeface="Calibri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170" indent="-243834" algn="l" defTabSz="1219170" rtl="0" eaLnBrk="1" latinLnBrk="0" hangingPunct="1">
        <a:spcBef>
          <a:spcPts val="400"/>
        </a:spcBef>
        <a:buFont typeface="Calibri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03" indent="-243834" algn="l" defTabSz="1219170" rtl="0" eaLnBrk="1" latinLnBrk="0" hangingPunct="1">
        <a:spcBef>
          <a:spcPts val="400"/>
        </a:spcBef>
        <a:buFont typeface="Calibri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06837" indent="-243834" algn="l" defTabSz="1219170" rtl="0" eaLnBrk="1" latinLnBrk="0" hangingPunct="1">
        <a:spcBef>
          <a:spcPts val="400"/>
        </a:spcBef>
        <a:buFont typeface="Calibri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50671" indent="-243834" algn="l" defTabSz="1219170" rtl="0" eaLnBrk="1" latinLnBrk="0" hangingPunct="1">
        <a:spcBef>
          <a:spcPts val="400"/>
        </a:spcBef>
        <a:buFont typeface="Calibri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05" indent="-243834" algn="l" defTabSz="1219170" rtl="0" eaLnBrk="1" latinLnBrk="0" hangingPunct="1">
        <a:spcBef>
          <a:spcPts val="400"/>
        </a:spcBef>
        <a:buFont typeface="Calibri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6">
          <p15:clr>
            <a:srgbClr val="F26B43"/>
          </p15:clr>
        </p15:guide>
        <p15:guide id="2" pos="230">
          <p15:clr>
            <a:srgbClr val="F26B43"/>
          </p15:clr>
        </p15:guide>
        <p15:guide id="3" orient="horz" pos="548">
          <p15:clr>
            <a:srgbClr val="F26B43"/>
          </p15:clr>
        </p15:guide>
        <p15:guide id="4" orient="horz" pos="692">
          <p15:clr>
            <a:srgbClr val="F26B43"/>
          </p15:clr>
        </p15:guide>
        <p15:guide id="5" pos="5530">
          <p15:clr>
            <a:srgbClr val="F26B43"/>
          </p15:clr>
        </p15:guide>
        <p15:guide id="6" orient="horz" pos="2937">
          <p15:clr>
            <a:srgbClr val="F26B43"/>
          </p15:clr>
        </p15:guide>
        <p15:guide id="7" pos="2765">
          <p15:clr>
            <a:srgbClr val="F26B43"/>
          </p15:clr>
        </p15:guide>
        <p15:guide id="8" pos="2995">
          <p15:clr>
            <a:srgbClr val="F26B43"/>
          </p15:clr>
        </p15:guide>
        <p15:guide id="9" pos="1901">
          <p15:clr>
            <a:srgbClr val="F26B43"/>
          </p15:clr>
        </p15:guide>
        <p15:guide id="10" pos="2045">
          <p15:clr>
            <a:srgbClr val="F26B43"/>
          </p15:clr>
        </p15:guide>
        <p15:guide id="11" pos="3715">
          <p15:clr>
            <a:srgbClr val="F26B43"/>
          </p15:clr>
        </p15:guide>
        <p15:guide id="12" pos="3859">
          <p15:clr>
            <a:srgbClr val="F26B43"/>
          </p15:clr>
        </p15:guide>
        <p15:guide id="13" pos="2880">
          <p15:clr>
            <a:srgbClr val="F26B43"/>
          </p15:clr>
        </p15:guide>
        <p15:guide id="14" pos="46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cisesoftware.com/what-is-kubernete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Relationship Id="rId6" Type="http://schemas.openxmlformats.org/officeDocument/2006/relationships/hyperlink" Target="https://industrialautomationguide.blogspot.com/2017/03/flexible-manufacturing-systems.html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s://www.andservices.com/blog/programmable-thermostats-save-energy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overview/components/#kube-apiserver" TargetMode="External"/><Relationship Id="rId2" Type="http://schemas.openxmlformats.org/officeDocument/2006/relationships/hyperlink" Target="https://kubernetes.io/docs/reference/glossary/?all=true#term-cluster" TargetMode="External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zzesmile.blogspot.com/2020/10/minions-hd-wallpaper-for-laptop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nixp.ru/news/14179.html" TargetMode="Externa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reference/generated/kube-apiserver/" TargetMode="Externa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architecture/controller/" TargetMode="Externa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setup/production-environment/container-runtimes/#containerd" TargetMode="External"/><Relationship Id="rId2" Type="http://schemas.openxmlformats.org/officeDocument/2006/relationships/hyperlink" Target="https://kubernetes.io/docs/concepts/architecture/nodes/" TargetMode="External"/><Relationship Id="rId1" Type="http://schemas.openxmlformats.org/officeDocument/2006/relationships/slideLayout" Target="../slideLayouts/slideLayout36.xml"/><Relationship Id="rId6" Type="http://schemas.openxmlformats.org/officeDocument/2006/relationships/hyperlink" Target="https://kubernetes.io/docs/setup/production-environment/container-runtimes/#mcr" TargetMode="External"/><Relationship Id="rId5" Type="http://schemas.openxmlformats.org/officeDocument/2006/relationships/hyperlink" Target="https://kubernetes.io/docs/setup/production-environment/container-runtimes/#docker" TargetMode="External"/><Relationship Id="rId4" Type="http://schemas.openxmlformats.org/officeDocument/2006/relationships/hyperlink" Target="https://kubernetes.io/docs/setup/production-environment/container-runtimes/#cri-o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ogo, company name&#10;&#10;Description automatically generated">
            <a:extLst>
              <a:ext uri="{FF2B5EF4-FFF2-40B4-BE49-F238E27FC236}">
                <a16:creationId xmlns:a16="http://schemas.microsoft.com/office/drawing/2014/main" id="{939F70CF-A722-B484-D15C-F72D2212F7D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6713" b="16713"/>
          <a:stretch>
            <a:fillRect/>
          </a:stretch>
        </p:blipFill>
        <p:spPr>
          <a:xfrm>
            <a:off x="2810107" y="954166"/>
            <a:ext cx="7192537" cy="269360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70835-D80B-921C-DF0A-0CBFAAA85C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Basics of Kubernetes Architecture</a:t>
            </a:r>
          </a:p>
        </p:txBody>
      </p:sp>
    </p:spTree>
    <p:extLst>
      <p:ext uri="{BB962C8B-B14F-4D97-AF65-F5344CB8AC3E}">
        <p14:creationId xmlns:p14="http://schemas.microsoft.com/office/powerpoint/2010/main" val="60193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DEE90B4-4DF4-1060-4C28-A83C04466A07}"/>
              </a:ext>
            </a:extLst>
          </p:cNvPr>
          <p:cNvSpPr/>
          <p:nvPr/>
        </p:nvSpPr>
        <p:spPr>
          <a:xfrm>
            <a:off x="2670010" y="3828728"/>
            <a:ext cx="1364000" cy="462708"/>
          </a:xfrm>
          <a:prstGeom prst="roundRect">
            <a:avLst/>
          </a:prstGeom>
          <a:solidFill>
            <a:srgbClr val="40BCBD"/>
          </a:solidFill>
          <a:ln>
            <a:solidFill>
              <a:schemeClr val="bg1"/>
            </a:solidFill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48DF092-1FA1-5A7D-5211-FC85CB5523D5}"/>
              </a:ext>
            </a:extLst>
          </p:cNvPr>
          <p:cNvSpPr/>
          <p:nvPr/>
        </p:nvSpPr>
        <p:spPr>
          <a:xfrm>
            <a:off x="2517610" y="3676328"/>
            <a:ext cx="1364000" cy="462708"/>
          </a:xfrm>
          <a:prstGeom prst="roundRect">
            <a:avLst/>
          </a:prstGeom>
          <a:solidFill>
            <a:srgbClr val="40BCBD"/>
          </a:solidFill>
          <a:ln>
            <a:solidFill>
              <a:schemeClr val="bg1"/>
            </a:solidFill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31D6D6-10A1-B773-75AF-620B533D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APIs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78A36-A2F0-B285-9B9F-A0920FF2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F04670E-623D-29A8-E107-CC563220AA67}"/>
              </a:ext>
            </a:extLst>
          </p:cNvPr>
          <p:cNvSpPr/>
          <p:nvPr/>
        </p:nvSpPr>
        <p:spPr>
          <a:xfrm>
            <a:off x="4471268" y="1762699"/>
            <a:ext cx="1364000" cy="462708"/>
          </a:xfrm>
          <a:prstGeom prst="roundRect">
            <a:avLst/>
          </a:prstGeom>
          <a:solidFill>
            <a:srgbClr val="40BCBD"/>
          </a:solidFill>
          <a:ln>
            <a:solidFill>
              <a:schemeClr val="bg1"/>
            </a:solidFill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/api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8C6B637-71BB-90F2-5209-45C8F0CF9196}"/>
              </a:ext>
            </a:extLst>
          </p:cNvPr>
          <p:cNvSpPr/>
          <p:nvPr/>
        </p:nvSpPr>
        <p:spPr>
          <a:xfrm>
            <a:off x="6121962" y="1762699"/>
            <a:ext cx="1364000" cy="4627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/apis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8580029-64CA-0889-7083-FDC8A10D61AD}"/>
              </a:ext>
            </a:extLst>
          </p:cNvPr>
          <p:cNvSpPr/>
          <p:nvPr/>
        </p:nvSpPr>
        <p:spPr>
          <a:xfrm>
            <a:off x="4471268" y="2598512"/>
            <a:ext cx="1364000" cy="462708"/>
          </a:xfrm>
          <a:prstGeom prst="roundRect">
            <a:avLst/>
          </a:prstGeom>
          <a:solidFill>
            <a:srgbClr val="40BCBD"/>
          </a:solidFill>
          <a:ln>
            <a:solidFill>
              <a:schemeClr val="bg1"/>
            </a:solidFill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/v1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40DD02A-B1EA-5329-C625-A045DAF70270}"/>
              </a:ext>
            </a:extLst>
          </p:cNvPr>
          <p:cNvSpPr/>
          <p:nvPr/>
        </p:nvSpPr>
        <p:spPr>
          <a:xfrm>
            <a:off x="2365210" y="3523928"/>
            <a:ext cx="1364000" cy="462708"/>
          </a:xfrm>
          <a:prstGeom prst="roundRect">
            <a:avLst/>
          </a:prstGeom>
          <a:solidFill>
            <a:srgbClr val="40BCBD"/>
          </a:solidFill>
          <a:ln>
            <a:solidFill>
              <a:schemeClr val="bg1"/>
            </a:solidFill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namespaces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A99E9C0-90AE-907F-2E02-5646F2399ACD}"/>
              </a:ext>
            </a:extLst>
          </p:cNvPr>
          <p:cNvSpPr/>
          <p:nvPr/>
        </p:nvSpPr>
        <p:spPr>
          <a:xfrm>
            <a:off x="4778160" y="3828728"/>
            <a:ext cx="1364000" cy="462708"/>
          </a:xfrm>
          <a:prstGeom prst="roundRect">
            <a:avLst/>
          </a:prstGeom>
          <a:solidFill>
            <a:srgbClr val="40BCBD"/>
          </a:solidFill>
          <a:ln>
            <a:solidFill>
              <a:schemeClr val="bg1"/>
            </a:solidFill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6911E91-C0B0-C6F8-C92C-3B80B1FA7BD1}"/>
              </a:ext>
            </a:extLst>
          </p:cNvPr>
          <p:cNvSpPr/>
          <p:nvPr/>
        </p:nvSpPr>
        <p:spPr>
          <a:xfrm>
            <a:off x="4625760" y="3676328"/>
            <a:ext cx="1364000" cy="462708"/>
          </a:xfrm>
          <a:prstGeom prst="roundRect">
            <a:avLst/>
          </a:prstGeom>
          <a:solidFill>
            <a:srgbClr val="40BCBD"/>
          </a:solidFill>
          <a:ln>
            <a:solidFill>
              <a:schemeClr val="bg1"/>
            </a:solidFill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C6AAC84-5126-F402-D059-326372059B34}"/>
              </a:ext>
            </a:extLst>
          </p:cNvPr>
          <p:cNvSpPr/>
          <p:nvPr/>
        </p:nvSpPr>
        <p:spPr>
          <a:xfrm>
            <a:off x="4471268" y="3523928"/>
            <a:ext cx="1364000" cy="462708"/>
          </a:xfrm>
          <a:prstGeom prst="roundRect">
            <a:avLst/>
          </a:prstGeom>
          <a:solidFill>
            <a:srgbClr val="40BCBD"/>
          </a:solidFill>
          <a:ln>
            <a:solidFill>
              <a:schemeClr val="bg1"/>
            </a:solidFill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pods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D95033A-7A66-2860-C9E3-D7C0337B5C3C}"/>
              </a:ext>
            </a:extLst>
          </p:cNvPr>
          <p:cNvSpPr/>
          <p:nvPr/>
        </p:nvSpPr>
        <p:spPr>
          <a:xfrm>
            <a:off x="6884218" y="3828728"/>
            <a:ext cx="1364000" cy="462708"/>
          </a:xfrm>
          <a:prstGeom prst="roundRect">
            <a:avLst/>
          </a:prstGeom>
          <a:solidFill>
            <a:srgbClr val="40BCBD"/>
          </a:solidFill>
          <a:ln>
            <a:solidFill>
              <a:schemeClr val="bg1"/>
            </a:solidFill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9F636C2-686C-58DA-A567-209208809A38}"/>
              </a:ext>
            </a:extLst>
          </p:cNvPr>
          <p:cNvSpPr/>
          <p:nvPr/>
        </p:nvSpPr>
        <p:spPr>
          <a:xfrm>
            <a:off x="6731818" y="3676328"/>
            <a:ext cx="1364000" cy="462708"/>
          </a:xfrm>
          <a:prstGeom prst="roundRect">
            <a:avLst/>
          </a:prstGeom>
          <a:solidFill>
            <a:srgbClr val="40BCBD"/>
          </a:solidFill>
          <a:ln>
            <a:solidFill>
              <a:schemeClr val="bg1"/>
            </a:solidFill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9029F9B-E5DC-2F02-7BD5-EA5B8B9E6233}"/>
              </a:ext>
            </a:extLst>
          </p:cNvPr>
          <p:cNvSpPr/>
          <p:nvPr/>
        </p:nvSpPr>
        <p:spPr>
          <a:xfrm>
            <a:off x="6577326" y="3523928"/>
            <a:ext cx="1364000" cy="462708"/>
          </a:xfrm>
          <a:prstGeom prst="roundRect">
            <a:avLst/>
          </a:prstGeom>
          <a:solidFill>
            <a:srgbClr val="40BCBD"/>
          </a:solidFill>
          <a:ln>
            <a:solidFill>
              <a:schemeClr val="bg1"/>
            </a:solidFill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702EB2-DB81-68A2-9754-2736361151E1}"/>
              </a:ext>
            </a:extLst>
          </p:cNvPr>
          <p:cNvCxnSpPr>
            <a:stCxn id="8" idx="2"/>
            <a:endCxn id="2" idx="0"/>
          </p:cNvCxnSpPr>
          <p:nvPr/>
        </p:nvCxnSpPr>
        <p:spPr>
          <a:xfrm>
            <a:off x="5153268" y="2225407"/>
            <a:ext cx="0" cy="373105"/>
          </a:xfrm>
          <a:prstGeom prst="straightConnector1">
            <a:avLst/>
          </a:prstGeom>
          <a:ln w="19050" cap="sq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0146D2-F1AB-6FB6-F059-4F2A3931BE1F}"/>
              </a:ext>
            </a:extLst>
          </p:cNvPr>
          <p:cNvCxnSpPr>
            <a:stCxn id="2" idx="2"/>
            <a:endCxn id="12" idx="0"/>
          </p:cNvCxnSpPr>
          <p:nvPr/>
        </p:nvCxnSpPr>
        <p:spPr>
          <a:xfrm>
            <a:off x="5153268" y="3061220"/>
            <a:ext cx="0" cy="462708"/>
          </a:xfrm>
          <a:prstGeom prst="straightConnector1">
            <a:avLst/>
          </a:prstGeom>
          <a:ln w="19050" cap="sq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6B2DEC7E-7AA4-836D-6558-6A52244D4ED9}"/>
              </a:ext>
            </a:extLst>
          </p:cNvPr>
          <p:cNvCxnSpPr>
            <a:stCxn id="2" idx="1"/>
            <a:endCxn id="11" idx="0"/>
          </p:cNvCxnSpPr>
          <p:nvPr/>
        </p:nvCxnSpPr>
        <p:spPr>
          <a:xfrm rot="10800000" flipV="1">
            <a:off x="3047210" y="2829866"/>
            <a:ext cx="1424058" cy="694062"/>
          </a:xfrm>
          <a:prstGeom prst="bentConnector2">
            <a:avLst/>
          </a:prstGeom>
          <a:ln w="19050" cap="sq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EFF580B2-01CC-560F-F413-9EE25E75CE4A}"/>
              </a:ext>
            </a:extLst>
          </p:cNvPr>
          <p:cNvCxnSpPr>
            <a:stCxn id="2" idx="3"/>
            <a:endCxn id="13" idx="0"/>
          </p:cNvCxnSpPr>
          <p:nvPr/>
        </p:nvCxnSpPr>
        <p:spPr>
          <a:xfrm>
            <a:off x="5835268" y="2829866"/>
            <a:ext cx="1424058" cy="694062"/>
          </a:xfrm>
          <a:prstGeom prst="bentConnector2">
            <a:avLst/>
          </a:prstGeom>
          <a:ln w="19050" cap="sq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8D7210-C241-7303-0E87-1526524DBCC2}"/>
              </a:ext>
            </a:extLst>
          </p:cNvPr>
          <p:cNvSpPr txBox="1"/>
          <p:nvPr/>
        </p:nvSpPr>
        <p:spPr>
          <a:xfrm>
            <a:off x="499432" y="1158240"/>
            <a:ext cx="3382178" cy="36355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buClr>
                <a:srgbClr val="00A6A7"/>
              </a:buClr>
            </a:pPr>
            <a:r>
              <a:rPr lang="en-US" sz="2800" dirty="0">
                <a:latin typeface="Charter Roman" panose="02040503050506020203" pitchFamily="18" charset="0"/>
              </a:rPr>
              <a:t>Core Group</a:t>
            </a:r>
          </a:p>
        </p:txBody>
      </p:sp>
    </p:spTree>
    <p:extLst>
      <p:ext uri="{BB962C8B-B14F-4D97-AF65-F5344CB8AC3E}">
        <p14:creationId xmlns:p14="http://schemas.microsoft.com/office/powerpoint/2010/main" val="1447984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31D6D6-10A1-B773-75AF-620B533D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APIs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78A36-A2F0-B285-9B9F-A0920FF2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F04670E-623D-29A8-E107-CC563220AA67}"/>
              </a:ext>
            </a:extLst>
          </p:cNvPr>
          <p:cNvSpPr/>
          <p:nvPr/>
        </p:nvSpPr>
        <p:spPr>
          <a:xfrm>
            <a:off x="4471268" y="1762699"/>
            <a:ext cx="1364000" cy="462708"/>
          </a:xfrm>
          <a:prstGeom prst="roundRect">
            <a:avLst/>
          </a:prstGeom>
          <a:solidFill>
            <a:srgbClr val="C7C8D4"/>
          </a:solidFill>
          <a:ln>
            <a:solidFill>
              <a:schemeClr val="bg1"/>
            </a:solidFill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/api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8C6B637-71BB-90F2-5209-45C8F0CF9196}"/>
              </a:ext>
            </a:extLst>
          </p:cNvPr>
          <p:cNvSpPr/>
          <p:nvPr/>
        </p:nvSpPr>
        <p:spPr>
          <a:xfrm>
            <a:off x="6121962" y="1762699"/>
            <a:ext cx="1364000" cy="462708"/>
          </a:xfrm>
          <a:prstGeom prst="roundRect">
            <a:avLst/>
          </a:prstGeom>
          <a:solidFill>
            <a:srgbClr val="40BCBD"/>
          </a:solidFill>
          <a:ln>
            <a:solidFill>
              <a:schemeClr val="bg1"/>
            </a:solidFill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/apis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40DD02A-B1EA-5329-C625-A045DAF70270}"/>
              </a:ext>
            </a:extLst>
          </p:cNvPr>
          <p:cNvSpPr/>
          <p:nvPr/>
        </p:nvSpPr>
        <p:spPr>
          <a:xfrm>
            <a:off x="3259196" y="2598512"/>
            <a:ext cx="1968631" cy="462708"/>
          </a:xfrm>
          <a:prstGeom prst="roundRect">
            <a:avLst/>
          </a:prstGeom>
          <a:solidFill>
            <a:srgbClr val="40BCBD"/>
          </a:solidFill>
          <a:ln>
            <a:solidFill>
              <a:schemeClr val="bg1"/>
            </a:solidFill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/networking.k8s.io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C6AAC84-5126-F402-D059-326372059B34}"/>
              </a:ext>
            </a:extLst>
          </p:cNvPr>
          <p:cNvSpPr/>
          <p:nvPr/>
        </p:nvSpPr>
        <p:spPr>
          <a:xfrm>
            <a:off x="5541885" y="2598512"/>
            <a:ext cx="1968631" cy="462708"/>
          </a:xfrm>
          <a:prstGeom prst="roundRect">
            <a:avLst/>
          </a:prstGeom>
          <a:solidFill>
            <a:srgbClr val="40BCBD"/>
          </a:solidFill>
          <a:ln>
            <a:solidFill>
              <a:schemeClr val="bg1"/>
            </a:solidFill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/storage.k8s.io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9029F9B-E5DC-2F02-7BD5-EA5B8B9E6233}"/>
              </a:ext>
            </a:extLst>
          </p:cNvPr>
          <p:cNvSpPr/>
          <p:nvPr/>
        </p:nvSpPr>
        <p:spPr>
          <a:xfrm>
            <a:off x="7824574" y="2598512"/>
            <a:ext cx="1968631" cy="462708"/>
          </a:xfrm>
          <a:prstGeom prst="roundRect">
            <a:avLst/>
          </a:prstGeom>
          <a:solidFill>
            <a:srgbClr val="40BCBD"/>
          </a:solidFill>
          <a:ln>
            <a:solidFill>
              <a:schemeClr val="bg1"/>
            </a:solidFill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/authentication.k8s.io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8D7210-C241-7303-0E87-1526524DBCC2}"/>
              </a:ext>
            </a:extLst>
          </p:cNvPr>
          <p:cNvSpPr txBox="1"/>
          <p:nvPr/>
        </p:nvSpPr>
        <p:spPr>
          <a:xfrm>
            <a:off x="499432" y="1158240"/>
            <a:ext cx="3382178" cy="36355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buClr>
                <a:srgbClr val="00A6A7"/>
              </a:buClr>
            </a:pPr>
            <a:r>
              <a:rPr lang="en-US" sz="2800" dirty="0">
                <a:latin typeface="Charter Roman" panose="02040503050506020203" pitchFamily="18" charset="0"/>
              </a:rPr>
              <a:t>Core Group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1A53AD5-74F9-1341-8D86-6A9F4DCC556B}"/>
              </a:ext>
            </a:extLst>
          </p:cNvPr>
          <p:cNvSpPr/>
          <p:nvPr/>
        </p:nvSpPr>
        <p:spPr>
          <a:xfrm>
            <a:off x="89072" y="2598512"/>
            <a:ext cx="1144817" cy="462708"/>
          </a:xfrm>
          <a:prstGeom prst="roundRect">
            <a:avLst/>
          </a:prstGeom>
          <a:solidFill>
            <a:srgbClr val="40BCBD"/>
          </a:solidFill>
          <a:ln>
            <a:solidFill>
              <a:schemeClr val="bg1"/>
            </a:solidFill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/apps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9EF8F67-CA64-5DA8-139B-5D8F36A50FD8}"/>
              </a:ext>
            </a:extLst>
          </p:cNvPr>
          <p:cNvSpPr/>
          <p:nvPr/>
        </p:nvSpPr>
        <p:spPr>
          <a:xfrm>
            <a:off x="1542705" y="2598512"/>
            <a:ext cx="1407675" cy="462708"/>
          </a:xfrm>
          <a:prstGeom prst="roundRect">
            <a:avLst/>
          </a:prstGeom>
          <a:solidFill>
            <a:srgbClr val="40BCBD"/>
          </a:solidFill>
          <a:ln>
            <a:solidFill>
              <a:schemeClr val="bg1"/>
            </a:solidFill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/extensions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78E7780-E0D0-FAA2-DFF2-03FB73DF8444}"/>
              </a:ext>
            </a:extLst>
          </p:cNvPr>
          <p:cNvSpPr/>
          <p:nvPr/>
        </p:nvSpPr>
        <p:spPr>
          <a:xfrm>
            <a:off x="10107263" y="2598512"/>
            <a:ext cx="1968631" cy="462708"/>
          </a:xfrm>
          <a:prstGeom prst="roundRect">
            <a:avLst/>
          </a:prstGeom>
          <a:solidFill>
            <a:srgbClr val="40BCBD"/>
          </a:solidFill>
          <a:ln>
            <a:solidFill>
              <a:schemeClr val="bg1"/>
            </a:solidFill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/certificates.k8s.io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2A50FB5-6404-6057-4B5B-B4DDAE315717}"/>
              </a:ext>
            </a:extLst>
          </p:cNvPr>
          <p:cNvSpPr/>
          <p:nvPr/>
        </p:nvSpPr>
        <p:spPr>
          <a:xfrm>
            <a:off x="89072" y="3334073"/>
            <a:ext cx="1144817" cy="462708"/>
          </a:xfrm>
          <a:prstGeom prst="roundRect">
            <a:avLst/>
          </a:prstGeom>
          <a:solidFill>
            <a:srgbClr val="40BCBD"/>
          </a:solidFill>
          <a:ln>
            <a:solidFill>
              <a:schemeClr val="bg1"/>
            </a:solidFill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/v1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CBFDF03-6858-2E19-6882-83ACAC9397B3}"/>
              </a:ext>
            </a:extLst>
          </p:cNvPr>
          <p:cNvSpPr/>
          <p:nvPr/>
        </p:nvSpPr>
        <p:spPr>
          <a:xfrm>
            <a:off x="1036054" y="4038784"/>
            <a:ext cx="1563927" cy="462708"/>
          </a:xfrm>
          <a:prstGeom prst="roundRect">
            <a:avLst/>
          </a:prstGeom>
          <a:solidFill>
            <a:srgbClr val="40BCBD"/>
          </a:solidFill>
          <a:ln>
            <a:solidFill>
              <a:schemeClr val="bg1"/>
            </a:solidFill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/deployments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4E9E48E-409F-349E-4C52-33614C44E97F}"/>
              </a:ext>
            </a:extLst>
          </p:cNvPr>
          <p:cNvSpPr/>
          <p:nvPr/>
        </p:nvSpPr>
        <p:spPr>
          <a:xfrm>
            <a:off x="1036054" y="4743495"/>
            <a:ext cx="1563927" cy="462708"/>
          </a:xfrm>
          <a:prstGeom prst="roundRect">
            <a:avLst/>
          </a:prstGeom>
          <a:solidFill>
            <a:srgbClr val="40BCBD"/>
          </a:solidFill>
          <a:ln>
            <a:solidFill>
              <a:schemeClr val="bg1"/>
            </a:solidFill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/replicasets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8E20CDA-F8A8-34AB-B627-4EE46AE5FD0C}"/>
              </a:ext>
            </a:extLst>
          </p:cNvPr>
          <p:cNvSpPr/>
          <p:nvPr/>
        </p:nvSpPr>
        <p:spPr>
          <a:xfrm>
            <a:off x="1036054" y="5419197"/>
            <a:ext cx="1563927" cy="462708"/>
          </a:xfrm>
          <a:prstGeom prst="roundRect">
            <a:avLst/>
          </a:prstGeom>
          <a:solidFill>
            <a:srgbClr val="40BCBD"/>
          </a:solidFill>
          <a:ln>
            <a:solidFill>
              <a:schemeClr val="bg1"/>
            </a:solidFill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/statefulsets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8BAFAF3-416C-88B0-7902-65928802CB2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3546170" y="-659281"/>
            <a:ext cx="373105" cy="6142481"/>
          </a:xfrm>
          <a:prstGeom prst="bentConnector3">
            <a:avLst/>
          </a:prstGeom>
          <a:ln w="19050" cap="sq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1723E041-8475-AEBF-0B8F-5AF8706E80ED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rot="5400000">
            <a:off x="4338701" y="133250"/>
            <a:ext cx="373105" cy="4557419"/>
          </a:xfrm>
          <a:prstGeom prst="bentConnector3">
            <a:avLst/>
          </a:prstGeom>
          <a:ln w="19050" cap="sq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D1A43687-0436-3A84-53D6-26BDB835866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rot="5400000">
            <a:off x="5337185" y="1131734"/>
            <a:ext cx="373105" cy="2560450"/>
          </a:xfrm>
          <a:prstGeom prst="bentConnector3">
            <a:avLst/>
          </a:prstGeom>
          <a:ln w="19050" cap="sq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DDD1D78-DA77-FC00-156B-3AC0A5DF2C2A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rot="5400000">
            <a:off x="6478530" y="2273079"/>
            <a:ext cx="373105" cy="277761"/>
          </a:xfrm>
          <a:prstGeom prst="bentConnector3">
            <a:avLst/>
          </a:prstGeom>
          <a:ln w="19050" cap="sq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65CAD24-F6B3-B095-4AA9-3CC73CCB5DCE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rot="16200000" flipH="1">
            <a:off x="7619874" y="1409495"/>
            <a:ext cx="373105" cy="2004928"/>
          </a:xfrm>
          <a:prstGeom prst="bentConnector3">
            <a:avLst/>
          </a:prstGeom>
          <a:ln w="19050" cap="sq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DA314892-7278-A781-DF62-193F6CAD7468}"/>
              </a:ext>
            </a:extLst>
          </p:cNvPr>
          <p:cNvCxnSpPr>
            <a:stCxn id="9" idx="2"/>
            <a:endCxn id="15" idx="0"/>
          </p:cNvCxnSpPr>
          <p:nvPr/>
        </p:nvCxnSpPr>
        <p:spPr>
          <a:xfrm rot="16200000" flipH="1">
            <a:off x="8761218" y="268150"/>
            <a:ext cx="373105" cy="4287617"/>
          </a:xfrm>
          <a:prstGeom prst="bentConnector3">
            <a:avLst/>
          </a:prstGeom>
          <a:ln w="19050" cap="sq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475D476-827E-0703-7BA5-C63F2FA0B800}"/>
              </a:ext>
            </a:extLst>
          </p:cNvPr>
          <p:cNvCxnSpPr>
            <a:stCxn id="10" idx="2"/>
            <a:endCxn id="22" idx="0"/>
          </p:cNvCxnSpPr>
          <p:nvPr/>
        </p:nvCxnSpPr>
        <p:spPr>
          <a:xfrm>
            <a:off x="661481" y="3061220"/>
            <a:ext cx="0" cy="272853"/>
          </a:xfrm>
          <a:prstGeom prst="straightConnector1">
            <a:avLst/>
          </a:prstGeom>
          <a:ln w="19050" cap="sq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47AE3F30-5D3C-B40E-69B4-A33E42CFFCBD}"/>
              </a:ext>
            </a:extLst>
          </p:cNvPr>
          <p:cNvCxnSpPr>
            <a:stCxn id="22" idx="2"/>
            <a:endCxn id="24" idx="1"/>
          </p:cNvCxnSpPr>
          <p:nvPr/>
        </p:nvCxnSpPr>
        <p:spPr>
          <a:xfrm rot="16200000" flipH="1">
            <a:off x="612089" y="3846172"/>
            <a:ext cx="473357" cy="374573"/>
          </a:xfrm>
          <a:prstGeom prst="bentConnector2">
            <a:avLst/>
          </a:prstGeom>
          <a:ln w="19050" cap="sq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CBE33DAA-53DD-344C-EF32-D334094ECE20}"/>
              </a:ext>
            </a:extLst>
          </p:cNvPr>
          <p:cNvCxnSpPr>
            <a:stCxn id="22" idx="2"/>
            <a:endCxn id="26" idx="1"/>
          </p:cNvCxnSpPr>
          <p:nvPr/>
        </p:nvCxnSpPr>
        <p:spPr>
          <a:xfrm rot="16200000" flipH="1">
            <a:off x="259733" y="4198528"/>
            <a:ext cx="1178068" cy="374573"/>
          </a:xfrm>
          <a:prstGeom prst="bentConnector2">
            <a:avLst/>
          </a:prstGeom>
          <a:ln w="19050" cap="sq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4421D3BA-033F-DA92-12A1-2D7A681B4CEA}"/>
              </a:ext>
            </a:extLst>
          </p:cNvPr>
          <p:cNvCxnSpPr>
            <a:stCxn id="22" idx="2"/>
            <a:endCxn id="28" idx="1"/>
          </p:cNvCxnSpPr>
          <p:nvPr/>
        </p:nvCxnSpPr>
        <p:spPr>
          <a:xfrm rot="16200000" flipH="1">
            <a:off x="-78118" y="4536379"/>
            <a:ext cx="1853770" cy="374573"/>
          </a:xfrm>
          <a:prstGeom prst="bentConnector2">
            <a:avLst/>
          </a:prstGeom>
          <a:ln w="19050" cap="sq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B6492D8-CA3C-654B-53EB-E2746A157DA2}"/>
              </a:ext>
            </a:extLst>
          </p:cNvPr>
          <p:cNvSpPr txBox="1"/>
          <p:nvPr/>
        </p:nvSpPr>
        <p:spPr>
          <a:xfrm>
            <a:off x="8240616" y="4825388"/>
            <a:ext cx="1740665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buClr>
                <a:srgbClr val="00A6A7"/>
              </a:buClr>
            </a:pPr>
            <a:r>
              <a:rPr lang="en-US" sz="1400" dirty="0"/>
              <a:t>.. and many more </a:t>
            </a:r>
          </a:p>
        </p:txBody>
      </p:sp>
    </p:spTree>
    <p:extLst>
      <p:ext uri="{BB962C8B-B14F-4D97-AF65-F5344CB8AC3E}">
        <p14:creationId xmlns:p14="http://schemas.microsoft.com/office/powerpoint/2010/main" val="922244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17257A-D99F-D984-7AF4-B9E248480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Option 1: Point to the TLS certificate of the API Server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curl --cacert &lt;Certificate Path&gt; &lt;API URL&gt;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Option 2: Use </a:t>
            </a:r>
            <a:r>
              <a:rPr lang="en-US" sz="2400" dirty="0">
                <a:solidFill>
                  <a:schemeClr val="accent2"/>
                </a:solidFill>
              </a:rPr>
              <a:t>kubectl Proxy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kubectl proxy --port 8080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Menlo" panose="020B0609030804020204" pitchFamily="49" charset="0"/>
              </a:rPr>
              <a:t>curl http://localhost:8080/</a:t>
            </a:r>
          </a:p>
          <a:p>
            <a:pPr marL="0" indent="0">
              <a:buNone/>
            </a:pPr>
            <a:endParaRPr lang="en-GB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9A46E6-4646-47E3-513A-10908BAA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APIs : Connecting using </a:t>
            </a:r>
            <a:r>
              <a:rPr lang="en-US" dirty="0">
                <a:solidFill>
                  <a:schemeClr val="accent1"/>
                </a:solidFill>
              </a:rPr>
              <a:t>kubectl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F7247-1F6C-6F37-7F7F-6C4F7FF3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302C6513-B3F7-7CF8-8B25-EC404D7B9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7097" y="1461363"/>
            <a:ext cx="5136931" cy="3801329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4A56CEA-D8ED-9D82-C31D-63BF00A2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34" y="243840"/>
            <a:ext cx="11218333" cy="914400"/>
          </a:xfrm>
        </p:spPr>
        <p:txBody>
          <a:bodyPr anchor="b">
            <a:normAutofit/>
          </a:bodyPr>
          <a:lstStyle/>
          <a:p>
            <a:r>
              <a:rPr lang="en-US" dirty="0"/>
              <a:t>Controllers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14036-22B3-B6B9-1E8D-EED9274D07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600" y="6471051"/>
            <a:ext cx="426720" cy="24344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94C005EB-05AB-4350-8862-D44178390B49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B3738DC0-C5FC-CB3C-63E9-A389CE201F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t="19786" b="20328"/>
          <a:stretch/>
        </p:blipFill>
        <p:spPr>
          <a:xfrm>
            <a:off x="5920551" y="1977201"/>
            <a:ext cx="5783769" cy="29035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A66B35-628C-5114-FB69-8C4D855F55E1}"/>
              </a:ext>
            </a:extLst>
          </p:cNvPr>
          <p:cNvSpPr txBox="1"/>
          <p:nvPr/>
        </p:nvSpPr>
        <p:spPr>
          <a:xfrm>
            <a:off x="7358208" y="2084325"/>
            <a:ext cx="2908453" cy="3194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buClr>
                <a:srgbClr val="00A6A7"/>
              </a:buClr>
            </a:pPr>
            <a:r>
              <a:rPr lang="en-US" sz="2400" dirty="0">
                <a:latin typeface="Charter Roman" panose="02040503050506020203" pitchFamily="18" charset="0"/>
                <a:ea typeface="Toppan Bunkyu Midashi Gothic Extrabold" panose="020B0900000000000000" pitchFamily="34" charset="-128"/>
              </a:rPr>
              <a:t>Closed Control Loop</a:t>
            </a:r>
          </a:p>
        </p:txBody>
      </p:sp>
    </p:spTree>
    <p:extLst>
      <p:ext uri="{BB962C8B-B14F-4D97-AF65-F5344CB8AC3E}">
        <p14:creationId xmlns:p14="http://schemas.microsoft.com/office/powerpoint/2010/main" val="15754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4FEB25-7D72-6413-C779-874F086D1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222222"/>
                </a:solidFill>
                <a:latin typeface="open sans" panose="020B0606030504020204" pitchFamily="34" charset="0"/>
              </a:rPr>
              <a:t>What is it?</a:t>
            </a:r>
          </a:p>
          <a:p>
            <a:pPr lvl="1"/>
            <a:r>
              <a:rPr lang="en-IN" dirty="0">
                <a:solidFill>
                  <a:srgbClr val="222222"/>
                </a:solidFill>
                <a:latin typeface="open sans" panose="020B0606030504020204" pitchFamily="34" charset="0"/>
              </a:rPr>
              <a:t>C</a:t>
            </a:r>
            <a:r>
              <a:rPr lang="en-I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ontrol loops that watch the state of 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2"/>
              </a:rPr>
              <a:t>cluster</a:t>
            </a:r>
            <a:r>
              <a:rPr lang="en-I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, then make or </a:t>
            </a:r>
            <a:r>
              <a:rPr lang="en-IN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request changes</a:t>
            </a:r>
            <a:r>
              <a:rPr lang="en-I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where needed. </a:t>
            </a:r>
          </a:p>
          <a:p>
            <a:pPr marL="243834" lvl="1" indent="0">
              <a:buNone/>
            </a:pPr>
            <a:endParaRPr lang="en-IN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marL="243834" lvl="1" indent="0">
              <a:buNone/>
            </a:pPr>
            <a:endParaRPr lang="en-IN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marL="243834" lvl="1" indent="0">
              <a:buNone/>
            </a:pPr>
            <a:endParaRPr lang="en-IN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IN" dirty="0">
                <a:solidFill>
                  <a:srgbClr val="222222"/>
                </a:solidFill>
                <a:latin typeface="open sans" panose="020B0606030504020204" pitchFamily="34" charset="0"/>
              </a:rPr>
              <a:t>What does it do?</a:t>
            </a:r>
          </a:p>
          <a:p>
            <a:pPr lvl="1"/>
            <a:r>
              <a:rPr lang="en-IN" dirty="0">
                <a:solidFill>
                  <a:srgbClr val="222222"/>
                </a:solidFill>
                <a:latin typeface="open sans" panose="020B0606030504020204" pitchFamily="34" charset="0"/>
              </a:rPr>
              <a:t>T</a:t>
            </a:r>
            <a:r>
              <a:rPr lang="en-I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racks at least one Kubernetes resource type. </a:t>
            </a:r>
          </a:p>
          <a:p>
            <a:pPr lvl="1"/>
            <a:r>
              <a:rPr lang="en-I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The controller(s) for that resource are responsible for making the current state come closer to that desired state.</a:t>
            </a:r>
          </a:p>
          <a:p>
            <a:pPr lvl="1"/>
            <a:endParaRPr lang="en-IN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I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How does it do?</a:t>
            </a:r>
          </a:p>
          <a:p>
            <a:pPr lvl="1"/>
            <a:r>
              <a:rPr lang="en-I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The controller might execute action out itself or send messages to the 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3"/>
              </a:rPr>
              <a:t>API server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(K8S built-in controllers)</a:t>
            </a:r>
            <a:r>
              <a:rPr lang="en-I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. </a:t>
            </a:r>
            <a:br>
              <a:rPr lang="en-IN" dirty="0"/>
            </a:br>
            <a:endParaRPr lang="en-IN" b="1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2F66E6-FFBE-A289-FAB1-9A31822F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Controller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125D4-1EAC-4B0E-8765-5924C017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7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10061B2-76E8-D1CB-96A3-F68C8B62891B}"/>
              </a:ext>
            </a:extLst>
          </p:cNvPr>
          <p:cNvSpPr/>
          <p:nvPr/>
        </p:nvSpPr>
        <p:spPr>
          <a:xfrm>
            <a:off x="2206311" y="2455439"/>
            <a:ext cx="5849957" cy="3172858"/>
          </a:xfrm>
          <a:prstGeom prst="rect">
            <a:avLst/>
          </a:prstGeom>
          <a:solidFill>
            <a:srgbClr val="40BCBD">
              <a:alpha val="16641"/>
            </a:srgbClr>
          </a:solidFill>
          <a:ln>
            <a:solidFill>
              <a:schemeClr val="accent1"/>
            </a:solidFill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B16D6B-5D4E-7904-B399-ADB246D1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Deployment : BTS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68C06-60D7-8B4B-A1EC-319F2E27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21D90DD-C679-736E-CAC1-511EA3587F74}"/>
              </a:ext>
            </a:extLst>
          </p:cNvPr>
          <p:cNvSpPr/>
          <p:nvPr/>
        </p:nvSpPr>
        <p:spPr>
          <a:xfrm>
            <a:off x="2536817" y="3711362"/>
            <a:ext cx="5133861" cy="605928"/>
          </a:xfrm>
          <a:prstGeom prst="roundRect">
            <a:avLst/>
          </a:prstGeom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API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2B2493-1099-F571-D364-CF9D4267CB0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842755" y="4014326"/>
            <a:ext cx="694062" cy="0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513F2D-ECE8-2D99-288B-FFFC2DB9F980}"/>
              </a:ext>
            </a:extLst>
          </p:cNvPr>
          <p:cNvSpPr txBox="1"/>
          <p:nvPr/>
        </p:nvSpPr>
        <p:spPr>
          <a:xfrm>
            <a:off x="939374" y="3755431"/>
            <a:ext cx="936433" cy="60592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900"/>
              </a:spcBef>
              <a:buClr>
                <a:srgbClr val="00A6A7"/>
              </a:buClr>
            </a:pPr>
            <a:r>
              <a:rPr lang="en-US" sz="1200" dirty="0">
                <a:latin typeface="Arial Rounded MT Bold" panose="020F0704030504030204" pitchFamily="34" charset="77"/>
                <a:ea typeface="Toppan Bunkyu Midashi Gothic Extrabold" panose="020B0900000000000000" pitchFamily="34" charset="-128"/>
              </a:rPr>
              <a:t>Create 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  <a:buClr>
                <a:srgbClr val="00A6A7"/>
              </a:buClr>
            </a:pPr>
            <a:r>
              <a:rPr lang="en-US" sz="1200" dirty="0">
                <a:latin typeface="Arial Rounded MT Bold" panose="020F0704030504030204" pitchFamily="34" charset="77"/>
                <a:ea typeface="Toppan Bunkyu Midashi Gothic Extrabold" panose="020B0900000000000000" pitchFamily="34" charset="-128"/>
              </a:rPr>
              <a:t>Deployment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C3C5F3B-F7B5-BEFB-B574-5CEB1AC3CCB5}"/>
              </a:ext>
            </a:extLst>
          </p:cNvPr>
          <p:cNvSpPr/>
          <p:nvPr/>
        </p:nvSpPr>
        <p:spPr>
          <a:xfrm>
            <a:off x="3319016" y="2896114"/>
            <a:ext cx="1156771" cy="451692"/>
          </a:xfrm>
          <a:prstGeom prst="roundRect">
            <a:avLst/>
          </a:prstGeom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Deployment</a:t>
            </a:r>
          </a:p>
          <a:p>
            <a:pPr algn="ctr"/>
            <a:r>
              <a:rPr lang="en-US" sz="1050" dirty="0"/>
              <a:t>Controller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B7D5E58-3444-996E-2328-26935D688843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3043594" y="3121960"/>
            <a:ext cx="275423" cy="589402"/>
          </a:xfrm>
          <a:prstGeom prst="bentConnector2">
            <a:avLst/>
          </a:prstGeom>
          <a:ln w="12700" cap="sq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36A0068E-D1A9-22A4-FA4C-72DD48AF3E6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475787" y="3121960"/>
            <a:ext cx="275424" cy="589402"/>
          </a:xfrm>
          <a:prstGeom prst="bentConnector2">
            <a:avLst/>
          </a:prstGeom>
          <a:ln w="12700" cap="sq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2FAD650-5113-4654-3932-CCDC84E845A0}"/>
              </a:ext>
            </a:extLst>
          </p:cNvPr>
          <p:cNvSpPr/>
          <p:nvPr/>
        </p:nvSpPr>
        <p:spPr>
          <a:xfrm>
            <a:off x="4552905" y="4741439"/>
            <a:ext cx="1156771" cy="451692"/>
          </a:xfrm>
          <a:prstGeom prst="roundRect">
            <a:avLst/>
          </a:prstGeom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Replica Set</a:t>
            </a:r>
          </a:p>
          <a:p>
            <a:pPr algn="ctr"/>
            <a:r>
              <a:rPr lang="en-US" sz="1050" dirty="0"/>
              <a:t>Controller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C73FA59-8EF0-A37D-369B-841B42C19C16}"/>
              </a:ext>
            </a:extLst>
          </p:cNvPr>
          <p:cNvSpPr/>
          <p:nvPr/>
        </p:nvSpPr>
        <p:spPr>
          <a:xfrm>
            <a:off x="5742726" y="2896114"/>
            <a:ext cx="1156771" cy="451692"/>
          </a:xfrm>
          <a:prstGeom prst="roundRect">
            <a:avLst/>
          </a:prstGeom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Scheduler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D623E513-562C-8202-415A-F2C4FA7B1E3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58125" y="3116453"/>
            <a:ext cx="275423" cy="589402"/>
          </a:xfrm>
          <a:prstGeom prst="bentConnector2">
            <a:avLst/>
          </a:prstGeom>
          <a:ln w="12700" cap="sq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1C684634-E5EE-EF9B-85A8-2A800DCE483F}"/>
              </a:ext>
            </a:extLst>
          </p:cNvPr>
          <p:cNvCxnSpPr>
            <a:cxnSpLocks/>
          </p:cNvCxnSpPr>
          <p:nvPr/>
        </p:nvCxnSpPr>
        <p:spPr>
          <a:xfrm>
            <a:off x="6890318" y="3116453"/>
            <a:ext cx="275424" cy="589402"/>
          </a:xfrm>
          <a:prstGeom prst="bentConnector2">
            <a:avLst/>
          </a:prstGeom>
          <a:ln w="12700" cap="sq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C4426167-2942-4185-2E28-FF0667407BD1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>
            <a:off x="4277481" y="4317291"/>
            <a:ext cx="275424" cy="649995"/>
          </a:xfrm>
          <a:prstGeom prst="bentConnector2">
            <a:avLst/>
          </a:prstGeom>
          <a:ln w="12700" cap="sq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0CCC3BE2-3EEA-AA24-8830-908DFED6CA34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5709676" y="4317290"/>
            <a:ext cx="242371" cy="649995"/>
          </a:xfrm>
          <a:prstGeom prst="bentConnector2">
            <a:avLst/>
          </a:prstGeom>
          <a:ln w="12700" cap="sq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82C3C2A-6871-6F5E-E247-099C6896D0F2}"/>
              </a:ext>
            </a:extLst>
          </p:cNvPr>
          <p:cNvSpPr/>
          <p:nvPr/>
        </p:nvSpPr>
        <p:spPr>
          <a:xfrm>
            <a:off x="8827448" y="3201833"/>
            <a:ext cx="2450152" cy="1624986"/>
          </a:xfrm>
          <a:prstGeom prst="rect">
            <a:avLst/>
          </a:prstGeom>
          <a:solidFill>
            <a:schemeClr val="accent2">
              <a:alpha val="18662"/>
            </a:schemeClr>
          </a:solidFill>
          <a:ln>
            <a:solidFill>
              <a:schemeClr val="accent1"/>
            </a:solidFill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F499B6C-BA75-E036-604C-90EDD3C7C39B}"/>
              </a:ext>
            </a:extLst>
          </p:cNvPr>
          <p:cNvSpPr/>
          <p:nvPr/>
        </p:nvSpPr>
        <p:spPr>
          <a:xfrm>
            <a:off x="9495805" y="3788480"/>
            <a:ext cx="1156771" cy="451692"/>
          </a:xfrm>
          <a:prstGeom prst="roundRect">
            <a:avLst/>
          </a:prstGeom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Kubelet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C43AC8-9464-E005-0421-06C4571EA8D4}"/>
              </a:ext>
            </a:extLst>
          </p:cNvPr>
          <p:cNvSpPr txBox="1"/>
          <p:nvPr/>
        </p:nvSpPr>
        <p:spPr>
          <a:xfrm>
            <a:off x="4707141" y="2000994"/>
            <a:ext cx="914400" cy="3194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900"/>
              </a:spcBef>
              <a:buClr>
                <a:srgbClr val="00A6A7"/>
              </a:buClr>
            </a:pPr>
            <a:r>
              <a:rPr lang="en-US" dirty="0">
                <a:latin typeface="Arial Rounded MT Bold" panose="020F0704030504030204" pitchFamily="34" charset="77"/>
              </a:rPr>
              <a:t>Master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79D641-835E-1855-654E-B42F07C65B5D}"/>
              </a:ext>
            </a:extLst>
          </p:cNvPr>
          <p:cNvSpPr txBox="1"/>
          <p:nvPr/>
        </p:nvSpPr>
        <p:spPr>
          <a:xfrm>
            <a:off x="9616990" y="2796964"/>
            <a:ext cx="914400" cy="3194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900"/>
              </a:spcBef>
              <a:buClr>
                <a:srgbClr val="00A6A7"/>
              </a:buClr>
            </a:pPr>
            <a:r>
              <a:rPr lang="en-US" dirty="0">
                <a:latin typeface="Arial Rounded MT Bold" panose="020F0704030504030204" pitchFamily="34" charset="77"/>
              </a:rPr>
              <a:t>Node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1A0B42-A917-BF52-DC00-BAD909B70E1C}"/>
              </a:ext>
            </a:extLst>
          </p:cNvPr>
          <p:cNvCxnSpPr>
            <a:stCxn id="38" idx="1"/>
          </p:cNvCxnSpPr>
          <p:nvPr/>
        </p:nvCxnSpPr>
        <p:spPr>
          <a:xfrm flipH="1">
            <a:off x="7670678" y="4014326"/>
            <a:ext cx="1825127" cy="0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45958AD-D5A0-C10F-07B0-49134259FF55}"/>
              </a:ext>
            </a:extLst>
          </p:cNvPr>
          <p:cNvSpPr/>
          <p:nvPr/>
        </p:nvSpPr>
        <p:spPr>
          <a:xfrm>
            <a:off x="2030041" y="3661787"/>
            <a:ext cx="330506" cy="308471"/>
          </a:xfrm>
          <a:prstGeom prst="ellipse">
            <a:avLst/>
          </a:prstGeom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CF5A981-F199-2011-F25A-AEB9C2F57FEA}"/>
              </a:ext>
            </a:extLst>
          </p:cNvPr>
          <p:cNvSpPr/>
          <p:nvPr/>
        </p:nvSpPr>
        <p:spPr>
          <a:xfrm>
            <a:off x="2878339" y="3262481"/>
            <a:ext cx="330506" cy="308471"/>
          </a:xfrm>
          <a:prstGeom prst="ellipse">
            <a:avLst/>
          </a:prstGeom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79E1D8-3B2F-5050-D502-7B3654C22EF3}"/>
              </a:ext>
            </a:extLst>
          </p:cNvPr>
          <p:cNvSpPr/>
          <p:nvPr/>
        </p:nvSpPr>
        <p:spPr>
          <a:xfrm>
            <a:off x="4576775" y="3254218"/>
            <a:ext cx="330506" cy="308471"/>
          </a:xfrm>
          <a:prstGeom prst="ellipse">
            <a:avLst/>
          </a:prstGeom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793EAA-D73E-D25E-055B-CB9228FBD180}"/>
              </a:ext>
            </a:extLst>
          </p:cNvPr>
          <p:cNvSpPr/>
          <p:nvPr/>
        </p:nvSpPr>
        <p:spPr>
          <a:xfrm>
            <a:off x="3897401" y="4548645"/>
            <a:ext cx="330506" cy="308471"/>
          </a:xfrm>
          <a:prstGeom prst="ellipse">
            <a:avLst/>
          </a:prstGeom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DDF336A-F381-D8DB-0F4A-E03C8CF745D5}"/>
              </a:ext>
            </a:extLst>
          </p:cNvPr>
          <p:cNvSpPr/>
          <p:nvPr/>
        </p:nvSpPr>
        <p:spPr>
          <a:xfrm>
            <a:off x="5988770" y="4551398"/>
            <a:ext cx="330506" cy="308471"/>
          </a:xfrm>
          <a:prstGeom prst="ellipse">
            <a:avLst/>
          </a:prstGeom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42F2FCF-E9AB-3D14-9128-974E4CC5F538}"/>
              </a:ext>
            </a:extLst>
          </p:cNvPr>
          <p:cNvSpPr/>
          <p:nvPr/>
        </p:nvSpPr>
        <p:spPr>
          <a:xfrm>
            <a:off x="5292871" y="3251464"/>
            <a:ext cx="330506" cy="308471"/>
          </a:xfrm>
          <a:prstGeom prst="ellipse">
            <a:avLst/>
          </a:prstGeom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7B87571-A649-BB6F-5DE3-37DDFFCED8FE}"/>
              </a:ext>
            </a:extLst>
          </p:cNvPr>
          <p:cNvSpPr/>
          <p:nvPr/>
        </p:nvSpPr>
        <p:spPr>
          <a:xfrm>
            <a:off x="7000487" y="3262425"/>
            <a:ext cx="330506" cy="308471"/>
          </a:xfrm>
          <a:prstGeom prst="ellipse">
            <a:avLst/>
          </a:prstGeom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ABCAFD1-7906-F54C-FD33-3535C55AF814}"/>
              </a:ext>
            </a:extLst>
          </p:cNvPr>
          <p:cNvSpPr/>
          <p:nvPr/>
        </p:nvSpPr>
        <p:spPr>
          <a:xfrm>
            <a:off x="8276605" y="3661787"/>
            <a:ext cx="330506" cy="308471"/>
          </a:xfrm>
          <a:prstGeom prst="ellipse">
            <a:avLst/>
          </a:prstGeom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3545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335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yellow and blue robot&#10;&#10;Description automatically generated with low confidence">
            <a:extLst>
              <a:ext uri="{FF2B5EF4-FFF2-40B4-BE49-F238E27FC236}">
                <a16:creationId xmlns:a16="http://schemas.microsoft.com/office/drawing/2014/main" id="{152AB29D-2E63-424A-A42F-5760F31609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16475" y="1509794"/>
            <a:ext cx="7375525" cy="4609703"/>
          </a:xfrm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8577880C-745E-4741-E89C-AF04C791E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34" y="243840"/>
            <a:ext cx="11218333" cy="914400"/>
          </a:xfrm>
        </p:spPr>
        <p:txBody>
          <a:bodyPr/>
          <a:lstStyle/>
          <a:p>
            <a:r>
              <a:rPr lang="en-US" dirty="0"/>
              <a:t>Pop Quiz: Find the relation between these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08CD7-BEB9-9638-8CBC-475BF10F83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600" y="6471051"/>
            <a:ext cx="426720" cy="24344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94C005EB-05AB-4350-8862-D44178390B49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E4E75C25-144B-181E-C871-5039A22C9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1509795"/>
            <a:ext cx="6533436" cy="46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5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9D4451-B31C-8801-6554-3974C4AB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Cluster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DEE7A-44E3-EDBA-AA0F-2EFE7B52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5" name="Content Placeholder 14" descr="Computer outline">
            <a:extLst>
              <a:ext uri="{FF2B5EF4-FFF2-40B4-BE49-F238E27FC236}">
                <a16:creationId xmlns:a16="http://schemas.microsoft.com/office/drawing/2014/main" id="{07C41BA3-7F3D-BE46-F102-33938EA506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201" y="911862"/>
            <a:ext cx="3024519" cy="3024519"/>
          </a:xfrm>
        </p:spPr>
      </p:pic>
      <p:pic>
        <p:nvPicPr>
          <p:cNvPr id="18" name="Content Placeholder 14" descr="Computer outline">
            <a:extLst>
              <a:ext uri="{FF2B5EF4-FFF2-40B4-BE49-F238E27FC236}">
                <a16:creationId xmlns:a16="http://schemas.microsoft.com/office/drawing/2014/main" id="{A2BE5030-24A2-EF07-3109-082976645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5141" y="911862"/>
            <a:ext cx="3024519" cy="3024519"/>
          </a:xfrm>
          <a:prstGeom prst="rect">
            <a:avLst/>
          </a:prstGeom>
        </p:spPr>
      </p:pic>
      <p:pic>
        <p:nvPicPr>
          <p:cNvPr id="19" name="Content Placeholder 14" descr="Computer outline">
            <a:extLst>
              <a:ext uri="{FF2B5EF4-FFF2-40B4-BE49-F238E27FC236}">
                <a16:creationId xmlns:a16="http://schemas.microsoft.com/office/drawing/2014/main" id="{7A472052-5A3E-4C59-0177-D1F737F6B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3081" y="911862"/>
            <a:ext cx="3024519" cy="3024519"/>
          </a:xfrm>
          <a:prstGeom prst="rect">
            <a:avLst/>
          </a:prstGeom>
        </p:spPr>
      </p:pic>
      <p:pic>
        <p:nvPicPr>
          <p:cNvPr id="20" name="Content Placeholder 14" descr="Computer outline">
            <a:extLst>
              <a:ext uri="{FF2B5EF4-FFF2-40B4-BE49-F238E27FC236}">
                <a16:creationId xmlns:a16="http://schemas.microsoft.com/office/drawing/2014/main" id="{B6679FA9-4CA1-64BB-CC2B-E66C95B91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7200" y="911861"/>
            <a:ext cx="3024519" cy="302451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C6A2FD8-941B-DF0B-6C1B-05F39639A330}"/>
              </a:ext>
            </a:extLst>
          </p:cNvPr>
          <p:cNvSpPr txBox="1"/>
          <p:nvPr/>
        </p:nvSpPr>
        <p:spPr>
          <a:xfrm>
            <a:off x="1332942" y="3746809"/>
            <a:ext cx="1505416" cy="37914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900"/>
              </a:spcBef>
              <a:buClr>
                <a:srgbClr val="00A6A7"/>
              </a:buClr>
            </a:pPr>
            <a:r>
              <a:rPr lang="en-US" sz="2400" dirty="0"/>
              <a:t>Master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4B1D7C-D562-313E-89DC-9279F4994F29}"/>
              </a:ext>
            </a:extLst>
          </p:cNvPr>
          <p:cNvSpPr txBox="1"/>
          <p:nvPr/>
        </p:nvSpPr>
        <p:spPr>
          <a:xfrm>
            <a:off x="4975126" y="3746809"/>
            <a:ext cx="1505416" cy="37914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900"/>
              </a:spcBef>
              <a:buClr>
                <a:srgbClr val="00A6A7"/>
              </a:buClr>
            </a:pPr>
            <a:r>
              <a:rPr lang="en-US" sz="2400" dirty="0"/>
              <a:t>Node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FF8786-25DC-0036-DDF8-833FE07BD89C}"/>
              </a:ext>
            </a:extLst>
          </p:cNvPr>
          <p:cNvSpPr txBox="1"/>
          <p:nvPr/>
        </p:nvSpPr>
        <p:spPr>
          <a:xfrm>
            <a:off x="8617310" y="3746809"/>
            <a:ext cx="1505416" cy="37914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900"/>
              </a:spcBef>
              <a:buClr>
                <a:srgbClr val="00A6A7"/>
              </a:buClr>
            </a:pPr>
            <a:r>
              <a:rPr lang="en-US" sz="2400" dirty="0"/>
              <a:t>Node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0A9411-0385-6E0B-E6DD-7399732FE8EC}"/>
              </a:ext>
            </a:extLst>
          </p:cNvPr>
          <p:cNvSpPr txBox="1"/>
          <p:nvPr/>
        </p:nvSpPr>
        <p:spPr>
          <a:xfrm>
            <a:off x="1332942" y="3746809"/>
            <a:ext cx="1505416" cy="37914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900"/>
              </a:spcBef>
              <a:buClr>
                <a:srgbClr val="00A6A7"/>
              </a:buClr>
            </a:pPr>
            <a:r>
              <a:rPr lang="en-US" sz="2400" dirty="0"/>
              <a:t>Node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3E86F5B-CC85-6E1A-5B0B-30254097A609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>
            <a:off x="3881719" y="2424121"/>
            <a:ext cx="673422" cy="1"/>
          </a:xfrm>
          <a:prstGeom prst="line">
            <a:avLst/>
          </a:prstGeom>
          <a:ln w="28575" cap="sq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68F4AC-BAF9-0B36-0CF0-2B47D2519AC2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7579660" y="2424122"/>
            <a:ext cx="673421" cy="0"/>
          </a:xfrm>
          <a:prstGeom prst="line">
            <a:avLst/>
          </a:prstGeom>
          <a:ln w="28575" cap="sq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EA8C141C-9FDE-0A63-11B6-5C55171E6724}"/>
              </a:ext>
            </a:extLst>
          </p:cNvPr>
          <p:cNvSpPr txBox="1">
            <a:spLocks/>
          </p:cNvSpPr>
          <p:nvPr/>
        </p:nvSpPr>
        <p:spPr>
          <a:xfrm>
            <a:off x="486834" y="4604401"/>
            <a:ext cx="11218333" cy="9144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Master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4CBAEA0-1181-E937-D267-56E94094627E}"/>
                  </a:ext>
                </a:extLst>
              </p14:cNvPr>
              <p14:cNvContentPartPr/>
              <p14:nvPr/>
            </p14:nvContentPartPr>
            <p14:xfrm>
              <a:off x="329386" y="5309926"/>
              <a:ext cx="1656000" cy="15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4CBAEA0-1181-E937-D267-56E9409462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1386" y="5291926"/>
                <a:ext cx="1691640" cy="507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itle 3">
            <a:extLst>
              <a:ext uri="{FF2B5EF4-FFF2-40B4-BE49-F238E27FC236}">
                <a16:creationId xmlns:a16="http://schemas.microsoft.com/office/drawing/2014/main" id="{A5ACFDD0-E9AC-9B2F-4CD3-F0B59BE00940}"/>
              </a:ext>
            </a:extLst>
          </p:cNvPr>
          <p:cNvSpPr txBox="1">
            <a:spLocks/>
          </p:cNvSpPr>
          <p:nvPr/>
        </p:nvSpPr>
        <p:spPr>
          <a:xfrm>
            <a:off x="2126251" y="4800869"/>
            <a:ext cx="3272008" cy="762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0" dirty="0">
                <a:solidFill>
                  <a:schemeClr val="accent5">
                    <a:lumMod val="10000"/>
                  </a:schemeClr>
                </a:solidFill>
                <a:latin typeface="Bradley Hand" pitchFamily="2" charset="77"/>
                <a:cs typeface="Cavolini" panose="020B0604020202020204" pitchFamily="34" charset="0"/>
              </a:rPr>
              <a:t>Control Plane</a:t>
            </a:r>
          </a:p>
        </p:txBody>
      </p:sp>
    </p:spTree>
    <p:extLst>
      <p:ext uri="{BB962C8B-B14F-4D97-AF65-F5344CB8AC3E}">
        <p14:creationId xmlns:p14="http://schemas.microsoft.com/office/powerpoint/2010/main" val="294605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3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8C93E-1ED1-4DF4-7408-768033B1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326AD1-AA05-DEEF-D187-7B881E2F5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45" y="1288974"/>
            <a:ext cx="11390775" cy="5325186"/>
          </a:xfrm>
          <a:prstGeom prst="rect">
            <a:avLst/>
          </a:prstGeom>
          <a:noFill/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7BDA5A31-D931-0153-74DD-2BF3A84496FE}"/>
              </a:ext>
            </a:extLst>
          </p:cNvPr>
          <p:cNvSpPr txBox="1">
            <a:spLocks/>
          </p:cNvSpPr>
          <p:nvPr/>
        </p:nvSpPr>
        <p:spPr>
          <a:xfrm>
            <a:off x="486834" y="243840"/>
            <a:ext cx="11218333" cy="9144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0" baseline="0">
                <a:solidFill>
                  <a:srgbClr val="40BCB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Kubernetes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3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4EFB4A-59D5-9540-00B2-FA92F204B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b="1" dirty="0">
                <a:solidFill>
                  <a:srgbClr val="222222"/>
                </a:solidFill>
                <a:latin typeface="open sans" panose="020B0606030504020204" pitchFamily="34" charset="0"/>
              </a:rPr>
              <a:t>API Server</a:t>
            </a:r>
          </a:p>
          <a:p>
            <a:r>
              <a:rPr lang="en-IN" dirty="0">
                <a:solidFill>
                  <a:srgbClr val="222222"/>
                </a:solidFill>
                <a:latin typeface="open sans" panose="020B0606030504020204" pitchFamily="34" charset="0"/>
              </a:rPr>
              <a:t>Acts as the “front-end” for Kubernetes</a:t>
            </a:r>
          </a:p>
          <a:p>
            <a:r>
              <a:rPr lang="en-I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The main implementation of a Kubernetes API server is </a:t>
            </a:r>
            <a:r>
              <a:rPr lang="en-IN" b="0" i="0" u="none" strike="noStrike" dirty="0">
                <a:solidFill>
                  <a:srgbClr val="3371E3"/>
                </a:solidFill>
                <a:effectLst/>
                <a:latin typeface="open sans" panose="020B0606030504020204" pitchFamily="34" charset="0"/>
                <a:hlinkClick r:id="rId2"/>
              </a:rPr>
              <a:t>kube-apiserver</a:t>
            </a:r>
            <a:r>
              <a:rPr lang="en-I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. </a:t>
            </a:r>
            <a:endParaRPr lang="en-IN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222222"/>
                </a:solidFill>
                <a:latin typeface="open sans" panose="020B0606030504020204" pitchFamily="34" charset="0"/>
              </a:rPr>
              <a:t>ETCD Key Store</a:t>
            </a:r>
          </a:p>
          <a:p>
            <a:r>
              <a:rPr lang="en-IN" dirty="0">
                <a:solidFill>
                  <a:srgbClr val="222222"/>
                </a:solidFill>
                <a:latin typeface="open sans" panose="020B0606030504020204" pitchFamily="34" charset="0"/>
              </a:rPr>
              <a:t>Distributed reliable key-value store used to store all data used to manage the cluster. </a:t>
            </a:r>
          </a:p>
          <a:p>
            <a:r>
              <a:rPr lang="en-IN" dirty="0">
                <a:solidFill>
                  <a:srgbClr val="222222"/>
                </a:solidFill>
                <a:latin typeface="open sans" panose="020B0606030504020204" pitchFamily="34" charset="0"/>
              </a:rPr>
              <a:t>Can be deployed as pods on control plane nodes or as an external cluster.</a:t>
            </a:r>
          </a:p>
          <a:p>
            <a:r>
              <a:rPr lang="en-IN" dirty="0">
                <a:solidFill>
                  <a:srgbClr val="222222"/>
                </a:solidFill>
                <a:latin typeface="open sans" panose="020B0606030504020204" pitchFamily="34" charset="0"/>
              </a:rPr>
              <a:t>Also responsible for implementing locks within the cluster to ensure there are no conflicts between the Masters. </a:t>
            </a:r>
          </a:p>
          <a:p>
            <a:endParaRPr lang="en-IN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669D66-CAFC-CCAF-4D78-A1AC832D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Plane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454B3-5831-DAB4-C084-86011CB6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5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4EFB4A-59D5-9540-00B2-FA92F204B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222222"/>
                </a:solidFill>
                <a:latin typeface="open sans" panose="020B0606030504020204" pitchFamily="34" charset="0"/>
              </a:rPr>
              <a:t>Controller Manager (</a:t>
            </a:r>
            <a:r>
              <a:rPr lang="en-IN" sz="2000" b="1" dirty="0" err="1">
                <a:solidFill>
                  <a:srgbClr val="222222"/>
                </a:solidFill>
                <a:latin typeface="open sans" panose="020B0606030504020204" pitchFamily="34" charset="0"/>
              </a:rPr>
              <a:t>kube</a:t>
            </a:r>
            <a:r>
              <a:rPr lang="en-IN" sz="2000" b="1" dirty="0">
                <a:solidFill>
                  <a:srgbClr val="222222"/>
                </a:solidFill>
                <a:latin typeface="open sans" panose="020B0606030504020204" pitchFamily="34" charset="0"/>
              </a:rPr>
              <a:t>-controller-manager)</a:t>
            </a:r>
          </a:p>
          <a:p>
            <a:r>
              <a:rPr lang="en-IN" dirty="0">
                <a:solidFill>
                  <a:srgbClr val="222222"/>
                </a:solidFill>
                <a:latin typeface="open sans" panose="020B0606030504020204" pitchFamily="34" charset="0"/>
              </a:rPr>
              <a:t>Brain behind orchestration. Responsible for noticing and responding when nodes, containers or endpoints goes down. Brings up new containers in such cases.</a:t>
            </a:r>
          </a:p>
          <a:p>
            <a:r>
              <a:rPr lang="en-IN" b="1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Logically, each </a:t>
            </a:r>
            <a:r>
              <a:rPr lang="en-IN" b="1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2"/>
              </a:rPr>
              <a:t>controller</a:t>
            </a:r>
            <a:r>
              <a:rPr lang="en-IN" b="1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is a separate process, but to reduce complexity, they are all compiled into a single binary and run in a single process.</a:t>
            </a:r>
          </a:p>
          <a:p>
            <a:pPr algn="l"/>
            <a:r>
              <a:rPr lang="en-I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Node controller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Job controller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EndpointSlice</a:t>
            </a:r>
            <a:r>
              <a:rPr lang="en-I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controller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ServiceAccount</a:t>
            </a:r>
            <a:r>
              <a:rPr lang="en-I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controller</a:t>
            </a:r>
          </a:p>
          <a:p>
            <a:pPr marL="243834" lvl="1" indent="0">
              <a:buNone/>
            </a:pPr>
            <a:endParaRPr lang="en-IN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endParaRPr lang="en-IN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669D66-CAFC-CCAF-4D78-A1AC832D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Plane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454B3-5831-DAB4-C084-86011CB6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49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4EFB4A-59D5-9540-00B2-FA92F204B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b="1" dirty="0">
                <a:solidFill>
                  <a:srgbClr val="222222"/>
                </a:solidFill>
                <a:latin typeface="open sans" panose="020B0606030504020204" pitchFamily="34" charset="0"/>
              </a:rPr>
              <a:t>Scheduler (</a:t>
            </a:r>
            <a:r>
              <a:rPr lang="en-IN" sz="2000" b="1" dirty="0" err="1">
                <a:solidFill>
                  <a:srgbClr val="222222"/>
                </a:solidFill>
                <a:latin typeface="open sans" panose="020B0606030504020204" pitchFamily="34" charset="0"/>
              </a:rPr>
              <a:t>kube</a:t>
            </a:r>
            <a:r>
              <a:rPr lang="en-IN" sz="2000" b="1" dirty="0">
                <a:solidFill>
                  <a:srgbClr val="222222"/>
                </a:solidFill>
                <a:latin typeface="open sans" panose="020B0606030504020204" pitchFamily="34" charset="0"/>
              </a:rPr>
              <a:t>-scheduler)</a:t>
            </a:r>
          </a:p>
          <a:p>
            <a:r>
              <a:rPr lang="en-IN" dirty="0">
                <a:solidFill>
                  <a:srgbClr val="222222"/>
                </a:solidFill>
                <a:latin typeface="open sans" panose="020B0606030504020204" pitchFamily="34" charset="0"/>
              </a:rPr>
              <a:t>W</a:t>
            </a:r>
            <a:r>
              <a:rPr lang="en-I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atches for newly created pods with no assigned 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node and</a:t>
            </a:r>
            <a:r>
              <a:rPr lang="en-I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selects a node for them to run on.</a:t>
            </a:r>
          </a:p>
          <a:p>
            <a:r>
              <a:rPr lang="en-I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Resource Requirements, Policy Constraints, Data locality etc. </a:t>
            </a:r>
            <a:endParaRPr lang="en-IN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669D66-CAFC-CCAF-4D78-A1AC832D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Plane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454B3-5831-DAB4-C084-86011CB6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1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CCA4AD-AAAD-A3D8-7C2F-B4294355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62EA4-C3C5-EF65-0D0B-B08361C2C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F21E0E2-81F5-75F7-926F-03263C529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34" y="1464734"/>
            <a:ext cx="9410700" cy="4751917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 err="1">
                <a:solidFill>
                  <a:srgbClr val="222222"/>
                </a:solidFill>
                <a:latin typeface="open sans" panose="020B0606030504020204" pitchFamily="34" charset="0"/>
              </a:rPr>
              <a:t>kubelet</a:t>
            </a:r>
            <a:endParaRPr lang="en-IN" sz="2000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l"/>
            <a:r>
              <a:rPr lang="en-I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An agent that runs on each 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2"/>
              </a:rPr>
              <a:t>node</a:t>
            </a:r>
            <a:r>
              <a:rPr lang="en-I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in the cluster</a:t>
            </a:r>
          </a:p>
          <a:p>
            <a:r>
              <a:rPr lang="en-IN" dirty="0">
                <a:solidFill>
                  <a:srgbClr val="222222"/>
                </a:solidFill>
                <a:latin typeface="open sans" panose="020B0606030504020204" pitchFamily="34" charset="0"/>
              </a:rPr>
              <a:t>Responsible for making sure that the containers are running on the nodes as expected. </a:t>
            </a:r>
          </a:p>
          <a:p>
            <a:pPr marL="0" indent="0">
              <a:buNone/>
            </a:pPr>
            <a:endParaRPr lang="en-IN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IN" sz="2000" b="1" dirty="0" err="1">
                <a:solidFill>
                  <a:srgbClr val="222222"/>
                </a:solidFill>
                <a:latin typeface="open sans" panose="020B0606030504020204" pitchFamily="34" charset="0"/>
              </a:rPr>
              <a:t>kube</a:t>
            </a:r>
            <a:r>
              <a:rPr lang="en-IN" sz="2000" b="1" dirty="0">
                <a:solidFill>
                  <a:srgbClr val="222222"/>
                </a:solidFill>
                <a:latin typeface="open sans" panose="020B0606030504020204" pitchFamily="34" charset="0"/>
              </a:rPr>
              <a:t>-proxy</a:t>
            </a:r>
          </a:p>
          <a:p>
            <a:pPr algn="l"/>
            <a:r>
              <a:rPr lang="en-I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network proxy that runs on each 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2"/>
              </a:rPr>
              <a:t>node</a:t>
            </a:r>
            <a:r>
              <a:rPr lang="en-I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in the cluster.</a:t>
            </a:r>
          </a:p>
          <a:p>
            <a:pPr algn="l"/>
            <a:r>
              <a:rPr lang="en-IN" dirty="0">
                <a:solidFill>
                  <a:srgbClr val="222222"/>
                </a:solidFill>
                <a:latin typeface="open sans" panose="020B0606030504020204" pitchFamily="34" charset="0"/>
              </a:rPr>
              <a:t>Takes care of networking within Kubernetes.</a:t>
            </a:r>
            <a:endParaRPr lang="en-IN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sz="2000" b="1" dirty="0">
                <a:solidFill>
                  <a:srgbClr val="222222"/>
                </a:solidFill>
                <a:latin typeface="open sans" panose="020B0606030504020204" pitchFamily="34" charset="0"/>
              </a:rPr>
              <a:t>Container Runtime</a:t>
            </a:r>
          </a:p>
          <a:p>
            <a:pPr algn="l"/>
            <a:r>
              <a:rPr lang="en-I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Responsible for running containers.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I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kubectl</a:t>
            </a:r>
            <a:r>
              <a:rPr lang="en-I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get nodes -o wide</a:t>
            </a:r>
            <a:endParaRPr lang="en-I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IN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F6F3E-7991-2EFC-D7A4-14A94C032C6C}"/>
              </a:ext>
            </a:extLst>
          </p:cNvPr>
          <p:cNvSpPr txBox="1"/>
          <p:nvPr/>
        </p:nvSpPr>
        <p:spPr>
          <a:xfrm>
            <a:off x="6534615" y="5201919"/>
            <a:ext cx="4059044" cy="141224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3371E3"/>
                </a:solidFill>
                <a:effectLst/>
                <a:latin typeface="open sans" panose="020B0606030504020204" pitchFamily="34" charset="0"/>
                <a:hlinkClick r:id="rId3"/>
              </a:rPr>
              <a:t>Containerd</a:t>
            </a:r>
            <a:endParaRPr lang="en-IN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3371E3"/>
                </a:solidFill>
                <a:effectLst/>
                <a:latin typeface="open sans" panose="020B0606030504020204" pitchFamily="34" charset="0"/>
                <a:hlinkClick r:id="rId4"/>
              </a:rPr>
              <a:t>CRI-O</a:t>
            </a:r>
            <a:endParaRPr lang="en-IN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3371E3"/>
                </a:solidFill>
                <a:effectLst/>
                <a:latin typeface="open sans" panose="020B0606030504020204" pitchFamily="34" charset="0"/>
                <a:hlinkClick r:id="rId5"/>
              </a:rPr>
              <a:t>Docker Engine</a:t>
            </a:r>
            <a:endParaRPr lang="en-IN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3371E3"/>
                </a:solidFill>
                <a:effectLst/>
                <a:latin typeface="open sans" panose="020B0606030504020204" pitchFamily="34" charset="0"/>
                <a:hlinkClick r:id="rId6"/>
              </a:rPr>
              <a:t>Mirantis Container Runtime</a:t>
            </a:r>
            <a:endParaRPr lang="en-IN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05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31D6D6-10A1-B773-75AF-620B533D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APIs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78A36-A2F0-B285-9B9F-A0920FF2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AB82E04-1B06-B23B-10D9-CCDD0A437806}"/>
              </a:ext>
            </a:extLst>
          </p:cNvPr>
          <p:cNvSpPr/>
          <p:nvPr/>
        </p:nvSpPr>
        <p:spPr>
          <a:xfrm>
            <a:off x="1169880" y="3283028"/>
            <a:ext cx="1364000" cy="462708"/>
          </a:xfrm>
          <a:prstGeom prst="roundRect">
            <a:avLst/>
          </a:prstGeom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/metrics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B619B4-69D7-54BC-F8BE-5A2D7A4ED64B}"/>
              </a:ext>
            </a:extLst>
          </p:cNvPr>
          <p:cNvSpPr/>
          <p:nvPr/>
        </p:nvSpPr>
        <p:spPr>
          <a:xfrm>
            <a:off x="2820574" y="3283028"/>
            <a:ext cx="1364000" cy="462708"/>
          </a:xfrm>
          <a:prstGeom prst="roundRect">
            <a:avLst/>
          </a:prstGeom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/healthz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07B88C3-5C99-FD28-CD93-30A26807A74A}"/>
              </a:ext>
            </a:extLst>
          </p:cNvPr>
          <p:cNvSpPr/>
          <p:nvPr/>
        </p:nvSpPr>
        <p:spPr>
          <a:xfrm>
            <a:off x="7772656" y="3283028"/>
            <a:ext cx="1364000" cy="462708"/>
          </a:xfrm>
          <a:prstGeom prst="roundRect">
            <a:avLst/>
          </a:prstGeom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/version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F04670E-623D-29A8-E107-CC563220AA67}"/>
              </a:ext>
            </a:extLst>
          </p:cNvPr>
          <p:cNvSpPr/>
          <p:nvPr/>
        </p:nvSpPr>
        <p:spPr>
          <a:xfrm>
            <a:off x="4471268" y="3283028"/>
            <a:ext cx="1364000" cy="462708"/>
          </a:xfrm>
          <a:prstGeom prst="roundRect">
            <a:avLst/>
          </a:prstGeom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/api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8C6B637-71BB-90F2-5209-45C8F0CF9196}"/>
              </a:ext>
            </a:extLst>
          </p:cNvPr>
          <p:cNvSpPr/>
          <p:nvPr/>
        </p:nvSpPr>
        <p:spPr>
          <a:xfrm>
            <a:off x="6121962" y="3283028"/>
            <a:ext cx="1364000" cy="462708"/>
          </a:xfrm>
          <a:prstGeom prst="roundRect">
            <a:avLst/>
          </a:prstGeom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/apis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2FFA3F9-A5FC-B56A-07FF-95B3C522FD3C}"/>
              </a:ext>
            </a:extLst>
          </p:cNvPr>
          <p:cNvSpPr/>
          <p:nvPr/>
        </p:nvSpPr>
        <p:spPr>
          <a:xfrm>
            <a:off x="9423350" y="3283028"/>
            <a:ext cx="1364000" cy="462708"/>
          </a:xfrm>
          <a:prstGeom prst="roundRect">
            <a:avLst/>
          </a:prstGeom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/logs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0D9903-BF7D-0E4A-0682-5B27A61FAE50}"/>
              </a:ext>
            </a:extLst>
          </p:cNvPr>
          <p:cNvSpPr txBox="1"/>
          <p:nvPr/>
        </p:nvSpPr>
        <p:spPr>
          <a:xfrm>
            <a:off x="486834" y="1170726"/>
            <a:ext cx="3382178" cy="36355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buClr>
                <a:srgbClr val="00A6A7"/>
              </a:buClr>
            </a:pPr>
            <a:r>
              <a:rPr lang="en-US" sz="2800" dirty="0">
                <a:latin typeface="Charter Roman" panose="02040503050506020203" pitchFamily="18" charset="0"/>
              </a:rPr>
              <a:t>API Groups</a:t>
            </a:r>
          </a:p>
        </p:txBody>
      </p:sp>
    </p:spTree>
    <p:extLst>
      <p:ext uri="{BB962C8B-B14F-4D97-AF65-F5344CB8AC3E}">
        <p14:creationId xmlns:p14="http://schemas.microsoft.com/office/powerpoint/2010/main" val="47583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</p:bldLst>
  </p:timing>
</p:sld>
</file>

<file path=ppt/theme/theme1.xml><?xml version="1.0" encoding="utf-8"?>
<a:theme xmlns:a="http://schemas.openxmlformats.org/drawingml/2006/main" name="Pega">
  <a:themeElements>
    <a:clrScheme name="Pega">
      <a:dk1>
        <a:srgbClr val="1F2555"/>
      </a:dk1>
      <a:lt1>
        <a:srgbClr val="FFFFFF"/>
      </a:lt1>
      <a:dk2>
        <a:srgbClr val="00A6A7"/>
      </a:dk2>
      <a:lt2>
        <a:srgbClr val="F4F3F3"/>
      </a:lt2>
      <a:accent1>
        <a:srgbClr val="1F2555"/>
      </a:accent1>
      <a:accent2>
        <a:srgbClr val="00A6A7"/>
      </a:accent2>
      <a:accent3>
        <a:srgbClr val="EC5A28"/>
      </a:accent3>
      <a:accent4>
        <a:srgbClr val="F9CB55"/>
      </a:accent4>
      <a:accent5>
        <a:srgbClr val="D2D0CE"/>
      </a:accent5>
      <a:accent6>
        <a:srgbClr val="ABA9AB"/>
      </a:accent6>
      <a:hlink>
        <a:srgbClr val="1F2555"/>
      </a:hlink>
      <a:folHlink>
        <a:srgbClr val="1F2555"/>
      </a:folHlink>
    </a:clrScheme>
    <a:fontScheme name="Pega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ega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defRPr sz="1200"/>
        </a:defPPr>
      </a:lstStyle>
      <a:style>
        <a:lnRef idx="0">
          <a:schemeClr val="dk1"/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2880" indent="-182880">
          <a:lnSpc>
            <a:spcPct val="100000"/>
          </a:lnSpc>
          <a:spcBef>
            <a:spcPts val="900"/>
          </a:spcBef>
          <a:buClr>
            <a:srgbClr val="00A6A7"/>
          </a:buClr>
          <a:buFont typeface="Calibri" pitchFamily="34" charset="0"/>
          <a:buChar char="•"/>
          <a:defRPr sz="1200"/>
        </a:defPPr>
      </a:lstStyle>
    </a:txDef>
  </a:objectDefaults>
  <a:extraClrSchemeLst/>
  <a:custClrLst>
    <a:custClr name="Dark Blue 75%">
      <a:srgbClr val="575C80"/>
    </a:custClr>
    <a:custClr name="Dark Blue 50%">
      <a:srgbClr val="8F92AA"/>
    </a:custClr>
    <a:custClr name="Dark Blue 25%">
      <a:srgbClr val="C7C8D4"/>
    </a:custClr>
    <a:custClr name="Teal 75%">
      <a:srgbClr val="40BCBD"/>
    </a:custClr>
    <a:custClr name="Teal 50%">
      <a:srgbClr val="7FD2D3"/>
    </a:custClr>
    <a:custClr name="Teal 25%">
      <a:srgbClr val="BFE9E9"/>
    </a:custClr>
    <a:custClr name="Orange 75%">
      <a:srgbClr val="F1835E"/>
    </a:custClr>
    <a:custClr name="Orange 50%">
      <a:srgbClr val="F5AC93"/>
    </a:custClr>
    <a:custClr name="Orange 25%">
      <a:srgbClr val="FAD6C9"/>
    </a:custClr>
    <a:custClr name="Yellow 75%">
      <a:srgbClr val="FBD880"/>
    </a:custClr>
    <a:custClr name="Yellow 50%">
      <a:srgbClr val="FCE5AA"/>
    </a:custClr>
    <a:custClr name="Yellow 25%">
      <a:srgbClr val="FDF2D4"/>
    </a:custClr>
    <a:custClr name="Light Grey 75%">
      <a:srgbClr val="DDDCDA"/>
    </a:custClr>
    <a:custClr name="Light Grey 50%">
      <a:srgbClr val="E8E7E6"/>
    </a:custClr>
    <a:custClr name="Light Grey 25%">
      <a:srgbClr val="F4F3F3"/>
    </a:custClr>
    <a:custClr name="Dark Grey 75%">
      <a:srgbClr val="C0BFC0"/>
    </a:custClr>
    <a:custClr name="Dark Grey 50%">
      <a:srgbClr val="D5D4D5"/>
    </a:custClr>
    <a:custClr name="Dark Grey 25%">
      <a:srgbClr val="EAE9EA"/>
    </a:custClr>
  </a:custClrLst>
  <a:extLst>
    <a:ext uri="{05A4C25C-085E-4340-85A3-A5531E510DB2}">
      <thm15:themeFamily xmlns:thm15="http://schemas.microsoft.com/office/thememl/2012/main" name="Pega Presentation 26Jan2018" id="{68EA5B1B-8B0A-F548-B737-01D8B9C4B31F}" vid="{2A224178-FE16-7445-9C61-965FE28636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f5f3f24-94d7-4f83-974d-822cad8bb359" xsi:nil="true"/>
    <lcf76f155ced4ddcb4097134ff3c332f xmlns="0d389209-8961-441c-94b5-34bebee3a933">
      <Terms xmlns="http://schemas.microsoft.com/office/infopath/2007/PartnerControls"/>
    </lcf76f155ced4ddcb4097134ff3c332f>
    <SharedWithUsers xmlns="5f5f3f24-94d7-4f83-974d-822cad8bb359">
      <UserInfo>
        <DisplayName>Golen, Pawel</DisplayName>
        <AccountId>1579</AccountId>
        <AccountType/>
      </UserInfo>
      <UserInfo>
        <DisplayName>Singh, Archana</DisplayName>
        <AccountId>1706</AccountId>
        <AccountType/>
      </UserInfo>
      <UserInfo>
        <DisplayName>TV, Reshma</DisplayName>
        <AccountId>1707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9CC70422F3C841B285F20099A5FC3D" ma:contentTypeVersion="15" ma:contentTypeDescription="Create a new document." ma:contentTypeScope="" ma:versionID="e8067590e1916846087c6705457cf705">
  <xsd:schema xmlns:xsd="http://www.w3.org/2001/XMLSchema" xmlns:xs="http://www.w3.org/2001/XMLSchema" xmlns:p="http://schemas.microsoft.com/office/2006/metadata/properties" xmlns:ns2="0d389209-8961-441c-94b5-34bebee3a933" xmlns:ns3="5f5f3f24-94d7-4f83-974d-822cad8bb359" targetNamespace="http://schemas.microsoft.com/office/2006/metadata/properties" ma:root="true" ma:fieldsID="b624c25cd2cfb417a40b60e66d1cd5c3" ns2:_="" ns3:_="">
    <xsd:import namespace="0d389209-8961-441c-94b5-34bebee3a933"/>
    <xsd:import namespace="5f5f3f24-94d7-4f83-974d-822cad8bb3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389209-8961-441c-94b5-34bebee3a9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9c0f71a9-276b-43ee-a9ed-d60ccc04533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5f3f24-94d7-4f83-974d-822cad8bb35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8d321446-049a-417e-8c89-e3ee0f19ccf8}" ma:internalName="TaxCatchAll" ma:showField="CatchAllData" ma:web="5f5f3f24-94d7-4f83-974d-822cad8bb3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25C1A-8AF9-4773-A3F0-357D307B7D76}">
  <ds:schemaRefs>
    <ds:schemaRef ds:uri="http://schemas.microsoft.com/office/2006/documentManagement/types"/>
    <ds:schemaRef ds:uri="http://schemas.microsoft.com/office/infopath/2007/PartnerControls"/>
    <ds:schemaRef ds:uri="5f5f3f24-94d7-4f83-974d-822cad8bb359"/>
    <ds:schemaRef ds:uri="http://schemas.microsoft.com/office/2006/metadata/properties"/>
    <ds:schemaRef ds:uri="http://purl.org/dc/elements/1.1/"/>
    <ds:schemaRef ds:uri="0d389209-8961-441c-94b5-34bebee3a933"/>
    <ds:schemaRef ds:uri="http://www.w3.org/XML/1998/namespace"/>
    <ds:schemaRef ds:uri="http://purl.org/dc/terms/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D1DCC79-FCD1-4E5E-A6C1-366EF6A5BA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80BCCB-E989-4F4B-9551-BB31029B37A1}">
  <ds:schemaRefs>
    <ds:schemaRef ds:uri="0d389209-8961-441c-94b5-34bebee3a933"/>
    <ds:schemaRef ds:uri="5f5f3f24-94d7-4f83-974d-822cad8bb35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19832</TotalTime>
  <Words>526</Words>
  <Application>Microsoft Macintosh PowerPoint</Application>
  <PresentationFormat>Widescreen</PresentationFormat>
  <Paragraphs>138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Rounded MT Bold</vt:lpstr>
      <vt:lpstr>Bradley Hand</vt:lpstr>
      <vt:lpstr>Calibri</vt:lpstr>
      <vt:lpstr>Charter Roman</vt:lpstr>
      <vt:lpstr>Menlo</vt:lpstr>
      <vt:lpstr>open sans</vt:lpstr>
      <vt:lpstr>open sans</vt:lpstr>
      <vt:lpstr>Pega</vt:lpstr>
      <vt:lpstr>Basics of Kubernetes Architecture</vt:lpstr>
      <vt:lpstr>Pop Quiz: Find the relation between these</vt:lpstr>
      <vt:lpstr>Kubernetes Cluster</vt:lpstr>
      <vt:lpstr>PowerPoint Presentation</vt:lpstr>
      <vt:lpstr>Control Plane Components</vt:lpstr>
      <vt:lpstr>Control Plane Components</vt:lpstr>
      <vt:lpstr>Control Plane Components</vt:lpstr>
      <vt:lpstr>Node Components</vt:lpstr>
      <vt:lpstr>Kubernetes APIs</vt:lpstr>
      <vt:lpstr>Kubernetes APIs</vt:lpstr>
      <vt:lpstr>Kubernetes APIs</vt:lpstr>
      <vt:lpstr>Kubernetes APIs : Connecting using kubectl</vt:lpstr>
      <vt:lpstr>Controllers</vt:lpstr>
      <vt:lpstr>Controller</vt:lpstr>
      <vt:lpstr>Kubernetes Deployment : BTS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Asthana, Abhishek</cp:lastModifiedBy>
  <cp:revision>4</cp:revision>
  <dcterms:created xsi:type="dcterms:W3CDTF">2022-11-07T10:49:07Z</dcterms:created>
  <dcterms:modified xsi:type="dcterms:W3CDTF">2023-01-20T09:13:06Z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0x010100459CC70422F3C841B285F20099A5FC3D</vt:lpwstr>
  </property>
  <property fmtid="{D5CDD505-2E9C-101B-9397-08002B2CF9AE}" pid="3" name="MediaServiceImageTags">
    <vt:lpwstr/>
  </property>
</Properties>
</file>