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22" r:id="rId2"/>
    <p:sldId id="625" r:id="rId3"/>
    <p:sldId id="636" r:id="rId4"/>
    <p:sldId id="634" r:id="rId5"/>
    <p:sldId id="635" r:id="rId6"/>
  </p:sldIdLst>
  <p:sldSz cx="9144000" cy="6858000" type="screen4x3"/>
  <p:notesSz cx="7099300" cy="10234613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00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/>
    <p:restoredTop sz="71632"/>
  </p:normalViewPr>
  <p:slideViewPr>
    <p:cSldViewPr showGuides="1">
      <p:cViewPr varScale="1">
        <p:scale>
          <a:sx n="63" d="100"/>
          <a:sy n="63" d="100"/>
        </p:scale>
        <p:origin x="1426" y="48"/>
      </p:cViewPr>
      <p:guideLst>
        <p:guide orient="horz" pos="2160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0-04-23T04:08:18.2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3426 8709 0,'-107'-5'15,"148"8"1,-112-9 0,-18-2-16,-4 6 0,7-6 15,0-3-15,-6-2 32,-4-5-32,-2 4 0,-21-7 15,-9 8 1,0-3-1,9 3 1,0 2-16,3 11 0,6 3 16,6 2 15,5 11-31,-5 3 0,6 2 0,3 5 16,-1 6-1,1 0-15,9-3 31,15 11-31,-1 10 0,4 13 16,-13 3 0,4 16-1,-3-5-15,11 16 16,-2-1-16,-4 9 16,1-1-1,17 25-15,-2-4 16,8 1-1,-5-5 1,11 10-16,-15 10 16,10-7-16,-7 13 15,10 5-15,2-5 32,6 23-32,-8 1 0,8-3 15,18-3-15,-3-18 31,12 0-31,12 0 0,6-11 16,6 1 15,9 7-31,-3-11 16,3 14-16,12 3 0,2-1 31,4 11-15,9-5-16,2 0 0,16 0 0,14 2 15,0 6 17,10 0-32,-1-3 0,9 8 15,12-3-15,0 3 16,21-8 0,21-18 15,-3-14-31,21-10 0,-1-13 0,16-12 15,14-4-15,13-11 32,5 0-32,6-10 0,3-9 15,18-4 1,-6-1 15,12-5-15,0-5-16,-11 2 0,8-8 0,-3-7 15,12-9-15,-3-15 32,-3-8-32,0-6 0,-12-10 15,9-6-15,-9-15 32,-6-14-32,6 1 0,-27-6 15,13-5-15,-7-11 16,12-18 31,-21-11-47,1 0 0,-25 11 0,-8-16 0,-12-13 15,-1 2-15,-2-5 63,-21-13-63,-9 5 0,-6-11 0,-24-12 0,-12 7 0,-11 3 15,-16 2 1,-11 11-16,-15 0 16,-10-13-1,-14-3-15,-15-13 16,-15 6 0,-11 7-16,-19-13 31,-14 8-31,-10-11 0,-8 3 15,2 0-15,1-11 32,-9 6-17,-18 0-15,-7-3 0,-2-3 0,-9 6 32,0 15-17,-3-10-15,-6 21 0,-9 8 16,0 1 15,-2 12-31,-7 19 0,3 7 0,-9-1 16,-9 1 15,-2 17-31,-4 5 0,9 10 0,-2-2 47,-7 3-47,0 12 0,-2 6 0,8 11 31,6 5-15,-5 8-16,-4 0 0,-15 7 0,16 1 15,-4 3 17,21 4-17,6-2-15,1-2 0,14 2 0,3 0 16,6 8-16,11 0 47,10 3-47,0-6 0,-3 3 0,6-8 15,5-3 1,13 9-16,-3-1 16,2 3-16,1 8 15,14-3-15,10 14 16,2 5-1,6-1-15,-5 12 16,8 18 0</inkml:trace>
  <inkml:trace contextRef="#ctx0" brushRef="#br0" timeOffset="8583.3638">12834 9138 0,'0'0'16,"0"0"-1,0 0-15,0 0 16,0 0-16,-21-53 16,6 45-1,-3-5 1,1 0-16,-10 2 15,0 0-15,0 4 16,-6-4 0,-2 6-16,-7-1 15,-6-2 1,-2 1-16,-1480 7 16,2959-3-1,-1480 6-15,1-3 16,-4 5-16,-3 0 15,-2-5 1,-4 5-16,1 3 16,5-2-1,4 4-15,-1 1 16,4-1 0,-10 6-16,-2 5 15,-7-5-15,7 5 16,2-2-1,6 2-15,-5 6 16,-4-1 0,1 0-16,-1 1 15,7 2 1,5 3-16,-5 2 16,-13 1-1,-2 4-15,2 1 16,4 0-16,2-1 15,7 1 1,-7 2-16,4 3 16,2-2-1,4 4 1,5 1-16,9-1 16,1-2-16,2 3 15,3-6-15,-2-2 16,-1 0-1,3 5-15,0-3 16,1 11 0,-1-5-1,0-9-15,6 1 16,4-6-16,5 1 16,0-3-1,3 2-15,3 0 16,-3-2-16,3 10 15,0-7 1,-6 2-16,-2 3 16,-1-6-1,-3-5-15,0 5 16,0-5 0,4 9-16,-1-7 15,-3 1-15,3 2 16,3 6-1,-3-3-15,6 3 16,4-3 0,-1-3-16,0-2 15,3-6 1,3 1-16,-3-1 16,0 9-16,0-1 15,-3-2 1,0 0-1,0 7-15,-3-4 16,-5 2-16,-7-3 16,3-2-1,-3-3-15,-2 3 16,5 5 0,3-3-16,3 1 15,3-6-15,6 5 16,-6 0-1,6 1-15,3-1 16,-2-5 0,5-2-16,0-1 15,-3 1 1,0-3-16,9 7 16,-3 1-1,0 2-15,-3 3 16,6 6-16,-3-1 15,0-5 1,0-2-16,6-4 16,-3-2-1,3 1-15,-4-1 16,4 2 0,3 4-16,0-1 15,-6 3-15,3 3 16,0 0-1,3-3-15,-3-6 16,3 1 0,0-3-16,6 3 15,0-11-15,0 3 16,-4-3 0,4-2-16,-3-4 15,3-1 1,-3 2-1,3-8-15,-6-1 16,-3 1 0,6-2-16,-6-1 15,3 3-15,0-3 16,-1 3 0,-5-5-16,3 5 15,0 0-15,0-3 16,-3-2-1,0 2-15,0 0 16,3 6 0,0-1-16,3 1 15,-3-1 1,-3-4-16,0 2 16,3 5-1,0 0-15,0 3 16,3 0-1,0 2-15,3 6 16,-1 3-16,7 2 16,3 8-1,6 8-15,-3 5 16,3 6-16,5 2 16,-2-8-1,6 6-15,-1 2 16,7 3-1,0 2-15,-1 3 16,10-5 0,9 3-16,11-1 15,9-5 1,-2 3-16,5 11 16,6-6-1,13 0-15,2 0 16,0-5-1,3 0-15,15 8 16,3-9-16,9-4 16,9-6-1,0-5-15,0-2 16,14-6 0,-2 0-16,12 0 15,3-3-15,-1-2 16,7 0-1,-7-6-15,16 6 16,-4-3 0,13-3-16,-7-2 15,4-3 1,-4-7-16,7-7 16,8-9-1,16 2-15,-10-3 16,-6-10-1,-2 2-15,2-18 16,6 0-16,-5-13 16,-4-11-1,-11-3-15,-1-10 16,-11-3 0,2 1-16,-17-14 15,-9-11 1,-12-5-16,-21 0 15,-18-2-15,-9-6 16,-8-8 0,-13 6-16,-20 10 15,-16-5 1,-14-11 0,-6 3-16,-12 8 15,3-14-15,-9 3 16,-3-2-1,0-6-15,-9-13 16,0 0 0,-5-5-16,-4-5 15,-3 15-15,-3-2 16,0-14 0,-2 17-16,-10-1 15,0 0 1,-8 6-16,-16-3 15,-2-8-15,-1 11 16,4 2 0,-4 8-1,-2-13-15,-9 11 16,-1 0-16,7-9 16,0 14-1,2 0-15,-8 10 16,-7-2-1,1 13-15,3 8 16,-10 0-16,1 8 16,-6 5-1,6 3-15,-6 5 16,-13 8 0,4 3-16,3 8 15,-3 0-15,-9-3 16,6 2-1,0 4-15,-9 7 16,2 3 0,10-3-1,-6 16-15,-6 6 16,3-1-16,6 0 16,-3 3-1,-3-2-15,12 5 16,-6-9-16,2 4 15,-2 4 1,15 12-16,3-1 16,-21 6-1,-12 18-15,-12 13 16,-18 27 0,155-69-16,0 0 15,0 0 1</inkml:trace>
  <inkml:trace contextRef="#ctx0" brushRef="#br0" timeOffset="12923.7686">17120 10530 0,'0'0'16,"56"-6"-16,40-12 15,26-3 1,3 13-16,3-8 15,-3-3 1,-6 3 0,-3-2-16,0-3 15,6-3-15,-12 3 16,-3 5 0,3-3-16,0 9 15,-2-9 1,-1 9-16,6 2 15,-12 0-15,0-5 16,-5 5 0,2 5-16,-3-2 15,-6-1-15,-8-2 16,5 0 0,6 1-1,-5 4-15,-10 3 16,-3-8-16,-17 5 15,2 9 1,-11-9-16,-12 3 16,-9-3-16,-7 1 15,-17-14 1,12-21 0</inkml:trace>
  <inkml:trace contextRef="#ctx0" brushRef="#br0" timeOffset="13242.9107">19465 9916 0,'0'0'15,"0"0"1,0 0-16,0 55 15,6-7 17,-6-48-32,6 167 15,0-70 1,3 1-16,-9 14 16,3 1-1,6 4-15,12 2 16,12-11-16,-33-108 15,0 0 1,0 0-16</inkml:trace>
  <inkml:trace contextRef="#ctx0" brushRef="#br0" timeOffset="13615.914">23808 10384 0,'0'0'16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0-04-23T04:08:45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15248 1968 0,'0'0'31,"0"0"-31,-9 93 0,-6-11 32,12-3-32,-9 11 0,-3 24 15,0 37 17,6-3-32,1 0 0,5-21 0,0 8 15,0-11 16,3 1-31,-9-14 0,3-16 16,0-16-16,-3-12 31,3-14-31,0-16 0,0-16 16,3-13 0,3-14-16,0-15 15,9-16-15,3-10 31,15-25-31,14-5 0,25-7 16,8-12-16,4-1 31,-7 12-31,-9 27 0,-2 21 16,-9 18 0,-7 27-1,-5 27-15,-12 15 16,-15 11-16,-6 13 15,-15 8 17,-6 0-32,-6 2 0,-15-2 0,0-8 15,-5-13 1,-4-10 15,1-17-31,-1-10 0,-3-16 0,-8-6 16,8-10-16,6-10 47,16-11-47,17-6 0,18-7 0,26-3 31,22-8-31,5 0 0,22 8 16,23 16 15,15 0-31,18 13 0,29-5 0,-5 8 15,-12 2 17,-6-2-32,-12 5 0,-27-13 0,-24-6 47,-20 1-47,-25-3 0,-26-8 0,-18 0 15,-23 2-15,-16 4 47,-29 17-47,-28 9 16,-20 24-16,6 20 0,0 14 0,18 13 31,15 19-31,23-3 0,33 13 16,24-10-16,27-14 46,21-4-46,11-30 0,25-8 16,29-24-16,27-18 0,6-24 47,8-29-47,-5-19 0,-21-8 16,-24-7-16,-23 13 0,-25 5 15,-26 18-15,-21 24 31,-18 17-31,-18 12 0,-17 19 16,-7 18-16,4 9 16,5-4 31,18 4-47,15-11 0,24-3 0,33 0 0,35-2 15,27-6 16,-11 0-31,-7 3 0,-9 0 47,-20 10-47,-22-10 0,-14 13 0,-18-13 0,-12 8 16,-18 5 15,-11 5-31,-7-5 0,-11-7 0,-1-12 16,3-5-16,7-12 31,20-36-15,15-39-16</inkml:trace>
  <inkml:trace contextRef="#ctx0" brushRef="#br0" timeOffset="290.6687">18361 2828 0,'0'0'0,"0"0"0,12 66 16,3-7 0,6 17-16,-6 14 15,-7 27 1,4-1 15,-9-5-31,-3-13 0,-6-3 0,-3-13 16,-5-21 15,-7-19-31,0-12 0,-9-30 0,0-32 16,30 32 15,0 0-31,0 0 16</inkml:trace>
  <inkml:trace contextRef="#ctx0" brushRef="#br0" timeOffset="437.4071">18159 3323 0,'0'0'0,"0"0"0,62 10 16,-2 4-16,11-1 16,33-10-1,18-3-15,9-8 16,18-11-16,0-5 16,12 0-1</inkml:trace>
  <inkml:trace contextRef="#ctx0" brushRef="#br0" timeOffset="732.4466">20001 3249 0,'0'0'0,"0"0"15,15 90 1,-12 13-16,-3 24 15,-9 18-15,-3-2 16,0 24 0,-3-3-1,0 16-15,0-8 16,4-16 0,-4-34-16,3-35 15,0-50-15,12-37 16,0 0-16,0 0 15</inkml:trace>
  <inkml:trace contextRef="#ctx0" brushRef="#br0" timeOffset="1751.7457">20114 3162 0,'0'0'16,"66"-22"-16,20-1 15,3 7 1,9 13-16,4 6 16,-7 23-16,-18 16 15,-20 22 1,-19 7-16,-23 14 16,-24 10-1,-35 19-15,-31 2 16,-5-12-1,12-28-15,38-25 16,21-57 0,9 6-16,0 0 15,137 14-15,62-120 16,1-5 0,-16 5-16,-20 13 15,-42 19 1,-36 16-16,-32 21 15,-27 8-15,-27 16 16,-27 5 0,-27 5-16,-29 14 15,-6 15 1,-13 11-16,10 16 16,3 26-1,17 14-15,25 0 16,23-6-1,24-18-15,15-19 16,21-21-16,29-13 16,27-32-1,3-13-15,-5-19 16,-16-15 0,-14-6-16,-19 5 15,-11 14-15,-9 13 16,-15 5-1,3 27-15,-3 13 16,0 21 0,9 11-1,8 10-15,13 6 16,12-11 0,17-14-16,7-17 15,17-41-15,3-34 16,15-29-16,-5-31 15,-13-35 1,-3-1-16,-11 1 16,-22 24-1,-14 32-15,-21 39 16,-6 50-16,-24 35 16,-15 24-1,-9 28-15,-5 25 16,-1 31-1,3 8-15,9 8 16,13 3 0,2-16-1,9-18-15,18-25 16,14-20 0,16-22-16,12-40 15,20-41-15,18-51 16,21-85-16,-113 167 15,0 0 1,0 0-16</inkml:trace>
  <inkml:trace contextRef="#ctx0" brushRef="#br0" timeOffset="2183.65">23537 2704 0,'0'0'16,"0"0"-16,0 0 15,18 87 1,-9-2-16,-15 15 15,-3 22 1,-6 18-16,-3-7 16,-3-4-1,-6-10-15,1-16 16,2-13-16,0-18 16,12-33-1,3-9-15,12-25 16,18-18-16,30-16 15,17-40 1,27-8-16,30-8 16,-18 11-1,1 8-15,-13 29 16,-3 21 0,-12 16-16,-11 27 15,-10 20 1,-14 9-16,-15 10 15,-18-8-15,-15-2 16,-18-9 0,-36-2-1,-50-5-15,107-40 16,0 0-16,0 0 16</inkml:trace>
  <inkml:trace contextRef="#ctx0" brushRef="#br0" timeOffset="2350.2058">22156 3016 0,'0'0'16,"0"0"-16,74 26 15,19 4 1,43-1-16,43-11 15</inkml:trace>
  <inkml:trace contextRef="#ctx0" brushRef="#br0" timeOffset="26317.0878">3729 7085 0,'0'0'15,"51"3"-15,18-3 16,17 2 0,-3-4-16,-8-4 15,-7-2-15,-8-2 16,-10-3-1,-8 5-15,0 5 16,-4 3 0,4 8-16,8 8 15,7-3 1,3 8-16,-7 0 16,-2-2-1,-7 2-15,4-2 16,-6-4-1,5-1-15,4-4 16,5-7 0,-5-3-16,0-3 15,-1 3-15,4-2 16,2 7 0,1 0-16,-4 3 15,-11 0-15,3 5 16,-10 3-1,-5 3 1,-9 4-16,-3-9 16,-3 2-16,-6-8 15,3-8 1,8-3-16,16-18 16,6-8-1</inkml:trace>
  <inkml:trace contextRef="#ctx0" brushRef="#br0" timeOffset="29256.3341">9504 6633 0,'53'37'15,"-53"-37"1,45 10-16,32 19 16,3-2-1,-5-9-15,-7-10 16,-5 8-16,5-11 16,1-5-1,5-10-15,1-6 16,-4-11-1,3 4-15,7-1 16,5 0 0,-3 8-16,-11 3 15,-7 10-15,1 1 16,5 12 0,-5 9-16,2 5 15,-11-3 1,-7 3-1,-8 2-15,3-2 16,-1-8-16,13-8 16,8-11-1,4-10-15,5-8 16,7-11-16,14 0 16,-3-5-1,-12 8 1,-5 2-16,-1 14 15,-2 11-15,-1 4 16,1 11-16,-10 6 16,-2 7-1,-10-2-15,-2 3 16,-1-9 0,1-2-16,0-3 15,-1-10 1,-2-8-16,3 2 15,8-2 1,16-8-16,5-3 16,3-6-1,-11 7-15,2-1 16,-2 13-16,2 0 16,0 9-1,-2 4-15,-16 4 16,1 1-1,-6-4-15,-7 8 16,4-4-16,-3 1 16,-7-3-1,-2-5-15,-6-2 16,-3-6 0,0 5-16,-10-8 15,4 1 1,3-1-16,24 3 15,-45 0 1,0 0-16,0 0 16</inkml:trace>
  <inkml:trace contextRef="#ctx0" brushRef="#br0" timeOffset="30392.0414">17909 4976 0,'-24'3'16,"24"-3"-16,0 0 16,0 0-1,0 0-15,0 0 16,-51 61 0,36-43-16,-8 6 15,-1-5 1,0 7-16,-6 6 15,-3 5 1,4 11-16,-13 18 16,3 3-1,1 2-15,-4-2 16,-3 23 0,4 1-16,-13-3 15,-5-3 1,-4 11-16,1 0 15,8 0-15,6-8 16,10-13-16,-1-9 16,3-9-1,6-1-15,10-11 16,-1-10 0,3-5-16,12-13 15,6-14 1,9-16-16,18-39 15,14-8 1,-41 58-16,0 0 16,0 0-16</inkml:trace>
  <inkml:trace contextRef="#ctx0" brushRef="#br0" timeOffset="30775.6619">17819 5175 0,'0'0'16,"0"0"-1,0 74-15,9 3 16,-3 13 0,0 5-16,3 27 15,-3-3 1,3-3-16,-9-116 15,30 230 1,-9-119 0,-4-10-16,1-14 15,0-8 1,-3 1-16,-6-6 16,-9-16-16,-3-2 15,-12-3 1,-6-16-16,3-11 15,-5-13 1,-16-7-16,39-6 16,0 0-16,0 0 15</inkml:trace>
  <inkml:trace contextRef="#ctx0" brushRef="#br0" timeOffset="31005.05">17248 6178 0,'0'0'0,"0"0"16,0 0-1,53 0-15,-14 2 16,9 9 0,5-11-16,1-6 15,2-4 1,7-3-16,11-14 15,19 11 1,20 0-16,21-31 16</inkml:trace>
  <inkml:trace contextRef="#ctx0" brushRef="#br0" timeOffset="31691.7928">19400 5492 0,'0'0'16,"0"0"-16,0 0 15,0 0 1,-60-68-16,25 49 16,-13-2-16,-12-14 15,1-2 1,-7 3-16,-8 8 16,-6 4-1,5 20-15,7 20 16,2 11-1,13 14-15,2 7 16,15 6-16,13-4 16,20 22-1,17-5-15,16 8 16,15 0 0,14-6-1,13-5-15,5-5 16,15 8-16,-2 2 15,-7 9 1,-14-6-16,-16-13 16,-14-8-16,-15-1 15,-15-1 1,-24 2 0,-12-6-16,-12 9 15,-8-9-15,-19 1 16,-17-11-1,-15 0-15,-1-13 16,-8-6-16,-9-15 16,-3-19-1,6 0-15,-3 1 16,116 15 0,0 0-16,0 0 15</inkml:trace>
  <inkml:trace contextRef="#ctx0" brushRef="#br0" timeOffset="36244.9574">19688 6257 0,'0'0'0,"0"0"15,72 26 1,-21-7-16,5-11 16,4 2-1,2-4-15,15 10 16,13-19 0,2 3-16,-9-8 15,4 3 1,-7 5-16,12-6 15,-11 4-15,-4-1 16,-11 3 0,-16-3-16,-11-5 15,-9 8 1,-16-7-16,-8 9 16,-9-12-1,-8 4-15,-4-10 16,-9-7-16,24 23 15,0 0 1,0 0-16</inkml:trace>
  <inkml:trace contextRef="#ctx0" brushRef="#br0" timeOffset="36564.6319">20748 6082 0,'0'0'0,"0"0"16,0 0-1,48 37-15,-13-8 16,13 1 0,6-4-16,8 0 15,-2 6 1,-4-13 0,-5 2-16,-1-3 15,-5-2-15,-12 0 16,-4 8-1,-11-8-15,-15 5 16,-6 3-16,-12-3 16,-17 3-1,-10 15-15,-41 25 16,-48 15 0,-30 35-16</inkml:trace>
  <inkml:trace contextRef="#ctx0" brushRef="#br0" timeOffset="50356.5634">16938 7627 0,'0'0'0,"0"0"16,81 53-16,-34-26 15,4 10 1,-3-16-16,-1-16 16,19-7-1,17-22 1,0-16-16,-2-5 15,5-8 1,12-5-16,0 2 16,-5 1-16,-10 10 15,-9 8-15,-14 5 16,-3 24 0,-1 3-16,-5 15 15,-7 6 1,-11-2-16,-9 4 15,-3-5 1,0 6-16,-4-6 16,7-2-1,15-1-15,6-7 16,11-1-16,13-9 16,5-17-1,15-5-15,15-11 16,-2-2-1,-7-3-15,6 0 16,3 13-16,0-2 16,-14 15-1,-16 0-15,-8 9 16,-1 10 0,-5 10-1,2 4-15,-8 2 16,-13-3-16,-2 0 15,-3 6 1,-7-9-16,7 6 16,3 0-16,0-3 15,5-10 1,10-3-16,-4-6 16,10-9-1,11-1-15,-71 16 16,0 0-1,0 0-15</inkml:trace>
  <inkml:trace contextRef="#ctx0" brushRef="#br0" timeOffset="60006.7497">7340 15106 0,'-60'48'0,"60"-48"15,-44-24 1,-10 32-16,0-8 16,4 19-1,-1-6-15,10-2 16,-1 7 0,-3 1-16,7 4 15,2 1-15,6 8 16,9 5-1,0 3-15,7-1 16,2 14 0,3 5-16,3 3 15,3 3 1,-3 7-16,9 11 16,0 8-1,3-5-15,6 0 16,3-14-16,14-2 15,10-3 1,9-11-16,5-10 16,7 0-1,2-13-15,1-11 16,5 0 0,13-5-16,2 0 15,6-13-15,-9-3 16,10-5-1,8-1-15,3-7 16,-3-3 0,-5-2-16,-4 4 15,6 1 1,-6 0-16,-5-3 16,-4-2-1,1-4-15,-1-1 16,-3-9-16,-5-13 15,-4-8 1,7-8 0,-7-8-16,-8-7 15,-13-6-15,-5-6 16,-12 1 0,-15 5-16,-18 11 15,-18 10-15,-15 0 16,-21 11-1,-14-1-15,-9 6 16,-4 14 0,-2-1-16,3 8 15,-13 6 1,-5 4-16,6 14 16,0 3-16,5 5 15,-11 18 1,-3 3-1,-21 6-15,125-35 16,0 0-16,0 0 16</inkml:trace>
  <inkml:trace contextRef="#ctx0" brushRef="#br0" timeOffset="74945.3571">13596 13347 0,'95'-63'16,"-95"63"-16,45-22 16,32-15-16,1-10 15,-4 7 1,-3 0-16,-2-2 16,-1-6-1,1-7-15,-10 7 16,-8 3-1,-12-2-15,-7 2 16,-8 5-16,-12-2 16,0-9-1,-12 4-15,-6-6 16,-6-3 0,-9 6-16,-8-16 15,-4 0-15,-9-6 16,-8-7-1,-4 0-15,-14 2 16,-16 3 0,-5 10-16,-9-7 15,-15-6 1,-4 11-16,10 8 16,9 10-1,-3 16-15,0 1 16,5 12-16,4 14 15,-3 5 1,-21 11-16,0-4 16,-3 17-1,-15 5-15,6 6 16,0-1 0,-12 19-16,3 21 15,9 8 1,-6 8-16,9-21 15,12 10 1,15 9-16,9 4 16,11 1-16,10-3 15,14-8 1,12 5-16,22 6 16,5-1-1,15-2-15,24 16 16,11-5-16,25 4 15,14 1 1,16 11-16,8-4 16,9-2-1,6-10-15,15 2 16,0-10 0,12-19-16,3-19 15,-3-15-15,-4-19 16,10-23-1,-6-22 1,-3-16-16,0-18 16,-12-14-16,-9 1 15,-3-3 1,3-3-16,-3-2 16,-11-6-1,-4-5-15,-6 6 16,-12 2-16,-5 2 15,-16 3 1,-5-2-16,-6 0 16,-7-3-1,1 8-15,-9 2 16,-18-2 0,-27-8-16,-21 3 15</inkml:trace>
  <inkml:trace contextRef="#ctx0" brushRef="#br0" timeOffset="81899.3033">16322 7357 0,'0'0'16,"0"0"-1,42 22-15,-9-7 16,2 1-16,4 8 15,3-3 1,-1 1 0,1-4-16,-3 6 15,-6-3-15,-4-16 16,-2 22 0,-6-22-16,-3 8 15,3-5 1,-1-5-16,4-1 15,3-2-15,3-2 16,3-3 0,11 2-16,-2-2 15,2-1 1,-2 6-16,0-2 16,-6-1-1,2 3-15,-2 5 16,0 1-1,-1 2-15,-2 5 16,0-3 0,0 6-16,-4-3 15,4-7-15,-3 10 16,6-8 0,-7 0-16,7-8 15,9 0-15,8 2 16,-2-7-1,8-3-15,-2 3 16,-1 5 0,-5-14-16,3 4 15,-7 7 1,4 6-16,-1-6 16,7 8-1,-9 6-15,-4 8 16,-2-9-1,-6-2-15,5 3 16,-5-9 0,12 14-16,8-5 15,1-1-15,-4-4 16,4-1 0,-1-2-16,7 2 15,-1 3 1,4 2-16,-7-4 15,1-4 1,0-4-16,8-1 16,21-5-16,12-18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0-04-23T04:10:19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21093 5918 0,'-44'-8'16,"44"8"-16,-51 8 15,-23-16 1,-10 0-16,-5 3 16,-9-13-1,-12 4-15,11-7 16,7 3-1,15 12 1,5 6-16,1 6 16,0 12-16,8 6 15,9 16-15,10 13 16,8 7 0,9 7-16,6 7 15,10 0-15,8-3 16,3 22-1,0 10 1,0 5-16,-6 1 16,-12 2-16,-6 13 15,-15 1 1,-2 7-16,-4-2 16,9-1-1,6-7-15,10-8 16,14 2-16,15-10 15,11-16 1,13-8-16,15-5 16,14-6-1,10-2-15,5-22 16,6-7-16,10-3 16,23-8-1,12-5-15,21-5 16,5-9-1,10 1-15,3-11 16,5 0 0,10-6-16,2-4 15,1-1 1,5-2-16,-14-5 16,-6-6-16,-13-5 15,-11-8 1,0-6-16,-18-4 15,-15 4 1,-18-28 0,-11-1-16,-10-2 15,-5-5-15,-19-3 16,-8-8 0,-9 3-16,-12-1 15,-13 4-15,-2 10 16,-6-14-1,-6 4 1,-2-6-16,-7-3 16,0 9-16,-9-6 15,-3-11 1,-9 11-16,4 8 16,-4-3-1,-6 14-15,1 2 16,-4 8-16,3 6 15,-2-1 1,2 11-16,3 6 16,-5-9-1,2 8-15,3 3 16,-8 0 0,-1 0-16,-11-3 15,2 1 1,-6 7-16,4 8 15,2-2-15,7 5 16,-10-8 0,-2 5-16,-7-3 15,1 3 1,5 11-16,7 5 16,-1-5-16,-2 5 15,-1 8 1,4-3-16,-7-4 15,1 9 1,-1-2-16,-2 0 16,-7 3-1,7 2-15,2 0 16,1 6 0,-1 5-16,-2 2 15,-16 6 1,-14 16-16,-33 23 15,-38 33 1,-49 49-16,215-145 16,0 0-16,0 0 15</inkml:trace>
  <inkml:trace contextRef="#ctx0" brushRef="#br0" timeOffset="3259.1643">12533 6741 0,'-14'-29'16,"14"29"0,0 0-16,-51-3 15,15-7 1,1-6-16,2 8 16,0 0-1,3 0 1,3 3-16,-8-14 15,-10 3-15,0-2 16,-2-1 0,-1-7-16,-11 10 15,8-3 1,3 1-16,10-1 16,5 9-1,0-3-15,7 5 16,-7-3-16,0 0 15,0-2 1,4 3-16,-1 2 16,3 8-1,3 0-15,6 8 16,0 0 0,1 5-16,-1-3 15,-3 12 1,0-7-16,0 15 15,-6-4-15,1-5 16,-7 0 0,0 3-16,-3 3 15,-5-4 1,5 1-16,0-3 16,4-2-16,-1 5 15,9 2 1,0 1-16,0-1 15,4 3 1,-1-2 0,0 7-16,-3-2 15,-3 5 1,4-5-16,2 2 16,3 0-16,6-5 15,3 3-15,6-3 16,3-5-1,12 0-15,-3-3 16,15 6 0,11 7-16,4 0 15,3 14 1,2 0-16,4-1 16,-3-2-16,2 8 15,1-8 1,6 5-16,2-5 15,7 0 1,-1 6-16,4-6 16,-4-11-1,15-8-15,4-10 16,2-3-16,-8-5 16,-1 0-1,6-13-15,4-3 16,-1-5-1,-9 0-15,-5-8 16,-7-3 0,10-8-16,-4 0 15,-8-5 1,-10 0-16,-2 0 16,-9-3-16,-10-2 15,-8-3 1,-6 5-16,-9 6 15,-6-6 1,-3-5 0,-12-13-16,-6-16 15,-5-3-15,-7 6 16,-12-11 15,45 82-31,-128-273 16,42 207-16,9 11 15,11 10 1,7 8-16,-4 5 16,63 32-16,0 0 15,0 0 1</inkml:trace>
  <inkml:trace contextRef="#ctx0" brushRef="#br0" timeOffset="9700.8283">8611 8590 0,'44'24'16,"-44"-24"0,0 0-16,0 0 15,39 79 1,-24-44-16,-3 5 16,-9-9-1,3 9-15,3 5 16,-3 0-1,2 5-15,-2-2 16,-3-6 0,9-2-1,3-3-15,3 3 16,-3-3-16,3-3 16,3-2-16,2-6 15,-5 1 1,6-1-16,-3-5 15,3-2 1,-3-6-16,2-8 16,1 6-1,-3-11-15,0 0 16,0-16-16,0 0 16,5-10-1,10-9 1,6-4-16,2-14 15,7 13-15,-3 6 16,5-1 0,-5-10-16,-4 8 15,-2 0-15,0-2 16,-1 7 0,-2 0-16,0 3 15,2 5 1,4-2-16,3 2 15</inkml:trace>
  <inkml:trace contextRef="#ctx0" brushRef="#br0" timeOffset="12356.8874">15909 8902 0,'32'8'16,"-32"-8"-16,0 0 15,42 22 1,-18-7-16,-3 4 15,2 2 1,1-2-16,0 2 16,3 5-1,9 1-15,-4-1 16,1-7-16,0-1 16,-3 3-1,-1-10 1,4-6-16,-3 1 15,3-6-15,-4 5 16,4-2 0,6-9-16,-4 4 15,4-1-15,3-5 16,-9-8 0,-1-2-16,-2 2 15,-6-8 1,3-3-16,-1-2 15,4-8 1,12-10-16,26-17 16</inkml:trace>
  <inkml:trace contextRef="#ctx0" brushRef="#br0" timeOffset="20327.5612">6673 8604 0,'0'0'16,"0"0"-16,0 0 16,0 0-1,-36-30-15,24 15 16,4-7 0,-4 12-16,3-1 15,-6-13 1,3-2-16,-3-6 15,0 14 1,-6-6-16,3 8 16,-2-16-16,-1 8 15,6 11 1,-6-11-16,0 1 16,3-1-16,0 5 15,1 1 1,2 10-1,3-13-15,0-8 16,0 5-16,6 8 16,-6-5-1,6 2-15,0 3 16,0 0 0,0 6-16,-3-6 15,3 0-15,1 3 16,-4 0-1,3-1 1,-3-1-16,3 12 16,3-10-16,-3 2 15,6 3 1,-3 3-16,0 0 16,3-3-16,-6-3 15,6 11 1,0 0-16,0 0 15</inkml:trace>
  <inkml:trace contextRef="#ctx0" brushRef="#br0" timeOffset="26726.3288">5491 6524 0,'-26'106'16,"26"-106"0,0 0-16,-6 108 15,6-15 1,-6 2-16,6 3 16,-3-8-1,6-3-15,6 9 16,0-1-1,-3-18-15,0-9 16,-3-4-16,-1-17 16,-2-2-1,-8-10-15,5-3 16,-6-17 0,3-9-16,-6-22 15,0-24 1,-3-34-16,15 74 15,0 0 1,0 0-16</inkml:trace>
  <inkml:trace contextRef="#ctx0" brushRef="#br0" timeOffset="27332.3229">5542 6606 0,'0'0'15,"0"0"-15,54-58 16,8 18-16,10 1 16,-1 15-1,-9 8-15,-5 16 16,-3 10 0,-7 12-16,-2 9 15,-12 9 1,-13 10-16,-17 6 15,-11 5 1,-13 10-16,-15 11 16,-15-2-16,-2-4 15,-7-10 1,13-10-16,-7-8 16,-5-17-1,2-10-15,6-7 16,4-17-1,11-2-15,12 2 16,9-2 0,12 2-16,6 3 15,15 13-15,12 9 16,12 1 0,5 6-1,13 11-15,-1 5 16,1-8-16,-10 6 15,7-1 1,0-2-16,-1-9 16,-5-2-1,-13-2-15,-5-17 16,-9-2-16,-6-8 16,-9-16-1,-3-34-15,-6 50 16,0 0-16,0 0 15</inkml:trace>
  <inkml:trace contextRef="#ctx0" brushRef="#br0" timeOffset="27849.9321">6566 6249 0,'0'0'16,"0"0"-1,45 13-15,-1 6 16,1-3-16,11-3 16,7 0-1,-7-8 1,-5 11-16,-6-16 15,-13-2-15,-8-1 16,-12 0 0,-3 3-16,-9 3 15,-3 7-15,-6 14 16,-6 24 0,-3 18-16,-5 13 15,-4 6 1,-6 16-16,-3 2 15,-5-5 1,5-6-16,6-15 16,0-8-1,7-16-15,2-14 16,3-12-16,6-9 16,0-10-1,-3-8-15,-6 0 16,-23-5-1,44 5-15,0 0 16,0 0-16</inkml:trace>
  <inkml:trace contextRef="#ctx0" brushRef="#br0" timeOffset="28101.4304">6349 7413 0,'0'0'16,"0"0"0,0 0-16,0 0 15,56 19 1,-8-14-1,8 0-15,7-10 16,-1-6-16,1-2 16,5-6-1,-2 1-15,-1-1 16,-2 4-16,-10-1 16,-8 8-1,-3 2-15,-10-12 16,-2-11-1,-30 29-15,0 0 16,0 0-16</inkml:trace>
  <inkml:trace contextRef="#ctx0" brushRef="#br0" timeOffset="28521.4635">7492 6230 0,'0'0'0,"0"0"16,8 59-16,-8 4 16,3 24-1,-3 19-15,-11 5 16,-1 6-1,0-14-15,-6 0 16,-3 11 0,-9 26-16,-2-8 15,-1-5 1,3-8-16,-3 0 16,4-5-16,8-13 15,12-17 1,0-20-16,6-27 15,-3-16 1,3-21-16,6-37 16,3-53-1,-6 90-15,0 0 16,0 0-16</inkml:trace>
  <inkml:trace contextRef="#ctx0" brushRef="#br0" timeOffset="29106.606">7587 6183 0,'0'0'15,"0"0"1,38-3-16,-2 6 15,12 7 1,5 6-16,-2 3 16,0 7-1,-4-2-15,-2 0 16,-1 5-16,-2 3 16,-6 2-1,-9 0-15,-9 9 16,-4-1-1,-8 6-15,-9-9 16,-6 17 0,-5-8-16,-4-11 15,-6 0-15,-3-8 16,0 3 0,1-6-16,-4-2 15,3-6 1,-3-4-16,-3 1 15,-5 7 1,-7-1-16,-2-8 16,-1 0-1,6-2-15,4-3 16,2-6-16,12 1 16,0 0-1,9-6-15,0-5 16,1 13-1,14-5-15,0 0 16,0 0 0</inkml:trace>
  <inkml:trace contextRef="#ctx0" brushRef="#br0" timeOffset="38434.8429">15182 8508 0,'0'0'15,"0"0"-15,0 0 16,0 0 0,0 0-16,0 0 15,42-13-15,-27 5 16,6-5 0,-6 2-16,2-12 15,4 7 1,0-6-16,3-1 15,3-6 1,0-1-16,2-4 16,-2-6-1,0 1-15,-3-6 16,-1-6 0,-8 6-16,0-2 15,0 5 1,-6 7-16,0 11 15,3 8-15,-6-2 16,0-3 0,-6 5-16,0 0 15,0 16 1,-3-8-16,6 0 16,-3 5-16,0 3 15,6-5 1,3 8-16,0-1 15,0-2 1,-9 0-16,8 0 16,-5 0-16,0-5 15,-3 8 1,3-3-16,6 2 16,-9-2-1,0 0-15,0 0 16</inkml:trace>
  <inkml:trace contextRef="#ctx0" brushRef="#br0" timeOffset="42838.1056">15596 6725 0,'0'0'0,"0"0"16,0 0-16,0 0 16,-39 27-1,27-4-15,-2-1 16,-1 7 0,-6 13-1,-3 11-15,-6 10 16,1 9-16,-1 7 15,3 11 1,0 5-16,12-2 16,15-11-1,9-16-15,6-18 16,12-19-16,9-13 16,5-24-1,16-19-15,5-15 16,10-16-1,-1-11-15,1-10 16,-4-1-16,-14 4 16,-16 2-1,-8 7-15,-18 4 16,-12 2 0,-9 8-1,-15 3-15,-3 13 16,-11 8-16,-7 13 15,-5 8 1,2 3-16,9 10 16,15 3-16,4 0 15,11-3 1,9-8-16,15 3 16,8-2-1,10-6-15,-3-11 16,-30 19-1,0 0-15,0 0 16</inkml:trace>
  <inkml:trace contextRef="#ctx0" brushRef="#br0" timeOffset="43450.5212">16697 6680 0,'0'0'16,"0"0"-16,-53 24 16,-1 5-1,-17-2-15,-4 18 16,-2-3-1,8 5-15,10 1 16,8-3-16,13-5 16,14-9-1,15 4 1,21-3-16,9-6 16,23-5-16,7-2 15,8-3 1,13 2-16,11-2 15,-5-8 1,-16 5-16,-8 3 16,-16 0-16,-14 0 15,-12 2 1,-18 4-16,-15 7 16,-11 2-1,-19-2-15,-12 3 16,-8 3-1,-3 7-15,5-5 16,10-3-16,11-2 16,6-11-1,13-7-15,8-14 16,12-14 0,18-20-1,26-43-15,-35 77 16,0 0-16,0 0 15</inkml:trace>
  <inkml:trace contextRef="#ctx0" brushRef="#br0" timeOffset="43839.1258">17316 6707 0,'0'0'15,"0"0"-15,0 0 16,0 0-16,15 95 16,-30-32-1,-8 14-15,-7 8 16,0 2 0,3 3-16,3 8 15,-5-3 1,2-2-16,0-3 15,3-6 1,6 9-16,1 5 16,-10 0-16,9 0 15,9 2 1,9-23-16,-15-37 16,36-14-1,12-39-15,23-75 16,-56 88-1,0 0-15,0 0 16</inkml:trace>
  <inkml:trace contextRef="#ctx0" brushRef="#br0" timeOffset="44250.5995">17394 6723 0,'0'0'16,"0"0"-16,0 0 16,71-30-16,-29 33 15,5 8 1,1 12-16,6 4 16,-1-1-1,-5 6-15,-9 2 16,-16 6-1,-2 13-15,-18-3 16,-18-2-16,-17 2 16,-25 6-1,-11-3-15,-7 0 16,-2 0 0,2-8-16,4-11 15,11-18 1,25-11-16,32-13 15,21-34 1,-10-64-16,-8 106 16,0 0-16,0 0 15</inkml:trace>
  <inkml:trace contextRef="#ctx0" brushRef="#br0" timeOffset="44554.3991">18290 6667 0,'0'0'16,"0"0"-1,0 0-15,56 34 16,-14-20 0,11-4-16,7 1 15,2-3 1,-5-11-16,-6 3 15,-10-5 1,-5-6-16,-6-2 16,-3 0-1,-7-1-15,-5 4 16,3 7-16,-18 3 16,0 0-1,0 0-15</inkml:trace>
  <inkml:trace contextRef="#ctx0" brushRef="#br0" timeOffset="44930.1714">18584 6701 0,'0'0'15,"0"0"1,0 0-16,-18 72 15,-2-9 1,-10 14-16,-3 5 16,3 3-1,1 2-15,5-2 16,0-3-16,-3-6 16,6-2-1,0-13-15,1 5 16,2-7-1,0 4-15,0 1 16,-3-1 0,3-2-16,1-16 15,17-11 1,8-28-16,-8-57 16,0 51-16,0 0 15,0 0 1</inkml:trace>
  <inkml:trace contextRef="#ctx0" brushRef="#br0" timeOffset="45174.6596">18590 7392 0,'0'0'15,"0"0"-15,81-8 16,-13 3-1,-2-1-15,-4 6 16,3-13-16,7-3 16,-7-5-1,-5 3-15,-4-6 16,-56 24 0,0 0-1,0 0-15</inkml:trace>
  <inkml:trace contextRef="#ctx0" brushRef="#br0" timeOffset="48364.7727">16069 4961 0,'0'0'16,"0"0"-16,78-11 16,-28-8-1,1-2-15,-4 5 16,-8 1-1,-15 4-15,-9 8 16,-3 3 0,-3 11-16,-12 10 15,-3 5 1,-6 12-16,-6 7 16,-3 7-16,-9 9 15,1 3 1,-1 15-16,-12 8 15,-2-10 1,-7-13-16,0 4 16,7-33-1,5 2-15,9-8 16,6-3 0,1-4-16,11-12 15,3-7-15,6-3 16,6 5-1,0-8-15,6 6 16,-3-11 0,6 0-16,11 3 15,13 2 1,24-5-16,8-5 16,4-11-16,-1-5 15,9-8 1,1-8-16,5-10 15,-18-30-15,-68 85 16,0 0 0,0 0-16</inkml:trace>
  <inkml:trace contextRef="#ctx0" brushRef="#br0" timeOffset="48847.0699">17129 4818 0,'0'0'16,"0"0"-1,0 0-15,-39-27 16,12 46 0,-14 7-16,-10 3 15,-2 3-15,2-3 16,12 3 0,9-3-16,7 3 15,17 2 1,9 6-16,18-3 15,8 3 1,13 2-16,9 5 16,-1-7-1,1-13-15,-4 4 16,-8 1-16,-6-3 16,-15-8-1,-9 14-15,-15-3 16,-18-1-1,-12 1-15,-14 5 16,-16 5 0,-8-7-16,8-3 15,7-11 1,17-11-16,12-12 16,24-27-16,42-9 15,3-38 1,2-22-16,-41 98 15,0 0-15,0 0 16</inkml:trace>
  <inkml:trace contextRef="#ctx0" brushRef="#br0" timeOffset="49050.5365">17415 5215 0,'0'0'16,"0"0"-1,68 23-15,-20-4 16,11-11-1,1-3-15,5 3 16,4-19 0,-10-4-16,-5 4 15,2-18-15,25 24 16,-81 5 0,0 0-16,0 0 15</inkml:trace>
  <inkml:trace contextRef="#ctx0" brushRef="#br0" timeOffset="49697.2099">18200 4929 0,'0'0'0,"0"0"16,72-27-1,-10 25-15,-5-1 16,2-2-1,10-6 1,-1 6-16,-5 2 0,-4-10 16,-14 5-1,-15 3-15,-7 5 16,-17-3 0,-3 6-16,-9-1 15,-8 6 1,-4 8-16,-3 11 15,0 12 1,-3 1-16,6 5 16,-11-3-16,8 9 15,-12 9 1,3 20-16,-11-3 16,-1 10-1,-6 3-15,1-6 16,2-7-1,3 0-15,7-29 16,-10-14-16,6-16 16,13-10-1,8-8-15,6-10 16,9-1 0,9 1-16,6-12 15,11 12 1,13-1-16,18-2 15,11 0 1,10-11-16,8-8 16,-3 1-16,-2-4 15,8-7 1,0-6-16,13-13 16,23-23-1,-122 84 1,0 0-16,0 0 15</inkml:trace>
  <inkml:trace contextRef="#ctx0" brushRef="#br0" timeOffset="50015.2277">19626 4865 0,'0'0'15,"0"0"1,0 0-16,0 0 16,-51 8-16,10 13 15,-13 8 1,-8 3-16,-1 8 15,4-8 1,11-1-16,15-1 16,15 7-1,27 15-15,18 9 16,24 3 0,11-6-16,7-13 15,8-5-15,0-6 16,-2 8-1,-1-5-15,-17-5 16,-19-5 0,-17-6-16,-30 5 15,-38 9 1,-63 18-16</inkml:trace>
  <inkml:trace contextRef="#ctx0" brushRef="#br0" timeOffset="56954.7968">14641 7635 0,'0'0'15,"0"0"-15,77 24 16,-26 5 0,5 8-1,-5-13-15,5 8 16,-5-8-16,-3-6 15,-4 1 1,1-4-16,-1-7 16,7-2-1,3-12-15,8 4 16,-2 4-16,2-2 16,-8 0-1,-7-2-15,-2-1 16,3 6-1,-1 2-15,1-8 16,-6 3 0,-4 6-16,4 2 15,-3 2-15,-7 6 16,-2 5 0,0-13-16,9 3 15,2-1 1,7-4-16,8-9 15,4 0 1,-9-2-16,-4-3 16,-2 0-1,5 8-15,-5-5 16,6 2-16,-4 3 16,7 6-1,-10 4-15,4 3 16,3 9-1,-1-1-15,4-5 16,2-3 0,7-11-1,5 1-15,4-3 16,-1-5-16,13 7 16,11-4-16,-6-6 15,6 11 1,-5 2-16,-4-3 15,-6-2 1,-5-2-16,-7 10 16,1 2-1,-4 1-15,4-1 16,-4-2-16,-2-5 16,5-8-1,-3-1-15,7-7 16,2-8-1,-5-5-15,-7-9 16,-8 1 0,-4-1-16,1-2 15,-3 0 1,-1 0-16,10 0 16,-4-2-16,-8-9 15,-9 0 1,-3 6-16,-10 5 15,-2 3 1,-6-1-16,-6 1 16,-3 2-1,-6-8-15,-6-2 16,0-3-16,-6-5 16,-3-3-1,-9 3-15,4-1 16,-1 1-1,-6-5-15,-6-1 16,-3 0 0,-17-7-16,-4 5 15,-5 2-15,2 14 16,4 5 0,2 2-16,-8 6 15,-10 3 1,-8-3-16,0 0 15,2 5 1,-5-3-16,-18-4 16,-1 7-16,7-3 15,3 9 1,-15-1-16,-9 6 16,6 3-1,-1 2-15,-11 2 16,0 9-1,0-3-15,-9 5 16,3-2 0,3 0-16,6 2 15,119-5 1,-279 8 0,145 8-16,-6-8 15,15 5 1,3 5-16,9 11 15,8 8-15,-2 6 16,9 10 0,0 2-16,3 1 15,11-3-15,7 5 16,0 5 0,5 14-16,10 0 15,2-6 1,15-7-16,16 2 15,14 8 1,9-3-16,9 9 16,12-3-1,6-9-15,8-4 16,19 7-16,11 3 16,22 14-1,5-6-15,-6-3 16,22 16-1,8 27-15</inkml:trace>
  <inkml:trace contextRef="#ctx0" brushRef="#br0" timeOffset="61663.4429">8962 9424 0,'0'0'15,"0"0"-15,0 0 16,0 0-16,0 0 16</inkml:trace>
  <inkml:trace contextRef="#ctx0" brushRef="#br0" timeOffset="67354.19">7322 7262 0,'0'0'15,"0"0"-15,0 0 16,0 0-16,0 0 16,27 61-1,-18-40 1,5-5-16,-2 3 16,6-6-16,0 5 15,3-7 1,-3 0-16,3 4 15,-1 1 1,-2-2-16,0 1 16,3-1-16,-3 1 15,0 4 1,3-3-16,-1 0 16,-5-6-1,3-2-15,0-2 16,0 4-1,0-5-15,6-7 16,-4-1-16,4-2 16,-3 0-1,0-3 1,0-6-16,0 9 16,-4-8-16,-2-3 15,3-5 1,3-3-16,3-5 15,3 2 1,2-7-16,1 8 16,0-11-1,0-6-15,-7 1 16,7-3-16,0-5 16,0 7-1,2 4-15,13-6 16,21-16-1,-66 61-15,0 0 16,0 0 0</inkml:trace>
  <inkml:trace contextRef="#ctx0" brushRef="#br0" timeOffset="68593.2101">17992 8244 0,'39'13'0,"-39"-13"16,0 0 0,53 24-1,-14-6-15,-3-2 16,-4 3-16,4-9 16,-6 3-1,-3 6-15,2-8 16,-8-1-1,3-2-15,-12-5 16,6 2 0,6-13-16,2 0 15,7-2-15,6-20 16,8 1 0,13-10-16,5-22 15,16-13 1,26-27-16,-107 101 15,0 0-15,0 0 16</inkml:trace>
  <inkml:trace contextRef="#ctx0" brushRef="#br0" timeOffset="80670.23">7679 12360 0,'3'69'15,"-3"-69"-15,0 0 16,0 0 0,3 90-16,3-45 15,6-3 1,3 6-16,0-11 15,2-3 1,7 3-16,-3-2 16,0 2-1,0-5-15,3 2 16,-1-5 0,4-2-16,6-9 15,0-13 1,2-15-16,16-27 15,14-24-15,4-37 16,-1-32 0,10-18-16,-1-8 15,12-3 1,7 1-16,-16-1 16,6 16-16,24 21 15</inkml:trace>
  <inkml:trace contextRef="#ctx0" brushRef="#br0" timeOffset="84118.5128">7521 13844 0,'42'40'16,"-42"-40"-16,0 0 15,0 0 1,33 74-16,-24-45 16,6 11-1,2-3-15,1 0 16,3-2-16,3-4 16,3 1-1,2-8 1,1-6-16,6-2 15,0-10-15,-1-6 16,4-8-16,-3-11 16,5-5-1,1-10 1,6-8-16,2-9 16,1-7-16,-6-3 15,-7 0 1,-2-7-16,-9-4 15,8 11 1,-2 6-16,6 4 16,11 1-16</inkml:trace>
  <inkml:trace contextRef="#ctx0" brushRef="#br0" timeOffset="91671.2778">9239 13072 0,'0'0'0,"0"0"16,0 0 0,0 0-16,-39-71 15,30 36-15,-12-7 16,3-3-1,3 0-15,1-5 16,-1-3 0,3-8-16,3 5 15,0-10 1,3-3 0,3 3-16,6-5 15,0-1-15,0-2 16,6-5-16,0 5 15,0-6 1,0 12-16,0-1 16,-1-5-1,1 5-15,-6-5 16,15 5 0,-3-2-16,6-1 15,3 6 1,3 0-16,8 0 15,7 5 1,0-16-16,5 6 16,-5 2-16,-3-8 15,8 6 1,1-3-16,11-11 16,1 3-1,5 0-15,1 0 16,-7 5-16,4-2 15,2-6 1,10-2-16,2 2 16,-2 9-1,-7-1-15,-3-10 16,4-1 0,-1 9-16,10 16 15,-7 7-15,4-8 16,-1-2-1,6 0-15,10 5 16,-7 6 0,-3 5-16,7 5 15,5-3 1,0 0 0,0 1-16,-2 12 15,2 6-15,6 13 16,-5-7-16,-4 9 15,-3 9 1,3 8-16,4 7 16,-10-4-1,-3 4-15,1 3 16,2 8 0,-9 1-16,-2-6 15,-13 2-15,-14 1 16,-12-4-1,-9-1-15,-12-9 16,-6 3 0,-9 2-16,-9-15 15,-3-3 1,-3-2-16,0-12 16,-6-12-1,18-8-15</inkml:trace>
  <inkml:trace contextRef="#ctx0" brushRef="#br0" timeOffset="91983.4435">12956 8545 0,'0'0'0,"0"0"15,0 0-15,42 48 16,-13-11-1,7-5-15,-3 5 16,0-11 0,8 11-16,1 6 15,-6-17 1,-9 1-16,-10-1 16,-5-5-1,-15 0-15,-9-7 16,-11 1-1,-22 7-15,-26 9 16,-54 9 0,-42 18-16</inkml:trace>
  <inkml:trace contextRef="#ctx0" brushRef="#br0" timeOffset="95104.1141">7033 5196 0,'0'0'0,"-107"5"16,-39 6 0,-35 13-16,-16 13 15,10-11 1,-19 19-16,1 8 16,-12 11-16,2 15 15,1 21 1,24 6-16,-4-5 15,10 23 1,2 19-16,3 8 16,10 31-16,-7 6 15,10 42 1,-37 27-16,1 37 16,-13 34-1,19 37-15,-3 29 16,20 32-1,-2 8-15,26 21 16,33 0-16,18 5 16,26-44-1,28 10 1,23 10-16,18 19 16,21-5-16,20 5 15,25-21 1,32-16-16,36-11 15,3-10 1,42-45-16,26-37 16,7-45-1,23-40-15,39-50 16,0-35-16,15-50 16,26-52-1,-17-43-15,2-48 16,22-39-1,23-32-15,-2-37 16,-16-35 0,-26-26-16,11-47 15,-2-35 1,-24-29-16,-21-6 16,-51 1-16,-26 26 15,-39-5 1,-21-13-16,-15-17 15,-6-7 1,-27-8-16,-26-8 16,-9-21-1,-12-19-15,-30-5 16,-27 8 0,-21 10-16,-5 37 15,-1 30 1,-17 16-16,-15 12 15,-10 14-15,4 29 16,6 24 0,-18 13-16,-6 19 15,-6 15 1,-6 11-16,-3 27 16,6 26-16,3 7 15,0 17 1,3 21-16,18 16 15,-4 2 1,7 35-16</inkml:trace>
  <inkml:trace contextRef="#ctx0" brushRef="#br0" timeOffset="96888.3201">8548 11704 0,'0'0'15,"0"0"-15,86-77 16,-20 30-1,11-9-15,4 1 16,8-1-16,-6-7 16,-5-1-1,5-5-15,12 3 16,0-3 0,-2-5-16,2-5 15,9-8 1,6-1-16,-9 4 15,-2 2 1,5 0-16,9 2 16,-9 1-16,0 0 15,0-1 1,1 6-16,-7 0 16,-3 5-1,6 3-15,3 0 16,-8 3-1,-13 2-15,3-3 16,10 3-16,-7 8 31,-9 1-31,1-1 0,-7 2 16,9 4 0,-2-11-16,-7-1 15,1 6 1,2 0-16,3-5 15,4 8 1,-10-6-16,0-7 16,4 5-16,-7 5 15,1 5 1,-10 3-16,-8 6 16,-4 12-1,-5-2-15,-6 5 16,-10 3-1,-5 3-15,-3 7 16,-9 11-16,-6 3 16,-6-1-1,0-2-15,-9-10 16</inkml:trace>
  <inkml:trace contextRef="#ctx0" brushRef="#br0" timeOffset="97335.7518">12641 8437 0,'0'0'0,"0"0"15,38-8 1,1 5-16,17 11 16,4 3-1,6 5-15,2-6 16,-3-2 0,-8-3-1,-6-12-15,-13 1 16,-5 6-16,-6 0 15,-12 0-15,0 11 16,-12 2 0,-9 11-1,-9 16-15,-9 5 16,-12 10-16,-11 14 16,-22 31-1,-26 17-15,-24 34 16,-18 50-1,-9 37-15</inkml:trace>
  <inkml:trace contextRef="#ctx0" brushRef="#br0" timeOffset="102442.3256">13405 7511 0,'0'0'15,"0"0"-15,0 0 16,0 0-16,0 0 15,-44 13 1,32-2-16,-3-1 16,-12 4-1,-5-1-15,-7 5 16,-6 1 0,1 5-16,-1 7 15,3-12 1,4 13-16,-1-6 15,3-2-15,3-6 16,1 9 0,-7-11-16,3 2 15,1 3 1,-1-5-16,3 5 16,3 3-1,1 0-15,8 8 16,0 13-1,6 10-15,-3 1 16,3-1-16,3 9 16,0-6-1,9 8-15,-2-2 16,7 10 0,4 5-16,6 1 15,9-6-15,6-6 16,3-1-1,8-4-15,7 1 16,18-9 0,23-2-16,9-16 15,3 3 1,12-14-16,15 6 16,6 0-1,6 7-15,0-7 16,-3 8-1,-6 2-15,3 1 16,3 2-16,-15-1 16,0 4-1,0-3-15,-6-13 16,6 8 0,6-11-16,3-14 15,0-12-15,6-13 16,-6-6-1,-3-8-15,3 0 16,-3-10 0,-3-1-16,-12-2 15,3-2 1,-2-1-16,-1-10 16,0-1-16,3-2 15,-9 6 1,-6-3-16,-8-11 15,2 8 1,-6 0-16,-8-3 16,-13 3-1,-14 3-15,-4 5 16,-8-8 0,-12 0-16,-12 0 15,-9-13 1,-18-5-16,-15-22 15,-24-10-15,-14 0 16,-21-11 0,-31 11-16,-19-3 15,-55 29 1,-38 30-16,-57 23 16,-56 42-1,342-18-15,0 0 16,0 0-16</inkml:trace>
  <inkml:trace contextRef="#ctx0" brushRef="#br0" timeOffset="107772.2319">18587 9868 0,'0'0'16,"-47"-10"-16,47 10 15,0 0 1,0 0-16</inkml:trace>
  <inkml:trace contextRef="#ctx0" brushRef="#br0" timeOffset="108351.3654">17849 10088 0,'0'0'16,"-62"13"-16,-13 13 15,10 11 1,-1-2-16,13 7 16,8-7-1,3 2-15,19-8 16,5 0 0,9 5-16,12 1 15,9 4-15,6 6 16,-1-2-1,13 7 1,9 3-16,2 10 16,7-2-16,21-3 15,8 1 1,3-9-16,4-5 16,2 0-1,6-16-15,3 3 16,-8-9-16,-4-17 15,6-6 1,13-8-16,2-13 16,6-14-1,0-2-15,-3-10 16,-9-14 0,-8 2-16,-13-7 15,-11 0 1,-13-11-16,-8-5 15,-15-2-15,-13-6 16,-20-3 0,-20-2-16,-25 0 15,-26 2 1,-16 22-16,-26 20 16,-18 20-1,6 28-15,-3 27 16,-9 21-1,140-45-15,0 0 16,0 0-16</inkml:trace>
  <inkml:trace contextRef="#ctx0" brushRef="#br0" timeOffset="109589.158">17796 11545 0,'-39'6'16,"39"-6"-16,-57 0 15,-11 5 1,-4 6-16,4-3 16,8 5-1,4-3-15,-1-4 16,7 4 0,2 1-16,12 7 15,7 4 1,2 9-16,12 6 15,3 11 1,9 2-16,0 8 16,12 6-1,9-3-15,9-3 16,11 8-16,19 3 16,2-3-1,13-18-15,-7-11 16,7-8-1,2-11-15,10-10 16,-1-10 0,-3-17-16,-5-7 15,2-6-15,-6-16 16,1-13 0,-13-10-16,-14 7 15,-21-7 1,-24 71-16,0 0 15,0 0-15</inkml:trace>
  <inkml:trace contextRef="#ctx0" brushRef="#br0" timeOffset="112855.9865">17435 13006 0,'-26'10'0,"26"-10"15,0 0 1,-87-15-16,37-1 15,5-3 1,-3-7-16,10-1 16,-7 3-1,6-2-15,-5 0 16,-4 2 0,-8 0-16,-1 0 15,3 3 1,1 8-16,-4 2 15,-2 6-15,-10-6 16,1 9 0,-4-4-16,-2 12 15,-6-12 1,-7 6-16,-14 3 16,3-8-16,3 7 15,0 4 1,-4-4-16,7 6 15,12 3 1,2-1-16,-5 9 16,-15-1-1,-3 11-15,-1 1 16,4 4-16,12 3 16,8 5-1,13-2-15,14 5 16,7-3-1,8 1 1,9-4-16,9 4 16,9-4-16,6-2 15,6-2 1,12 2-16,12 5 16,9-5-16,11 8 15,10-8 1,11 8-16,7-10 15,8-1 1,0-2-16,4-6 16,8 6-1,6-3-15,0 3 16,4-6 0,2-2-16,6 2 15,9-2-15,-6-16 16,3-2-1,-3-1-15,-6 0 16,0-10 0,6 0-16,-2 7 15,-4-4 1,-12 4-16,3 3 16,6 1-1,-3 2-15,4-6 16,2 4-16,-9-1 15,-15-10 1,-8-1-16,-10-7 16,-6-8-1,-2-3 1,-6 0-16,-10-2 16,-11-9-16,-6-7 15,-6 5 1,-9 3-16,-10-1 15,-2 4-15,-2-6 16,-7 0 0,-9-14-16,-9-18 15,-9 1 1,-11-1-16,-16 3 16,-11-3-1,-10 8-15,-11 8 16,-27 3-16,0 5 15,122 45 1,0 0-16,0 0 16</inkml:trace>
  <inkml:trace contextRef="#ctx0" brushRef="#br0" timeOffset="125925.5285">18441 14612 0,'0'0'16,"0"0"-16,0 0 16,0 0-1,24 50-15,-21-31 16,-3-4 0,-3 1-16,-3 11 15,0-22 1,-3 8-16,0 0 15,6-2 1,3 0-16,0-9 16,0 9-16,3-11 15,0 8 1,0-3-16,0-5 16,3 8-1,0-3-15,0-2 16,-6 2-1,9 8-15,-3-5 16,3 3-16,-3-6 16,0 1-1,0-1-15,3-5 16,-3 3 0,0 2-16,0-3 15,0-2 1,-3-2-16,3 7 15,0-5 1,-3 8-16,5-5 16,1-6-16,-3 3 15,3 5 1,3-2-16,-3-6 16,9-2-1,0-6-15,6 4 16,2-7-1,4-2-15,3-7 16,-3 1 0,8 1-16,-2 0 15,-6-3-15,3 8 16,-1 1 0,-8 4-16,-3 3 15,-9 0 1,-6 8-16,-3 0 15,0-3 1,0 6-16,-3-3 16,0 3-1,0 2-15,0-5 16,0 0-16,0 0 16,0 0-1,0 0-15,0 0 16,0 0-1,0 0-15,0 0 16,0 0 0,0 0-16,0 0 15,0 0 1,0 0-16,0 0 16,0 0-16,0 0 15,0 0 1,0 0-16,0 0 15,0 0 1,0 0-16,0 0 16,0 0-1,0 0-15,0 0 16,0 0-16,0 0 16,0 0-1,0 0 1,0 0-16,0 0 15,0 0-15,0 0 16,0 0-16,0 0 16,0 0-1,0 0-15,0 0 16,0 0 0,0 0-16,0 0 15,0 0 1,0 0-16,0 0 15,0 0-15,0 0 16,0 0 0,0 0-16,0 0 15,0 0 1,0 0-16,0 0 16,0 0-1,0 0-15,0 0 16,0 0-1,0 0-15,0 0 16,0 0 0,0 0-16,0 0 15,0 0-15,0 0 16,0 0 0,0 0-16,0 0 15,0 0 1,0 0-16,0 0 15,0 0 1,0 0-16,0 0 16,0 0-16,35-18 15,-26 12 1,-6 1-16,0 5 16,3-3-1,0-5-15,-3 6 16,3 4-1,-3-7-15,6 0 16,-6-1 0,0 4-16,6-6 15,-9-3-15,3 9 16,3 2 0,3-11-16,-6 8 15,9 1 1,0-9-16,-3-5 15,-4 8 1,-2-2-16,3 2 16,0 0-1,-6-3-15,6 3 16,0 0 0,3 3-16,-3 0 15,6 0-15,-6-9 16,0 1-1,3 8-15,0-3 16,0 0 0,3 5-16,0-2 15,-4-8 1,4 8-16,0-1 16,3-2-16,-3 0 15,0 0 1,-3 0-16,6 1 15,-6 1 1,0-2-16,3 3 16,-1-6-1,-2 6-15,-3 3 16,3-6 0,3 5-16,-3-2 15,-6-1-15,3 4 16,0 4-1,-3-2-15,0-5 16,3 5 0,-6-3-16,0-2 15,3 5-15,0 0 16,-3-3 0,0 3-16,0 0 15,0 0 1,0 0-16,0 0 15,0 0 1,0 0-16,0 0 16,0 0-16,0 0 31,0 0-31,0 0 0,0 0 16,0 0-1,0 0-15,36-15 16,-30 12-1,-4-2-15,1 2 16,0 0 0,6-2-16,-6 0 15,0 2 1,0 3-16,0-2 16,-3-1-16,0 6 15,0-1 1,0 1-16,0-3 15,0 0-15,0 0 16,0 0 0,0 0-16,0 0 15,0 0 1,63-56-16,-63 56 16,0 0-1,0 0 1</inkml:trace>
  <inkml:trace contextRef="#ctx0" brushRef="#br0" timeOffset="149718.3685">18700 14739 0,'9'8'15,"-9"-8"1,0 0-16,-41-43 16,5 9-16,-18-11 15,-8-11 1,-1 3 0,-5-5-16,-4 3 15,-11 10-15,-9-8 16,0 8-1,5-3-15,4 1 16,-6 2 0,-16-6-16,4 1 15,6 8 1,-9 10-16,-9 3 16,3 13-16,-3 3 15,-4 8 1,-5 12-16,9 15 15,3-9 1,-9 27-16,0-1 16,3 11-1,3 3-15,-3-2 16,9 2-16,8 7 16,7-1-1,3-4-15,12-2 16,20 8-1,9 13-15,16 5 16,14-2-16,15 0 16,21 2-1,2 9-15,19 9 16,12-1 0,8 4-1,13-5-15,11 9 16,-3-14-16,10-6 15,14-7 1,18-3-16,6-10 16,15-14-16,6-16 15,5-7 1,13-22-16,9-10 16,-1-24-1,10-11-15,-7-8 16,13-5-1,-7-5-15,7-13 16,-16-17 0,-20-17-16,-18-12 15,-27-20-15,-29-35 16,-37-16 0,-44-24-16,-68-18 15,-66-19 1,-116-34-16,250 283 15,0 0-15,0 0 16</inkml:trace>
  <inkml:trace contextRef="#ctx0" brushRef="#br0" timeOffset="150558.9725">20590 14757 0,'0'0'0,"0"0"16,-65-108-16,-7 39 15,-20 0 1,-9 24-16,3 8 16,98 37-1,0 0-15,0 0 16</inkml:trace>
  <inkml:trace contextRef="#ctx0" brushRef="#br0" timeOffset="151419.2892">18602 14874 0,'0'0'15,"0"0"1,0 0-16,0 0 16,-39 10-16,31-10 15,5-5 1,-3 2 0,0-5-16,0 3 15,0-6-15,-3 1 16,0-3-1,-3-3-15,-6 0 16,-9-3-16,1-2 16,-1-5-1,-6-1-15,-3-2 16,-2-8 0,-13-13-16,-12 0 15,-8-1 1,0-4-16,-1 2 15,-5-8 1,-10 0-16,-8 6 16,-3-1-1,0 6-15,-12 0 16,-15-3 0,-6 2-16,-6 6 15,-6 6-15,6 12 16,3 1-1,-3 18-15,3 13 16,6 6-16,0 10 16,12 8-1,12 13-15,6 22 16,23 28 0,25 22-1,26 16-15,15 5 16,18 13-16,18 0 15,14-2 1,13-6-16,12-13 16,8-16-16,9-19 15,15 1 1,10-8-16,11-1 16,15-12-1,11-11-15,13-14 16,18-10-1,11-5-15,4-16 16,-4-16 0,4-21-16,-1-19 15,-8-18 1,-1-19-16,-23-29 16,-15-31-16,-24-48 15</inkml:trace>
  <inkml:trace contextRef="#ctx0" brushRef="#br0" timeOffset="175620.5081">19313 9852 0,'-65'-34'16,"65"34"-1,0 0-15,-98 3 16,17-6 0,-5-10-1,-15 21-15,9 10 16,2 3-16,-11 11 16,-9 10-1,3 9-15,3 20 16,3 14-1,-1 5-15,13 5 16,24 13 0,17 3-16,24-7 15,24-12-15,18-15 16,21 0 0,20-16-16,22-1 15,14-12 1,9-6-16,6-2 15,24-8 1,0-14-16,-3-2 16,3-8-1,-6-5-15,-15-3 16,-12-11-16,-9-5 16,-8-2-1,-16-11-15,-20 0 16,-15-8-16,-10 2 15,-17-7 1,-12-3-16,-9-13 16,-8-1-1,-16-4-15,-3-1 16,-8-4 0,5-4-16,-3 1 15,10 5 1,-1 10-16,9 11 15,6 8 1,24 37-16,0 0 16,0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0-04-23T04:13:34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6631 5683 0,'57'32'15,"-57"-32"1,0 0-16,62 39 15,-23-12 1,3-1-16,-6 3 16,-7-8-1,7 1-15,-6-7 16,-9-9 0,2 7-16,-2-10 15,-6-3 1,3-8-16,6 2 15,0-17 1,2-1-16,13-16 16,0-13-16,-4-5 15,4-6 1,-6 6-16,-9 11 16,-6-4-16,-9 14 15,-4 24 1,-8 0-1,3 16-15,-2-9 16,2 12-16,-3-1 16,8 0-1,10 0-15</inkml:trace>
  <inkml:trace contextRef="#ctx0" brushRef="#br0" timeOffset="5940.885">7864 9765 0,'32'87'15,"-32"-87"1,0 0-16,27 72 16,-9-25-1,9-2-15,3 11 16,-4-19-16,4-11 16,-3 1-1,6 7-15,-4-23 16,4-1-1,6 1-15,-4 0 16,1-6 0,3 0-16,9-10 15,5-8-15,4-9 16,-1-7 0,1-18-1,-1-4-15,-2-7 16,2 3-1,1-11-15,11-1 16,1-7-16,-1 0 16,-8 8-1,-13 5-15,-2 8 16,-6 16-16,5 8 16,7 13-1,9 3-15,8 8 16</inkml:trace>
  <inkml:trace contextRef="#ctx0" brushRef="#br0" timeOffset="7252.3058">7896 11069 0,'36'-5'16,"-36"5"0,0 0-16,0 0 15,24 71 1,-12-23-16,-6 2 16,6 14-1,-3 2-15,-1 3 16,-2-8-1,6-9-15,0 1 16,12-8 0,0-8-16,12-8 15,-1-10-15,4-14 16,0-10 0,2-14-16,7-4 15,17-14 1,16-16-16,5-19 15,3-23-15,1 0 16,17 0 0,18-6-1,36-10-15</inkml:trace>
  <inkml:trace contextRef="#ctx0" brushRef="#br0" timeOffset="14682.3615">14673 11842 0,'48'61'15,"-48"-61"1,0 0-16,57 63 15,-10-15 1,-5-3-16,2 0 16,1-3-1,-3-8-15,-6-7 16,2-6 0,-5-13-16,-3-11 15,-6-2-15,5-11 16,-2-8-1,6 3-15,0 0 16,-1 5 0,-2 11-1,3 5-15,-3 13 16,-4 6-16,-2 2 16,0 5-1,-3 3-15,-3 3 16,-3-8-16,2-11 15,1-5 1,0-8-16,6-13 16,15-14-1,8 4-15,7-4 16,2 3-16,1 0 16,-9 14-1,2 10-15,-5 0 16,-1 10-1,1 6 1,3 8-16,-4 3 16,-2-12-16,3 9 15,-7-18 1,-2-6-16,-3-8 16,8-11-1,-2 9-15,6-6 16,8 0-16,7 0 15,5-3 1,1 4-16,2-1 16,10 8-1,5 0-15,0-5 16,-8 2 0,-4 6-16,-5 2 15,-1 3-15,4 11 16,-1 2-1,-8 0-15,-10 3 16,-8 0 0,5 5-16,7-5 15,3-6 1,5-2-16,1-5 16,-1-8-1,1-8-15,8-1 16,3 1-16,1 0 15,-7 0 1,-11 7-16,-7 4 16,4 2-1,-3 5-15,-4 6 16,-2 4 0,0 1-16,-1 3 15,-5-9-15,3-2 16,-10-13-1,4 8-15,3-11 16,8 2 0,1-1-16,3-4 15,2-2 1,-2 5-16,-4 0 16,1-3-1,0-2-15,11 2 16,4 1-16,-1 2 15,-8-5 1,-1 2 0,-2 1-16,-1 2 15,1-3-15,0 3 16,-4 3 0,1-8-16,-6 2 15,-4 3-15,-2 0 16,0 0-1,5-2 1,7-6-16,3 5 16,2-7-16,-2-1 15,-7-5 1,-5-2-16,-9-9 16,-6 9-1,-6-6-15,-7-2 16,-5 5-16,-3-6 15,0-2 1,-9 0-16,0 3 16,3-1-1,-5 6-15,-7-8 16,0 8 0,0-10-16,-6-1 15,0-2-15,-3-6 16,-8 0-1,-10 3-15,-3 0 16,-5 11 0,-4 5-16,1-8 15,2-3 1,0 0-16,-5 6 16,-10-6-1,-11 9-15,-3 4 16,2-5-16,1 3 15,-15 3 1,-13 2-16,7 0 16,9 6-1,-9-9-15,-6 9 16,-10-14 0,10 11-1,-6-8-15,-6 2 16,-3 3-16,-6 1 15,-12-6-15,6 5 16,6 0 0,-3 5-16,-6 6 15,9 3 1,-9 2-16,-6 5 16,12 8-1,0 1-15,-8 9 16,2 1-16,-9 8 15,-3 0 1,6 8-16,0 2 16,-3 6-1,9 5-15,-12 5 16,-2 3 0,11 2-16,-3 4 15,9-4 1,15 9-16,6-6 15,11 3-15,13-8 16,18-3 0,14-10-16,15 2 15,4-10 1,-19 13-16,12-6 16,42-39-16,0 0 15,0 0 1</inkml:trace>
  <inkml:trace contextRef="#ctx0" brushRef="#br0" timeOffset="18223.211">14275 11839 0,'0'0'16,"0"0"-16,-45 27 15,15-6 1,3-8-16,-14 3 16,2 8-1,-9-16-15,4 5 16,-4 0-1,0-8-15,1 6 16,-4 2-16,-8 0 16,-10 3-1,7-3-15,-4 1 16,1 4 0,-4-5-16,-5-2 15,-3-3 1,-4-5-16,4 15 15,-4-18 1,4-3-16,-9-10 16,-1 8-16,1 8 15,-3 2 1,-18-2 0,0 4-16,-4 7 15,1-12-15,-6 6 16,-6-2-1,0-4-15,-3-2 16,-3 0-16,6-8 16,0-5-1,-3-5 1,9-1-16,15-10 16,3 5-16,11 0 15,19 3 1,11-8-16,22 0 15,11 2-15,9 1 16,6 5 0,6-3-16,3-8 15,0 6 1,6 10-16,0 3 16,0 2-1,3 1-15,6 4 16,14 4-1,-29 2-15,0 0 16,0 0-16</inkml:trace>
  <inkml:trace contextRef="#ctx0" brushRef="#br0" timeOffset="18654.6719">10852 11543 0,'0'0'16,"0"0"-16,0 0 15,-57 39 1,19-15-16,-10 3 16,-6 7-1,-11-5-15,-13-2 16,4 2-1,0-3-15,8-10 16,13-3 0,8-2-16,9-8 15,12-1-15,7-4 16,8 2 0,9-11-16,9 8 15,3 6 1,2 2-16,7-2 15,3 8 1,18 15-16,14 14 16,34 7-1,29 25-15,-119-72 16,0 0-16,0 0 16</inkml:trace>
  <inkml:trace contextRef="#ctx0" brushRef="#br0" timeOffset="26195.4206">6527 14112 0,'0'0'16,"0"0"-16,78-3 15,-40 8 1,7-10-16,-6 29 16,5-8-1,4 2-15,2 1 16,7-19-1,0 0-15,-7 0 16,4-3-16,2-10 16,7-6-1,5-12-15,4 4 16,-4 3 0,-5-2-16,-4 2 15,1 6 1,-1 7-16,-2-2 15,2 15-15,-2 1 16,-10 0 0,-2 5-16,-3 5 15,-4 3 1,4-6 0,9 1-16,2 2 15,7-8-15,-1-5 16,1-5-16,-1 2 15,1-7 1,-1-9-16,7 14 16,-1-8-1,-8 8-15,-6-3 16,5 0 0,4 8-16,-1 8 15,4 5-15,-4-3 16,-5-2-1,-7 6-15,4-6 16,3 2 0,2 1-16,1-9 15,-4 6 1,1-10-16,-10-1 16,4 6-1,-3-6-15,-1 0 16,4-2-16,-3 0 15,-1 2 1,1-2-16,-9-3 16,-4 3-1,-8-1-15,-3 9 16,-6-6 0,6 9-16,-6-6 15,3 5 1,-1-2-16,1-6 15,6 6 1,0-6-16,3 8 16,-1-10-16,1 5 15,0-3 1,3 1-16,0-6 16,-4 0-1,-2 2-15,0-1 16,0 1-1,0 4-15,2-1 16,-2 0 0,0-2-16,0 5 15,3-5-15,2 2 16,1-2 0,0-1-16,0 1 15,-4 3 1,-2 2-16,0-3 15,0-2-15,-3 5 16,-1-3 0,1 3-16,6 3 15,3-1 1,3 1-16,-1 5 16,7-11-1,3 11 1,-4-3-16,-2 3 15,0 0-15,-6 0 16,-4 0-16,1-3 16,3 3-1,3 0-15,-1 6 16,4-7 0,0 7-16,0-6 15,-4-6 1,1 4-16,-3 2 15,-3-6-15,-1 3 16,-2 6 0,3-3-16,-3-3 15,6 3 1,-4 0-16,7-5 16,0 2-1,6 0-15,-4-2 16,4 2-1,0-2-15,-7-11 16,4 8-16,0-11 16,5 9-1,7-1-15,-3-5 16,5 6 0,-2-1-16,0-2 15,-7-3 1,1 0-16,-3 5 15,-4-5-15,10 6 16,-3 7 0,8-5-16,-5-3 15,-1 1 1,-2-6-16,-12 0 16,3 8-1,-1-11-15,4 11 16,0-3-16,8 1 15,-5-4 1,3-1-16,0 1 16,-1 4-1,-8-1-15,0-2 16,-1 2 0,-2 3-16,6-3 15,0 3-15,-1-2 16,7 4-1,-3-4-15,-1 7 16,-2-5 0,-3 5-16,-3-2 15,-7 0 1,-5-3-16,3-3 16,0-5-1,0 8-15,6-3 16,-4 3-16,4 0 15,9-2 1,3 4-16,2-4 16,1 4-1,0 1-15,2-3 16,16-5 0,17 7-16,-2-15 15,-75 13-15,0 0 16,0 0-1</inkml:trace>
  <inkml:trace contextRef="#ctx0" brushRef="#br0" timeOffset="28363.9159">15828 13265 0,'0'0'16,"0"0"-1,0 0-15,-21-74 16,4 32-16,-7 2 16,-3-2-1,-9-6 1,-5-10-16,-1 2 15,0 1-15,1-1 16,-1 9 0,0-1-16,-11-5 15,-10-3 1,-5 1-16,-7-3 16,4 10-16,2 6 15,-14 7 1,-9 1-16,-1 5 15,7 2 1,3 4-16,-9 4 16,-10 6-1,4 5-15,0 11 16,-6-6-16,0 8 16,-1 6-1,10 10-15,-18 5 16,-6 4-1,3-1-15,-6 8 16,-9 5 0,12 3-16,0 18 15,-3 6 1,6 3-16,18-4 16,5 1-1,4-3-15,15 11 16,5 0-16,22-6 15,14 1 1,18-9-16,18 9 16,15 7-16,17 16 15,22 3 1,26-3-16,10 6 16,23 5-1,35-16-15,22-8 16,29-29-1,13-22-15,-215-31 16,0 0 0,0 0-16</inkml:trace>
  <inkml:trace contextRef="#ctx0" brushRef="#br0" timeOffset="42030.3738">3125 4775 0,'-205'-71'15,"35"42"-15,27 50 16,1 16-1,-4 13-15,3-2 16,9 10 0,-3 3-16,9 2 15,3 9 1,-6 23 0,15 22-16,15 4 15,0 30-15,-4 16 16,10 21-16,12 13 15,2-3 1,16 6-16,-6 5 16,11 16-1,3 5-15,19 3 16,2 15 0,12-12-16,12 26 15,9-3 1,15 11-16,12 5 15,12-18-15,0-11 16,5-8 0,13-13-16,5 5 15,13-13 1,8-14-16,-5-15 16,-1 5-1,21-2-15,12-3 16,12 0-1,3-9-15,12 7 16,3-6-16,30 2 16,6 1-1,-4-11-15,19-3 16,-13-21 0,13 8-16,8-18 15,22 2 1,2 0-16,24-10 15,-9-14-15,9 3 16,21-16 0,6-7-16,11-9 15,1-8 1,-9 3-16,6-2 16,12-19-1,8-9-15,1-12 16,8-11-16,-2 3 15,11-13 1,7-4-16,8-9 16,9-12-1,15-4-15,4-3 16,20-11 0,17-13-16,22-8 15,18 0 1,11-11-16,-17 14 15,23-22-15,39-20 16,21-14 0,-6 5-16,-24 3 15,-50 6-15,-13-17 16,4-15 0,29 7-1,-11-15-15,-13 0 16,-44-3-16,-9 2 15,-12-15 1,-18-3-16,-17 3 16,-34-11-1,-52 6-15,-1-4 16,-42-15 0,-6 3-16,-29 2 15,-45-7-15,-45 20 16,-35-15-1,-33 2-15,-36-5 16,-26-19 0,-40-4-16,-14-7 15,-21-7 1,-29-23-16,-25-33 16,-14 3-1,-34 0-15,13 13 16,0 8-16,-21-13 15,-12 11 1,-18 10-16,-15 11 16,3 7-1,-17 17-15,-31-19 16,-32 5 0,-39 0-16,21 11 15,0 3-15,-17 13 16,-19-6-1,-12 14-15,4 10 16,-4 0 0,33 40-16,6 11 15,-6 5 1,-9 13-16,16 10 16,-4 22-1,33 5-15,-10-5 16,1 2-1,3-2-15,12 16 16,9 2 0,29 27-16,-5-6 15,-13 17-15,-2-4 16,-6 17 0,-6 5-16,29 5 15,-5 13-15,2 11 16,-20 24-1,-15 26-15,-9 25 16,14 51 0,-20 73-16,3 92 15,366-336 1,0 0-16,0 0 16</inkml:trace>
  <inkml:trace contextRef="#ctx0" brushRef="#br0" timeOffset="48800.5289">8051 16027 0,'69'69'16,"-69"-69"-16,0 0 16,74 42-1,-26-7-15,-1-6 16,-2 5 0,8-2-16,1 2 15,6-13 1,8 1-16,0-7 15,-2-4-15,5-14 16,16-2 0,8-3-16,3-5 15,3 0-15,6-3 16,1 0 0,-4 3-16,-9 0 15,6 7 1,3 6-16,-11 13 15,-7 6 1,0-3-16,12 10 16,1 3-1,-10 3-15,3 0 16,6 5-16,4-5 16,-7-8-1,6 5-15,12-3 16,0-7-1,-3-1-15,7-10 16,8-5 0,-3-11-16,6 0 15,14 0 1,-17-5-16,12-3 16,9 0-16,-6 11 15,3-1 1,12 1-16,-18-3 15,11 11 1,10-9-16,9 6 16,8-7-1,10 1-15,5 9 16,22 2-16,-212-5 16,0 0-1,0 0-15</inkml:trace>
  <inkml:trace contextRef="#ctx0" brushRef="#br0" timeOffset="68612.0104">10218 1960 0,'0'0'15,"0"0"-15,0 0 16,12 101-16,-15-24 16,-6 55-1,-9 16-15,9 11 16,-6 18-1,3 22-15,-3 23 16,3-5 0,1 23-16,-1-7 15,-3-11-15,0-28 16,-3-44 0,-3-25-16,-6-46 15,-11-42 1,2-45-16,-3-84 15,39 92 1,0 0-16,0 0 16</inkml:trace>
  <inkml:trace contextRef="#ctx0" brushRef="#br0" timeOffset="69965.8926">10149 2217 0,'0'0'0,"54"-24"16,23-10 0,36 5-16,4 13 15,-7 11-15,-21 18 16,-12 11 0,-11 18-16,-16 24 15,-23 21 1,-30 19-16,-30 13 15,-20 11 1,-19 2-16,-2-18 16,15-21-1,23-41-15,51-60 16,35-13 0,-50 21-16,0 0 15,0 0-15,250-53 16,-9-108-1,-41 21-15,-51 21 16,-45 26 0,-36 27-16,-38 34 15,-27 16 1,-27 16-16,-23 16 16,-22 5-1,-11 16-15,-7 14 16,4 2-16,18-3 15,14 13 1,21-4-16,24 4 16,18-7-16,27-9 15,14-15 1,13-16 0,11-37-16,7-24 15,-1-19 1,-12-4-16,-11 7 15,-9 2-15,-28 20 16,-8 12 0,-18 25-16,-6 18 15,-6 18-15,1 14 16,11 4 0,12 7-16,8-17 15,16-26 1,9-24-16,11-21 15,13-21 1,8-11-16,-2-13 16,-10 2-16,-8 11 15,-10 11 1,-5 26 0,-9 30-16,-3 25 15,-1 20-15,-5 15 16,0 8-1,-3 10-15,0 4 16,-6-1 0,-12-15-16,0-12 15,-9-15 1,0-13-16,-3-19 16,3-18-16,6-21 15,15-38 1,21-23-1,23-6-15,7-7 16,2 18-16,10 15 16,-1 28-1,0 12-15,-8 11 16,-10 9 0,-11-1-16,-3-11 15,-4-21-15,28-23 16,8-19-1,-74 82-15,0 0 16,0 0 0,283-275-16,-203 164 15,-20 29 1,-12 37-16,-19 23 16,-11 38-1,-6 35-15,-9 31 16,-6 21-16,-9 16 15,0 16 1,0 2-16,1-4 16,-1-12-16,6-7 15,0-19 1,6-10 0,6-27-16,0-29 15,9-34-15,-24-24 16,9 29-1,0 0-15,0 0 16</inkml:trace>
  <inkml:trace contextRef="#ctx0" brushRef="#br0" timeOffset="70109.5085">13471 2291 0,'0'0'0,"0"0"16,0 0-16,0 0 15,48 5 1,23 3-16,33 0 15,15-8 1,15 8-16,9 0 16</inkml:trace>
  <inkml:trace contextRef="#ctx0" brushRef="#br0" timeOffset="70443.1422">14778 2445 0,'0'0'0,"62"-8"16,42 0-1,6 2-15,-2 6 16,-16 3 0,-21 8-1,-17-1-15,-27 11 16,-36 22-16,-33 4 15,-24 9 1,-5 13-16,3-3 16,8 0-1,24-5-15,30-6 16,21-10-16,30-13 16,47-19-1,33-18-15,15-35 16</inkml:trace>
  <inkml:trace contextRef="#ctx0" brushRef="#br0" timeOffset="70648.5933">16522 2704 0,'0'0'16,"77"0"-16,33 0 15,33 8 1,3-11-16,-18-10 16,-6-11-1,-24-5-15,-20-5 16,-25-19-16</inkml:trace>
  <inkml:trace contextRef="#ctx0" brushRef="#br0" timeOffset="70843.0731">17078 2463 0,'0'0'0,"6"64"16,3 23 0,0 40-16,6 13 15,12-29 1,14-21-16,-41-90 15,0 0 1,0 0-16</inkml:trace>
  <inkml:trace contextRef="#ctx0" brushRef="#br0" timeOffset="71175.7574">19233 1863 0,'0'0'16,"18"50"-16,-9 61 15,-9 50-15,-18 35 16,0 18 0,-9 11-16,4 0 15,2 3 1,3 2-16,6 5 15,0 6 1,6-11-16,3-23 16,3-22-1,-3-29-15,-3-40 16,3-58-16,3-58 16,0 0-1,0 0-15</inkml:trace>
  <inkml:trace contextRef="#ctx0" brushRef="#br0" timeOffset="71447.5697">19816 1913 0,'0'0'15,"90"-8"1,26 16-16,3 29 16,-18 18-16,-32 17 15,-25 7 1,-29 19-16,-33 5 16,-23 22-1,-22-22-15,-11-11 16,35-15-1</inkml:trace>
  <inkml:trace contextRef="#ctx0" brushRef="#br0" timeOffset="72254.409">21031 2482 0,'0'0'16,"56"-16"-16,1 2 15,-9-1 1,-22 9-16,-20-7 15,-38 18 1,-40 9-16,-38 23 16,-9 16-1,-12 7-15,6 20 16,21 10-16,26 0 16,37-6-1,38-15-15,38-19 16,28-21-1,23-21-15,10-21 16,17-26 0,-3-28-16,-9-15 15,-21 3-15,-23 0 16,-21 20 0,-22 14-16,-17 24 15,-17 21 1,-4 19-16,-6 18 15,9 10 1,9 12-16,12 4 16,18-15-1,12-6-15,21-21 16,5-29 0,13-21-16,11-16 15,-3-5-15,-11 0 16,-16 10-1,-14 6-15,3 28 16,-9 25 0,2 26-16,-2 34 15,-3 3-15,-3 0 16,-4-13 0,-8-13-16,-3-11 15,-9-14 1,-12-17-16,-8-14 15,-7-22 1,-3-17-16,12-25 16,12-23-1,21-6-15,21 1 16,17 7-16,4 8 16,2 14-1,10-1-15,-4 14 16,-5 5-1,-1-10-15,19-9 16,2-34 0,-80 98-16,0 0 15,0 0-15</inkml:trace>
  <inkml:trace contextRef="#ctx0" brushRef="#br0" timeOffset="72463.3751">22703 1968 0,'0'0'16,"-5"56"-16,2 34 15,-6 42 1,-6 24-16,3-2 16,-6 10-16,9-3 15,3-21 1,0-15 0,3-27-16,0-30 15,-3-33-15,3-22 16,-6-34-1,-14-45-15</inkml:trace>
  <inkml:trace contextRef="#ctx0" brushRef="#br0" timeOffset="72658.843">22325 2400 0,'0'0'0,"0"0"16,0 0-16,81 23 15,-7-1 1,19-12-16,5 3 16,-3-5-1,9 6-15,3-7 16,-6 7-16,-53-28 16</inkml:trace>
  <inkml:trace contextRef="#ctx0" brushRef="#br0" timeOffset="73135.5674">23596 2603 0,'0'0'16,"0"0"-16,99 11 15,-22 7 1,6 4-16,-17 1 15,-19-4 1,-14 5-16,-21 10 16,-30 19-1,-41 5-15,-37 11 16,-5 2 0,6-10-16,12-10 15,29-6-15,24-16 16,27-8-1,27 3-15,36-9 16,20 1 0,18 3-16,-5 2 15,-10 8-15,-9 8 16,-20-5 0,-15 10-1,-25 11-15,-20 13 16,-17 3-1,-25 10-15,-20-4 16,-13-9-16,-8-13 16,6-8-1,-13-19-15,-17-10 16</inkml:trace>
  <inkml:trace contextRef="#ctx0" brushRef="#br0" timeOffset="73760.8982">17760 5722 0,'0'0'16,"169"0"-16,70 0 15,67-5 1,45-5-16,36-6 16,21 0-16,30-8 15,-10 11 1,16-11 0,20-2-16,3 4 15,-5 14-15,-7 16 16,-50 19-1,-27 7-15,-27 19 16,0 11 0,0 18-16,30 8 15,-3 18 1</inkml:trace>
  <inkml:trace contextRef="#ctx0" brushRef="#br0" timeOffset="78287.2929">7182 1034 0,'0'0'0,"0"0"16,-57 32-1,19 5-15,-4 13 16,0 17-16,4-7 15,11 4 1,18-8-16,12-6 16,15-16-1,21-2-15,32-11 16,45-10 0,21-6-16,30-10 15,5-6-15,7-10 16,8-3-1,-14-10-15,-27 2 16,-24 6 0,-39 7-16,-23 6 15,-34 5 1,-23 0-16,-26 8 16,-40 0-16</inkml:trace>
  <inkml:trace contextRef="#ctx0" brushRef="#br0" timeOffset="78645.7095">7667 1548 0,'0'0'0,"0"0"15,-42 113 1,16-9-16,2 36 15,0 24-15,9 13 16,-3 14 0,-3 10-1,4 10-15,2 12 16,0-7 0,-3-12-16,9-19 15,3-13-15,0-26 16,3-35-16,6-24 15,6-34 1,-12-29-16,3-32 16,15-58-1,-15 66-15,0 0 16,0 0 0</inkml:trace>
  <inkml:trace contextRef="#ctx0" brushRef="#br0" timeOffset="78849.6808">7631 2997 0,'0'0'15,"0"0"1,36 40-16,6-5 16,8 2-16,7-16 15,8-19 1,19-15-1,-84 13-15,0 0 16,0 0-16</inkml:trace>
  <inkml:trace contextRef="#ctx0" brushRef="#br0" timeOffset="78996.2866">8765 2968 0,'0'0'15,"0"0"-15,48 29 16,0-13 0,-1 6-16,-26-49 15</inkml:trace>
  <inkml:trace contextRef="#ctx0" brushRef="#br0" timeOffset="79112.9777">8914 3236 0,'0'0'0,"0"0"15,-27 79 1,30-5-16,39 13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eaLnBrk="1" hangingPunct="1">
              <a:defRPr sz="13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eaLnBrk="1" hangingPunct="1">
              <a:defRPr sz="13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eaLnBrk="1" hangingPunct="1">
              <a:defRPr sz="13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DAD8F6-7B2E-4B03-BA75-C76C76B6A7F2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rect l="0" t="0" r="0" b="0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8458200" y="152400"/>
            <a:ext cx="6858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F5F499-32AA-4381-A422-52E8A603BEDA}" type="slidenum"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‹#›</a:t>
            </a:fld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3E6E0F-7327-4F79-AB20-D6D0E661409D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A9D7AD-98BC-42A5-9A89-87BF49C66C4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A9D7AD-98BC-42A5-9A89-87BF49C66C4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A9D7AD-98BC-42A5-9A89-87BF49C66C4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268413"/>
            <a:ext cx="8001000" cy="4751387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endParaRPr kumimoji="0" lang="zh-CN" altLang="en-US" sz="3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406FE23-D049-4127-988F-8C514B68A84D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A9D7AD-98BC-42A5-9A89-87BF49C66C4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A9D7AD-98BC-42A5-9A89-87BF49C66C4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A9D7AD-98BC-42A5-9A89-87BF49C66C4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A9D7AD-98BC-42A5-9A89-87BF49C66C4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A9D7AD-98BC-42A5-9A89-87BF49C66C4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A9D7AD-98BC-42A5-9A89-87BF49C66C4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A9D7AD-98BC-42A5-9A89-87BF49C66C4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A9D7AD-98BC-42A5-9A89-87BF49C66C4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469900"/>
            <a:r>
              <a:rPr lang="zh-CN" altLang="en-US" dirty="0"/>
              <a:t>单击此处编辑母版文本样式</a:t>
            </a:r>
          </a:p>
          <a:p>
            <a:pPr lvl="1" indent="-436245"/>
            <a:r>
              <a:rPr lang="zh-CN" altLang="en-US" dirty="0"/>
              <a:t>第二级</a:t>
            </a:r>
          </a:p>
          <a:p>
            <a:pPr lvl="2" indent="-394970"/>
            <a:r>
              <a:rPr lang="zh-CN" altLang="en-US" dirty="0"/>
              <a:t>第三级</a:t>
            </a:r>
          </a:p>
          <a:p>
            <a:pPr lvl="3" indent="-387350"/>
            <a:r>
              <a:rPr lang="zh-CN" altLang="en-US" dirty="0"/>
              <a:t>第四级</a:t>
            </a:r>
          </a:p>
          <a:p>
            <a:pPr lvl="4" indent="-398780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/>
          <p:nvPr/>
        </p:nvSpPr>
        <p:spPr>
          <a:xfrm>
            <a:off x="609600" y="1566863"/>
            <a:ext cx="7958138" cy="109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rect l="0" t="0" r="0" b="0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261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26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26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A9D7AD-98BC-42A5-9A89-87BF49C66C4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2617" name="Text Box 9"/>
          <p:cNvSpPr txBox="1">
            <a:spLocks noChangeArrowheads="1"/>
          </p:cNvSpPr>
          <p:nvPr/>
        </p:nvSpPr>
        <p:spPr bwMode="auto">
          <a:xfrm>
            <a:off x="4211638" y="6308725"/>
            <a:ext cx="6858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6BBBCD-469E-46E8-8A00-F5CFAA874151}" type="slidenum"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‹#›</a:t>
            </a:fld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1034" name="Picture 10" descr="scut-lo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19925" y="6308725"/>
            <a:ext cx="1439863" cy="307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Picture 11" descr="CCNL-LOGO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39750" y="6308725"/>
            <a:ext cx="3095625" cy="3111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0" i="0" u="none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0" i="0" u="none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lnSpc>
          <a:spcPct val="14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lnSpc>
          <a:spcPct val="14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lnSpc>
          <a:spcPct val="14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lnSpc>
          <a:spcPct val="14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lnSpc>
          <a:spcPct val="14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oogle.com.hk/url?sa=i&amp;rct=j&amp;q=%E4%B8%89%E5%B3%A1%E7%BA%A2%E5%8F%B6&amp;source=images&amp;cd=&amp;cad=rja&amp;docid=vVmliE-E2GqOPM&amp;tbnid=S67ekEeRgRZSuM:&amp;ved=0CAUQjRw&amp;url=http://www.17u.net/wd/xianlu/3008007&amp;ei=SpZaUt7XFqPziAfTg4Bo&amp;psig=AFQjCNFC7aWIptZcrrk4lZr2V5Ex8kZsRQ&amp;ust=1381754799372947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hyuan@scut.edu.c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0" descr="http://upload.17u.net/uploadpicbase/2012/05/24/20120524155466516651.jp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125" y="4005263"/>
            <a:ext cx="3992563" cy="2706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xfrm>
            <a:off x="685800" y="1135063"/>
            <a:ext cx="7772400" cy="1068387"/>
          </a:xfrm>
        </p:spPr>
        <p:txBody>
          <a:bodyPr wrap="square" lIns="91440" tIns="45720" rIns="91440" bIns="45720" anchor="b"/>
          <a:lstStyle/>
          <a:p>
            <a:pPr eaLnBrk="1" hangingPunct="1"/>
            <a:r>
              <a:rPr lang="zh-CN" altLang="en-US" dirty="0">
                <a:latin typeface="+mj-lt"/>
                <a:ea typeface="+mj-ea"/>
                <a:cs typeface="+mj-cs"/>
              </a:rPr>
              <a:t>第</a:t>
            </a:r>
            <a:r>
              <a:rPr lang="en-US" altLang="zh-CN" dirty="0">
                <a:latin typeface="+mj-lt"/>
                <a:ea typeface="+mj-ea"/>
                <a:cs typeface="+mj-cs"/>
              </a:rPr>
              <a:t>5</a:t>
            </a:r>
            <a:r>
              <a:rPr lang="zh-CN" altLang="en-US" dirty="0">
                <a:latin typeface="+mj-lt"/>
                <a:ea typeface="+mj-ea"/>
                <a:cs typeface="+mj-cs"/>
              </a:rPr>
              <a:t>章 路由选择</a:t>
            </a:r>
            <a:r>
              <a:rPr lang="zh-CN" altLang="en-US" dirty="0" smtClean="0">
                <a:latin typeface="+mj-lt"/>
                <a:ea typeface="+mj-ea"/>
                <a:cs typeface="+mj-cs"/>
              </a:rPr>
              <a:t>（</a:t>
            </a:r>
            <a:r>
              <a:rPr lang="en-US" altLang="zh-CN" smtClean="0">
                <a:latin typeface="+mj-lt"/>
                <a:ea typeface="+mj-ea"/>
                <a:cs typeface="+mj-cs"/>
              </a:rPr>
              <a:t>Part2</a:t>
            </a:r>
            <a:r>
              <a:rPr lang="zh-CN" altLang="en-US" smtClean="0">
                <a:latin typeface="+mj-lt"/>
                <a:ea typeface="+mj-ea"/>
                <a:cs typeface="+mj-cs"/>
              </a:rPr>
              <a:t>导</a:t>
            </a:r>
            <a:r>
              <a:rPr lang="zh-CN" altLang="en-US" dirty="0">
                <a:latin typeface="+mj-lt"/>
                <a:ea typeface="+mj-ea"/>
                <a:cs typeface="+mj-cs"/>
              </a:rPr>
              <a:t>学）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subTitle" idx="1"/>
          </p:nvPr>
        </p:nvSpPr>
        <p:spPr>
          <a:xfrm>
            <a:off x="900113" y="3068638"/>
            <a:ext cx="7010400" cy="160020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</a:pPr>
            <a:r>
              <a:rPr lang="zh-CN" altLang="en-US" dirty="0">
                <a:latin typeface="+mn-lt"/>
                <a:ea typeface="+mn-ea"/>
                <a:cs typeface="+mn-cs"/>
              </a:rPr>
              <a:t>袁华，</a:t>
            </a:r>
            <a:r>
              <a:rPr lang="en-US" altLang="zh-CN" dirty="0">
                <a:latin typeface="+mn-lt"/>
                <a:ea typeface="+mn-ea"/>
                <a:cs typeface="+mn-cs"/>
                <a:hlinkClick r:id="rId4"/>
              </a:rPr>
              <a:t>hyuan@scut.edu.cn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</a:pPr>
            <a:r>
              <a:rPr lang="zh-CN" altLang="en-US" dirty="0">
                <a:latin typeface="+mn-lt"/>
                <a:ea typeface="+mn-ea"/>
                <a:cs typeface="+mn-cs"/>
              </a:rPr>
              <a:t>华南理工大学计算机科学与工程学院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</a:pPr>
            <a:r>
              <a:rPr lang="zh-CN" altLang="en-US" dirty="0">
                <a:latin typeface="+mn-lt"/>
                <a:ea typeface="+mn-ea"/>
                <a:cs typeface="+mn-cs"/>
              </a:rPr>
              <a:t>广东省计算机网络重点实验室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40" y="2044065"/>
            <a:ext cx="8834755" cy="32556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-149040" y="3079080"/>
              <a:ext cx="8720280" cy="267300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58400" y="3069720"/>
                <a:ext cx="8739000" cy="2691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互联网分域分层了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互联网由若干自治系统构成</a:t>
            </a:r>
          </a:p>
        </p:txBody>
      </p:sp>
      <p:grpSp>
        <p:nvGrpSpPr>
          <p:cNvPr id="4" name="Group 85"/>
          <p:cNvGrpSpPr/>
          <p:nvPr/>
        </p:nvGrpSpPr>
        <p:grpSpPr>
          <a:xfrm>
            <a:off x="1252538" y="2756535"/>
            <a:ext cx="6715125" cy="3252788"/>
            <a:chOff x="192" y="1200"/>
            <a:chExt cx="5280" cy="2928"/>
          </a:xfrm>
        </p:grpSpPr>
        <p:sp>
          <p:nvSpPr>
            <p:cNvPr id="5" name="Line 58"/>
            <p:cNvSpPr/>
            <p:nvPr/>
          </p:nvSpPr>
          <p:spPr>
            <a:xfrm flipV="1">
              <a:off x="1248" y="1440"/>
              <a:ext cx="34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6" name="Picture 5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92" y="2256"/>
              <a:ext cx="2544" cy="1872"/>
            </a:xfrm>
            <a:prstGeom prst="rect">
              <a:avLst/>
            </a:prstGeom>
            <a:noFill/>
            <a:ln w="12700">
              <a:noFill/>
            </a:ln>
          </p:spPr>
        </p:pic>
        <p:pic>
          <p:nvPicPr>
            <p:cNvPr id="7" name="Picture 6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072" y="2160"/>
              <a:ext cx="2400" cy="1968"/>
            </a:xfrm>
            <a:prstGeom prst="rect">
              <a:avLst/>
            </a:prstGeom>
            <a:noFill/>
            <a:ln w="12700">
              <a:noFill/>
            </a:ln>
          </p:spPr>
        </p:pic>
        <p:sp>
          <p:nvSpPr>
            <p:cNvPr id="8" name="Oval 63"/>
            <p:cNvSpPr/>
            <p:nvPr/>
          </p:nvSpPr>
          <p:spPr>
            <a:xfrm>
              <a:off x="2112" y="1200"/>
              <a:ext cx="1488" cy="624"/>
            </a:xfrm>
            <a:prstGeom prst="ellipse">
              <a:avLst/>
            </a:prstGeom>
            <a:solidFill>
              <a:srgbClr val="E0EFE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核心系统</a:t>
              </a:r>
            </a:p>
            <a:p>
              <a:pPr algn="ctr">
                <a:buFont typeface="Wingdings" panose="05000000000000000000" pitchFamily="2" charset="2"/>
                <a:buNone/>
              </a:pP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64"/>
            <p:cNvSpPr/>
            <p:nvPr/>
          </p:nvSpPr>
          <p:spPr>
            <a:xfrm flipH="1" flipV="1">
              <a:off x="3456" y="1680"/>
              <a:ext cx="1104" cy="100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0" name="Picture 6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600" y="1872"/>
              <a:ext cx="362" cy="215"/>
            </a:xfrm>
            <a:prstGeom prst="rect">
              <a:avLst/>
            </a:prstGeom>
            <a:noFill/>
            <a:ln w="12700">
              <a:noFill/>
            </a:ln>
          </p:spPr>
        </p:pic>
        <p:sp>
          <p:nvSpPr>
            <p:cNvPr id="11" name="Text Box 66"/>
            <p:cNvSpPr txBox="1"/>
            <p:nvPr/>
          </p:nvSpPr>
          <p:spPr>
            <a:xfrm>
              <a:off x="336" y="3072"/>
              <a:ext cx="672" cy="4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AS1</a:t>
              </a:r>
            </a:p>
          </p:txBody>
        </p:sp>
        <p:sp>
          <p:nvSpPr>
            <p:cNvPr id="12" name="Text Box 67"/>
            <p:cNvSpPr txBox="1"/>
            <p:nvPr/>
          </p:nvSpPr>
          <p:spPr>
            <a:xfrm>
              <a:off x="3168" y="3121"/>
              <a:ext cx="673" cy="4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AS2</a:t>
              </a:r>
            </a:p>
          </p:txBody>
        </p:sp>
        <p:sp>
          <p:nvSpPr>
            <p:cNvPr id="13" name="Text Box 68"/>
            <p:cNvSpPr txBox="1"/>
            <p:nvPr/>
          </p:nvSpPr>
          <p:spPr>
            <a:xfrm>
              <a:off x="767" y="3601"/>
              <a:ext cx="1345" cy="4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IGP</a:t>
              </a:r>
            </a:p>
          </p:txBody>
        </p:sp>
        <p:sp>
          <p:nvSpPr>
            <p:cNvPr id="14" name="Text Box 69"/>
            <p:cNvSpPr txBox="1"/>
            <p:nvPr/>
          </p:nvSpPr>
          <p:spPr>
            <a:xfrm>
              <a:off x="3792" y="3504"/>
              <a:ext cx="1344" cy="4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IGP</a:t>
              </a:r>
            </a:p>
          </p:txBody>
        </p:sp>
        <p:sp>
          <p:nvSpPr>
            <p:cNvPr id="15" name="Line 70"/>
            <p:cNvSpPr/>
            <p:nvPr/>
          </p:nvSpPr>
          <p:spPr>
            <a:xfrm flipH="1">
              <a:off x="1824" y="1824"/>
              <a:ext cx="192" cy="48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6" name="Line 71"/>
            <p:cNvSpPr/>
            <p:nvPr/>
          </p:nvSpPr>
          <p:spPr>
            <a:xfrm flipH="1" flipV="1">
              <a:off x="3744" y="1680"/>
              <a:ext cx="480" cy="432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7" name="Text Box 72"/>
            <p:cNvSpPr txBox="1"/>
            <p:nvPr/>
          </p:nvSpPr>
          <p:spPr>
            <a:xfrm>
              <a:off x="960" y="1824"/>
              <a:ext cx="1008" cy="4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BGP</a:t>
              </a:r>
            </a:p>
          </p:txBody>
        </p:sp>
        <p:sp>
          <p:nvSpPr>
            <p:cNvPr id="18" name="Text Box 73"/>
            <p:cNvSpPr txBox="1"/>
            <p:nvPr/>
          </p:nvSpPr>
          <p:spPr>
            <a:xfrm>
              <a:off x="2544" y="1776"/>
              <a:ext cx="624" cy="4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Font typeface="Wingdings" panose="05000000000000000000" pitchFamily="2" charset="2"/>
                <a:buNone/>
              </a:pPr>
              <a:endPara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Line 74"/>
            <p:cNvSpPr/>
            <p:nvPr/>
          </p:nvSpPr>
          <p:spPr>
            <a:xfrm flipH="1">
              <a:off x="1920" y="1680"/>
              <a:ext cx="336" cy="12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20" name="Picture 7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968" y="2016"/>
              <a:ext cx="362" cy="215"/>
            </a:xfrm>
            <a:prstGeom prst="rect">
              <a:avLst/>
            </a:prstGeom>
            <a:noFill/>
            <a:ln w="12700">
              <a:noFill/>
            </a:ln>
          </p:spPr>
        </p:pic>
        <p:pic>
          <p:nvPicPr>
            <p:cNvPr id="21" name="Picture 7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584" y="1344"/>
              <a:ext cx="362" cy="215"/>
            </a:xfrm>
            <a:prstGeom prst="rect">
              <a:avLst/>
            </a:prstGeom>
            <a:noFill/>
            <a:ln w="12700">
              <a:noFill/>
            </a:ln>
          </p:spPr>
        </p:pic>
        <p:pic>
          <p:nvPicPr>
            <p:cNvPr id="22" name="Picture 7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840" y="1344"/>
              <a:ext cx="362" cy="215"/>
            </a:xfrm>
            <a:prstGeom prst="rect">
              <a:avLst/>
            </a:prstGeom>
            <a:noFill/>
            <a:ln w="12700">
              <a:noFill/>
            </a:ln>
          </p:spPr>
        </p:pic>
        <p:sp>
          <p:nvSpPr>
            <p:cNvPr id="23" name="Line 78"/>
            <p:cNvSpPr/>
            <p:nvPr/>
          </p:nvSpPr>
          <p:spPr>
            <a:xfrm flipV="1">
              <a:off x="2256" y="3024"/>
              <a:ext cx="1440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" name="Line 79"/>
            <p:cNvSpPr/>
            <p:nvPr/>
          </p:nvSpPr>
          <p:spPr>
            <a:xfrm flipH="1">
              <a:off x="2592" y="2928"/>
              <a:ext cx="528" cy="48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25" name="Text Box 80"/>
            <p:cNvSpPr txBox="1"/>
            <p:nvPr/>
          </p:nvSpPr>
          <p:spPr>
            <a:xfrm rot="-368698">
              <a:off x="2405" y="2590"/>
              <a:ext cx="913" cy="4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BGP</a:t>
              </a:r>
            </a:p>
          </p:txBody>
        </p:sp>
        <p:sp>
          <p:nvSpPr>
            <p:cNvPr id="26" name="Freeform 81"/>
            <p:cNvSpPr/>
            <p:nvPr/>
          </p:nvSpPr>
          <p:spPr>
            <a:xfrm>
              <a:off x="2269" y="1556"/>
              <a:ext cx="1178" cy="145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1062" y="58"/>
                </a:cxn>
                <a:cxn ang="0">
                  <a:pos x="945" y="116"/>
                </a:cxn>
                <a:cxn ang="0">
                  <a:pos x="902" y="131"/>
                </a:cxn>
                <a:cxn ang="0">
                  <a:pos x="858" y="145"/>
                </a:cxn>
                <a:cxn ang="0">
                  <a:pos x="276" y="131"/>
                </a:cxn>
                <a:cxn ang="0">
                  <a:pos x="203" y="87"/>
                </a:cxn>
                <a:cxn ang="0">
                  <a:pos x="43" y="44"/>
                </a:cxn>
                <a:cxn ang="0">
                  <a:pos x="0" y="14"/>
                </a:cxn>
              </a:cxnLst>
              <a:rect l="0" t="0" r="0" b="0"/>
              <a:pathLst>
                <a:path w="1178" h="145">
                  <a:moveTo>
                    <a:pt x="1178" y="0"/>
                  </a:moveTo>
                  <a:cubicBezTo>
                    <a:pt x="1130" y="15"/>
                    <a:pt x="1110" y="42"/>
                    <a:pt x="1062" y="58"/>
                  </a:cubicBezTo>
                  <a:cubicBezTo>
                    <a:pt x="1010" y="109"/>
                    <a:pt x="1046" y="82"/>
                    <a:pt x="945" y="116"/>
                  </a:cubicBezTo>
                  <a:cubicBezTo>
                    <a:pt x="931" y="121"/>
                    <a:pt x="916" y="126"/>
                    <a:pt x="902" y="131"/>
                  </a:cubicBezTo>
                  <a:cubicBezTo>
                    <a:pt x="887" y="136"/>
                    <a:pt x="858" y="145"/>
                    <a:pt x="858" y="145"/>
                  </a:cubicBezTo>
                  <a:cubicBezTo>
                    <a:pt x="664" y="140"/>
                    <a:pt x="470" y="140"/>
                    <a:pt x="276" y="131"/>
                  </a:cubicBezTo>
                  <a:cubicBezTo>
                    <a:pt x="220" y="128"/>
                    <a:pt x="244" y="111"/>
                    <a:pt x="203" y="87"/>
                  </a:cubicBezTo>
                  <a:cubicBezTo>
                    <a:pt x="157" y="60"/>
                    <a:pt x="94" y="60"/>
                    <a:pt x="43" y="44"/>
                  </a:cubicBezTo>
                  <a:cubicBezTo>
                    <a:pt x="11" y="11"/>
                    <a:pt x="28" y="14"/>
                    <a:pt x="0" y="14"/>
                  </a:cubicBez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82"/>
            <p:cNvSpPr txBox="1"/>
            <p:nvPr/>
          </p:nvSpPr>
          <p:spPr>
            <a:xfrm>
              <a:off x="3888" y="1727"/>
              <a:ext cx="1009" cy="4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BGP</a:t>
              </a:r>
            </a:p>
          </p:txBody>
        </p:sp>
      </p:grpSp>
      <p:pic>
        <p:nvPicPr>
          <p:cNvPr id="28" name="Picture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715" y="4298315"/>
            <a:ext cx="1799590" cy="10756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" name="Picture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720" y="4137025"/>
            <a:ext cx="1936750" cy="115697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" name="墨迹 29"/>
              <p14:cNvContentPartPr/>
              <p14:nvPr/>
            </p14:nvContentPartPr>
            <p14:xfrm>
              <a:off x="1342440" y="708480"/>
              <a:ext cx="7453800" cy="5239800"/>
            </p14:xfrm>
          </p:contentPart>
        </mc:Choice>
        <mc:Fallback>
          <p:pic>
            <p:nvPicPr>
              <p:cNvPr id="30" name="墨迹 2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3080" y="699120"/>
                <a:ext cx="7472520" cy="5258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路由选择主要内容（）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975" y="1644015"/>
            <a:ext cx="6687185" cy="51092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647280" y="1724760"/>
              <a:ext cx="7756560" cy="427212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920" y="1715400"/>
                <a:ext cx="7775280" cy="4290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对应教材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5.2</a:t>
            </a:r>
          </a:p>
          <a:p>
            <a:pPr lvl="1"/>
            <a:r>
              <a:rPr lang="en-US" altLang="zh-CN"/>
              <a:t> </a:t>
            </a:r>
            <a:r>
              <a:rPr lang="en-US" altLang="zh-CN">
                <a:sym typeface="+mn-ea"/>
              </a:rPr>
              <a:t>5.2.1~3</a:t>
            </a:r>
            <a:r>
              <a:rPr lang="zh-CN" altLang="en-US">
                <a:sym typeface="+mn-ea"/>
              </a:rPr>
              <a:t>：路由基础</a:t>
            </a:r>
            <a:endParaRPr lang="en-US" altLang="zh-CN"/>
          </a:p>
          <a:p>
            <a:pPr lvl="1"/>
            <a:r>
              <a:rPr lang="en-US" altLang="zh-CN"/>
              <a:t>5.2.4 </a:t>
            </a:r>
            <a:r>
              <a:rPr lang="zh-CN" altLang="en-US"/>
              <a:t>距离矢量（实例：</a:t>
            </a:r>
            <a:r>
              <a:rPr lang="en-US" altLang="zh-CN"/>
              <a:t>RIP</a:t>
            </a:r>
            <a:r>
              <a:rPr lang="zh-CN" altLang="en-US"/>
              <a:t>）</a:t>
            </a:r>
          </a:p>
          <a:p>
            <a:pPr lvl="1"/>
            <a:r>
              <a:rPr lang="en-US" altLang="zh-CN"/>
              <a:t>5.2.5 </a:t>
            </a:r>
            <a:r>
              <a:rPr lang="zh-CN" altLang="en-US"/>
              <a:t>链路状态（实例：</a:t>
            </a:r>
            <a:r>
              <a:rPr lang="en-US" altLang="zh-CN"/>
              <a:t>5.6.6 OSPF</a:t>
            </a:r>
            <a:r>
              <a:rPr lang="zh-CN" altLang="en-US"/>
              <a:t>）</a:t>
            </a:r>
          </a:p>
          <a:p>
            <a:pPr lvl="0"/>
            <a:r>
              <a:rPr lang="en-US" altLang="zh-CN"/>
              <a:t>5.6.7 </a:t>
            </a:r>
            <a:r>
              <a:rPr lang="zh-CN" altLang="en-US"/>
              <a:t>边界网关协议</a:t>
            </a:r>
            <a:r>
              <a:rPr lang="en-US" altLang="zh-CN"/>
              <a:t>BGP</a:t>
            </a:r>
          </a:p>
          <a:p>
            <a:pPr lvl="0"/>
            <a:r>
              <a:rPr lang="zh-CN" altLang="en-US"/>
              <a:t>其他路由：</a:t>
            </a:r>
            <a:r>
              <a:rPr lang="en-US" altLang="zh-CN"/>
              <a:t>5.2.6~11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170280" y="372240"/>
              <a:ext cx="8964360" cy="561420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920" y="362880"/>
                <a:ext cx="8983080" cy="5632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126</TotalTime>
  <Words>80</Words>
  <Application>Microsoft Office PowerPoint</Application>
  <PresentationFormat>全屏显示(4:3)</PresentationFormat>
  <Paragraphs>23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Times New Roman</vt:lpstr>
      <vt:lpstr>Verdana</vt:lpstr>
      <vt:lpstr>Wingdings</vt:lpstr>
      <vt:lpstr>Profile</vt:lpstr>
      <vt:lpstr>第5章 路由选择（Part2导学）</vt:lpstr>
      <vt:lpstr>主要内容</vt:lpstr>
      <vt:lpstr>互联网分域分层了</vt:lpstr>
      <vt:lpstr>路由选择主要内容（）</vt:lpstr>
      <vt:lpstr>对应教材</vt:lpstr>
    </vt:vector>
  </TitlesOfParts>
  <Company>http://www.udi.com.cn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hyuan</dc:creator>
  <cp:lastModifiedBy>drhyuan</cp:lastModifiedBy>
  <cp:revision>608</cp:revision>
  <cp:lastPrinted>2015-10-12T09:57:00Z</cp:lastPrinted>
  <dcterms:created xsi:type="dcterms:W3CDTF">2004-08-07T03:28:00Z</dcterms:created>
  <dcterms:modified xsi:type="dcterms:W3CDTF">2020-04-23T04:16:55Z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2052-11.1.0.8389</vt:lpwstr>
  </property>
</Properties>
</file>