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三张卡片的游戏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428750"/>
            <a:ext cx="7893050" cy="51689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/>
              <a:t>假设老师的手里的三张卡片是不同的，正反面分别是黑点</a:t>
            </a:r>
            <a:r>
              <a:rPr lang="en-US" altLang="zh-CN" sz="2400" smtClean="0"/>
              <a:t>—</a:t>
            </a:r>
            <a:r>
              <a:rPr lang="zh-CN" altLang="en-US" sz="2400" smtClean="0"/>
              <a:t>黑点，黑点</a:t>
            </a:r>
            <a:r>
              <a:rPr lang="en-US" altLang="zh-CN" sz="2400" smtClean="0"/>
              <a:t>—</a:t>
            </a:r>
            <a:r>
              <a:rPr lang="zh-CN" altLang="en-US" sz="2400" smtClean="0"/>
              <a:t>圆圈，圆圈</a:t>
            </a:r>
            <a:r>
              <a:rPr lang="en-US" altLang="zh-CN" sz="2400" smtClean="0"/>
              <a:t>—</a:t>
            </a:r>
            <a:r>
              <a:rPr lang="zh-CN" altLang="en-US" sz="2400" smtClean="0"/>
              <a:t>圆圈，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现在把卡片放在包里摇晃一番，让你随意地抽出一张来，放在桌子上，这时候，卡片的一面就露了出来，是黑点或者是圆圈。假定露出的是个圆圈，要与你赌这张卡片的背面是什么？是黑点，还是圆圈。我赌的是正反面一样，都是圆圈，那你只能赌黑点了。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你觉得这个游戏公平吗</a:t>
            </a:r>
            <a:r>
              <a:rPr lang="en-US" altLang="zh-CN" smtClean="0"/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很明显这张卡片不可能是黑点</a:t>
            </a:r>
            <a:r>
              <a:rPr lang="en-US" altLang="zh-CN" sz="2400" smtClean="0"/>
              <a:t>---</a:t>
            </a:r>
            <a:r>
              <a:rPr lang="zh-CN" altLang="en-US" sz="2400" smtClean="0"/>
              <a:t>黑点卡，因此，它要么是圆圈</a:t>
            </a:r>
            <a:r>
              <a:rPr lang="en-US" altLang="zh-CN" sz="2400" smtClean="0"/>
              <a:t>---</a:t>
            </a:r>
            <a:r>
              <a:rPr lang="zh-CN" altLang="en-US" sz="2400" smtClean="0"/>
              <a:t>圆圈卡，要么是黑点</a:t>
            </a:r>
            <a:r>
              <a:rPr lang="en-US" altLang="zh-CN" sz="2400" smtClean="0"/>
              <a:t>---</a:t>
            </a:r>
            <a:r>
              <a:rPr lang="zh-CN" altLang="en-US" sz="2400" smtClean="0"/>
              <a:t>圆圈卡，二者必居其一，这样一来，这张卡片的背面不是黑点，就是圆圈，所以赌什么都一样，全是公平的，你和我赢的机会均等，都是。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539750" y="333375"/>
            <a:ext cx="8001000" cy="59753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100" smtClean="0"/>
              <a:t>让我们看看问题出在哪里？？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100" smtClean="0"/>
              <a:t> 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100" smtClean="0"/>
              <a:t>我千方百计要你相信的是，同样可能发生的情况只有两种。然而事实是，同样可能发生的情况有三种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10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2100" smtClean="0"/>
              <a:t> 在这里你一定要把正反面区分开来看，将正面朝上视为一种情况，将反面朝上看成另一种情况。三张卡片随意抽一张放在桌子上，同样可能发生的情况有六种：</a:t>
            </a:r>
          </a:p>
          <a:p>
            <a:pPr algn="ctr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100" smtClean="0"/>
              <a:t>1.</a:t>
            </a:r>
            <a:r>
              <a:rPr lang="zh-CN" altLang="en-US" sz="2100" smtClean="0"/>
              <a:t>黑点</a:t>
            </a:r>
            <a:r>
              <a:rPr lang="en-US" altLang="zh-CN" sz="2100" smtClean="0"/>
              <a:t>---</a:t>
            </a:r>
            <a:r>
              <a:rPr lang="zh-CN" altLang="en-US" sz="2100" smtClean="0"/>
              <a:t>黑点卡的正面  ●；</a:t>
            </a:r>
            <a:r>
              <a:rPr lang="en-US" altLang="zh-CN" sz="2100" smtClean="0"/>
              <a:t>2.</a:t>
            </a:r>
            <a:r>
              <a:rPr lang="zh-CN" altLang="en-US" sz="2100" smtClean="0"/>
              <a:t>黑点</a:t>
            </a:r>
            <a:r>
              <a:rPr lang="en-US" altLang="zh-CN" sz="2100" smtClean="0"/>
              <a:t>---</a:t>
            </a:r>
            <a:r>
              <a:rPr lang="zh-CN" altLang="en-US" sz="2100" smtClean="0"/>
              <a:t>黑点卡的反面  ● ；</a:t>
            </a:r>
          </a:p>
          <a:p>
            <a:pPr algn="ctr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100" smtClean="0"/>
              <a:t>3.</a:t>
            </a:r>
            <a:r>
              <a:rPr lang="zh-CN" altLang="en-US" sz="2100" smtClean="0"/>
              <a:t>圆圈</a:t>
            </a:r>
            <a:r>
              <a:rPr lang="en-US" altLang="zh-CN" sz="2100" smtClean="0"/>
              <a:t>---</a:t>
            </a:r>
            <a:r>
              <a:rPr lang="zh-CN" altLang="en-US" sz="2100" smtClean="0"/>
              <a:t>黑点卡的正面  </a:t>
            </a:r>
            <a:r>
              <a:rPr lang="zh-CN" altLang="en-US" sz="2100" b="1" smtClean="0">
                <a:solidFill>
                  <a:srgbClr val="FF0000"/>
                </a:solidFill>
              </a:rPr>
              <a:t>○</a:t>
            </a:r>
            <a:r>
              <a:rPr lang="zh-CN" altLang="en-US" sz="2100" smtClean="0"/>
              <a:t>；</a:t>
            </a:r>
            <a:r>
              <a:rPr lang="en-US" altLang="zh-CN" sz="2100" smtClean="0"/>
              <a:t>4.</a:t>
            </a:r>
            <a:r>
              <a:rPr lang="zh-CN" altLang="en-US" sz="2100" smtClean="0"/>
              <a:t>圆圈</a:t>
            </a:r>
            <a:r>
              <a:rPr lang="en-US" altLang="zh-CN" sz="2100" smtClean="0"/>
              <a:t>---</a:t>
            </a:r>
            <a:r>
              <a:rPr lang="zh-CN" altLang="en-US" sz="2100" smtClean="0"/>
              <a:t>黑点卡的反面  ● ；</a:t>
            </a:r>
          </a:p>
          <a:p>
            <a:pPr algn="ctr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100" smtClean="0"/>
              <a:t>5.</a:t>
            </a:r>
            <a:r>
              <a:rPr lang="zh-CN" altLang="en-US" sz="2100" smtClean="0"/>
              <a:t>圆圈</a:t>
            </a:r>
            <a:r>
              <a:rPr lang="en-US" altLang="zh-CN" sz="2100" smtClean="0"/>
              <a:t>---</a:t>
            </a:r>
            <a:r>
              <a:rPr lang="zh-CN" altLang="en-US" sz="2100" smtClean="0"/>
              <a:t>圆圈卡的正面  </a:t>
            </a:r>
            <a:r>
              <a:rPr lang="zh-CN" altLang="en-US" sz="2100" b="1" smtClean="0">
                <a:solidFill>
                  <a:srgbClr val="FF0000"/>
                </a:solidFill>
              </a:rPr>
              <a:t>○</a:t>
            </a:r>
            <a:r>
              <a:rPr lang="zh-CN" altLang="en-US" sz="2100" smtClean="0"/>
              <a:t>；</a:t>
            </a:r>
            <a:r>
              <a:rPr lang="en-US" altLang="zh-CN" sz="2100" smtClean="0"/>
              <a:t>6.</a:t>
            </a:r>
            <a:r>
              <a:rPr lang="zh-CN" altLang="en-US" sz="2100" smtClean="0"/>
              <a:t>圆圈</a:t>
            </a:r>
            <a:r>
              <a:rPr lang="en-US" altLang="zh-CN" sz="2100" smtClean="0"/>
              <a:t>---</a:t>
            </a:r>
            <a:r>
              <a:rPr lang="zh-CN" altLang="en-US" sz="2100" smtClean="0"/>
              <a:t>圆圈卡的反面  </a:t>
            </a:r>
            <a:r>
              <a:rPr lang="zh-CN" altLang="en-US" sz="2100" b="1" smtClean="0">
                <a:solidFill>
                  <a:srgbClr val="FF0000"/>
                </a:solidFill>
              </a:rPr>
              <a:t>○</a:t>
            </a:r>
            <a:r>
              <a:rPr lang="zh-CN" altLang="en-US" sz="2100" smtClean="0"/>
              <a:t>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100" smtClean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100" smtClean="0"/>
              <a:t>     因此，如果抽出的卡片放在桌子上，露出了圆圈，它所代表的情况可能是：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100" smtClean="0"/>
              <a:t>圆圈</a:t>
            </a:r>
            <a:r>
              <a:rPr lang="en-US" altLang="zh-CN" sz="2100" smtClean="0"/>
              <a:t>---</a:t>
            </a:r>
            <a:r>
              <a:rPr lang="zh-CN" altLang="en-US" sz="2100" smtClean="0"/>
              <a:t>黑点卡的正面；圆圈</a:t>
            </a:r>
            <a:r>
              <a:rPr lang="en-US" altLang="zh-CN" sz="2100" smtClean="0"/>
              <a:t>---</a:t>
            </a:r>
            <a:r>
              <a:rPr lang="zh-CN" altLang="en-US" sz="2100" smtClean="0"/>
              <a:t>圆圈卡的正面；圆圈</a:t>
            </a:r>
            <a:r>
              <a:rPr lang="en-US" altLang="zh-CN" sz="2100" smtClean="0"/>
              <a:t>---</a:t>
            </a:r>
            <a:r>
              <a:rPr lang="zh-CN" altLang="en-US" sz="2100" smtClean="0"/>
              <a:t>圆圈卡的反面。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100" smtClean="0"/>
              <a:t>    在这三种情况中，</a:t>
            </a:r>
            <a:r>
              <a:rPr lang="zh-CN" altLang="en-US" sz="2100" smtClean="0">
                <a:latin typeface="Arial" charset="0"/>
              </a:rPr>
              <a:t>“</a:t>
            </a:r>
            <a:r>
              <a:rPr lang="zh-CN" altLang="en-US" sz="2100" smtClean="0"/>
              <a:t>正反面一样</a:t>
            </a:r>
            <a:r>
              <a:rPr lang="zh-CN" altLang="en-US" sz="2100" smtClean="0">
                <a:latin typeface="Arial" charset="0"/>
              </a:rPr>
              <a:t>”</a:t>
            </a:r>
            <a:r>
              <a:rPr lang="zh-CN" altLang="en-US" sz="2100" smtClean="0"/>
              <a:t>的情况占了两种，因此，在玩了多次以后，庄家就会三回里赢两回，你的钱很快就会流入他的腰包里，这可以算是智力诈骗吧。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</Words>
  <PresentationFormat>全屏显示(4:3)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三张卡片的游戏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三张卡片的游戏</dc:title>
  <dc:creator>Administrator</dc:creator>
  <cp:lastModifiedBy>SkyUN.Org</cp:lastModifiedBy>
  <cp:revision>1</cp:revision>
  <dcterms:created xsi:type="dcterms:W3CDTF">2014-03-13T16:29:13Z</dcterms:created>
  <dcterms:modified xsi:type="dcterms:W3CDTF">2014-03-13T16:30:03Z</dcterms:modified>
</cp:coreProperties>
</file>