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0D6B-1C56-45DB-8E9D-097949F2DA24}" type="datetimeFigureOut">
              <a:rPr lang="zh-CN" altLang="en-US" smtClean="0"/>
              <a:t>2012/12/25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0405-5947-4419-AEAA-4A62513B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0D6B-1C56-45DB-8E9D-097949F2DA24}" type="datetimeFigureOut">
              <a:rPr lang="zh-CN" altLang="en-US" smtClean="0"/>
              <a:t>2012/12/25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0405-5947-4419-AEAA-4A62513B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27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0D6B-1C56-45DB-8E9D-097949F2DA24}" type="datetimeFigureOut">
              <a:rPr lang="zh-CN" altLang="en-US" smtClean="0"/>
              <a:t>2012/12/25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0405-5947-4419-AEAA-4A62513B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21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0D6B-1C56-45DB-8E9D-097949F2DA24}" type="datetimeFigureOut">
              <a:rPr lang="zh-CN" altLang="en-US" smtClean="0"/>
              <a:t>2012/12/25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0405-5947-4419-AEAA-4A62513B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9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0D6B-1C56-45DB-8E9D-097949F2DA24}" type="datetimeFigureOut">
              <a:rPr lang="zh-CN" altLang="en-US" smtClean="0"/>
              <a:t>2012/12/25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0405-5947-4419-AEAA-4A62513B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22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0D6B-1C56-45DB-8E9D-097949F2DA24}" type="datetimeFigureOut">
              <a:rPr lang="zh-CN" altLang="en-US" smtClean="0"/>
              <a:t>2012/12/25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0405-5947-4419-AEAA-4A62513B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38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0D6B-1C56-45DB-8E9D-097949F2DA24}" type="datetimeFigureOut">
              <a:rPr lang="zh-CN" altLang="en-US" smtClean="0"/>
              <a:t>2012/12/25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0405-5947-4419-AEAA-4A62513B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1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0D6B-1C56-45DB-8E9D-097949F2DA24}" type="datetimeFigureOut">
              <a:rPr lang="zh-CN" altLang="en-US" smtClean="0"/>
              <a:t>2012/12/25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0405-5947-4419-AEAA-4A62513B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4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0D6B-1C56-45DB-8E9D-097949F2DA24}" type="datetimeFigureOut">
              <a:rPr lang="zh-CN" altLang="en-US" smtClean="0"/>
              <a:t>2012/12/25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0405-5947-4419-AEAA-4A62513B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22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0D6B-1C56-45DB-8E9D-097949F2DA24}" type="datetimeFigureOut">
              <a:rPr lang="zh-CN" altLang="en-US" smtClean="0"/>
              <a:t>2012/12/25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0405-5947-4419-AEAA-4A62513B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76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0D6B-1C56-45DB-8E9D-097949F2DA24}" type="datetimeFigureOut">
              <a:rPr lang="zh-CN" altLang="en-US" smtClean="0"/>
              <a:t>2012/12/25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0405-5947-4419-AEAA-4A62513B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84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A0D6B-1C56-45DB-8E9D-097949F2DA24}" type="datetimeFigureOut">
              <a:rPr lang="zh-CN" altLang="en-US" smtClean="0"/>
              <a:t>2012/12/25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10405-5947-4419-AEAA-4A62513B8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196752"/>
            <a:ext cx="7772400" cy="1470025"/>
          </a:xfrm>
        </p:spPr>
        <p:txBody>
          <a:bodyPr/>
          <a:lstStyle/>
          <a:p>
            <a:r>
              <a:rPr lang="zh-CN" altLang="en-US" b="1" dirty="0" smtClean="0"/>
              <a:t>线性代数总复习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068960"/>
            <a:ext cx="7488832" cy="1752600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/>
                </a:solidFill>
              </a:rPr>
              <a:t>说明：复习内容</a:t>
            </a:r>
            <a:r>
              <a:rPr lang="zh-CN" altLang="en-US" b="1" dirty="0" smtClean="0">
                <a:solidFill>
                  <a:srgbClr val="FF0000"/>
                </a:solidFill>
              </a:rPr>
              <a:t>包含但不限于</a:t>
            </a:r>
            <a:r>
              <a:rPr lang="zh-CN" altLang="en-US" b="1" dirty="0" smtClean="0">
                <a:solidFill>
                  <a:schemeClr val="tx1"/>
                </a:solidFill>
              </a:rPr>
              <a:t>本材料所列内容，本材料只列出了最主要的知识要点和学习要求。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07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第一章  行列式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能够利用行列式的定义、性质和展开定理计算方阵的行列式，</a:t>
            </a:r>
            <a:r>
              <a:rPr lang="zh-CN" altLang="en-US" b="1" dirty="0" smtClean="0">
                <a:solidFill>
                  <a:srgbClr val="FF0000"/>
                </a:solidFill>
              </a:rPr>
              <a:t>打洞</a:t>
            </a:r>
            <a:r>
              <a:rPr lang="zh-CN" altLang="en-US" b="1" dirty="0" smtClean="0"/>
              <a:t>要熟练和准确；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r>
              <a:rPr lang="zh-CN" altLang="en-US" b="1" dirty="0" smtClean="0"/>
              <a:t>理解并会利用克拉默法则求解或讨论方程组的解；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70358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第二章  矩阵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矩阵的运算及其性质：重点和难点是</a:t>
            </a:r>
            <a:r>
              <a:rPr lang="zh-CN" altLang="en-US" b="1" dirty="0" smtClean="0">
                <a:solidFill>
                  <a:srgbClr val="FF0000"/>
                </a:solidFill>
              </a:rPr>
              <a:t>乘法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矩阵的秩的定义及求解；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/>
              <a:t>逆</a:t>
            </a:r>
            <a:r>
              <a:rPr lang="zh-CN" altLang="en-US" b="1" dirty="0" smtClean="0"/>
              <a:t>矩阵的定义及求解，</a:t>
            </a:r>
            <a:r>
              <a:rPr lang="zh-CN" altLang="en-US" b="1" dirty="0" smtClean="0">
                <a:solidFill>
                  <a:srgbClr val="FF0000"/>
                </a:solidFill>
              </a:rPr>
              <a:t>打洞法求解是重点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初等矩阵的概念和作用；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95847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第三章  向量代数与几何应用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内积、外积和混合积的定义及求解公式；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平面方程的求解：</a:t>
            </a:r>
            <a:r>
              <a:rPr lang="zh-CN" altLang="en-US" b="1" dirty="0" smtClean="0">
                <a:solidFill>
                  <a:srgbClr val="FF0000"/>
                </a:solidFill>
              </a:rPr>
              <a:t>点法式</a:t>
            </a:r>
            <a:r>
              <a:rPr lang="zh-CN" altLang="en-US" b="1" dirty="0" smtClean="0"/>
              <a:t>（主要）；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直线方程的求解：点向式（对称式）；</a:t>
            </a:r>
            <a:endParaRPr lang="en-US" altLang="zh-CN" b="1" dirty="0" smtClean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96286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第四章  线性方程组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56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能够求解、并用基础解系表达出</a:t>
            </a:r>
            <a:r>
              <a:rPr lang="zh-CN" altLang="en-US" sz="2800" b="1" dirty="0" smtClean="0"/>
              <a:t>方程组的</a:t>
            </a:r>
            <a:r>
              <a:rPr lang="zh-CN" altLang="en-US" sz="2800" b="1" dirty="0" smtClean="0"/>
              <a:t>通解；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能够讨论含参数方程组的解的情形；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解结构定理：基础解系里的向量个数 </a:t>
            </a:r>
            <a:r>
              <a:rPr lang="en-US" altLang="zh-CN" sz="2800" b="1" dirty="0" smtClean="0"/>
              <a:t>n-r(A)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用线性相关或无关的定义证明向量组的一些性质；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两个向量组之间秩的比较；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矩阵的秩</a:t>
            </a:r>
            <a:r>
              <a:rPr lang="en-US" altLang="zh-CN" sz="2800" b="1" dirty="0" smtClean="0"/>
              <a:t>=</a:t>
            </a:r>
            <a:r>
              <a:rPr lang="zh-CN" altLang="en-US" sz="2800" b="1" dirty="0" smtClean="0"/>
              <a:t>矩阵的列秩</a:t>
            </a:r>
            <a:r>
              <a:rPr lang="en-US" altLang="zh-CN" sz="2800" b="1" dirty="0" smtClean="0"/>
              <a:t>=</a:t>
            </a:r>
            <a:r>
              <a:rPr lang="zh-CN" altLang="en-US" sz="2800" b="1" dirty="0" smtClean="0"/>
              <a:t>矩阵的行秩；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子空间、基、坐标、过渡矩阵、坐标变换的概念。</a:t>
            </a:r>
            <a:endParaRPr lang="en-US" altLang="zh-CN" sz="2800" b="1" dirty="0" smtClean="0"/>
          </a:p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79792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第五章  特征值和特征向量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特征值和特征向量的求解；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相似矩阵之间的关系和一些性质；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矩阵可对角化的条件，以及如何对角化；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/>
              <a:t>实</a:t>
            </a:r>
            <a:r>
              <a:rPr lang="zh-CN" altLang="en-US" b="1" dirty="0" smtClean="0"/>
              <a:t>对称矩阵的对角化：</a:t>
            </a:r>
            <a:r>
              <a:rPr lang="zh-CN" altLang="en-US" b="1" dirty="0" smtClean="0">
                <a:solidFill>
                  <a:srgbClr val="FF0000"/>
                </a:solidFill>
              </a:rPr>
              <a:t>正交相似</a:t>
            </a:r>
            <a:r>
              <a:rPr lang="zh-CN" altLang="en-US" b="1" dirty="0" smtClean="0"/>
              <a:t>（重点）。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1504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第六章  二次型和二次曲面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二次型的定义，多项式形式和矩阵形式；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二次型的标准形 ，如何化成标准形；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二次型的规范形，正、负惯性指数；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二次型的正定性：定义、判别或证明；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二次曲面：方程和几何对应，</a:t>
            </a:r>
            <a:r>
              <a:rPr lang="zh-CN" altLang="en-US" sz="2800" b="1" dirty="0" smtClean="0"/>
              <a:t>能够把一般二次方程化成标准方程，并</a:t>
            </a:r>
            <a:r>
              <a:rPr lang="zh-CN" altLang="en-US" sz="2800" b="1" dirty="0" smtClean="0"/>
              <a:t>通过标准方程指出曲面为何种二次曲面。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8998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349</Words>
  <Application>Microsoft Office PowerPoint</Application>
  <PresentationFormat>全屏显示(4:3)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线性代数总复习</vt:lpstr>
      <vt:lpstr>第一章  行列式</vt:lpstr>
      <vt:lpstr>第二章  矩阵</vt:lpstr>
      <vt:lpstr>第三章  向量代数与几何应用</vt:lpstr>
      <vt:lpstr>第四章  线性方程组</vt:lpstr>
      <vt:lpstr>第五章  特征值和特征向量</vt:lpstr>
      <vt:lpstr>第六章  二次型和二次曲面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线性代数总复习</dc:title>
  <dc:creator>krui</dc:creator>
  <cp:lastModifiedBy>krui</cp:lastModifiedBy>
  <cp:revision>5</cp:revision>
  <dcterms:created xsi:type="dcterms:W3CDTF">2012-12-25T14:26:34Z</dcterms:created>
  <dcterms:modified xsi:type="dcterms:W3CDTF">2012-12-25T15:16:41Z</dcterms:modified>
</cp:coreProperties>
</file>