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554" r:id="rId2"/>
    <p:sldId id="929" r:id="rId3"/>
    <p:sldId id="257" r:id="rId4"/>
    <p:sldId id="939" r:id="rId5"/>
    <p:sldId id="927" r:id="rId6"/>
    <p:sldId id="932" r:id="rId7"/>
    <p:sldId id="930" r:id="rId8"/>
    <p:sldId id="268" r:id="rId9"/>
    <p:sldId id="923" r:id="rId10"/>
    <p:sldId id="924" r:id="rId11"/>
    <p:sldId id="928" r:id="rId12"/>
    <p:sldId id="925" r:id="rId13"/>
    <p:sldId id="926" r:id="rId14"/>
    <p:sldId id="921" r:id="rId15"/>
    <p:sldId id="271" r:id="rId16"/>
    <p:sldId id="272" r:id="rId17"/>
    <p:sldId id="273"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1855CD-6145-4892-B30A-BF14E4D1735B}">
          <p14:sldIdLst>
            <p14:sldId id="554"/>
            <p14:sldId id="929"/>
            <p14:sldId id="257"/>
            <p14:sldId id="939"/>
            <p14:sldId id="927"/>
            <p14:sldId id="932"/>
            <p14:sldId id="930"/>
            <p14:sldId id="268"/>
            <p14:sldId id="923"/>
            <p14:sldId id="924"/>
            <p14:sldId id="928"/>
            <p14:sldId id="925"/>
            <p14:sldId id="926"/>
            <p14:sldId id="921"/>
            <p14:sldId id="271"/>
            <p14:sldId id="272"/>
            <p14:sldId id="273"/>
            <p14:sldId id="274"/>
          </p14:sldIdLst>
        </p14:section>
        <p14:section name="无标题节" id="{2F436345-8B10-4AD5-A8D6-B366B5BF43CC}">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12" autoAdjust="0"/>
  </p:normalViewPr>
  <p:slideViewPr>
    <p:cSldViewPr>
      <p:cViewPr varScale="1">
        <p:scale>
          <a:sx n="54" d="100"/>
          <a:sy n="54" d="100"/>
        </p:scale>
        <p:origin x="-106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1D4EA-8FF2-43E4-BBB1-02CA7EC93BB8}" type="datetimeFigureOut">
              <a:rPr lang="zh-CN" altLang="en-US" smtClean="0"/>
              <a:t>2019/9/25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CA116-1A87-469E-B49F-416127A651D6}" type="slidenum">
              <a:rPr lang="zh-CN" altLang="en-US" smtClean="0"/>
              <a:t>‹#›</a:t>
            </a:fld>
            <a:endParaRPr lang="zh-CN" altLang="en-US"/>
          </a:p>
        </p:txBody>
      </p:sp>
    </p:spTree>
    <p:extLst>
      <p:ext uri="{BB962C8B-B14F-4D97-AF65-F5344CB8AC3E}">
        <p14:creationId xmlns:p14="http://schemas.microsoft.com/office/powerpoint/2010/main" val="305762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2</a:t>
            </a:fld>
            <a:endParaRPr lang="zh-CN" altLang="en-US"/>
          </a:p>
        </p:txBody>
      </p:sp>
    </p:spTree>
    <p:extLst>
      <p:ext uri="{BB962C8B-B14F-4D97-AF65-F5344CB8AC3E}">
        <p14:creationId xmlns:p14="http://schemas.microsoft.com/office/powerpoint/2010/main" val="78932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置信区间包含</a:t>
            </a:r>
            <a:r>
              <a:rPr lang="en-US" altLang="zh-CN" dirty="0"/>
              <a:t>0</a:t>
            </a:r>
            <a:r>
              <a:rPr lang="zh-CN" altLang="en-US" dirty="0"/>
              <a:t>点，表示该因素不显著。也即，没有显著的证据表明</a:t>
            </a:r>
            <a:r>
              <a:rPr lang="en-US" altLang="zh-CN" dirty="0"/>
              <a:t>a4</a:t>
            </a:r>
            <a:r>
              <a:rPr lang="zh-CN" altLang="en-US" dirty="0"/>
              <a:t>不为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14</a:t>
            </a:fld>
            <a:endParaRPr lang="zh-CN" altLang="en-US"/>
          </a:p>
        </p:txBody>
      </p:sp>
    </p:spTree>
    <p:extLst>
      <p:ext uri="{BB962C8B-B14F-4D97-AF65-F5344CB8AC3E}">
        <p14:creationId xmlns:p14="http://schemas.microsoft.com/office/powerpoint/2010/main" val="868195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18</a:t>
            </a:fld>
            <a:endParaRPr lang="zh-CN" altLang="en-US"/>
          </a:p>
        </p:txBody>
      </p:sp>
    </p:spTree>
    <p:extLst>
      <p:ext uri="{BB962C8B-B14F-4D97-AF65-F5344CB8AC3E}">
        <p14:creationId xmlns:p14="http://schemas.microsoft.com/office/powerpoint/2010/main" val="948311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4</a:t>
            </a:fld>
            <a:endParaRPr lang="zh-CN" altLang="en-US"/>
          </a:p>
        </p:txBody>
      </p:sp>
    </p:spTree>
    <p:extLst>
      <p:ext uri="{BB962C8B-B14F-4D97-AF65-F5344CB8AC3E}">
        <p14:creationId xmlns:p14="http://schemas.microsoft.com/office/powerpoint/2010/main" val="363099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5</a:t>
            </a:fld>
            <a:endParaRPr lang="zh-CN" altLang="en-US"/>
          </a:p>
        </p:txBody>
      </p:sp>
    </p:spTree>
    <p:extLst>
      <p:ext uri="{BB962C8B-B14F-4D97-AF65-F5344CB8AC3E}">
        <p14:creationId xmlns:p14="http://schemas.microsoft.com/office/powerpoint/2010/main" val="160075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6</a:t>
            </a:fld>
            <a:endParaRPr lang="zh-CN" altLang="en-US"/>
          </a:p>
        </p:txBody>
      </p:sp>
    </p:spTree>
    <p:extLst>
      <p:ext uri="{BB962C8B-B14F-4D97-AF65-F5344CB8AC3E}">
        <p14:creationId xmlns:p14="http://schemas.microsoft.com/office/powerpoint/2010/main" val="175266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CA116-1A87-469E-B49F-416127A651D6}" type="slidenum">
              <a:rPr lang="zh-CN" altLang="en-US" smtClean="0"/>
              <a:t>7</a:t>
            </a:fld>
            <a:endParaRPr lang="zh-CN" altLang="en-US"/>
          </a:p>
        </p:txBody>
      </p:sp>
    </p:spTree>
    <p:extLst>
      <p:ext uri="{BB962C8B-B14F-4D97-AF65-F5344CB8AC3E}">
        <p14:creationId xmlns:p14="http://schemas.microsoft.com/office/powerpoint/2010/main" val="2293491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置信区间包含</a:t>
            </a:r>
            <a:r>
              <a:rPr lang="en-US" altLang="zh-CN" dirty="0"/>
              <a:t>0</a:t>
            </a:r>
            <a:r>
              <a:rPr lang="zh-CN" altLang="en-US" dirty="0"/>
              <a:t>点，表示什么呢，表示该因素不显著。也即，没有显著的证据表明</a:t>
            </a:r>
            <a:r>
              <a:rPr lang="en-US" altLang="zh-CN" dirty="0"/>
              <a:t>a4</a:t>
            </a:r>
            <a:r>
              <a:rPr lang="zh-CN" altLang="en-US" dirty="0"/>
              <a:t>不为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10</a:t>
            </a:fld>
            <a:endParaRPr lang="zh-CN" altLang="en-US"/>
          </a:p>
        </p:txBody>
      </p:sp>
    </p:spTree>
    <p:extLst>
      <p:ext uri="{BB962C8B-B14F-4D97-AF65-F5344CB8AC3E}">
        <p14:creationId xmlns:p14="http://schemas.microsoft.com/office/powerpoint/2010/main" val="3528877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置信区间包含</a:t>
            </a:r>
            <a:r>
              <a:rPr lang="en-US" altLang="zh-CN" dirty="0"/>
              <a:t>0</a:t>
            </a:r>
            <a:r>
              <a:rPr lang="zh-CN" altLang="en-US" dirty="0"/>
              <a:t>点，表示什么呢，表示该因素不显著。也即，没有显著的证据表明</a:t>
            </a:r>
            <a:r>
              <a:rPr lang="en-US" altLang="zh-CN" dirty="0"/>
              <a:t>a4</a:t>
            </a:r>
            <a:r>
              <a:rPr lang="zh-CN" altLang="en-US" dirty="0"/>
              <a:t>不为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11</a:t>
            </a:fld>
            <a:endParaRPr lang="zh-CN" altLang="en-US"/>
          </a:p>
        </p:txBody>
      </p:sp>
    </p:spTree>
    <p:extLst>
      <p:ext uri="{BB962C8B-B14F-4D97-AF65-F5344CB8AC3E}">
        <p14:creationId xmlns:p14="http://schemas.microsoft.com/office/powerpoint/2010/main" val="307477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置信区间包含</a:t>
            </a:r>
            <a:r>
              <a:rPr lang="en-US" altLang="zh-CN" dirty="0"/>
              <a:t>0</a:t>
            </a:r>
            <a:r>
              <a:rPr lang="zh-CN" altLang="en-US"/>
              <a:t>点</a:t>
            </a:r>
            <a:r>
              <a:rPr lang="zh-CN" altLang="en-US" smtClean="0"/>
              <a:t>，表示什么呢，表示</a:t>
            </a:r>
            <a:r>
              <a:rPr lang="zh-CN" altLang="en-US" dirty="0"/>
              <a:t>该因素不显著。也即，没有显著的证据表明</a:t>
            </a:r>
            <a:r>
              <a:rPr lang="en-US" altLang="zh-CN" dirty="0"/>
              <a:t>a4</a:t>
            </a:r>
            <a:r>
              <a:rPr lang="zh-CN" altLang="en-US" dirty="0"/>
              <a:t>不为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12</a:t>
            </a:fld>
            <a:endParaRPr lang="zh-CN" altLang="en-US"/>
          </a:p>
        </p:txBody>
      </p:sp>
    </p:spTree>
    <p:extLst>
      <p:ext uri="{BB962C8B-B14F-4D97-AF65-F5344CB8AC3E}">
        <p14:creationId xmlns:p14="http://schemas.microsoft.com/office/powerpoint/2010/main" val="526342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置信区间包含</a:t>
            </a:r>
            <a:r>
              <a:rPr lang="en-US" altLang="zh-CN" dirty="0"/>
              <a:t>0</a:t>
            </a:r>
            <a:r>
              <a:rPr lang="zh-CN" altLang="en-US" dirty="0"/>
              <a:t>点，表示什么呢，表示该因素不显著。也即，没有显著的证据表明</a:t>
            </a:r>
            <a:r>
              <a:rPr lang="en-US" altLang="zh-CN" dirty="0"/>
              <a:t>a4</a:t>
            </a:r>
            <a:r>
              <a:rPr lang="zh-CN" altLang="en-US" dirty="0"/>
              <a:t>不为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13</a:t>
            </a:fld>
            <a:endParaRPr lang="zh-CN" altLang="en-US"/>
          </a:p>
        </p:txBody>
      </p:sp>
    </p:spTree>
    <p:extLst>
      <p:ext uri="{BB962C8B-B14F-4D97-AF65-F5344CB8AC3E}">
        <p14:creationId xmlns:p14="http://schemas.microsoft.com/office/powerpoint/2010/main" val="61524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6.xml"/><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jpeg"/><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jpeg"/><Relationship Id="rId5" Type="http://schemas.openxmlformats.org/officeDocument/2006/relationships/image" Target="../media/image15.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8.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9.bin"/><Relationship Id="rId10" Type="http://schemas.openxmlformats.org/officeDocument/2006/relationships/image" Target="../media/image19.wmf"/><Relationship Id="rId4" Type="http://schemas.openxmlformats.org/officeDocument/2006/relationships/image" Target="../media/image1.jpeg"/><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9.xml"/><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jpeg"/><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jpeg"/><Relationship Id="rId5" Type="http://schemas.openxmlformats.org/officeDocument/2006/relationships/image" Target="../media/image20.w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5.bin"/><Relationship Id="rId7"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 Id="rId9"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jpeg"/><Relationship Id="rId5" Type="http://schemas.openxmlformats.org/officeDocument/2006/relationships/image" Target="../media/image30.w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4.xml"/><Relationship Id="rId7"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1.jpeg"/><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 Id="rId9"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24" name="Picture 2" descr="http://www.scut.edu.cn/publish2/news/intro/logo/resource/1smevus1otq84b.jpg"/>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a:t>
            </a:fld>
            <a:endParaRPr lang="zh-CN" altLang="en-US" b="1" dirty="0">
              <a:solidFill>
                <a:srgbClr val="FF0000"/>
              </a:solidFill>
            </a:endParaRPr>
          </a:p>
        </p:txBody>
      </p:sp>
      <p:sp>
        <p:nvSpPr>
          <p:cNvPr id="31" name="Text Box 11"/>
          <p:cNvSpPr txBox="1">
            <a:spLocks noChangeArrowheads="1"/>
          </p:cNvSpPr>
          <p:nvPr/>
        </p:nvSpPr>
        <p:spPr bwMode="auto">
          <a:xfrm>
            <a:off x="395536" y="1556792"/>
            <a:ext cx="84164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50000"/>
              </a:spcBef>
              <a:buClrTx/>
              <a:buSzTx/>
              <a:buFont typeface="Wingdings" panose="05000000000000000000" pitchFamily="2" charset="2"/>
              <a:buNone/>
              <a:defRPr sz="4000" b="1">
                <a:solidFill>
                  <a:srgbClr val="FF0000"/>
                </a:solidFill>
                <a:latin typeface="微软雅黑" pitchFamily="34" charset="-122"/>
                <a:ea typeface="微软雅黑" pitchFamily="34" charset="-122"/>
              </a:defRPr>
            </a:lvl1pPr>
            <a:lvl2pPr marL="742950" indent="-285750" eaLnBrk="0" hangingPunct="0">
              <a:spcBef>
                <a:spcPts val="250"/>
              </a:spcBef>
              <a:buClr>
                <a:srgbClr val="FF0000"/>
              </a:buClr>
              <a:buSzPct val="100000"/>
              <a:buFont typeface="Wingdings" panose="05000000000000000000" pitchFamily="2" charset="2"/>
              <a:buChar char="Ø"/>
              <a:defRPr sz="2000" b="1">
                <a:latin typeface="Times New Roman" panose="02020603050405020304" pitchFamily="18" charset="0"/>
                <a:ea typeface="宋体" panose="02010600030101010101" pitchFamily="2" charset="-122"/>
              </a:defRPr>
            </a:lvl2pPr>
            <a:lvl3pPr marL="1143000" indent="-228600" eaLnBrk="0" hangingPunct="0">
              <a:spcBef>
                <a:spcPts val="250"/>
              </a:spcBef>
              <a:buClr>
                <a:srgbClr val="ED3742"/>
              </a:buClr>
              <a:buSzPct val="100000"/>
              <a:buFont typeface="Wingdings 2" panose="05020102010507070707" pitchFamily="18" charset="2"/>
              <a:buChar char=""/>
              <a:defRPr sz="2400">
                <a:latin typeface="Arial Rounded MT Bold" panose="020F0704030504030204" pitchFamily="34" charset="0"/>
                <a:ea typeface="宋体" panose="02010600030101010101" pitchFamily="2" charset="-122"/>
              </a:defRPr>
            </a:lvl3pPr>
            <a:lvl4pPr marL="1600200" indent="-228600" eaLnBrk="0" hangingPunct="0">
              <a:spcBef>
                <a:spcPts val="225"/>
              </a:spcBef>
              <a:buClr>
                <a:srgbClr val="ED3742"/>
              </a:buClr>
              <a:buSzPct val="112000"/>
              <a:buFont typeface="Verdana" panose="020B0604030504040204" pitchFamily="34" charset="0"/>
              <a:buChar char="◦"/>
              <a:defRPr sz="1900">
                <a:latin typeface="Arial Rounded MT Bold" panose="020F0704030504030204" pitchFamily="34" charset="0"/>
                <a:ea typeface="宋体" panose="02010600030101010101" pitchFamily="2" charset="-122"/>
              </a:defRPr>
            </a:lvl4pPr>
            <a:lvl5pPr marL="2057400" indent="-228600" eaLnBrk="0" hangingPunct="0">
              <a:spcBef>
                <a:spcPts val="250"/>
              </a:spcBef>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5pPr>
            <a:lvl6pPr marL="25146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6pPr>
            <a:lvl7pPr marL="29718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7pPr>
            <a:lvl8pPr marL="34290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8pPr>
            <a:lvl9pPr marL="38862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9pPr>
          </a:lstStyle>
          <a:p>
            <a:pPr>
              <a:defRPr/>
            </a:pPr>
            <a:r>
              <a:rPr lang="zh-CN" altLang="en-US" sz="5400" dirty="0">
                <a:solidFill>
                  <a:srgbClr val="C00000"/>
                </a:solidFill>
                <a:latin typeface="Arial" charset="0"/>
                <a:ea typeface="华文新魏" pitchFamily="2" charset="-122"/>
              </a:rPr>
              <a:t>数学建模与数学实验</a:t>
            </a:r>
          </a:p>
        </p:txBody>
      </p:sp>
      <p:grpSp>
        <p:nvGrpSpPr>
          <p:cNvPr id="34" name="Group 3"/>
          <p:cNvGrpSpPr>
            <a:grpSpLocks/>
          </p:cNvGrpSpPr>
          <p:nvPr/>
        </p:nvGrpSpPr>
        <p:grpSpPr bwMode="auto">
          <a:xfrm>
            <a:off x="1439467" y="5662615"/>
            <a:ext cx="6265069" cy="719137"/>
            <a:chOff x="249" y="3702"/>
            <a:chExt cx="5262" cy="453"/>
          </a:xfrm>
        </p:grpSpPr>
        <p:pic>
          <p:nvPicPr>
            <p:cNvPr id="35"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5"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8" name="Picture 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1"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2"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0" name="Picture 1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34"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1" name="Picture 1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76"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grpSp>
      <p:sp>
        <p:nvSpPr>
          <p:cNvPr id="15" name="矩形 14">
            <a:extLst>
              <a:ext uri="{FF2B5EF4-FFF2-40B4-BE49-F238E27FC236}">
                <a16:creationId xmlns:a16="http://schemas.microsoft.com/office/drawing/2014/main" xmlns="" id="{345BBAC6-9C8F-4B43-B203-AB4AEDCB6C5B}"/>
              </a:ext>
            </a:extLst>
          </p:cNvPr>
          <p:cNvSpPr/>
          <p:nvPr/>
        </p:nvSpPr>
        <p:spPr>
          <a:xfrm>
            <a:off x="2146297" y="3425275"/>
            <a:ext cx="4729959"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统计回归模型</a:t>
            </a:r>
            <a:endParaRPr lang="en-US" altLang="zh-CN"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05497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xmlns="" id="{BBD86E50-6C25-4D83-88CC-3C77F47CCBF0}"/>
              </a:ext>
            </a:extLst>
          </p:cNvPr>
          <p:cNvSpPr txBox="1">
            <a:spLocks noChangeArrowheads="1"/>
          </p:cNvSpPr>
          <p:nvPr/>
        </p:nvSpPr>
        <p:spPr bwMode="auto">
          <a:xfrm>
            <a:off x="201353" y="949885"/>
            <a:ext cx="1905000" cy="5794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dirty="0">
                <a:ea typeface="楷体_GB2312" pitchFamily="1" charset="-122"/>
              </a:rPr>
              <a:t>模型求解</a:t>
            </a:r>
          </a:p>
        </p:txBody>
      </p:sp>
      <p:graphicFrame>
        <p:nvGraphicFramePr>
          <p:cNvPr id="17412" name="Object 4">
            <a:extLst>
              <a:ext uri="{FF2B5EF4-FFF2-40B4-BE49-F238E27FC236}">
                <a16:creationId xmlns:a16="http://schemas.microsoft.com/office/drawing/2014/main" xmlns="" id="{37BC803B-2871-4190-A21D-D307DF26C995}"/>
              </a:ext>
            </a:extLst>
          </p:cNvPr>
          <p:cNvGraphicFramePr>
            <a:graphicFrameLocks noChangeAspect="1"/>
          </p:cNvGraphicFramePr>
          <p:nvPr/>
        </p:nvGraphicFramePr>
        <p:xfrm>
          <a:off x="2212510" y="992142"/>
          <a:ext cx="5943600" cy="577850"/>
        </p:xfrm>
        <a:graphic>
          <a:graphicData uri="http://schemas.openxmlformats.org/presentationml/2006/ole">
            <mc:AlternateContent xmlns:mc="http://schemas.openxmlformats.org/markup-compatibility/2006">
              <mc:Choice xmlns:v="urn:schemas-microsoft-com:vml" Requires="v">
                <p:oleObj spid="_x0000_s125014" r:id="rId4" imgW="2349500" imgH="228600" progId="Equation.3">
                  <p:embed/>
                </p:oleObj>
              </mc:Choice>
              <mc:Fallback>
                <p:oleObj r:id="rId4" imgW="2349500" imgH="228600" progId="Equation.3">
                  <p:embed/>
                  <p:pic>
                    <p:nvPicPr>
                      <p:cNvPr id="17412" name="Object 4">
                        <a:extLst>
                          <a:ext uri="{FF2B5EF4-FFF2-40B4-BE49-F238E27FC236}">
                            <a16:creationId xmlns:a16="http://schemas.microsoft.com/office/drawing/2014/main" xmlns="" id="{37BC803B-2871-4190-A21D-D307DF26C9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2510" y="992142"/>
                        <a:ext cx="5943600" cy="577850"/>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sp>
        <p:nvSpPr>
          <p:cNvPr id="72" name="Rectangle 2">
            <a:extLst>
              <a:ext uri="{FF2B5EF4-FFF2-40B4-BE49-F238E27FC236}">
                <a16:creationId xmlns:a16="http://schemas.microsoft.com/office/drawing/2014/main" xmlns="" id="{5AA551E2-1B73-4159-AAC6-D8DFA43882C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74" name="Picture 2" descr="http://www.scut.edu.cn/publish2/news/intro/logo/resource/1smevus1otq84b.jpg">
            <a:extLst>
              <a:ext uri="{FF2B5EF4-FFF2-40B4-BE49-F238E27FC236}">
                <a16:creationId xmlns:a16="http://schemas.microsoft.com/office/drawing/2014/main" xmlns="" id="{015B7E55-8592-4EC4-B040-5112AB6A818D}"/>
              </a:ext>
            </a:extLst>
          </p:cNvPr>
          <p:cNvPicPr>
            <a:picLocks noChangeAspect="1" noChangeArrowheads="1"/>
          </p:cNvPicPr>
          <p:nvPr/>
        </p:nvPicPr>
        <p:blipFill>
          <a:blip r:embed="rId6" cstate="print"/>
          <a:srcRect/>
          <a:stretch>
            <a:fillRect/>
          </a:stretch>
        </p:blipFill>
        <p:spPr bwMode="auto">
          <a:xfrm>
            <a:off x="62880" y="44624"/>
            <a:ext cx="692696" cy="692696"/>
          </a:xfrm>
          <a:prstGeom prst="rect">
            <a:avLst/>
          </a:prstGeom>
          <a:noFill/>
        </p:spPr>
      </p:pic>
      <p:sp>
        <p:nvSpPr>
          <p:cNvPr id="78" name="Text Box 4">
            <a:extLst>
              <a:ext uri="{FF2B5EF4-FFF2-40B4-BE49-F238E27FC236}">
                <a16:creationId xmlns:a16="http://schemas.microsoft.com/office/drawing/2014/main" xmlns="" id="{F5E753A2-B2D5-4AAE-9C99-54EFB67856D7}"/>
              </a:ext>
            </a:extLst>
          </p:cNvPr>
          <p:cNvSpPr txBox="1">
            <a:spLocks noChangeArrowheads="1"/>
          </p:cNvSpPr>
          <p:nvPr/>
        </p:nvSpPr>
        <p:spPr bwMode="auto">
          <a:xfrm>
            <a:off x="228600" y="1772816"/>
            <a:ext cx="8686800" cy="519113"/>
          </a:xfrm>
          <a:prstGeom prst="rect">
            <a:avLst/>
          </a:prstGeom>
          <a:noFill/>
          <a:ln>
            <a:noFill/>
          </a:ln>
          <a:effectLst/>
        </p:spPr>
        <p:txBody>
          <a:bodyPr>
            <a:spAutoFit/>
          </a:bodyPr>
          <a:lstStyle/>
          <a:p>
            <a:pPr>
              <a:spcBef>
                <a:spcPct val="50000"/>
              </a:spcBef>
            </a:pPr>
            <a:r>
              <a:rPr lang="en-US" altLang="zh-CN" sz="2800" b="1" dirty="0">
                <a:latin typeface="Courier New" panose="02070309020205020404" pitchFamily="49" charset="0"/>
                <a:cs typeface="Courier New" panose="02070309020205020404" pitchFamily="49" charset="0"/>
              </a:rPr>
              <a:t>[</a:t>
            </a:r>
            <a:r>
              <a:rPr lang="en-US" altLang="zh-CN" sz="2800" b="1" dirty="0" err="1">
                <a:solidFill>
                  <a:srgbClr val="FF0000"/>
                </a:solidFill>
                <a:latin typeface="Courier New" panose="02070309020205020404" pitchFamily="49" charset="0"/>
                <a:cs typeface="Courier New" panose="02070309020205020404" pitchFamily="49" charset="0"/>
              </a:rPr>
              <a:t>b,bint,r,rint,stats</a:t>
            </a:r>
            <a:r>
              <a:rPr lang="en-US" altLang="zh-CN" sz="2800" b="1" dirty="0">
                <a:latin typeface="Courier New" panose="02070309020205020404" pitchFamily="49" charset="0"/>
                <a:cs typeface="Courier New" panose="02070309020205020404" pitchFamily="49" charset="0"/>
              </a:rPr>
              <a:t>]=regress(</a:t>
            </a:r>
            <a:r>
              <a:rPr lang="en-US" altLang="zh-CN" sz="2800" b="1" dirty="0" err="1">
                <a:solidFill>
                  <a:schemeClr val="tx2">
                    <a:lumMod val="60000"/>
                    <a:lumOff val="40000"/>
                  </a:schemeClr>
                </a:solidFill>
                <a:latin typeface="Courier New" panose="02070309020205020404" pitchFamily="49" charset="0"/>
                <a:cs typeface="Courier New" panose="02070309020205020404" pitchFamily="49" charset="0"/>
              </a:rPr>
              <a:t>y,x,alpha</a:t>
            </a:r>
            <a:r>
              <a:rPr lang="en-US" altLang="zh-CN" sz="2800" b="1" dirty="0">
                <a:latin typeface="Courier New" panose="02070309020205020404" pitchFamily="49" charset="0"/>
                <a:cs typeface="Courier New" panose="02070309020205020404" pitchFamily="49" charset="0"/>
              </a:rPr>
              <a:t>)</a:t>
            </a:r>
            <a:r>
              <a:rPr lang="en-US" altLang="zh-CN" sz="2800" b="1" dirty="0"/>
              <a:t> </a:t>
            </a:r>
          </a:p>
        </p:txBody>
      </p:sp>
      <p:sp>
        <p:nvSpPr>
          <p:cNvPr id="79" name="Text Box 5">
            <a:extLst>
              <a:ext uri="{FF2B5EF4-FFF2-40B4-BE49-F238E27FC236}">
                <a16:creationId xmlns:a16="http://schemas.microsoft.com/office/drawing/2014/main" xmlns="" id="{64036D43-B797-40E3-AF27-F15C1D872491}"/>
              </a:ext>
            </a:extLst>
          </p:cNvPr>
          <p:cNvSpPr txBox="1">
            <a:spLocks noChangeArrowheads="1"/>
          </p:cNvSpPr>
          <p:nvPr/>
        </p:nvSpPr>
        <p:spPr bwMode="auto">
          <a:xfrm>
            <a:off x="5278421" y="2620932"/>
            <a:ext cx="914400" cy="51911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Courier New" panose="02070309020205020404" pitchFamily="49" charset="0"/>
              </a:rPr>
              <a:t>输入</a:t>
            </a:r>
            <a:r>
              <a:rPr lang="zh-CN" altLang="en-US" sz="2800" b="1" dirty="0"/>
              <a:t> </a:t>
            </a:r>
          </a:p>
        </p:txBody>
      </p:sp>
      <p:grpSp>
        <p:nvGrpSpPr>
          <p:cNvPr id="80" name="Group 77">
            <a:extLst>
              <a:ext uri="{FF2B5EF4-FFF2-40B4-BE49-F238E27FC236}">
                <a16:creationId xmlns:a16="http://schemas.microsoft.com/office/drawing/2014/main" xmlns="" id="{E0E22954-D2D8-448F-AFF8-30145F4F8ABA}"/>
              </a:ext>
            </a:extLst>
          </p:cNvPr>
          <p:cNvGrpSpPr>
            <a:grpSpLocks/>
          </p:cNvGrpSpPr>
          <p:nvPr/>
        </p:nvGrpSpPr>
        <p:grpSpPr bwMode="auto">
          <a:xfrm>
            <a:off x="5207224" y="3201080"/>
            <a:ext cx="3581400" cy="973138"/>
            <a:chOff x="192" y="1677"/>
            <a:chExt cx="2256" cy="613"/>
          </a:xfrm>
        </p:grpSpPr>
        <p:sp>
          <p:nvSpPr>
            <p:cNvPr id="81" name="Text Box 6">
              <a:extLst>
                <a:ext uri="{FF2B5EF4-FFF2-40B4-BE49-F238E27FC236}">
                  <a16:creationId xmlns:a16="http://schemas.microsoft.com/office/drawing/2014/main" xmlns="" id="{915DB2B1-D5A2-4CBC-A20D-0F53FAB63E29}"/>
                </a:ext>
              </a:extLst>
            </p:cNvPr>
            <p:cNvSpPr txBox="1">
              <a:spLocks noChangeArrowheads="1"/>
            </p:cNvSpPr>
            <p:nvPr/>
          </p:nvSpPr>
          <p:spPr bwMode="auto">
            <a:xfrm>
              <a:off x="192" y="1680"/>
              <a:ext cx="2256" cy="61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400" b="1" dirty="0">
                  <a:latin typeface="Courier New" panose="02070309020205020404" pitchFamily="49" charset="0"/>
                  <a:cs typeface="Courier New" panose="02070309020205020404" pitchFamily="49" charset="0"/>
                </a:rPr>
                <a:t>x=           </a:t>
              </a:r>
              <a:r>
                <a:rPr lang="en-US" altLang="zh-CN" sz="2400" b="1" dirty="0"/>
                <a:t>~</a:t>
              </a:r>
              <a:r>
                <a:rPr lang="en-US" altLang="zh-CN" sz="2400" b="1" i="1" dirty="0"/>
                <a:t>n</a:t>
              </a:r>
              <a:r>
                <a:rPr lang="en-US" altLang="zh-CN" sz="2400" b="1" dirty="0">
                  <a:sym typeface="Symbol" panose="05050102010706020507" pitchFamily="18" charset="2"/>
                </a:rPr>
                <a:t></a:t>
              </a:r>
              <a:r>
                <a:rPr lang="en-US" altLang="zh-CN" sz="2400" b="1" dirty="0"/>
                <a:t>4</a:t>
              </a:r>
              <a:r>
                <a:rPr lang="zh-CN" altLang="en-US" sz="2400" b="1" dirty="0"/>
                <a:t>数据矩阵</a:t>
              </a:r>
              <a:r>
                <a:rPr lang="en-US" altLang="zh-CN" sz="2400" b="1" dirty="0"/>
                <a:t>, </a:t>
              </a:r>
              <a:r>
                <a:rPr lang="zh-CN" altLang="en-US" sz="2400" b="1" dirty="0"/>
                <a:t>第</a:t>
              </a:r>
              <a:r>
                <a:rPr lang="en-US" altLang="zh-CN" sz="2400" b="1" dirty="0"/>
                <a:t>1</a:t>
              </a:r>
              <a:r>
                <a:rPr lang="zh-CN" altLang="en-US" sz="2400" b="1" dirty="0"/>
                <a:t>列为全</a:t>
              </a:r>
              <a:r>
                <a:rPr lang="en-US" altLang="zh-CN" sz="2400" b="1" dirty="0"/>
                <a:t>1</a:t>
              </a:r>
              <a:r>
                <a:rPr lang="zh-CN" altLang="en-US" sz="2400" b="1" dirty="0"/>
                <a:t>向量</a:t>
              </a:r>
            </a:p>
          </p:txBody>
        </p:sp>
        <p:graphicFrame>
          <p:nvGraphicFramePr>
            <p:cNvPr id="82" name="Object 7">
              <a:extLst>
                <a:ext uri="{FF2B5EF4-FFF2-40B4-BE49-F238E27FC236}">
                  <a16:creationId xmlns:a16="http://schemas.microsoft.com/office/drawing/2014/main" xmlns="" id="{8306FD2A-DDBA-4FCE-9055-D96DF0B51736}"/>
                </a:ext>
              </a:extLst>
            </p:cNvPr>
            <p:cNvGraphicFramePr>
              <a:graphicFrameLocks noChangeAspect="1"/>
            </p:cNvGraphicFramePr>
            <p:nvPr>
              <p:extLst>
                <p:ext uri="{D42A27DB-BD31-4B8C-83A1-F6EECF244321}">
                  <p14:modId xmlns:p14="http://schemas.microsoft.com/office/powerpoint/2010/main" val="59898733"/>
                </p:ext>
              </p:extLst>
            </p:nvPr>
          </p:nvGraphicFramePr>
          <p:xfrm>
            <a:off x="409" y="1677"/>
            <a:ext cx="1311" cy="346"/>
          </p:xfrm>
          <a:graphic>
            <a:graphicData uri="http://schemas.openxmlformats.org/presentationml/2006/ole">
              <mc:AlternateContent xmlns:mc="http://schemas.openxmlformats.org/markup-compatibility/2006">
                <mc:Choice xmlns:v="urn:schemas-microsoft-com:vml" Requires="v">
                  <p:oleObj spid="_x0000_s125015" name="Equation" r:id="rId7" imgW="1218960" imgH="228600" progId="Equation.DSMT4">
                    <p:embed/>
                  </p:oleObj>
                </mc:Choice>
                <mc:Fallback>
                  <p:oleObj name="Equation" r:id="rId7" imgW="1218960" imgH="228600" progId="Equation.DSMT4">
                    <p:embed/>
                    <p:pic>
                      <p:nvPicPr>
                        <p:cNvPr id="4103" name="Object 7">
                          <a:extLst>
                            <a:ext uri="{FF2B5EF4-FFF2-40B4-BE49-F238E27FC236}">
                              <a16:creationId xmlns:a16="http://schemas.microsoft.com/office/drawing/2014/main" xmlns="" id="{4C975DCD-CC77-4585-BAFD-5E0EDC84AC2F}"/>
                            </a:ext>
                          </a:extLst>
                        </p:cNvPr>
                        <p:cNvPicPr>
                          <a:picLocks noChangeAspect="1" noChangeArrowheads="1"/>
                        </p:cNvPicPr>
                        <p:nvPr/>
                      </p:nvPicPr>
                      <p:blipFill>
                        <a:blip r:embed="rId8"/>
                        <a:srcRect/>
                        <a:stretch>
                          <a:fillRect/>
                        </a:stretch>
                      </p:blipFill>
                      <p:spPr bwMode="auto">
                        <a:xfrm>
                          <a:off x="409" y="1677"/>
                          <a:ext cx="1311" cy="346"/>
                        </a:xfrm>
                        <a:prstGeom prst="rect">
                          <a:avLst/>
                        </a:prstGeom>
                        <a:solidFill>
                          <a:srgbClr val="99CCFF"/>
                        </a:solidFill>
                      </p:spPr>
                    </p:pic>
                  </p:oleObj>
                </mc:Fallback>
              </mc:AlternateContent>
            </a:graphicData>
          </a:graphic>
        </p:graphicFrame>
      </p:grpSp>
      <p:sp>
        <p:nvSpPr>
          <p:cNvPr id="83" name="Text Box 10">
            <a:extLst>
              <a:ext uri="{FF2B5EF4-FFF2-40B4-BE49-F238E27FC236}">
                <a16:creationId xmlns:a16="http://schemas.microsoft.com/office/drawing/2014/main" xmlns="" id="{2FD166E5-7B50-4959-A7EC-19C11FB567E7}"/>
              </a:ext>
            </a:extLst>
          </p:cNvPr>
          <p:cNvSpPr txBox="1">
            <a:spLocks noChangeArrowheads="1"/>
          </p:cNvSpPr>
          <p:nvPr/>
        </p:nvSpPr>
        <p:spPr bwMode="auto">
          <a:xfrm>
            <a:off x="5178749" y="4292702"/>
            <a:ext cx="3505200" cy="4572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Courier New" panose="02070309020205020404" pitchFamily="49" charset="0"/>
                <a:cs typeface="Courier New" panose="02070309020205020404" pitchFamily="49" charset="0"/>
              </a:rPr>
              <a:t>alpha</a:t>
            </a:r>
            <a:r>
              <a:rPr lang="en-US" altLang="zh-CN" sz="2400" b="1">
                <a:latin typeface="Courier New" panose="02070309020205020404" pitchFamily="49" charset="0"/>
              </a:rPr>
              <a:t>(</a:t>
            </a:r>
            <a:r>
              <a:rPr lang="zh-CN" altLang="en-US" sz="2400" b="1"/>
              <a:t>置信</a:t>
            </a:r>
            <a:r>
              <a:rPr lang="zh-CN" altLang="en-US" sz="2400" b="1">
                <a:latin typeface="Courier New" panose="02070309020205020404" pitchFamily="49" charset="0"/>
              </a:rPr>
              <a:t>水平</a:t>
            </a:r>
            <a:r>
              <a:rPr lang="en-US" altLang="zh-CN" sz="2400" b="1">
                <a:latin typeface="Courier New" panose="02070309020205020404" pitchFamily="49" charset="0"/>
              </a:rPr>
              <a:t>,</a:t>
            </a:r>
            <a:r>
              <a:rPr lang="en-US" altLang="zh-CN" sz="2400" b="1">
                <a:latin typeface="Courier New" panose="02070309020205020404" pitchFamily="49" charset="0"/>
                <a:cs typeface="Courier New" panose="02070309020205020404" pitchFamily="49" charset="0"/>
              </a:rPr>
              <a:t>0.05</a:t>
            </a:r>
            <a:r>
              <a:rPr lang="en-US" altLang="zh-CN" sz="2400" b="1">
                <a:latin typeface="Courier New" panose="02070309020205020404" pitchFamily="49" charset="0"/>
              </a:rPr>
              <a:t>)</a:t>
            </a:r>
            <a:r>
              <a:rPr lang="en-US" altLang="zh-CN" sz="2400" b="1"/>
              <a:t> </a:t>
            </a:r>
          </a:p>
        </p:txBody>
      </p:sp>
      <p:sp>
        <p:nvSpPr>
          <p:cNvPr id="84" name="Text Box 69">
            <a:extLst>
              <a:ext uri="{FF2B5EF4-FFF2-40B4-BE49-F238E27FC236}">
                <a16:creationId xmlns:a16="http://schemas.microsoft.com/office/drawing/2014/main" xmlns="" id="{DD485499-8608-4779-B167-B0060A62C6EA}"/>
              </a:ext>
            </a:extLst>
          </p:cNvPr>
          <p:cNvSpPr txBox="1">
            <a:spLocks noChangeArrowheads="1"/>
          </p:cNvSpPr>
          <p:nvPr/>
        </p:nvSpPr>
        <p:spPr bwMode="auto">
          <a:xfrm>
            <a:off x="1434887" y="2594811"/>
            <a:ext cx="3138487" cy="52322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err="1">
                <a:latin typeface="Courier New" panose="02070309020205020404" pitchFamily="49" charset="0"/>
                <a:cs typeface="Courier New" panose="02070309020205020404" pitchFamily="49" charset="0"/>
              </a:rPr>
              <a:t>b~</a:t>
            </a:r>
            <a:r>
              <a:rPr lang="en-US" altLang="zh-CN" sz="2800" b="1" i="1" dirty="0" err="1">
                <a:latin typeface="Courier New" panose="02070309020205020404" pitchFamily="49" charset="0"/>
                <a:cs typeface="Courier New" panose="02070309020205020404" pitchFamily="49" charset="0"/>
                <a:sym typeface="Symbol" panose="05050102010706020507" pitchFamily="18" charset="2"/>
              </a:rPr>
              <a:t>a</a:t>
            </a:r>
            <a:r>
              <a:rPr lang="en-US" altLang="zh-CN" sz="2800" b="1" i="1" baseline="-25000" dirty="0" err="1">
                <a:latin typeface="Courier New" panose="02070309020205020404" pitchFamily="49" charset="0"/>
                <a:cs typeface="Courier New" panose="02070309020205020404" pitchFamily="49" charset="0"/>
                <a:sym typeface="Symbol" panose="05050102010706020507" pitchFamily="18" charset="2"/>
              </a:rPr>
              <a:t>i</a:t>
            </a:r>
            <a:r>
              <a:rPr lang="zh-CN" altLang="en-US" sz="2800" b="1" dirty="0">
                <a:latin typeface="Courier New" panose="02070309020205020404" pitchFamily="49" charset="0"/>
              </a:rPr>
              <a:t>的</a:t>
            </a:r>
            <a:r>
              <a:rPr lang="zh-CN" altLang="en-US" sz="2800" b="1" dirty="0"/>
              <a:t>估计值 </a:t>
            </a:r>
          </a:p>
        </p:txBody>
      </p:sp>
      <p:sp>
        <p:nvSpPr>
          <p:cNvPr id="85" name="Text Box 70">
            <a:extLst>
              <a:ext uri="{FF2B5EF4-FFF2-40B4-BE49-F238E27FC236}">
                <a16:creationId xmlns:a16="http://schemas.microsoft.com/office/drawing/2014/main" xmlns="" id="{4E49DEAD-C9ED-469D-B11E-6844FDC6D1D6}"/>
              </a:ext>
            </a:extLst>
          </p:cNvPr>
          <p:cNvSpPr txBox="1">
            <a:spLocks noChangeArrowheads="1"/>
          </p:cNvSpPr>
          <p:nvPr/>
        </p:nvSpPr>
        <p:spPr bwMode="auto">
          <a:xfrm>
            <a:off x="528781" y="3211250"/>
            <a:ext cx="297180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err="1">
                <a:latin typeface="Courier New" panose="02070309020205020404" pitchFamily="49" charset="0"/>
                <a:cs typeface="Courier New" panose="02070309020205020404" pitchFamily="49" charset="0"/>
              </a:rPr>
              <a:t>bint</a:t>
            </a:r>
            <a:r>
              <a:rPr lang="en-US" altLang="zh-CN" sz="2400" b="1" dirty="0" err="1">
                <a:latin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b</a:t>
            </a:r>
            <a:r>
              <a:rPr lang="zh-CN" altLang="en-US" sz="2400" b="1" dirty="0"/>
              <a:t>的置信区间 </a:t>
            </a:r>
          </a:p>
        </p:txBody>
      </p:sp>
      <p:sp>
        <p:nvSpPr>
          <p:cNvPr id="86" name="Text Box 71">
            <a:extLst>
              <a:ext uri="{FF2B5EF4-FFF2-40B4-BE49-F238E27FC236}">
                <a16:creationId xmlns:a16="http://schemas.microsoft.com/office/drawing/2014/main" xmlns="" id="{E68AB30F-7C0A-4E57-8545-969CA623ED06}"/>
              </a:ext>
            </a:extLst>
          </p:cNvPr>
          <p:cNvSpPr txBox="1">
            <a:spLocks noChangeArrowheads="1"/>
          </p:cNvSpPr>
          <p:nvPr/>
        </p:nvSpPr>
        <p:spPr bwMode="auto">
          <a:xfrm>
            <a:off x="550262" y="3748317"/>
            <a:ext cx="297180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Courier New" panose="02070309020205020404" pitchFamily="49" charset="0"/>
                <a:cs typeface="Courier New" panose="02070309020205020404" pitchFamily="49" charset="0"/>
              </a:rPr>
              <a:t>r</a:t>
            </a:r>
            <a:r>
              <a:rPr lang="en-US" altLang="zh-CN" sz="2400" b="1" dirty="0"/>
              <a:t> ~</a:t>
            </a:r>
            <a:r>
              <a:rPr lang="zh-CN" altLang="en-US" sz="2400" b="1" dirty="0"/>
              <a:t>残差向量</a:t>
            </a:r>
            <a:r>
              <a:rPr lang="en-US" altLang="zh-CN" sz="2400" b="1" dirty="0">
                <a:latin typeface="Courier New" panose="02070309020205020404" pitchFamily="49" charset="0"/>
                <a:cs typeface="Courier New" panose="02070309020205020404" pitchFamily="49" charset="0"/>
              </a:rPr>
              <a:t>y</a:t>
            </a:r>
            <a:r>
              <a:rPr lang="en-US" altLang="zh-CN" sz="2400" b="1" dirty="0"/>
              <a:t>-</a:t>
            </a:r>
            <a:r>
              <a:rPr lang="en-US" altLang="zh-CN" sz="2400" b="1" dirty="0" err="1">
                <a:latin typeface="Courier New" panose="02070309020205020404" pitchFamily="49" charset="0"/>
                <a:cs typeface="Courier New" panose="02070309020205020404" pitchFamily="49" charset="0"/>
              </a:rPr>
              <a:t>xb</a:t>
            </a:r>
            <a:r>
              <a:rPr lang="en-US" altLang="zh-CN" sz="2400" b="1" dirty="0"/>
              <a:t> </a:t>
            </a:r>
          </a:p>
        </p:txBody>
      </p:sp>
      <p:sp>
        <p:nvSpPr>
          <p:cNvPr id="87" name="Text Box 72">
            <a:extLst>
              <a:ext uri="{FF2B5EF4-FFF2-40B4-BE49-F238E27FC236}">
                <a16:creationId xmlns:a16="http://schemas.microsoft.com/office/drawing/2014/main" xmlns="" id="{433BE111-AF80-42ED-ABCF-35998991406A}"/>
              </a:ext>
            </a:extLst>
          </p:cNvPr>
          <p:cNvSpPr txBox="1">
            <a:spLocks noChangeArrowheads="1"/>
          </p:cNvSpPr>
          <p:nvPr/>
        </p:nvSpPr>
        <p:spPr bwMode="auto">
          <a:xfrm>
            <a:off x="528781" y="4299505"/>
            <a:ext cx="2971800"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t> </a:t>
            </a:r>
            <a:r>
              <a:rPr lang="en-US" altLang="zh-CN" sz="2400" b="1" dirty="0" err="1">
                <a:latin typeface="Courier New" panose="02070309020205020404" pitchFamily="49" charset="0"/>
                <a:cs typeface="Courier New" panose="02070309020205020404" pitchFamily="49" charset="0"/>
              </a:rPr>
              <a:t>rint</a:t>
            </a:r>
            <a:r>
              <a:rPr lang="en-US" altLang="zh-CN" sz="2400" b="1" dirty="0" err="1">
                <a:latin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r</a:t>
            </a:r>
            <a:r>
              <a:rPr lang="zh-CN" altLang="en-US" sz="2400" b="1" dirty="0"/>
              <a:t>的置信区间 </a:t>
            </a:r>
          </a:p>
        </p:txBody>
      </p:sp>
      <p:sp>
        <p:nvSpPr>
          <p:cNvPr id="88" name="Text Box 74">
            <a:extLst>
              <a:ext uri="{FF2B5EF4-FFF2-40B4-BE49-F238E27FC236}">
                <a16:creationId xmlns:a16="http://schemas.microsoft.com/office/drawing/2014/main" xmlns="" id="{413F9047-9327-4E64-AFBF-70A6B7F69C74}"/>
              </a:ext>
            </a:extLst>
          </p:cNvPr>
          <p:cNvSpPr txBox="1">
            <a:spLocks noChangeArrowheads="1"/>
          </p:cNvSpPr>
          <p:nvPr/>
        </p:nvSpPr>
        <p:spPr bwMode="auto">
          <a:xfrm>
            <a:off x="6269021" y="2682844"/>
            <a:ext cx="2514600" cy="4572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err="1">
                <a:latin typeface="Courier New" panose="02070309020205020404" pitchFamily="49" charset="0"/>
                <a:cs typeface="Courier New" panose="02070309020205020404" pitchFamily="49" charset="0"/>
              </a:rPr>
              <a:t>y~</a:t>
            </a:r>
            <a:r>
              <a:rPr lang="en-US" altLang="zh-CN" sz="2400" b="1" i="1" dirty="0" err="1"/>
              <a:t>n</a:t>
            </a:r>
            <a:r>
              <a:rPr lang="zh-CN" altLang="en-US" sz="2400" b="1" dirty="0"/>
              <a:t>维数据向量</a:t>
            </a:r>
          </a:p>
        </p:txBody>
      </p:sp>
      <p:sp>
        <p:nvSpPr>
          <p:cNvPr id="89" name="Text Box 75">
            <a:extLst>
              <a:ext uri="{FF2B5EF4-FFF2-40B4-BE49-F238E27FC236}">
                <a16:creationId xmlns:a16="http://schemas.microsoft.com/office/drawing/2014/main" xmlns="" id="{4153F329-09B6-451A-8B4A-CF8DE6725E6C}"/>
              </a:ext>
            </a:extLst>
          </p:cNvPr>
          <p:cNvSpPr txBox="1">
            <a:spLocks noChangeArrowheads="1"/>
          </p:cNvSpPr>
          <p:nvPr/>
        </p:nvSpPr>
        <p:spPr bwMode="auto">
          <a:xfrm>
            <a:off x="474062" y="2605317"/>
            <a:ext cx="91440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Courier New" panose="02070309020205020404" pitchFamily="49" charset="0"/>
              </a:rPr>
              <a:t>输出</a:t>
            </a:r>
            <a:r>
              <a:rPr lang="zh-CN" altLang="en-US" sz="2800" b="1" dirty="0"/>
              <a:t> </a:t>
            </a:r>
          </a:p>
        </p:txBody>
      </p:sp>
      <p:sp>
        <p:nvSpPr>
          <p:cNvPr id="90" name="矩形 89">
            <a:extLst>
              <a:ext uri="{FF2B5EF4-FFF2-40B4-BE49-F238E27FC236}">
                <a16:creationId xmlns:a16="http://schemas.microsoft.com/office/drawing/2014/main" xmlns="" id="{8E3BCA12-7FB7-4117-923A-5132FEFB68AD}"/>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913141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xmlns="" id="{BBD86E50-6C25-4D83-88CC-3C77F47CCBF0}"/>
              </a:ext>
            </a:extLst>
          </p:cNvPr>
          <p:cNvSpPr txBox="1">
            <a:spLocks noChangeArrowheads="1"/>
          </p:cNvSpPr>
          <p:nvPr/>
        </p:nvSpPr>
        <p:spPr bwMode="auto">
          <a:xfrm>
            <a:off x="201353" y="949885"/>
            <a:ext cx="1905000" cy="5794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dirty="0">
                <a:ea typeface="楷体_GB2312" pitchFamily="1" charset="-122"/>
              </a:rPr>
              <a:t>模型求解</a:t>
            </a:r>
          </a:p>
        </p:txBody>
      </p:sp>
      <p:graphicFrame>
        <p:nvGraphicFramePr>
          <p:cNvPr id="17412" name="Object 4">
            <a:extLst>
              <a:ext uri="{FF2B5EF4-FFF2-40B4-BE49-F238E27FC236}">
                <a16:creationId xmlns:a16="http://schemas.microsoft.com/office/drawing/2014/main" xmlns="" id="{37BC803B-2871-4190-A21D-D307DF26C995}"/>
              </a:ext>
            </a:extLst>
          </p:cNvPr>
          <p:cNvGraphicFramePr>
            <a:graphicFrameLocks noChangeAspect="1"/>
          </p:cNvGraphicFramePr>
          <p:nvPr/>
        </p:nvGraphicFramePr>
        <p:xfrm>
          <a:off x="2212510" y="992142"/>
          <a:ext cx="5943600" cy="577850"/>
        </p:xfrm>
        <a:graphic>
          <a:graphicData uri="http://schemas.openxmlformats.org/presentationml/2006/ole">
            <mc:AlternateContent xmlns:mc="http://schemas.openxmlformats.org/markup-compatibility/2006">
              <mc:Choice xmlns:v="urn:schemas-microsoft-com:vml" Requires="v">
                <p:oleObj spid="_x0000_s128039" r:id="rId4" imgW="2349500" imgH="228600" progId="Equation.3">
                  <p:embed/>
                </p:oleObj>
              </mc:Choice>
              <mc:Fallback>
                <p:oleObj r:id="rId4" imgW="2349500" imgH="228600" progId="Equation.3">
                  <p:embed/>
                  <p:pic>
                    <p:nvPicPr>
                      <p:cNvPr id="17412" name="Object 4">
                        <a:extLst>
                          <a:ext uri="{FF2B5EF4-FFF2-40B4-BE49-F238E27FC236}">
                            <a16:creationId xmlns:a16="http://schemas.microsoft.com/office/drawing/2014/main" xmlns="" id="{37BC803B-2871-4190-A21D-D307DF26C9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2510" y="992142"/>
                        <a:ext cx="5943600" cy="577850"/>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pSp>
        <p:nvGrpSpPr>
          <p:cNvPr id="17413" name="Group 5">
            <a:extLst>
              <a:ext uri="{FF2B5EF4-FFF2-40B4-BE49-F238E27FC236}">
                <a16:creationId xmlns:a16="http://schemas.microsoft.com/office/drawing/2014/main" xmlns="" id="{C5DEF2D9-225D-40A3-9C90-12BEA93E31FC}"/>
              </a:ext>
            </a:extLst>
          </p:cNvPr>
          <p:cNvGrpSpPr>
            <a:grpSpLocks/>
          </p:cNvGrpSpPr>
          <p:nvPr/>
        </p:nvGrpSpPr>
        <p:grpSpPr bwMode="auto">
          <a:xfrm>
            <a:off x="2015716" y="2708920"/>
            <a:ext cx="5112568" cy="2533836"/>
            <a:chOff x="288" y="864"/>
            <a:chExt cx="3504" cy="1920"/>
          </a:xfrm>
        </p:grpSpPr>
        <p:grpSp>
          <p:nvGrpSpPr>
            <p:cNvPr id="17414" name="Group 6">
              <a:extLst>
                <a:ext uri="{FF2B5EF4-FFF2-40B4-BE49-F238E27FC236}">
                  <a16:creationId xmlns:a16="http://schemas.microsoft.com/office/drawing/2014/main" xmlns="" id="{2CF6C143-AE59-4AA6-B824-66BE3F993555}"/>
                </a:ext>
              </a:extLst>
            </p:cNvPr>
            <p:cNvGrpSpPr>
              <a:grpSpLocks/>
            </p:cNvGrpSpPr>
            <p:nvPr/>
          </p:nvGrpSpPr>
          <p:grpSpPr bwMode="auto">
            <a:xfrm>
              <a:off x="288" y="864"/>
              <a:ext cx="656" cy="274"/>
              <a:chOff x="0" y="0"/>
              <a:chExt cx="496" cy="384"/>
            </a:xfrm>
          </p:grpSpPr>
          <p:sp>
            <p:nvSpPr>
              <p:cNvPr id="17415" name="Rectangle 7">
                <a:extLst>
                  <a:ext uri="{FF2B5EF4-FFF2-40B4-BE49-F238E27FC236}">
                    <a16:creationId xmlns:a16="http://schemas.microsoft.com/office/drawing/2014/main" xmlns="" id="{0104911B-9AEA-4643-8FF4-CC91B9A7C968}"/>
                  </a:ext>
                </a:extLst>
              </p:cNvPr>
              <p:cNvSpPr>
                <a:spLocks noChangeArrowheads="1"/>
              </p:cNvSpPr>
              <p:nvPr/>
            </p:nvSpPr>
            <p:spPr bwMode="auto">
              <a:xfrm>
                <a:off x="43" y="0"/>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参数</a:t>
                </a:r>
              </a:p>
              <a:p>
                <a:pPr algn="ctr" eaLnBrk="0" hangingPunct="0"/>
                <a:endParaRPr lang="en-US" altLang="zh-CN" b="1" dirty="0"/>
              </a:p>
            </p:txBody>
          </p:sp>
          <p:sp>
            <p:nvSpPr>
              <p:cNvPr id="17416" name="Rectangle 8">
                <a:extLst>
                  <a:ext uri="{FF2B5EF4-FFF2-40B4-BE49-F238E27FC236}">
                    <a16:creationId xmlns:a16="http://schemas.microsoft.com/office/drawing/2014/main" xmlns="" id="{9E79FF6A-755A-44BF-87F4-EF575763215F}"/>
                  </a:ext>
                </a:extLst>
              </p:cNvPr>
              <p:cNvSpPr>
                <a:spLocks noChangeArrowheads="1"/>
              </p:cNvSpPr>
              <p:nvPr/>
            </p:nvSpPr>
            <p:spPr bwMode="auto">
              <a:xfrm>
                <a:off x="0" y="0"/>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17" name="Group 9">
              <a:extLst>
                <a:ext uri="{FF2B5EF4-FFF2-40B4-BE49-F238E27FC236}">
                  <a16:creationId xmlns:a16="http://schemas.microsoft.com/office/drawing/2014/main" xmlns="" id="{63C13A75-CCCE-488B-A1E7-FEDA35683FBF}"/>
                </a:ext>
              </a:extLst>
            </p:cNvPr>
            <p:cNvGrpSpPr>
              <a:grpSpLocks/>
            </p:cNvGrpSpPr>
            <p:nvPr/>
          </p:nvGrpSpPr>
          <p:grpSpPr bwMode="auto">
            <a:xfrm>
              <a:off x="944" y="864"/>
              <a:ext cx="1220" cy="274"/>
              <a:chOff x="496" y="0"/>
              <a:chExt cx="756" cy="384"/>
            </a:xfrm>
          </p:grpSpPr>
          <p:sp>
            <p:nvSpPr>
              <p:cNvPr id="17418" name="Rectangle 10">
                <a:extLst>
                  <a:ext uri="{FF2B5EF4-FFF2-40B4-BE49-F238E27FC236}">
                    <a16:creationId xmlns:a16="http://schemas.microsoft.com/office/drawing/2014/main" xmlns="" id="{5F9B9FA1-1E44-4882-B5EA-D01378544BA2}"/>
                  </a:ext>
                </a:extLst>
              </p:cNvPr>
              <p:cNvSpPr>
                <a:spLocks noChangeArrowheads="1"/>
              </p:cNvSpPr>
              <p:nvPr/>
            </p:nvSpPr>
            <p:spPr bwMode="auto">
              <a:xfrm>
                <a:off x="539" y="0"/>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参数估计值</a:t>
                </a:r>
              </a:p>
              <a:p>
                <a:pPr algn="ctr" eaLnBrk="0" hangingPunct="0"/>
                <a:endParaRPr lang="en-US" altLang="zh-CN" b="1" dirty="0"/>
              </a:p>
            </p:txBody>
          </p:sp>
          <p:sp>
            <p:nvSpPr>
              <p:cNvPr id="17419" name="Rectangle 11">
                <a:extLst>
                  <a:ext uri="{FF2B5EF4-FFF2-40B4-BE49-F238E27FC236}">
                    <a16:creationId xmlns:a16="http://schemas.microsoft.com/office/drawing/2014/main" xmlns="" id="{54A65AC9-7232-4B62-A46B-F58D067A7A2E}"/>
                  </a:ext>
                </a:extLst>
              </p:cNvPr>
              <p:cNvSpPr>
                <a:spLocks noChangeArrowheads="1"/>
              </p:cNvSpPr>
              <p:nvPr/>
            </p:nvSpPr>
            <p:spPr bwMode="auto">
              <a:xfrm>
                <a:off x="496" y="0"/>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0" name="Group 12">
              <a:extLst>
                <a:ext uri="{FF2B5EF4-FFF2-40B4-BE49-F238E27FC236}">
                  <a16:creationId xmlns:a16="http://schemas.microsoft.com/office/drawing/2014/main" xmlns="" id="{59EFF355-DF58-4AB2-AFAB-01BD0FB589D2}"/>
                </a:ext>
              </a:extLst>
            </p:cNvPr>
            <p:cNvGrpSpPr>
              <a:grpSpLocks/>
            </p:cNvGrpSpPr>
            <p:nvPr/>
          </p:nvGrpSpPr>
          <p:grpSpPr bwMode="auto">
            <a:xfrm>
              <a:off x="2164" y="864"/>
              <a:ext cx="1628" cy="274"/>
              <a:chOff x="1252" y="0"/>
              <a:chExt cx="1188" cy="384"/>
            </a:xfrm>
          </p:grpSpPr>
          <p:sp>
            <p:nvSpPr>
              <p:cNvPr id="17421" name="Rectangle 13">
                <a:extLst>
                  <a:ext uri="{FF2B5EF4-FFF2-40B4-BE49-F238E27FC236}">
                    <a16:creationId xmlns:a16="http://schemas.microsoft.com/office/drawing/2014/main" xmlns="" id="{5BBFA39A-0327-4985-9EC7-E88522853886}"/>
                  </a:ext>
                </a:extLst>
              </p:cNvPr>
              <p:cNvSpPr>
                <a:spLocks noChangeArrowheads="1"/>
              </p:cNvSpPr>
              <p:nvPr/>
            </p:nvSpPr>
            <p:spPr bwMode="auto">
              <a:xfrm>
                <a:off x="1295" y="0"/>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置信区间</a:t>
                </a:r>
              </a:p>
              <a:p>
                <a:pPr algn="ctr" eaLnBrk="0" hangingPunct="0"/>
                <a:endParaRPr lang="en-US" altLang="zh-CN" b="1"/>
              </a:p>
            </p:txBody>
          </p:sp>
          <p:sp>
            <p:nvSpPr>
              <p:cNvPr id="17422" name="Rectangle 14">
                <a:extLst>
                  <a:ext uri="{FF2B5EF4-FFF2-40B4-BE49-F238E27FC236}">
                    <a16:creationId xmlns:a16="http://schemas.microsoft.com/office/drawing/2014/main" xmlns="" id="{0F8C262C-A414-48B7-91FB-84A5F83AAC32}"/>
                  </a:ext>
                </a:extLst>
              </p:cNvPr>
              <p:cNvSpPr>
                <a:spLocks noChangeArrowheads="1"/>
              </p:cNvSpPr>
              <p:nvPr/>
            </p:nvSpPr>
            <p:spPr bwMode="auto">
              <a:xfrm>
                <a:off x="1252" y="0"/>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3" name="Group 15">
              <a:extLst>
                <a:ext uri="{FF2B5EF4-FFF2-40B4-BE49-F238E27FC236}">
                  <a16:creationId xmlns:a16="http://schemas.microsoft.com/office/drawing/2014/main" xmlns="" id="{BA52D770-FE9A-4702-976E-6831351F5FF4}"/>
                </a:ext>
              </a:extLst>
            </p:cNvPr>
            <p:cNvGrpSpPr>
              <a:grpSpLocks/>
            </p:cNvGrpSpPr>
            <p:nvPr/>
          </p:nvGrpSpPr>
          <p:grpSpPr bwMode="auto">
            <a:xfrm>
              <a:off x="288" y="1138"/>
              <a:ext cx="656" cy="275"/>
              <a:chOff x="0" y="384"/>
              <a:chExt cx="496" cy="384"/>
            </a:xfrm>
          </p:grpSpPr>
          <p:sp>
            <p:nvSpPr>
              <p:cNvPr id="17424" name="Rectangle 16">
                <a:extLst>
                  <a:ext uri="{FF2B5EF4-FFF2-40B4-BE49-F238E27FC236}">
                    <a16:creationId xmlns:a16="http://schemas.microsoft.com/office/drawing/2014/main" xmlns="" id="{61FC4960-A2F3-409B-A27C-79060CDD2717}"/>
                  </a:ext>
                </a:extLst>
              </p:cNvPr>
              <p:cNvSpPr>
                <a:spLocks noChangeArrowheads="1"/>
              </p:cNvSpPr>
              <p:nvPr/>
            </p:nvSpPr>
            <p:spPr bwMode="auto">
              <a:xfrm>
                <a:off x="43" y="384"/>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endParaRPr lang="en-US" altLang="zh-CN" b="1"/>
              </a:p>
              <a:p>
                <a:pPr algn="ctr" eaLnBrk="0" hangingPunct="0"/>
                <a:endParaRPr lang="en-US" altLang="zh-CN" b="1"/>
              </a:p>
            </p:txBody>
          </p:sp>
          <p:sp>
            <p:nvSpPr>
              <p:cNvPr id="17425" name="Rectangle 17">
                <a:extLst>
                  <a:ext uri="{FF2B5EF4-FFF2-40B4-BE49-F238E27FC236}">
                    <a16:creationId xmlns:a16="http://schemas.microsoft.com/office/drawing/2014/main" xmlns="" id="{BCC485A6-BD25-4279-983E-0E11A1CFED50}"/>
                  </a:ext>
                </a:extLst>
              </p:cNvPr>
              <p:cNvSpPr>
                <a:spLocks noChangeArrowheads="1"/>
              </p:cNvSpPr>
              <p:nvPr/>
            </p:nvSpPr>
            <p:spPr bwMode="auto">
              <a:xfrm>
                <a:off x="0" y="384"/>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6" name="Group 18">
              <a:extLst>
                <a:ext uri="{FF2B5EF4-FFF2-40B4-BE49-F238E27FC236}">
                  <a16:creationId xmlns:a16="http://schemas.microsoft.com/office/drawing/2014/main" xmlns="" id="{01A77A30-1981-4B68-A4BA-7EFE933FE711}"/>
                </a:ext>
              </a:extLst>
            </p:cNvPr>
            <p:cNvGrpSpPr>
              <a:grpSpLocks/>
            </p:cNvGrpSpPr>
            <p:nvPr/>
          </p:nvGrpSpPr>
          <p:grpSpPr bwMode="auto">
            <a:xfrm>
              <a:off x="944" y="1138"/>
              <a:ext cx="1220" cy="275"/>
              <a:chOff x="496" y="384"/>
              <a:chExt cx="756" cy="384"/>
            </a:xfrm>
          </p:grpSpPr>
          <p:sp>
            <p:nvSpPr>
              <p:cNvPr id="17427" name="Rectangle 19">
                <a:extLst>
                  <a:ext uri="{FF2B5EF4-FFF2-40B4-BE49-F238E27FC236}">
                    <a16:creationId xmlns:a16="http://schemas.microsoft.com/office/drawing/2014/main" xmlns="" id="{CE273FC0-F707-4B30-A5DD-2C3EE6F2FF0C}"/>
                  </a:ext>
                </a:extLst>
              </p:cNvPr>
              <p:cNvSpPr>
                <a:spLocks noChangeArrowheads="1"/>
              </p:cNvSpPr>
              <p:nvPr/>
            </p:nvSpPr>
            <p:spPr bwMode="auto">
              <a:xfrm>
                <a:off x="539" y="384"/>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11032</a:t>
                </a:r>
              </a:p>
              <a:p>
                <a:pPr algn="ctr" eaLnBrk="0" hangingPunct="0"/>
                <a:endParaRPr lang="en-US" altLang="zh-CN" b="1" dirty="0"/>
              </a:p>
            </p:txBody>
          </p:sp>
          <p:sp>
            <p:nvSpPr>
              <p:cNvPr id="17428" name="Rectangle 20">
                <a:extLst>
                  <a:ext uri="{FF2B5EF4-FFF2-40B4-BE49-F238E27FC236}">
                    <a16:creationId xmlns:a16="http://schemas.microsoft.com/office/drawing/2014/main" xmlns="" id="{24416C4F-2043-4689-911F-C54E9B8B01B8}"/>
                  </a:ext>
                </a:extLst>
              </p:cNvPr>
              <p:cNvSpPr>
                <a:spLocks noChangeArrowheads="1"/>
              </p:cNvSpPr>
              <p:nvPr/>
            </p:nvSpPr>
            <p:spPr bwMode="auto">
              <a:xfrm>
                <a:off x="496" y="384"/>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9" name="Group 21">
              <a:extLst>
                <a:ext uri="{FF2B5EF4-FFF2-40B4-BE49-F238E27FC236}">
                  <a16:creationId xmlns:a16="http://schemas.microsoft.com/office/drawing/2014/main" xmlns="" id="{3399D8C3-9EFC-4676-BE12-19C1FA0BE1B7}"/>
                </a:ext>
              </a:extLst>
            </p:cNvPr>
            <p:cNvGrpSpPr>
              <a:grpSpLocks/>
            </p:cNvGrpSpPr>
            <p:nvPr/>
          </p:nvGrpSpPr>
          <p:grpSpPr bwMode="auto">
            <a:xfrm>
              <a:off x="2164" y="1138"/>
              <a:ext cx="1628" cy="275"/>
              <a:chOff x="1252" y="384"/>
              <a:chExt cx="1188" cy="384"/>
            </a:xfrm>
          </p:grpSpPr>
          <p:sp>
            <p:nvSpPr>
              <p:cNvPr id="17430" name="Rectangle 22">
                <a:extLst>
                  <a:ext uri="{FF2B5EF4-FFF2-40B4-BE49-F238E27FC236}">
                    <a16:creationId xmlns:a16="http://schemas.microsoft.com/office/drawing/2014/main" xmlns="" id="{9F058B02-B4E0-4481-A1AE-D6C42B3F9654}"/>
                  </a:ext>
                </a:extLst>
              </p:cNvPr>
              <p:cNvSpPr>
                <a:spLocks noChangeArrowheads="1"/>
              </p:cNvSpPr>
              <p:nvPr/>
            </p:nvSpPr>
            <p:spPr bwMode="auto">
              <a:xfrm>
                <a:off x="1295" y="384"/>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[ 10258  11807 ]</a:t>
                </a:r>
              </a:p>
              <a:p>
                <a:pPr algn="ctr" eaLnBrk="0" hangingPunct="0"/>
                <a:endParaRPr lang="en-US" altLang="zh-CN" b="1"/>
              </a:p>
            </p:txBody>
          </p:sp>
          <p:sp>
            <p:nvSpPr>
              <p:cNvPr id="17431" name="Rectangle 23">
                <a:extLst>
                  <a:ext uri="{FF2B5EF4-FFF2-40B4-BE49-F238E27FC236}">
                    <a16:creationId xmlns:a16="http://schemas.microsoft.com/office/drawing/2014/main" xmlns="" id="{F6CBAB5A-DD6D-4A85-8B14-0D7883E6DF65}"/>
                  </a:ext>
                </a:extLst>
              </p:cNvPr>
              <p:cNvSpPr>
                <a:spLocks noChangeArrowheads="1"/>
              </p:cNvSpPr>
              <p:nvPr/>
            </p:nvSpPr>
            <p:spPr bwMode="auto">
              <a:xfrm>
                <a:off x="1252" y="384"/>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2" name="Group 24">
              <a:extLst>
                <a:ext uri="{FF2B5EF4-FFF2-40B4-BE49-F238E27FC236}">
                  <a16:creationId xmlns:a16="http://schemas.microsoft.com/office/drawing/2014/main" xmlns="" id="{66B95274-EEC6-40A3-8740-EBEE65528A17}"/>
                </a:ext>
              </a:extLst>
            </p:cNvPr>
            <p:cNvGrpSpPr>
              <a:grpSpLocks/>
            </p:cNvGrpSpPr>
            <p:nvPr/>
          </p:nvGrpSpPr>
          <p:grpSpPr bwMode="auto">
            <a:xfrm>
              <a:off x="288" y="1413"/>
              <a:ext cx="656" cy="274"/>
              <a:chOff x="0" y="768"/>
              <a:chExt cx="496" cy="384"/>
            </a:xfrm>
          </p:grpSpPr>
          <p:sp>
            <p:nvSpPr>
              <p:cNvPr id="17433" name="Rectangle 25">
                <a:extLst>
                  <a:ext uri="{FF2B5EF4-FFF2-40B4-BE49-F238E27FC236}">
                    <a16:creationId xmlns:a16="http://schemas.microsoft.com/office/drawing/2014/main" xmlns="" id="{30211395-F62C-4222-A806-50A5A4013A1B}"/>
                  </a:ext>
                </a:extLst>
              </p:cNvPr>
              <p:cNvSpPr>
                <a:spLocks noChangeArrowheads="1"/>
              </p:cNvSpPr>
              <p:nvPr/>
            </p:nvSpPr>
            <p:spPr bwMode="auto">
              <a:xfrm>
                <a:off x="43" y="768"/>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1</a:t>
                </a:r>
                <a:endParaRPr lang="en-US" altLang="zh-CN" b="1"/>
              </a:p>
              <a:p>
                <a:pPr algn="ctr" eaLnBrk="0" hangingPunct="0"/>
                <a:endParaRPr lang="en-US" altLang="zh-CN" b="1"/>
              </a:p>
            </p:txBody>
          </p:sp>
          <p:sp>
            <p:nvSpPr>
              <p:cNvPr id="17434" name="Rectangle 26">
                <a:extLst>
                  <a:ext uri="{FF2B5EF4-FFF2-40B4-BE49-F238E27FC236}">
                    <a16:creationId xmlns:a16="http://schemas.microsoft.com/office/drawing/2014/main" xmlns="" id="{1466ED85-4F3D-4142-8386-E3B55780362F}"/>
                  </a:ext>
                </a:extLst>
              </p:cNvPr>
              <p:cNvSpPr>
                <a:spLocks noChangeArrowheads="1"/>
              </p:cNvSpPr>
              <p:nvPr/>
            </p:nvSpPr>
            <p:spPr bwMode="auto">
              <a:xfrm>
                <a:off x="0" y="768"/>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5" name="Group 27">
              <a:extLst>
                <a:ext uri="{FF2B5EF4-FFF2-40B4-BE49-F238E27FC236}">
                  <a16:creationId xmlns:a16="http://schemas.microsoft.com/office/drawing/2014/main" xmlns="" id="{903E9B99-DAB9-465B-AA31-A00E1CEADE54}"/>
                </a:ext>
              </a:extLst>
            </p:cNvPr>
            <p:cNvGrpSpPr>
              <a:grpSpLocks/>
            </p:cNvGrpSpPr>
            <p:nvPr/>
          </p:nvGrpSpPr>
          <p:grpSpPr bwMode="auto">
            <a:xfrm>
              <a:off x="944" y="1413"/>
              <a:ext cx="1220" cy="274"/>
              <a:chOff x="496" y="768"/>
              <a:chExt cx="756" cy="384"/>
            </a:xfrm>
          </p:grpSpPr>
          <p:sp>
            <p:nvSpPr>
              <p:cNvPr id="17436" name="Rectangle 28">
                <a:extLst>
                  <a:ext uri="{FF2B5EF4-FFF2-40B4-BE49-F238E27FC236}">
                    <a16:creationId xmlns:a16="http://schemas.microsoft.com/office/drawing/2014/main" xmlns="" id="{10446795-EED6-4D77-8E3F-9459BE71289A}"/>
                  </a:ext>
                </a:extLst>
              </p:cNvPr>
              <p:cNvSpPr>
                <a:spLocks noChangeArrowheads="1"/>
              </p:cNvSpPr>
              <p:nvPr/>
            </p:nvSpPr>
            <p:spPr bwMode="auto">
              <a:xfrm>
                <a:off x="539" y="768"/>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546</a:t>
                </a:r>
              </a:p>
              <a:p>
                <a:pPr algn="ctr" eaLnBrk="0" hangingPunct="0"/>
                <a:endParaRPr lang="en-US" altLang="zh-CN" b="1"/>
              </a:p>
            </p:txBody>
          </p:sp>
          <p:sp>
            <p:nvSpPr>
              <p:cNvPr id="17437" name="Rectangle 29">
                <a:extLst>
                  <a:ext uri="{FF2B5EF4-FFF2-40B4-BE49-F238E27FC236}">
                    <a16:creationId xmlns:a16="http://schemas.microsoft.com/office/drawing/2014/main" xmlns="" id="{6785A03F-D1FF-45FA-8A18-0C6EC3966682}"/>
                  </a:ext>
                </a:extLst>
              </p:cNvPr>
              <p:cNvSpPr>
                <a:spLocks noChangeArrowheads="1"/>
              </p:cNvSpPr>
              <p:nvPr/>
            </p:nvSpPr>
            <p:spPr bwMode="auto">
              <a:xfrm>
                <a:off x="496" y="768"/>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8" name="Group 30">
              <a:extLst>
                <a:ext uri="{FF2B5EF4-FFF2-40B4-BE49-F238E27FC236}">
                  <a16:creationId xmlns:a16="http://schemas.microsoft.com/office/drawing/2014/main" xmlns="" id="{26AD76D4-B65C-4089-9F7F-56E4AAAAA038}"/>
                </a:ext>
              </a:extLst>
            </p:cNvPr>
            <p:cNvGrpSpPr>
              <a:grpSpLocks/>
            </p:cNvGrpSpPr>
            <p:nvPr/>
          </p:nvGrpSpPr>
          <p:grpSpPr bwMode="auto">
            <a:xfrm>
              <a:off x="2164" y="1413"/>
              <a:ext cx="1628" cy="274"/>
              <a:chOff x="1252" y="768"/>
              <a:chExt cx="1188" cy="384"/>
            </a:xfrm>
          </p:grpSpPr>
          <p:sp>
            <p:nvSpPr>
              <p:cNvPr id="17439" name="Rectangle 31">
                <a:extLst>
                  <a:ext uri="{FF2B5EF4-FFF2-40B4-BE49-F238E27FC236}">
                    <a16:creationId xmlns:a16="http://schemas.microsoft.com/office/drawing/2014/main" xmlns="" id="{0A77899F-F80D-43ED-872F-A4E55DA5450E}"/>
                  </a:ext>
                </a:extLst>
              </p:cNvPr>
              <p:cNvSpPr>
                <a:spLocks noChangeArrowheads="1"/>
              </p:cNvSpPr>
              <p:nvPr/>
            </p:nvSpPr>
            <p:spPr bwMode="auto">
              <a:xfrm>
                <a:off x="1295" y="768"/>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  484    608 ]</a:t>
                </a:r>
              </a:p>
              <a:p>
                <a:pPr algn="ctr" eaLnBrk="0" hangingPunct="0"/>
                <a:endParaRPr lang="en-US" altLang="zh-CN" b="1" dirty="0"/>
              </a:p>
            </p:txBody>
          </p:sp>
          <p:sp>
            <p:nvSpPr>
              <p:cNvPr id="17440" name="Rectangle 32">
                <a:extLst>
                  <a:ext uri="{FF2B5EF4-FFF2-40B4-BE49-F238E27FC236}">
                    <a16:creationId xmlns:a16="http://schemas.microsoft.com/office/drawing/2014/main" xmlns="" id="{9D66D7C1-35A7-40E4-AADE-22502B1CC440}"/>
                  </a:ext>
                </a:extLst>
              </p:cNvPr>
              <p:cNvSpPr>
                <a:spLocks noChangeArrowheads="1"/>
              </p:cNvSpPr>
              <p:nvPr/>
            </p:nvSpPr>
            <p:spPr bwMode="auto">
              <a:xfrm>
                <a:off x="1252" y="768"/>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41" name="Group 33">
              <a:extLst>
                <a:ext uri="{FF2B5EF4-FFF2-40B4-BE49-F238E27FC236}">
                  <a16:creationId xmlns:a16="http://schemas.microsoft.com/office/drawing/2014/main" xmlns="" id="{5D57BBB1-DEDD-43DA-8346-9500F8EAAD12}"/>
                </a:ext>
              </a:extLst>
            </p:cNvPr>
            <p:cNvGrpSpPr>
              <a:grpSpLocks/>
            </p:cNvGrpSpPr>
            <p:nvPr/>
          </p:nvGrpSpPr>
          <p:grpSpPr bwMode="auto">
            <a:xfrm>
              <a:off x="288" y="1687"/>
              <a:ext cx="656" cy="274"/>
              <a:chOff x="0" y="1152"/>
              <a:chExt cx="496" cy="384"/>
            </a:xfrm>
          </p:grpSpPr>
          <p:sp>
            <p:nvSpPr>
              <p:cNvPr id="17442" name="Rectangle 34">
                <a:extLst>
                  <a:ext uri="{FF2B5EF4-FFF2-40B4-BE49-F238E27FC236}">
                    <a16:creationId xmlns:a16="http://schemas.microsoft.com/office/drawing/2014/main" xmlns="" id="{44449A55-8460-4D5F-88DE-6F4E2B3CFED3}"/>
                  </a:ext>
                </a:extLst>
              </p:cNvPr>
              <p:cNvSpPr>
                <a:spLocks noChangeArrowheads="1"/>
              </p:cNvSpPr>
              <p:nvPr/>
            </p:nvSpPr>
            <p:spPr bwMode="auto">
              <a:xfrm>
                <a:off x="43" y="1152"/>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2</a:t>
                </a:r>
                <a:endParaRPr lang="en-US" altLang="zh-CN" b="1"/>
              </a:p>
              <a:p>
                <a:pPr algn="ctr" eaLnBrk="0" hangingPunct="0"/>
                <a:endParaRPr lang="en-US" altLang="zh-CN" b="1"/>
              </a:p>
            </p:txBody>
          </p:sp>
          <p:sp>
            <p:nvSpPr>
              <p:cNvPr id="17443" name="Rectangle 35">
                <a:extLst>
                  <a:ext uri="{FF2B5EF4-FFF2-40B4-BE49-F238E27FC236}">
                    <a16:creationId xmlns:a16="http://schemas.microsoft.com/office/drawing/2014/main" xmlns="" id="{AD616785-CF7C-4398-913E-10988F1860AD}"/>
                  </a:ext>
                </a:extLst>
              </p:cNvPr>
              <p:cNvSpPr>
                <a:spLocks noChangeArrowheads="1"/>
              </p:cNvSpPr>
              <p:nvPr/>
            </p:nvSpPr>
            <p:spPr bwMode="auto">
              <a:xfrm>
                <a:off x="0" y="1152"/>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44" name="Group 36">
              <a:extLst>
                <a:ext uri="{FF2B5EF4-FFF2-40B4-BE49-F238E27FC236}">
                  <a16:creationId xmlns:a16="http://schemas.microsoft.com/office/drawing/2014/main" xmlns="" id="{CCB19522-03A5-43D1-BB8C-5C74A6A7A52F}"/>
                </a:ext>
              </a:extLst>
            </p:cNvPr>
            <p:cNvGrpSpPr>
              <a:grpSpLocks/>
            </p:cNvGrpSpPr>
            <p:nvPr/>
          </p:nvGrpSpPr>
          <p:grpSpPr bwMode="auto">
            <a:xfrm>
              <a:off x="944" y="1687"/>
              <a:ext cx="1220" cy="274"/>
              <a:chOff x="496" y="1152"/>
              <a:chExt cx="756" cy="384"/>
            </a:xfrm>
          </p:grpSpPr>
          <p:sp>
            <p:nvSpPr>
              <p:cNvPr id="17445" name="Rectangle 37">
                <a:extLst>
                  <a:ext uri="{FF2B5EF4-FFF2-40B4-BE49-F238E27FC236}">
                    <a16:creationId xmlns:a16="http://schemas.microsoft.com/office/drawing/2014/main" xmlns="" id="{BA6AB097-F971-437C-B3DC-BC0127BD7BCC}"/>
                  </a:ext>
                </a:extLst>
              </p:cNvPr>
              <p:cNvSpPr>
                <a:spLocks noChangeArrowheads="1"/>
              </p:cNvSpPr>
              <p:nvPr/>
            </p:nvSpPr>
            <p:spPr bwMode="auto">
              <a:xfrm>
                <a:off x="539" y="1152"/>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6883</a:t>
                </a:r>
              </a:p>
              <a:p>
                <a:pPr algn="ctr" eaLnBrk="0" hangingPunct="0"/>
                <a:endParaRPr lang="en-US" altLang="zh-CN" b="1"/>
              </a:p>
            </p:txBody>
          </p:sp>
          <p:sp>
            <p:nvSpPr>
              <p:cNvPr id="17446" name="Rectangle 38">
                <a:extLst>
                  <a:ext uri="{FF2B5EF4-FFF2-40B4-BE49-F238E27FC236}">
                    <a16:creationId xmlns:a16="http://schemas.microsoft.com/office/drawing/2014/main" xmlns="" id="{19BCD214-B368-4039-A204-E3ABE1EDD6FD}"/>
                  </a:ext>
                </a:extLst>
              </p:cNvPr>
              <p:cNvSpPr>
                <a:spLocks noChangeArrowheads="1"/>
              </p:cNvSpPr>
              <p:nvPr/>
            </p:nvSpPr>
            <p:spPr bwMode="auto">
              <a:xfrm>
                <a:off x="496" y="1152"/>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47" name="Group 39">
              <a:extLst>
                <a:ext uri="{FF2B5EF4-FFF2-40B4-BE49-F238E27FC236}">
                  <a16:creationId xmlns:a16="http://schemas.microsoft.com/office/drawing/2014/main" xmlns="" id="{A42055D3-DAE2-4307-8CD0-763FCA3FC349}"/>
                </a:ext>
              </a:extLst>
            </p:cNvPr>
            <p:cNvGrpSpPr>
              <a:grpSpLocks/>
            </p:cNvGrpSpPr>
            <p:nvPr/>
          </p:nvGrpSpPr>
          <p:grpSpPr bwMode="auto">
            <a:xfrm>
              <a:off x="2164" y="1687"/>
              <a:ext cx="1628" cy="274"/>
              <a:chOff x="1252" y="1152"/>
              <a:chExt cx="1188" cy="384"/>
            </a:xfrm>
          </p:grpSpPr>
          <p:sp>
            <p:nvSpPr>
              <p:cNvPr id="17448" name="Rectangle 40">
                <a:extLst>
                  <a:ext uri="{FF2B5EF4-FFF2-40B4-BE49-F238E27FC236}">
                    <a16:creationId xmlns:a16="http://schemas.microsoft.com/office/drawing/2014/main" xmlns="" id="{0C4F85AF-76D1-488D-8384-6074B3D087EF}"/>
                  </a:ext>
                </a:extLst>
              </p:cNvPr>
              <p:cNvSpPr>
                <a:spLocks noChangeArrowheads="1"/>
              </p:cNvSpPr>
              <p:nvPr/>
            </p:nvSpPr>
            <p:spPr bwMode="auto">
              <a:xfrm>
                <a:off x="1295" y="1152"/>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[ 6248    7517 ]</a:t>
                </a:r>
              </a:p>
              <a:p>
                <a:pPr algn="ctr" eaLnBrk="0" hangingPunct="0"/>
                <a:endParaRPr lang="en-US" altLang="zh-CN" b="1" dirty="0"/>
              </a:p>
            </p:txBody>
          </p:sp>
          <p:sp>
            <p:nvSpPr>
              <p:cNvPr id="17449" name="Rectangle 41">
                <a:extLst>
                  <a:ext uri="{FF2B5EF4-FFF2-40B4-BE49-F238E27FC236}">
                    <a16:creationId xmlns:a16="http://schemas.microsoft.com/office/drawing/2014/main" xmlns="" id="{CDBA3B1B-AB9A-4ED9-826D-DE638BAB5C00}"/>
                  </a:ext>
                </a:extLst>
              </p:cNvPr>
              <p:cNvSpPr>
                <a:spLocks noChangeArrowheads="1"/>
              </p:cNvSpPr>
              <p:nvPr/>
            </p:nvSpPr>
            <p:spPr bwMode="auto">
              <a:xfrm>
                <a:off x="1252" y="1152"/>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0" name="Group 42">
              <a:extLst>
                <a:ext uri="{FF2B5EF4-FFF2-40B4-BE49-F238E27FC236}">
                  <a16:creationId xmlns:a16="http://schemas.microsoft.com/office/drawing/2014/main" xmlns="" id="{3F44FF25-72BD-42C4-A3F5-084DDDD32D17}"/>
                </a:ext>
              </a:extLst>
            </p:cNvPr>
            <p:cNvGrpSpPr>
              <a:grpSpLocks/>
            </p:cNvGrpSpPr>
            <p:nvPr/>
          </p:nvGrpSpPr>
          <p:grpSpPr bwMode="auto">
            <a:xfrm>
              <a:off x="288" y="1961"/>
              <a:ext cx="656" cy="274"/>
              <a:chOff x="0" y="1536"/>
              <a:chExt cx="496" cy="384"/>
            </a:xfrm>
          </p:grpSpPr>
          <p:sp>
            <p:nvSpPr>
              <p:cNvPr id="17451" name="Rectangle 43">
                <a:extLst>
                  <a:ext uri="{FF2B5EF4-FFF2-40B4-BE49-F238E27FC236}">
                    <a16:creationId xmlns:a16="http://schemas.microsoft.com/office/drawing/2014/main" xmlns="" id="{616747C2-E4D9-4A9D-B090-C0CC91309FE4}"/>
                  </a:ext>
                </a:extLst>
              </p:cNvPr>
              <p:cNvSpPr>
                <a:spLocks noChangeArrowheads="1"/>
              </p:cNvSpPr>
              <p:nvPr/>
            </p:nvSpPr>
            <p:spPr bwMode="auto">
              <a:xfrm>
                <a:off x="43" y="1536"/>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3</a:t>
                </a:r>
                <a:endParaRPr lang="en-US" altLang="zh-CN" b="1"/>
              </a:p>
              <a:p>
                <a:pPr algn="ctr" eaLnBrk="0" hangingPunct="0"/>
                <a:endParaRPr lang="en-US" altLang="zh-CN" b="1"/>
              </a:p>
            </p:txBody>
          </p:sp>
          <p:sp>
            <p:nvSpPr>
              <p:cNvPr id="17452" name="Rectangle 44">
                <a:extLst>
                  <a:ext uri="{FF2B5EF4-FFF2-40B4-BE49-F238E27FC236}">
                    <a16:creationId xmlns:a16="http://schemas.microsoft.com/office/drawing/2014/main" xmlns="" id="{92934267-ABC9-44FF-90DE-3B2CA924C86D}"/>
                  </a:ext>
                </a:extLst>
              </p:cNvPr>
              <p:cNvSpPr>
                <a:spLocks noChangeArrowheads="1"/>
              </p:cNvSpPr>
              <p:nvPr/>
            </p:nvSpPr>
            <p:spPr bwMode="auto">
              <a:xfrm>
                <a:off x="0" y="1536"/>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3" name="Group 45">
              <a:extLst>
                <a:ext uri="{FF2B5EF4-FFF2-40B4-BE49-F238E27FC236}">
                  <a16:creationId xmlns:a16="http://schemas.microsoft.com/office/drawing/2014/main" xmlns="" id="{B60D63FE-5932-4F58-815D-0E35BA78B943}"/>
                </a:ext>
              </a:extLst>
            </p:cNvPr>
            <p:cNvGrpSpPr>
              <a:grpSpLocks/>
            </p:cNvGrpSpPr>
            <p:nvPr/>
          </p:nvGrpSpPr>
          <p:grpSpPr bwMode="auto">
            <a:xfrm>
              <a:off x="944" y="1961"/>
              <a:ext cx="1220" cy="274"/>
              <a:chOff x="496" y="1536"/>
              <a:chExt cx="756" cy="384"/>
            </a:xfrm>
          </p:grpSpPr>
          <p:sp>
            <p:nvSpPr>
              <p:cNvPr id="17454" name="Rectangle 46">
                <a:extLst>
                  <a:ext uri="{FF2B5EF4-FFF2-40B4-BE49-F238E27FC236}">
                    <a16:creationId xmlns:a16="http://schemas.microsoft.com/office/drawing/2014/main" xmlns="" id="{8C9E2C7B-1D91-4C50-8F7C-DBBB9E4AF9F1}"/>
                  </a:ext>
                </a:extLst>
              </p:cNvPr>
              <p:cNvSpPr>
                <a:spLocks noChangeArrowheads="1"/>
              </p:cNvSpPr>
              <p:nvPr/>
            </p:nvSpPr>
            <p:spPr bwMode="auto">
              <a:xfrm>
                <a:off x="539" y="1536"/>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-2994</a:t>
                </a:r>
              </a:p>
              <a:p>
                <a:pPr algn="ctr" eaLnBrk="0" hangingPunct="0"/>
                <a:endParaRPr lang="en-US" altLang="zh-CN" b="1" dirty="0"/>
              </a:p>
            </p:txBody>
          </p:sp>
          <p:sp>
            <p:nvSpPr>
              <p:cNvPr id="17455" name="Rectangle 47">
                <a:extLst>
                  <a:ext uri="{FF2B5EF4-FFF2-40B4-BE49-F238E27FC236}">
                    <a16:creationId xmlns:a16="http://schemas.microsoft.com/office/drawing/2014/main" xmlns="" id="{8854CA8B-68D2-4C7E-B3A0-F86A02B6D846}"/>
                  </a:ext>
                </a:extLst>
              </p:cNvPr>
              <p:cNvSpPr>
                <a:spLocks noChangeArrowheads="1"/>
              </p:cNvSpPr>
              <p:nvPr/>
            </p:nvSpPr>
            <p:spPr bwMode="auto">
              <a:xfrm>
                <a:off x="496" y="1536"/>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6" name="Group 48">
              <a:extLst>
                <a:ext uri="{FF2B5EF4-FFF2-40B4-BE49-F238E27FC236}">
                  <a16:creationId xmlns:a16="http://schemas.microsoft.com/office/drawing/2014/main" xmlns="" id="{31B20080-9348-4C67-BAA9-5EA26E4F7271}"/>
                </a:ext>
              </a:extLst>
            </p:cNvPr>
            <p:cNvGrpSpPr>
              <a:grpSpLocks/>
            </p:cNvGrpSpPr>
            <p:nvPr/>
          </p:nvGrpSpPr>
          <p:grpSpPr bwMode="auto">
            <a:xfrm>
              <a:off x="2164" y="1961"/>
              <a:ext cx="1628" cy="274"/>
              <a:chOff x="1252" y="1536"/>
              <a:chExt cx="1188" cy="384"/>
            </a:xfrm>
          </p:grpSpPr>
          <p:sp>
            <p:nvSpPr>
              <p:cNvPr id="17457" name="Rectangle 49">
                <a:extLst>
                  <a:ext uri="{FF2B5EF4-FFF2-40B4-BE49-F238E27FC236}">
                    <a16:creationId xmlns:a16="http://schemas.microsoft.com/office/drawing/2014/main" xmlns="" id="{FF910F9C-EE58-4749-943D-B87BCA337974}"/>
                  </a:ext>
                </a:extLst>
              </p:cNvPr>
              <p:cNvSpPr>
                <a:spLocks noChangeArrowheads="1"/>
              </p:cNvSpPr>
              <p:nvPr/>
            </p:nvSpPr>
            <p:spPr bwMode="auto">
              <a:xfrm>
                <a:off x="1295" y="1536"/>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 -3826   -2162 ]</a:t>
                </a:r>
              </a:p>
              <a:p>
                <a:pPr algn="ctr" eaLnBrk="0" hangingPunct="0"/>
                <a:endParaRPr lang="en-US" altLang="zh-CN" b="1" dirty="0"/>
              </a:p>
            </p:txBody>
          </p:sp>
          <p:sp>
            <p:nvSpPr>
              <p:cNvPr id="17458" name="Rectangle 50">
                <a:extLst>
                  <a:ext uri="{FF2B5EF4-FFF2-40B4-BE49-F238E27FC236}">
                    <a16:creationId xmlns:a16="http://schemas.microsoft.com/office/drawing/2014/main" xmlns="" id="{7E144218-1EF5-4D18-896D-4F553639AD43}"/>
                  </a:ext>
                </a:extLst>
              </p:cNvPr>
              <p:cNvSpPr>
                <a:spLocks noChangeArrowheads="1"/>
              </p:cNvSpPr>
              <p:nvPr/>
            </p:nvSpPr>
            <p:spPr bwMode="auto">
              <a:xfrm>
                <a:off x="1252" y="1536"/>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9" name="Group 51">
              <a:extLst>
                <a:ext uri="{FF2B5EF4-FFF2-40B4-BE49-F238E27FC236}">
                  <a16:creationId xmlns:a16="http://schemas.microsoft.com/office/drawing/2014/main" xmlns="" id="{BB7B9044-4F3F-407C-B356-2C5351E0883E}"/>
                </a:ext>
              </a:extLst>
            </p:cNvPr>
            <p:cNvGrpSpPr>
              <a:grpSpLocks/>
            </p:cNvGrpSpPr>
            <p:nvPr/>
          </p:nvGrpSpPr>
          <p:grpSpPr bwMode="auto">
            <a:xfrm>
              <a:off x="288" y="2235"/>
              <a:ext cx="656" cy="275"/>
              <a:chOff x="0" y="1920"/>
              <a:chExt cx="496" cy="384"/>
            </a:xfrm>
          </p:grpSpPr>
          <p:sp>
            <p:nvSpPr>
              <p:cNvPr id="17460" name="Rectangle 52">
                <a:extLst>
                  <a:ext uri="{FF2B5EF4-FFF2-40B4-BE49-F238E27FC236}">
                    <a16:creationId xmlns:a16="http://schemas.microsoft.com/office/drawing/2014/main" xmlns="" id="{0F4BB6F6-0B91-473C-B313-E9DDC3DC9990}"/>
                  </a:ext>
                </a:extLst>
              </p:cNvPr>
              <p:cNvSpPr>
                <a:spLocks noChangeArrowheads="1"/>
              </p:cNvSpPr>
              <p:nvPr/>
            </p:nvSpPr>
            <p:spPr bwMode="auto">
              <a:xfrm>
                <a:off x="43" y="1920"/>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4</a:t>
                </a:r>
                <a:endParaRPr lang="en-US" altLang="zh-CN" b="1"/>
              </a:p>
              <a:p>
                <a:pPr algn="ctr" eaLnBrk="0" hangingPunct="0"/>
                <a:endParaRPr lang="en-US" altLang="zh-CN" b="1"/>
              </a:p>
            </p:txBody>
          </p:sp>
          <p:sp>
            <p:nvSpPr>
              <p:cNvPr id="17461" name="Rectangle 53">
                <a:extLst>
                  <a:ext uri="{FF2B5EF4-FFF2-40B4-BE49-F238E27FC236}">
                    <a16:creationId xmlns:a16="http://schemas.microsoft.com/office/drawing/2014/main" xmlns="" id="{2EDF4C91-0EAC-4842-894A-F9301C8DECF3}"/>
                  </a:ext>
                </a:extLst>
              </p:cNvPr>
              <p:cNvSpPr>
                <a:spLocks noChangeArrowheads="1"/>
              </p:cNvSpPr>
              <p:nvPr/>
            </p:nvSpPr>
            <p:spPr bwMode="auto">
              <a:xfrm>
                <a:off x="0" y="1920"/>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62" name="Group 54">
              <a:extLst>
                <a:ext uri="{FF2B5EF4-FFF2-40B4-BE49-F238E27FC236}">
                  <a16:creationId xmlns:a16="http://schemas.microsoft.com/office/drawing/2014/main" xmlns="" id="{9D55FF11-94D0-440D-BEF0-FA4AA021D82B}"/>
                </a:ext>
              </a:extLst>
            </p:cNvPr>
            <p:cNvGrpSpPr>
              <a:grpSpLocks/>
            </p:cNvGrpSpPr>
            <p:nvPr/>
          </p:nvGrpSpPr>
          <p:grpSpPr bwMode="auto">
            <a:xfrm>
              <a:off x="944" y="2235"/>
              <a:ext cx="1220" cy="275"/>
              <a:chOff x="496" y="1920"/>
              <a:chExt cx="756" cy="384"/>
            </a:xfrm>
          </p:grpSpPr>
          <p:sp>
            <p:nvSpPr>
              <p:cNvPr id="17463" name="Rectangle 55">
                <a:extLst>
                  <a:ext uri="{FF2B5EF4-FFF2-40B4-BE49-F238E27FC236}">
                    <a16:creationId xmlns:a16="http://schemas.microsoft.com/office/drawing/2014/main" xmlns="" id="{F7D98766-70B0-4832-B65E-7DD8B1B85E2A}"/>
                  </a:ext>
                </a:extLst>
              </p:cNvPr>
              <p:cNvSpPr>
                <a:spLocks noChangeArrowheads="1"/>
              </p:cNvSpPr>
              <p:nvPr/>
            </p:nvSpPr>
            <p:spPr bwMode="auto">
              <a:xfrm>
                <a:off x="539" y="1920"/>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148</a:t>
                </a:r>
              </a:p>
              <a:p>
                <a:pPr algn="ctr" eaLnBrk="0" hangingPunct="0"/>
                <a:endParaRPr lang="en-US" altLang="zh-CN" b="1"/>
              </a:p>
            </p:txBody>
          </p:sp>
          <p:sp>
            <p:nvSpPr>
              <p:cNvPr id="17464" name="Rectangle 56">
                <a:extLst>
                  <a:ext uri="{FF2B5EF4-FFF2-40B4-BE49-F238E27FC236}">
                    <a16:creationId xmlns:a16="http://schemas.microsoft.com/office/drawing/2014/main" xmlns="" id="{B85BAAF3-8A79-44A6-AA96-F083283D55CE}"/>
                  </a:ext>
                </a:extLst>
              </p:cNvPr>
              <p:cNvSpPr>
                <a:spLocks noChangeArrowheads="1"/>
              </p:cNvSpPr>
              <p:nvPr/>
            </p:nvSpPr>
            <p:spPr bwMode="auto">
              <a:xfrm>
                <a:off x="496" y="1920"/>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65" name="Group 57">
              <a:extLst>
                <a:ext uri="{FF2B5EF4-FFF2-40B4-BE49-F238E27FC236}">
                  <a16:creationId xmlns:a16="http://schemas.microsoft.com/office/drawing/2014/main" xmlns="" id="{7164F89A-D856-4D68-B911-A9852A457A88}"/>
                </a:ext>
              </a:extLst>
            </p:cNvPr>
            <p:cNvGrpSpPr>
              <a:grpSpLocks/>
            </p:cNvGrpSpPr>
            <p:nvPr/>
          </p:nvGrpSpPr>
          <p:grpSpPr bwMode="auto">
            <a:xfrm>
              <a:off x="2164" y="2235"/>
              <a:ext cx="1628" cy="275"/>
              <a:chOff x="1252" y="1920"/>
              <a:chExt cx="1188" cy="384"/>
            </a:xfrm>
          </p:grpSpPr>
          <p:sp>
            <p:nvSpPr>
              <p:cNvPr id="17466" name="Rectangle 58">
                <a:extLst>
                  <a:ext uri="{FF2B5EF4-FFF2-40B4-BE49-F238E27FC236}">
                    <a16:creationId xmlns:a16="http://schemas.microsoft.com/office/drawing/2014/main" xmlns="" id="{3DF4FCE7-BD5D-4039-A59D-CD86BC6B2D60}"/>
                  </a:ext>
                </a:extLst>
              </p:cNvPr>
              <p:cNvSpPr>
                <a:spLocks noChangeArrowheads="1"/>
              </p:cNvSpPr>
              <p:nvPr/>
            </p:nvSpPr>
            <p:spPr bwMode="auto">
              <a:xfrm>
                <a:off x="1295" y="1920"/>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 -636     931 ]</a:t>
                </a:r>
              </a:p>
              <a:p>
                <a:pPr algn="ctr" eaLnBrk="0" hangingPunct="0"/>
                <a:endParaRPr lang="en-US" altLang="zh-CN" b="1" dirty="0">
                  <a:solidFill>
                    <a:srgbClr val="FF0000"/>
                  </a:solidFill>
                </a:endParaRPr>
              </a:p>
            </p:txBody>
          </p:sp>
          <p:sp>
            <p:nvSpPr>
              <p:cNvPr id="17467" name="Rectangle 59">
                <a:extLst>
                  <a:ext uri="{FF2B5EF4-FFF2-40B4-BE49-F238E27FC236}">
                    <a16:creationId xmlns:a16="http://schemas.microsoft.com/office/drawing/2014/main" xmlns="" id="{BFCA8235-3F40-4EA2-B649-E5E219D4CB30}"/>
                  </a:ext>
                </a:extLst>
              </p:cNvPr>
              <p:cNvSpPr>
                <a:spLocks noChangeArrowheads="1"/>
              </p:cNvSpPr>
              <p:nvPr/>
            </p:nvSpPr>
            <p:spPr bwMode="auto">
              <a:xfrm>
                <a:off x="1252" y="1920"/>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68" name="Group 60">
              <a:extLst>
                <a:ext uri="{FF2B5EF4-FFF2-40B4-BE49-F238E27FC236}">
                  <a16:creationId xmlns:a16="http://schemas.microsoft.com/office/drawing/2014/main" xmlns="" id="{D8931C5A-A35F-4746-A375-0E7FC273C713}"/>
                </a:ext>
              </a:extLst>
            </p:cNvPr>
            <p:cNvGrpSpPr>
              <a:grpSpLocks/>
            </p:cNvGrpSpPr>
            <p:nvPr/>
          </p:nvGrpSpPr>
          <p:grpSpPr bwMode="auto">
            <a:xfrm>
              <a:off x="288" y="2510"/>
              <a:ext cx="3504" cy="274"/>
              <a:chOff x="0" y="2304"/>
              <a:chExt cx="2440" cy="384"/>
            </a:xfrm>
          </p:grpSpPr>
          <p:sp>
            <p:nvSpPr>
              <p:cNvPr id="17469" name="Rectangle 61">
                <a:extLst>
                  <a:ext uri="{FF2B5EF4-FFF2-40B4-BE49-F238E27FC236}">
                    <a16:creationId xmlns:a16="http://schemas.microsoft.com/office/drawing/2014/main" xmlns="" id="{F254D5B0-42E8-4024-8AA1-C391774057D1}"/>
                  </a:ext>
                </a:extLst>
              </p:cNvPr>
              <p:cNvSpPr>
                <a:spLocks noChangeArrowheads="1"/>
              </p:cNvSpPr>
              <p:nvPr/>
            </p:nvSpPr>
            <p:spPr bwMode="auto">
              <a:xfrm>
                <a:off x="43" y="2304"/>
                <a:ext cx="23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dirty="0"/>
                  <a:t>R</a:t>
                </a:r>
                <a:r>
                  <a:rPr lang="en-US" altLang="zh-CN" b="1" baseline="30000" dirty="0"/>
                  <a:t>2</a:t>
                </a:r>
                <a:r>
                  <a:rPr lang="en-US" altLang="zh-CN" b="1" dirty="0"/>
                  <a:t>=0.957      </a:t>
                </a:r>
                <a:r>
                  <a:rPr lang="en-US" altLang="zh-CN" b="1" i="1" dirty="0"/>
                  <a:t>F</a:t>
                </a:r>
                <a:r>
                  <a:rPr lang="en-US" altLang="zh-CN" b="1" dirty="0"/>
                  <a:t>=226     </a:t>
                </a:r>
                <a:r>
                  <a:rPr lang="en-US" altLang="zh-CN" b="1" i="1" dirty="0"/>
                  <a:t> p</a:t>
                </a:r>
                <a:r>
                  <a:rPr lang="en-US" altLang="zh-CN" b="1" dirty="0"/>
                  <a:t>=0.000</a:t>
                </a:r>
              </a:p>
              <a:p>
                <a:pPr algn="ctr" eaLnBrk="0" hangingPunct="0"/>
                <a:endParaRPr lang="en-US" altLang="zh-CN" b="1" dirty="0"/>
              </a:p>
            </p:txBody>
          </p:sp>
          <p:sp>
            <p:nvSpPr>
              <p:cNvPr id="17470" name="Rectangle 62">
                <a:extLst>
                  <a:ext uri="{FF2B5EF4-FFF2-40B4-BE49-F238E27FC236}">
                    <a16:creationId xmlns:a16="http://schemas.microsoft.com/office/drawing/2014/main" xmlns="" id="{B53D4C58-1995-4E7E-9F79-FB223FF7CB80}"/>
                  </a:ext>
                </a:extLst>
              </p:cNvPr>
              <p:cNvSpPr>
                <a:spLocks noChangeArrowheads="1"/>
              </p:cNvSpPr>
              <p:nvPr/>
            </p:nvSpPr>
            <p:spPr bwMode="auto">
              <a:xfrm>
                <a:off x="0" y="2304"/>
                <a:ext cx="24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 name="Rectangle 2">
            <a:extLst>
              <a:ext uri="{FF2B5EF4-FFF2-40B4-BE49-F238E27FC236}">
                <a16:creationId xmlns:a16="http://schemas.microsoft.com/office/drawing/2014/main" xmlns="" id="{5AA551E2-1B73-4159-AAC6-D8DFA43882C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74" name="Picture 2" descr="http://www.scut.edu.cn/publish2/news/intro/logo/resource/1smevus1otq84b.jpg">
            <a:extLst>
              <a:ext uri="{FF2B5EF4-FFF2-40B4-BE49-F238E27FC236}">
                <a16:creationId xmlns:a16="http://schemas.microsoft.com/office/drawing/2014/main" xmlns="" id="{015B7E55-8592-4EC4-B040-5112AB6A818D}"/>
              </a:ext>
            </a:extLst>
          </p:cNvPr>
          <p:cNvPicPr>
            <a:picLocks noChangeAspect="1" noChangeArrowheads="1"/>
          </p:cNvPicPr>
          <p:nvPr/>
        </p:nvPicPr>
        <p:blipFill>
          <a:blip r:embed="rId6" cstate="print"/>
          <a:srcRect/>
          <a:stretch>
            <a:fillRect/>
          </a:stretch>
        </p:blipFill>
        <p:spPr bwMode="auto">
          <a:xfrm>
            <a:off x="62880" y="44624"/>
            <a:ext cx="692696" cy="692696"/>
          </a:xfrm>
          <a:prstGeom prst="rect">
            <a:avLst/>
          </a:prstGeom>
          <a:noFill/>
        </p:spPr>
      </p:pic>
      <p:sp>
        <p:nvSpPr>
          <p:cNvPr id="66" name="Text Box 4">
            <a:extLst>
              <a:ext uri="{FF2B5EF4-FFF2-40B4-BE49-F238E27FC236}">
                <a16:creationId xmlns:a16="http://schemas.microsoft.com/office/drawing/2014/main" xmlns="" id="{E144BD29-591B-4EA6-A053-39FEA581FA27}"/>
              </a:ext>
            </a:extLst>
          </p:cNvPr>
          <p:cNvSpPr txBox="1">
            <a:spLocks noChangeArrowheads="1"/>
          </p:cNvSpPr>
          <p:nvPr/>
        </p:nvSpPr>
        <p:spPr bwMode="auto">
          <a:xfrm>
            <a:off x="228600" y="1772816"/>
            <a:ext cx="8686800" cy="519113"/>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Courier New" panose="02070309020205020404" pitchFamily="49" charset="0"/>
                <a:cs typeface="Courier New" panose="02070309020205020404" pitchFamily="49" charset="0"/>
              </a:rPr>
              <a:t>[</a:t>
            </a:r>
            <a:r>
              <a:rPr lang="en-US" altLang="zh-CN" sz="2800" b="1" dirty="0" err="1">
                <a:latin typeface="Courier New" panose="02070309020205020404" pitchFamily="49" charset="0"/>
                <a:cs typeface="Courier New" panose="02070309020205020404" pitchFamily="49" charset="0"/>
              </a:rPr>
              <a:t>b,bint,r,rint,stats</a:t>
            </a:r>
            <a:r>
              <a:rPr lang="en-US" altLang="zh-CN" sz="2800" b="1" dirty="0">
                <a:latin typeface="Courier New" panose="02070309020205020404" pitchFamily="49" charset="0"/>
                <a:cs typeface="Courier New" panose="02070309020205020404" pitchFamily="49" charset="0"/>
              </a:rPr>
              <a:t>]=regress(</a:t>
            </a:r>
            <a:r>
              <a:rPr lang="en-US" altLang="zh-CN" sz="2800" b="1" dirty="0" err="1">
                <a:latin typeface="Courier New" panose="02070309020205020404" pitchFamily="49" charset="0"/>
                <a:cs typeface="Courier New" panose="02070309020205020404" pitchFamily="49" charset="0"/>
              </a:rPr>
              <a:t>y,x,alpha</a:t>
            </a:r>
            <a:r>
              <a:rPr lang="en-US" altLang="zh-CN" sz="2800" b="1" dirty="0">
                <a:latin typeface="Courier New" panose="02070309020205020404" pitchFamily="49" charset="0"/>
                <a:cs typeface="Courier New" panose="02070309020205020404" pitchFamily="49" charset="0"/>
              </a:rPr>
              <a:t>)</a:t>
            </a:r>
            <a:r>
              <a:rPr lang="en-US" altLang="zh-CN" sz="2800" b="1" dirty="0"/>
              <a:t> </a:t>
            </a:r>
          </a:p>
        </p:txBody>
      </p:sp>
      <p:sp>
        <p:nvSpPr>
          <p:cNvPr id="67" name="矩形 66">
            <a:extLst>
              <a:ext uri="{FF2B5EF4-FFF2-40B4-BE49-F238E27FC236}">
                <a16:creationId xmlns:a16="http://schemas.microsoft.com/office/drawing/2014/main" xmlns="" id="{FBD5A228-AB6F-47E4-A4B0-F7407EB388D4}"/>
              </a:ext>
            </a:extLst>
          </p:cNvPr>
          <p:cNvSpPr/>
          <p:nvPr/>
        </p:nvSpPr>
        <p:spPr>
          <a:xfrm>
            <a:off x="755576" y="17164"/>
            <a:ext cx="8388424" cy="769441"/>
          </a:xfrm>
          <a:prstGeom prst="rect">
            <a:avLst/>
          </a:prstGeom>
        </p:spPr>
        <p:txBody>
          <a:bodyPr wrap="square">
            <a:spAutoFit/>
          </a:bodyPr>
          <a:lstStyle/>
          <a:p>
            <a:pPr algn="ctr"/>
            <a:r>
              <a:rPr lang="zh-CN" altLang="en-US" sz="4400" b="1"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242001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2">
            <a:extLst>
              <a:ext uri="{FF2B5EF4-FFF2-40B4-BE49-F238E27FC236}">
                <a16:creationId xmlns:a16="http://schemas.microsoft.com/office/drawing/2014/main" xmlns="" id="{5AA551E2-1B73-4159-AAC6-D8DFA43882C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74" name="Picture 2" descr="http://www.scut.edu.cn/publish2/news/intro/logo/resource/1smevus1otq84b.jpg">
            <a:extLst>
              <a:ext uri="{FF2B5EF4-FFF2-40B4-BE49-F238E27FC236}">
                <a16:creationId xmlns:a16="http://schemas.microsoft.com/office/drawing/2014/main" xmlns="" id="{015B7E55-8592-4EC4-B040-5112AB6A818D}"/>
              </a:ext>
            </a:extLst>
          </p:cNvPr>
          <p:cNvPicPr>
            <a:picLocks noChangeAspect="1" noChangeArrowheads="1"/>
          </p:cNvPicPr>
          <p:nvPr/>
        </p:nvPicPr>
        <p:blipFill>
          <a:blip r:embed="rId4" cstate="print"/>
          <a:srcRect/>
          <a:stretch>
            <a:fillRect/>
          </a:stretch>
        </p:blipFill>
        <p:spPr bwMode="auto">
          <a:xfrm>
            <a:off x="62880" y="44624"/>
            <a:ext cx="692696" cy="692696"/>
          </a:xfrm>
          <a:prstGeom prst="rect">
            <a:avLst/>
          </a:prstGeom>
          <a:noFill/>
        </p:spPr>
      </p:pic>
      <p:sp>
        <p:nvSpPr>
          <p:cNvPr id="4" name="矩形 3">
            <a:extLst>
              <a:ext uri="{FF2B5EF4-FFF2-40B4-BE49-F238E27FC236}">
                <a16:creationId xmlns:a16="http://schemas.microsoft.com/office/drawing/2014/main" xmlns="" id="{30549755-D26F-4DA1-A8CF-EDBA15DB80F7}"/>
              </a:ext>
            </a:extLst>
          </p:cNvPr>
          <p:cNvSpPr/>
          <p:nvPr/>
        </p:nvSpPr>
        <p:spPr>
          <a:xfrm>
            <a:off x="251520" y="980728"/>
            <a:ext cx="8424936" cy="5186035"/>
          </a:xfrm>
          <a:prstGeom prst="rect">
            <a:avLst/>
          </a:prstGeom>
        </p:spPr>
        <p:txBody>
          <a:bodyPr wrap="square">
            <a:spAutoFit/>
          </a:bodyPr>
          <a:lstStyle/>
          <a:p>
            <a:pPr marL="342900" indent="-342900">
              <a:spcAft>
                <a:spcPts val="600"/>
              </a:spcAft>
              <a:buFont typeface="Wingdings" panose="05000000000000000000" pitchFamily="2" charset="2"/>
              <a:buChar char="p"/>
            </a:pPr>
            <a:r>
              <a:rPr lang="en-US" altLang="zh-CN" sz="2800" b="1" i="1" dirty="0"/>
              <a:t>R</a:t>
            </a:r>
            <a:r>
              <a:rPr lang="en-US" altLang="zh-CN" sz="2800" b="1" baseline="30000" dirty="0"/>
              <a:t>2</a:t>
            </a:r>
            <a:r>
              <a:rPr lang="zh-CN" altLang="en-US" sz="2800" b="1" dirty="0"/>
              <a:t>：可决系数，衡量估计的模型对观测值的拟合程度，越接近</a:t>
            </a:r>
            <a:r>
              <a:rPr lang="en-US" altLang="zh-CN" sz="2800" b="1" dirty="0"/>
              <a:t>1</a:t>
            </a:r>
            <a:r>
              <a:rPr lang="zh-CN" altLang="en-US" sz="2800" b="1" dirty="0"/>
              <a:t>，则模型越好。</a:t>
            </a:r>
            <a:endParaRPr lang="en-US" altLang="zh-CN" sz="2800" b="1" dirty="0"/>
          </a:p>
          <a:p>
            <a:pPr marL="342900" indent="-342900">
              <a:spcAft>
                <a:spcPts val="600"/>
              </a:spcAft>
              <a:buFont typeface="Wingdings" panose="05000000000000000000" pitchFamily="2" charset="2"/>
              <a:buChar char="p"/>
            </a:pPr>
            <a:endParaRPr lang="en-US" altLang="zh-CN" sz="2400" b="1" dirty="0"/>
          </a:p>
          <a:p>
            <a:pPr marL="342900" indent="-342900">
              <a:spcAft>
                <a:spcPts val="600"/>
              </a:spcAft>
              <a:buFont typeface="Wingdings" panose="05000000000000000000" pitchFamily="2" charset="2"/>
              <a:buChar char="p"/>
            </a:pPr>
            <a:endParaRPr lang="en-US" altLang="zh-CN" sz="2400" b="1" dirty="0"/>
          </a:p>
          <a:p>
            <a:pPr marL="342900" indent="-342900">
              <a:spcAft>
                <a:spcPts val="600"/>
              </a:spcAft>
              <a:buFont typeface="Wingdings" panose="05000000000000000000" pitchFamily="2" charset="2"/>
              <a:buChar char="p"/>
            </a:pPr>
            <a:endParaRPr lang="en-US" altLang="zh-CN" sz="2400" b="1" dirty="0"/>
          </a:p>
          <a:p>
            <a:pPr marL="342900" indent="-342900">
              <a:spcAft>
                <a:spcPts val="600"/>
              </a:spcAft>
              <a:buFont typeface="Wingdings" panose="05000000000000000000" pitchFamily="2" charset="2"/>
              <a:buChar char="p"/>
            </a:pPr>
            <a:r>
              <a:rPr lang="en-US" altLang="zh-CN" sz="2400" b="1" dirty="0"/>
              <a:t>F</a:t>
            </a:r>
            <a:r>
              <a:rPr lang="zh-CN" altLang="en-US" sz="2400" b="1" dirty="0"/>
              <a:t>检验：若          </a:t>
            </a:r>
            <a:r>
              <a:rPr lang="en-US" altLang="zh-CN" sz="2400" b="1" dirty="0"/>
              <a:t>                   </a:t>
            </a:r>
            <a:r>
              <a:rPr lang="zh-CN" altLang="en-US" sz="2400" b="1" dirty="0"/>
              <a:t>，则说明拒绝      ，回归有显著意义，即所有变量联合起来确实有意义。因此，</a:t>
            </a:r>
            <a:r>
              <a:rPr lang="en-US" altLang="zh-CN" sz="2400" b="1" dirty="0">
                <a:solidFill>
                  <a:srgbClr val="FF0000"/>
                </a:solidFill>
              </a:rPr>
              <a:t>F</a:t>
            </a:r>
            <a:r>
              <a:rPr lang="zh-CN" altLang="en-US" sz="2400" b="1" dirty="0">
                <a:solidFill>
                  <a:srgbClr val="FF0000"/>
                </a:solidFill>
              </a:rPr>
              <a:t>值越大越好</a:t>
            </a:r>
            <a:r>
              <a:rPr lang="zh-CN" altLang="en-US" sz="2400" b="1" dirty="0"/>
              <a:t>。</a:t>
            </a:r>
            <a:endParaRPr lang="en-US" altLang="zh-CN" sz="2400" b="1" dirty="0"/>
          </a:p>
          <a:p>
            <a:pPr>
              <a:spcAft>
                <a:spcPts val="600"/>
              </a:spcAft>
            </a:pPr>
            <a:endParaRPr lang="en-US" altLang="zh-CN" sz="2400" b="1" dirty="0"/>
          </a:p>
          <a:p>
            <a:pPr marL="342900" indent="-342900">
              <a:spcAft>
                <a:spcPts val="600"/>
              </a:spcAft>
              <a:buFont typeface="Wingdings" panose="05000000000000000000" pitchFamily="2" charset="2"/>
              <a:buChar char="p"/>
            </a:pPr>
            <a:r>
              <a:rPr lang="zh-CN" altLang="en-US" sz="2400" b="1" dirty="0"/>
              <a:t>显著性水平</a:t>
            </a:r>
            <a:r>
              <a:rPr lang="en-US" altLang="zh-CN" sz="2400" b="1" dirty="0"/>
              <a:t>p</a:t>
            </a:r>
            <a:r>
              <a:rPr lang="zh-CN" altLang="en-US" sz="2400" b="1" dirty="0"/>
              <a:t>：统计量发生的概率，若</a:t>
            </a:r>
            <a:r>
              <a:rPr lang="en-US" altLang="zh-CN" sz="2400" b="1" dirty="0"/>
              <a:t>P&gt;α</a:t>
            </a:r>
            <a:r>
              <a:rPr lang="zh-CN" altLang="en-US" sz="2400" b="1" dirty="0"/>
              <a:t>，结论为按</a:t>
            </a:r>
            <a:r>
              <a:rPr lang="en-US" altLang="zh-CN" sz="2400" b="1" dirty="0"/>
              <a:t>α</a:t>
            </a:r>
            <a:r>
              <a:rPr lang="zh-CN" altLang="en-US" sz="2400" b="1" dirty="0"/>
              <a:t>所取水准不显著，不拒绝</a:t>
            </a:r>
            <a:r>
              <a:rPr lang="en-US" altLang="zh-CN" sz="2400" b="1" dirty="0"/>
              <a:t>H0</a:t>
            </a:r>
            <a:r>
              <a:rPr lang="zh-CN" altLang="en-US" sz="2400" b="1" dirty="0"/>
              <a:t>；若</a:t>
            </a:r>
            <a:r>
              <a:rPr lang="en-US" altLang="zh-CN" sz="2400" b="1" dirty="0"/>
              <a:t>P≤α</a:t>
            </a:r>
            <a:r>
              <a:rPr lang="zh-CN" altLang="en-US" sz="2400" b="1" dirty="0"/>
              <a:t>，结论为按所取</a:t>
            </a:r>
            <a:r>
              <a:rPr lang="en-US" altLang="zh-CN" sz="2400" b="1" dirty="0"/>
              <a:t>α</a:t>
            </a:r>
            <a:r>
              <a:rPr lang="zh-CN" altLang="en-US" sz="2400" b="1" dirty="0"/>
              <a:t>水准显著，拒绝</a:t>
            </a:r>
            <a:r>
              <a:rPr lang="en-US" altLang="zh-CN" sz="2400" b="1" dirty="0"/>
              <a:t>H0</a:t>
            </a:r>
            <a:r>
              <a:rPr lang="zh-CN" altLang="en-US" sz="2400" b="1" dirty="0"/>
              <a:t>。因此，</a:t>
            </a:r>
            <a:r>
              <a:rPr lang="en-US" altLang="zh-CN" sz="2400" b="1" dirty="0">
                <a:solidFill>
                  <a:srgbClr val="FF0000"/>
                </a:solidFill>
              </a:rPr>
              <a:t>p</a:t>
            </a:r>
            <a:r>
              <a:rPr lang="zh-CN" altLang="en-US" sz="2400" b="1" dirty="0">
                <a:solidFill>
                  <a:srgbClr val="FF0000"/>
                </a:solidFill>
              </a:rPr>
              <a:t>值越小越好</a:t>
            </a:r>
            <a:r>
              <a:rPr lang="zh-CN" altLang="en-US" sz="2400" b="1" dirty="0"/>
              <a:t>。</a:t>
            </a:r>
            <a:endParaRPr lang="en-US" altLang="zh-CN" sz="2400" b="1" dirty="0"/>
          </a:p>
          <a:p>
            <a:pPr marL="342900" indent="-342900">
              <a:buFont typeface="Wingdings" panose="05000000000000000000" pitchFamily="2" charset="2"/>
              <a:buChar char="p"/>
            </a:pPr>
            <a:endParaRPr lang="zh-CN" altLang="en-US" sz="2400" b="1" dirty="0"/>
          </a:p>
        </p:txBody>
      </p:sp>
      <p:graphicFrame>
        <p:nvGraphicFramePr>
          <p:cNvPr id="2" name="对象 1">
            <a:extLst>
              <a:ext uri="{FF2B5EF4-FFF2-40B4-BE49-F238E27FC236}">
                <a16:creationId xmlns:a16="http://schemas.microsoft.com/office/drawing/2014/main" xmlns="" id="{1A9C0285-10C0-4570-AFE2-EDEB61797C6E}"/>
              </a:ext>
            </a:extLst>
          </p:cNvPr>
          <p:cNvGraphicFramePr>
            <a:graphicFrameLocks noChangeAspect="1"/>
          </p:cNvGraphicFramePr>
          <p:nvPr>
            <p:extLst>
              <p:ext uri="{D42A27DB-BD31-4B8C-83A1-F6EECF244321}">
                <p14:modId xmlns:p14="http://schemas.microsoft.com/office/powerpoint/2010/main" val="3581932404"/>
              </p:ext>
            </p:extLst>
          </p:nvPr>
        </p:nvGraphicFramePr>
        <p:xfrm>
          <a:off x="2033870" y="3284984"/>
          <a:ext cx="2016223" cy="394478"/>
        </p:xfrm>
        <a:graphic>
          <a:graphicData uri="http://schemas.openxmlformats.org/presentationml/2006/ole">
            <mc:AlternateContent xmlns:mc="http://schemas.openxmlformats.org/markup-compatibility/2006">
              <mc:Choice xmlns:v="urn:schemas-microsoft-com:vml" Requires="v">
                <p:oleObj spid="_x0000_s126080" name="Equation" r:id="rId5" imgW="1168200" imgH="228600" progId="Equation.DSMT4">
                  <p:embed/>
                </p:oleObj>
              </mc:Choice>
              <mc:Fallback>
                <p:oleObj name="Equation" r:id="rId5" imgW="1168200" imgH="228600" progId="Equation.DSMT4">
                  <p:embed/>
                  <p:pic>
                    <p:nvPicPr>
                      <p:cNvPr id="0" name=""/>
                      <p:cNvPicPr/>
                      <p:nvPr/>
                    </p:nvPicPr>
                    <p:blipFill>
                      <a:blip r:embed="rId6"/>
                      <a:stretch>
                        <a:fillRect/>
                      </a:stretch>
                    </p:blipFill>
                    <p:spPr>
                      <a:xfrm>
                        <a:off x="2033870" y="3284984"/>
                        <a:ext cx="2016223" cy="39447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3981A7A4-E2DF-4ADF-8FC2-C446BEF8347D}"/>
              </a:ext>
            </a:extLst>
          </p:cNvPr>
          <p:cNvGraphicFramePr>
            <a:graphicFrameLocks noChangeAspect="1"/>
          </p:cNvGraphicFramePr>
          <p:nvPr>
            <p:extLst>
              <p:ext uri="{D42A27DB-BD31-4B8C-83A1-F6EECF244321}">
                <p14:modId xmlns:p14="http://schemas.microsoft.com/office/powerpoint/2010/main" val="3696586564"/>
              </p:ext>
            </p:extLst>
          </p:nvPr>
        </p:nvGraphicFramePr>
        <p:xfrm>
          <a:off x="5940152" y="3341729"/>
          <a:ext cx="360362" cy="280988"/>
        </p:xfrm>
        <a:graphic>
          <a:graphicData uri="http://schemas.openxmlformats.org/presentationml/2006/ole">
            <mc:AlternateContent xmlns:mc="http://schemas.openxmlformats.org/markup-compatibility/2006">
              <mc:Choice xmlns:v="urn:schemas-microsoft-com:vml" Requires="v">
                <p:oleObj spid="_x0000_s126081" name="Equation" r:id="rId7" imgW="228600" imgH="177480" progId="Equation.DSMT4">
                  <p:embed/>
                </p:oleObj>
              </mc:Choice>
              <mc:Fallback>
                <p:oleObj name="Equation" r:id="rId7" imgW="228600" imgH="177480" progId="Equation.DSMT4">
                  <p:embed/>
                  <p:pic>
                    <p:nvPicPr>
                      <p:cNvPr id="0" name=""/>
                      <p:cNvPicPr/>
                      <p:nvPr/>
                    </p:nvPicPr>
                    <p:blipFill>
                      <a:blip r:embed="rId8"/>
                      <a:stretch>
                        <a:fillRect/>
                      </a:stretch>
                    </p:blipFill>
                    <p:spPr>
                      <a:xfrm>
                        <a:off x="5940152" y="3341729"/>
                        <a:ext cx="360362" cy="280988"/>
                      </a:xfrm>
                      <a:prstGeom prst="rect">
                        <a:avLst/>
                      </a:prstGeom>
                    </p:spPr>
                  </p:pic>
                </p:oleObj>
              </mc:Fallback>
            </mc:AlternateContent>
          </a:graphicData>
        </a:graphic>
      </p:graphicFrame>
      <p:graphicFrame>
        <p:nvGraphicFramePr>
          <p:cNvPr id="78" name="Object 4">
            <a:extLst>
              <a:ext uri="{FF2B5EF4-FFF2-40B4-BE49-F238E27FC236}">
                <a16:creationId xmlns:a16="http://schemas.microsoft.com/office/drawing/2014/main" xmlns="" id="{C6D27C09-43CC-4A77-8019-F1901BF43048}"/>
              </a:ext>
            </a:extLst>
          </p:cNvPr>
          <p:cNvGraphicFramePr>
            <a:graphicFrameLocks noChangeAspect="1"/>
          </p:cNvGraphicFramePr>
          <p:nvPr>
            <p:extLst>
              <p:ext uri="{D42A27DB-BD31-4B8C-83A1-F6EECF244321}">
                <p14:modId xmlns:p14="http://schemas.microsoft.com/office/powerpoint/2010/main" val="745082322"/>
              </p:ext>
            </p:extLst>
          </p:nvPr>
        </p:nvGraphicFramePr>
        <p:xfrm>
          <a:off x="3347864" y="1916832"/>
          <a:ext cx="2232248" cy="1096104"/>
        </p:xfrm>
        <a:graphic>
          <a:graphicData uri="http://schemas.openxmlformats.org/presentationml/2006/ole">
            <mc:AlternateContent xmlns:mc="http://schemas.openxmlformats.org/markup-compatibility/2006">
              <mc:Choice xmlns:v="urn:schemas-microsoft-com:vml" Requires="v">
                <p:oleObj spid="_x0000_s126082" name="Equation" r:id="rId9" imgW="1054080" imgH="634680" progId="Equation.DSMT4">
                  <p:embed/>
                </p:oleObj>
              </mc:Choice>
              <mc:Fallback>
                <p:oleObj name="Equation" r:id="rId9" imgW="1054080" imgH="634680" progId="Equation.DSMT4">
                  <p:embed/>
                  <p:pic>
                    <p:nvPicPr>
                      <p:cNvPr id="63492" name="Object 4">
                        <a:extLst>
                          <a:ext uri="{FF2B5EF4-FFF2-40B4-BE49-F238E27FC236}">
                            <a16:creationId xmlns:a16="http://schemas.microsoft.com/office/drawing/2014/main" xmlns="" id="{D563C663-B423-4EAD-B996-0AEF9EF0F2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864" y="1916832"/>
                        <a:ext cx="2232248" cy="1096104"/>
                      </a:xfrm>
                      <a:prstGeom prst="rect">
                        <a:avLst/>
                      </a:prstGeom>
                      <a:noFill/>
                      <a:ln>
                        <a:noFill/>
                      </a:ln>
                      <a:effectLst/>
                    </p:spPr>
                  </p:pic>
                </p:oleObj>
              </mc:Fallback>
            </mc:AlternateContent>
          </a:graphicData>
        </a:graphic>
      </p:graphicFrame>
      <p:sp>
        <p:nvSpPr>
          <p:cNvPr id="79" name="矩形 78">
            <a:extLst>
              <a:ext uri="{FF2B5EF4-FFF2-40B4-BE49-F238E27FC236}">
                <a16:creationId xmlns:a16="http://schemas.microsoft.com/office/drawing/2014/main" xmlns="" id="{550D5644-7546-4EB5-AB5F-7658AB6EE458}"/>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030522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xmlns="" id="{BBD86E50-6C25-4D83-88CC-3C77F47CCBF0}"/>
              </a:ext>
            </a:extLst>
          </p:cNvPr>
          <p:cNvSpPr txBox="1">
            <a:spLocks noChangeArrowheads="1"/>
          </p:cNvSpPr>
          <p:nvPr/>
        </p:nvSpPr>
        <p:spPr bwMode="auto">
          <a:xfrm>
            <a:off x="201353" y="949885"/>
            <a:ext cx="1905000" cy="5794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dirty="0">
                <a:ea typeface="楷体_GB2312" pitchFamily="1" charset="-122"/>
              </a:rPr>
              <a:t>模型求解</a:t>
            </a:r>
          </a:p>
        </p:txBody>
      </p:sp>
      <p:graphicFrame>
        <p:nvGraphicFramePr>
          <p:cNvPr id="17412" name="Object 4">
            <a:extLst>
              <a:ext uri="{FF2B5EF4-FFF2-40B4-BE49-F238E27FC236}">
                <a16:creationId xmlns:a16="http://schemas.microsoft.com/office/drawing/2014/main" xmlns="" id="{37BC803B-2871-4190-A21D-D307DF26C995}"/>
              </a:ext>
            </a:extLst>
          </p:cNvPr>
          <p:cNvGraphicFramePr>
            <a:graphicFrameLocks noChangeAspect="1"/>
          </p:cNvGraphicFramePr>
          <p:nvPr/>
        </p:nvGraphicFramePr>
        <p:xfrm>
          <a:off x="2212510" y="992142"/>
          <a:ext cx="5943600" cy="577850"/>
        </p:xfrm>
        <a:graphic>
          <a:graphicData uri="http://schemas.openxmlformats.org/presentationml/2006/ole">
            <mc:AlternateContent xmlns:mc="http://schemas.openxmlformats.org/markup-compatibility/2006">
              <mc:Choice xmlns:v="urn:schemas-microsoft-com:vml" Requires="v">
                <p:oleObj spid="_x0000_s127051" r:id="rId4" imgW="2349500" imgH="228600" progId="Equation.3">
                  <p:embed/>
                </p:oleObj>
              </mc:Choice>
              <mc:Fallback>
                <p:oleObj r:id="rId4" imgW="2349500" imgH="228600" progId="Equation.3">
                  <p:embed/>
                  <p:pic>
                    <p:nvPicPr>
                      <p:cNvPr id="17412" name="Object 4">
                        <a:extLst>
                          <a:ext uri="{FF2B5EF4-FFF2-40B4-BE49-F238E27FC236}">
                            <a16:creationId xmlns:a16="http://schemas.microsoft.com/office/drawing/2014/main" xmlns="" id="{37BC803B-2871-4190-A21D-D307DF26C9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2510" y="992142"/>
                        <a:ext cx="5943600" cy="577850"/>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pSp>
        <p:nvGrpSpPr>
          <p:cNvPr id="17413" name="Group 5">
            <a:extLst>
              <a:ext uri="{FF2B5EF4-FFF2-40B4-BE49-F238E27FC236}">
                <a16:creationId xmlns:a16="http://schemas.microsoft.com/office/drawing/2014/main" xmlns="" id="{C5DEF2D9-225D-40A3-9C90-12BEA93E31FC}"/>
              </a:ext>
            </a:extLst>
          </p:cNvPr>
          <p:cNvGrpSpPr>
            <a:grpSpLocks/>
          </p:cNvGrpSpPr>
          <p:nvPr/>
        </p:nvGrpSpPr>
        <p:grpSpPr bwMode="auto">
          <a:xfrm>
            <a:off x="2051720" y="2492896"/>
            <a:ext cx="5112568" cy="2533836"/>
            <a:chOff x="288" y="864"/>
            <a:chExt cx="3504" cy="1920"/>
          </a:xfrm>
        </p:grpSpPr>
        <p:grpSp>
          <p:nvGrpSpPr>
            <p:cNvPr id="17414" name="Group 6">
              <a:extLst>
                <a:ext uri="{FF2B5EF4-FFF2-40B4-BE49-F238E27FC236}">
                  <a16:creationId xmlns:a16="http://schemas.microsoft.com/office/drawing/2014/main" xmlns="" id="{2CF6C143-AE59-4AA6-B824-66BE3F993555}"/>
                </a:ext>
              </a:extLst>
            </p:cNvPr>
            <p:cNvGrpSpPr>
              <a:grpSpLocks/>
            </p:cNvGrpSpPr>
            <p:nvPr/>
          </p:nvGrpSpPr>
          <p:grpSpPr bwMode="auto">
            <a:xfrm>
              <a:off x="288" y="864"/>
              <a:ext cx="656" cy="274"/>
              <a:chOff x="0" y="0"/>
              <a:chExt cx="496" cy="384"/>
            </a:xfrm>
          </p:grpSpPr>
          <p:sp>
            <p:nvSpPr>
              <p:cNvPr id="17415" name="Rectangle 7">
                <a:extLst>
                  <a:ext uri="{FF2B5EF4-FFF2-40B4-BE49-F238E27FC236}">
                    <a16:creationId xmlns:a16="http://schemas.microsoft.com/office/drawing/2014/main" xmlns="" id="{0104911B-9AEA-4643-8FF4-CC91B9A7C968}"/>
                  </a:ext>
                </a:extLst>
              </p:cNvPr>
              <p:cNvSpPr>
                <a:spLocks noChangeArrowheads="1"/>
              </p:cNvSpPr>
              <p:nvPr/>
            </p:nvSpPr>
            <p:spPr bwMode="auto">
              <a:xfrm>
                <a:off x="43" y="0"/>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参数</a:t>
                </a:r>
              </a:p>
              <a:p>
                <a:pPr algn="ctr" eaLnBrk="0" hangingPunct="0"/>
                <a:endParaRPr lang="en-US" altLang="zh-CN" b="1"/>
              </a:p>
            </p:txBody>
          </p:sp>
          <p:sp>
            <p:nvSpPr>
              <p:cNvPr id="17416" name="Rectangle 8">
                <a:extLst>
                  <a:ext uri="{FF2B5EF4-FFF2-40B4-BE49-F238E27FC236}">
                    <a16:creationId xmlns:a16="http://schemas.microsoft.com/office/drawing/2014/main" xmlns="" id="{9E79FF6A-755A-44BF-87F4-EF575763215F}"/>
                  </a:ext>
                </a:extLst>
              </p:cNvPr>
              <p:cNvSpPr>
                <a:spLocks noChangeArrowheads="1"/>
              </p:cNvSpPr>
              <p:nvPr/>
            </p:nvSpPr>
            <p:spPr bwMode="auto">
              <a:xfrm>
                <a:off x="0" y="0"/>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17" name="Group 9">
              <a:extLst>
                <a:ext uri="{FF2B5EF4-FFF2-40B4-BE49-F238E27FC236}">
                  <a16:creationId xmlns:a16="http://schemas.microsoft.com/office/drawing/2014/main" xmlns="" id="{63C13A75-CCCE-488B-A1E7-FEDA35683FBF}"/>
                </a:ext>
              </a:extLst>
            </p:cNvPr>
            <p:cNvGrpSpPr>
              <a:grpSpLocks/>
            </p:cNvGrpSpPr>
            <p:nvPr/>
          </p:nvGrpSpPr>
          <p:grpSpPr bwMode="auto">
            <a:xfrm>
              <a:off x="944" y="864"/>
              <a:ext cx="1220" cy="274"/>
              <a:chOff x="496" y="0"/>
              <a:chExt cx="756" cy="384"/>
            </a:xfrm>
          </p:grpSpPr>
          <p:sp>
            <p:nvSpPr>
              <p:cNvPr id="17418" name="Rectangle 10">
                <a:extLst>
                  <a:ext uri="{FF2B5EF4-FFF2-40B4-BE49-F238E27FC236}">
                    <a16:creationId xmlns:a16="http://schemas.microsoft.com/office/drawing/2014/main" xmlns="" id="{5F9B9FA1-1E44-4882-B5EA-D01378544BA2}"/>
                  </a:ext>
                </a:extLst>
              </p:cNvPr>
              <p:cNvSpPr>
                <a:spLocks noChangeArrowheads="1"/>
              </p:cNvSpPr>
              <p:nvPr/>
            </p:nvSpPr>
            <p:spPr bwMode="auto">
              <a:xfrm>
                <a:off x="539" y="0"/>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参数估计值</a:t>
                </a:r>
              </a:p>
              <a:p>
                <a:pPr algn="ctr" eaLnBrk="0" hangingPunct="0"/>
                <a:endParaRPr lang="en-US" altLang="zh-CN" b="1"/>
              </a:p>
            </p:txBody>
          </p:sp>
          <p:sp>
            <p:nvSpPr>
              <p:cNvPr id="17419" name="Rectangle 11">
                <a:extLst>
                  <a:ext uri="{FF2B5EF4-FFF2-40B4-BE49-F238E27FC236}">
                    <a16:creationId xmlns:a16="http://schemas.microsoft.com/office/drawing/2014/main" xmlns="" id="{54A65AC9-7232-4B62-A46B-F58D067A7A2E}"/>
                  </a:ext>
                </a:extLst>
              </p:cNvPr>
              <p:cNvSpPr>
                <a:spLocks noChangeArrowheads="1"/>
              </p:cNvSpPr>
              <p:nvPr/>
            </p:nvSpPr>
            <p:spPr bwMode="auto">
              <a:xfrm>
                <a:off x="496" y="0"/>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0" name="Group 12">
              <a:extLst>
                <a:ext uri="{FF2B5EF4-FFF2-40B4-BE49-F238E27FC236}">
                  <a16:creationId xmlns:a16="http://schemas.microsoft.com/office/drawing/2014/main" xmlns="" id="{59EFF355-DF58-4AB2-AFAB-01BD0FB589D2}"/>
                </a:ext>
              </a:extLst>
            </p:cNvPr>
            <p:cNvGrpSpPr>
              <a:grpSpLocks/>
            </p:cNvGrpSpPr>
            <p:nvPr/>
          </p:nvGrpSpPr>
          <p:grpSpPr bwMode="auto">
            <a:xfrm>
              <a:off x="2164" y="864"/>
              <a:ext cx="1628" cy="274"/>
              <a:chOff x="1252" y="0"/>
              <a:chExt cx="1188" cy="384"/>
            </a:xfrm>
          </p:grpSpPr>
          <p:sp>
            <p:nvSpPr>
              <p:cNvPr id="17421" name="Rectangle 13">
                <a:extLst>
                  <a:ext uri="{FF2B5EF4-FFF2-40B4-BE49-F238E27FC236}">
                    <a16:creationId xmlns:a16="http://schemas.microsoft.com/office/drawing/2014/main" xmlns="" id="{5BBFA39A-0327-4985-9EC7-E88522853886}"/>
                  </a:ext>
                </a:extLst>
              </p:cNvPr>
              <p:cNvSpPr>
                <a:spLocks noChangeArrowheads="1"/>
              </p:cNvSpPr>
              <p:nvPr/>
            </p:nvSpPr>
            <p:spPr bwMode="auto">
              <a:xfrm>
                <a:off x="1295" y="0"/>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置信区间</a:t>
                </a:r>
              </a:p>
              <a:p>
                <a:pPr algn="ctr" eaLnBrk="0" hangingPunct="0"/>
                <a:endParaRPr lang="en-US" altLang="zh-CN" b="1"/>
              </a:p>
            </p:txBody>
          </p:sp>
          <p:sp>
            <p:nvSpPr>
              <p:cNvPr id="17422" name="Rectangle 14">
                <a:extLst>
                  <a:ext uri="{FF2B5EF4-FFF2-40B4-BE49-F238E27FC236}">
                    <a16:creationId xmlns:a16="http://schemas.microsoft.com/office/drawing/2014/main" xmlns="" id="{0F8C262C-A414-48B7-91FB-84A5F83AAC32}"/>
                  </a:ext>
                </a:extLst>
              </p:cNvPr>
              <p:cNvSpPr>
                <a:spLocks noChangeArrowheads="1"/>
              </p:cNvSpPr>
              <p:nvPr/>
            </p:nvSpPr>
            <p:spPr bwMode="auto">
              <a:xfrm>
                <a:off x="1252" y="0"/>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3" name="Group 15">
              <a:extLst>
                <a:ext uri="{FF2B5EF4-FFF2-40B4-BE49-F238E27FC236}">
                  <a16:creationId xmlns:a16="http://schemas.microsoft.com/office/drawing/2014/main" xmlns="" id="{BA52D770-FE9A-4702-976E-6831351F5FF4}"/>
                </a:ext>
              </a:extLst>
            </p:cNvPr>
            <p:cNvGrpSpPr>
              <a:grpSpLocks/>
            </p:cNvGrpSpPr>
            <p:nvPr/>
          </p:nvGrpSpPr>
          <p:grpSpPr bwMode="auto">
            <a:xfrm>
              <a:off x="288" y="1138"/>
              <a:ext cx="656" cy="275"/>
              <a:chOff x="0" y="384"/>
              <a:chExt cx="496" cy="384"/>
            </a:xfrm>
          </p:grpSpPr>
          <p:sp>
            <p:nvSpPr>
              <p:cNvPr id="17424" name="Rectangle 16">
                <a:extLst>
                  <a:ext uri="{FF2B5EF4-FFF2-40B4-BE49-F238E27FC236}">
                    <a16:creationId xmlns:a16="http://schemas.microsoft.com/office/drawing/2014/main" xmlns="" id="{61FC4960-A2F3-409B-A27C-79060CDD2717}"/>
                  </a:ext>
                </a:extLst>
              </p:cNvPr>
              <p:cNvSpPr>
                <a:spLocks noChangeArrowheads="1"/>
              </p:cNvSpPr>
              <p:nvPr/>
            </p:nvSpPr>
            <p:spPr bwMode="auto">
              <a:xfrm>
                <a:off x="43" y="384"/>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endParaRPr lang="en-US" altLang="zh-CN" b="1"/>
              </a:p>
              <a:p>
                <a:pPr algn="ctr" eaLnBrk="0" hangingPunct="0"/>
                <a:endParaRPr lang="en-US" altLang="zh-CN" b="1"/>
              </a:p>
            </p:txBody>
          </p:sp>
          <p:sp>
            <p:nvSpPr>
              <p:cNvPr id="17425" name="Rectangle 17">
                <a:extLst>
                  <a:ext uri="{FF2B5EF4-FFF2-40B4-BE49-F238E27FC236}">
                    <a16:creationId xmlns:a16="http://schemas.microsoft.com/office/drawing/2014/main" xmlns="" id="{BCC485A6-BD25-4279-983E-0E11A1CFED50}"/>
                  </a:ext>
                </a:extLst>
              </p:cNvPr>
              <p:cNvSpPr>
                <a:spLocks noChangeArrowheads="1"/>
              </p:cNvSpPr>
              <p:nvPr/>
            </p:nvSpPr>
            <p:spPr bwMode="auto">
              <a:xfrm>
                <a:off x="0" y="384"/>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6" name="Group 18">
              <a:extLst>
                <a:ext uri="{FF2B5EF4-FFF2-40B4-BE49-F238E27FC236}">
                  <a16:creationId xmlns:a16="http://schemas.microsoft.com/office/drawing/2014/main" xmlns="" id="{01A77A30-1981-4B68-A4BA-7EFE933FE711}"/>
                </a:ext>
              </a:extLst>
            </p:cNvPr>
            <p:cNvGrpSpPr>
              <a:grpSpLocks/>
            </p:cNvGrpSpPr>
            <p:nvPr/>
          </p:nvGrpSpPr>
          <p:grpSpPr bwMode="auto">
            <a:xfrm>
              <a:off x="944" y="1138"/>
              <a:ext cx="1220" cy="275"/>
              <a:chOff x="496" y="384"/>
              <a:chExt cx="756" cy="384"/>
            </a:xfrm>
          </p:grpSpPr>
          <p:sp>
            <p:nvSpPr>
              <p:cNvPr id="17427" name="Rectangle 19">
                <a:extLst>
                  <a:ext uri="{FF2B5EF4-FFF2-40B4-BE49-F238E27FC236}">
                    <a16:creationId xmlns:a16="http://schemas.microsoft.com/office/drawing/2014/main" xmlns="" id="{CE273FC0-F707-4B30-A5DD-2C3EE6F2FF0C}"/>
                  </a:ext>
                </a:extLst>
              </p:cNvPr>
              <p:cNvSpPr>
                <a:spLocks noChangeArrowheads="1"/>
              </p:cNvSpPr>
              <p:nvPr/>
            </p:nvSpPr>
            <p:spPr bwMode="auto">
              <a:xfrm>
                <a:off x="539" y="384"/>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11032</a:t>
                </a:r>
              </a:p>
              <a:p>
                <a:pPr algn="ctr" eaLnBrk="0" hangingPunct="0"/>
                <a:endParaRPr lang="en-US" altLang="zh-CN" b="1"/>
              </a:p>
            </p:txBody>
          </p:sp>
          <p:sp>
            <p:nvSpPr>
              <p:cNvPr id="17428" name="Rectangle 20">
                <a:extLst>
                  <a:ext uri="{FF2B5EF4-FFF2-40B4-BE49-F238E27FC236}">
                    <a16:creationId xmlns:a16="http://schemas.microsoft.com/office/drawing/2014/main" xmlns="" id="{24416C4F-2043-4689-911F-C54E9B8B01B8}"/>
                  </a:ext>
                </a:extLst>
              </p:cNvPr>
              <p:cNvSpPr>
                <a:spLocks noChangeArrowheads="1"/>
              </p:cNvSpPr>
              <p:nvPr/>
            </p:nvSpPr>
            <p:spPr bwMode="auto">
              <a:xfrm>
                <a:off x="496" y="384"/>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9" name="Group 21">
              <a:extLst>
                <a:ext uri="{FF2B5EF4-FFF2-40B4-BE49-F238E27FC236}">
                  <a16:creationId xmlns:a16="http://schemas.microsoft.com/office/drawing/2014/main" xmlns="" id="{3399D8C3-9EFC-4676-BE12-19C1FA0BE1B7}"/>
                </a:ext>
              </a:extLst>
            </p:cNvPr>
            <p:cNvGrpSpPr>
              <a:grpSpLocks/>
            </p:cNvGrpSpPr>
            <p:nvPr/>
          </p:nvGrpSpPr>
          <p:grpSpPr bwMode="auto">
            <a:xfrm>
              <a:off x="2164" y="1138"/>
              <a:ext cx="1628" cy="275"/>
              <a:chOff x="1252" y="384"/>
              <a:chExt cx="1188" cy="384"/>
            </a:xfrm>
          </p:grpSpPr>
          <p:sp>
            <p:nvSpPr>
              <p:cNvPr id="17430" name="Rectangle 22">
                <a:extLst>
                  <a:ext uri="{FF2B5EF4-FFF2-40B4-BE49-F238E27FC236}">
                    <a16:creationId xmlns:a16="http://schemas.microsoft.com/office/drawing/2014/main" xmlns="" id="{9F058B02-B4E0-4481-A1AE-D6C42B3F9654}"/>
                  </a:ext>
                </a:extLst>
              </p:cNvPr>
              <p:cNvSpPr>
                <a:spLocks noChangeArrowheads="1"/>
              </p:cNvSpPr>
              <p:nvPr/>
            </p:nvSpPr>
            <p:spPr bwMode="auto">
              <a:xfrm>
                <a:off x="1295" y="384"/>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[ 10258  11807 ]</a:t>
                </a:r>
              </a:p>
              <a:p>
                <a:pPr algn="ctr" eaLnBrk="0" hangingPunct="0"/>
                <a:endParaRPr lang="en-US" altLang="zh-CN" b="1"/>
              </a:p>
            </p:txBody>
          </p:sp>
          <p:sp>
            <p:nvSpPr>
              <p:cNvPr id="17431" name="Rectangle 23">
                <a:extLst>
                  <a:ext uri="{FF2B5EF4-FFF2-40B4-BE49-F238E27FC236}">
                    <a16:creationId xmlns:a16="http://schemas.microsoft.com/office/drawing/2014/main" xmlns="" id="{F6CBAB5A-DD6D-4A85-8B14-0D7883E6DF65}"/>
                  </a:ext>
                </a:extLst>
              </p:cNvPr>
              <p:cNvSpPr>
                <a:spLocks noChangeArrowheads="1"/>
              </p:cNvSpPr>
              <p:nvPr/>
            </p:nvSpPr>
            <p:spPr bwMode="auto">
              <a:xfrm>
                <a:off x="1252" y="384"/>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2" name="Group 24">
              <a:extLst>
                <a:ext uri="{FF2B5EF4-FFF2-40B4-BE49-F238E27FC236}">
                  <a16:creationId xmlns:a16="http://schemas.microsoft.com/office/drawing/2014/main" xmlns="" id="{66B95274-EEC6-40A3-8740-EBEE65528A17}"/>
                </a:ext>
              </a:extLst>
            </p:cNvPr>
            <p:cNvGrpSpPr>
              <a:grpSpLocks/>
            </p:cNvGrpSpPr>
            <p:nvPr/>
          </p:nvGrpSpPr>
          <p:grpSpPr bwMode="auto">
            <a:xfrm>
              <a:off x="288" y="1413"/>
              <a:ext cx="656" cy="274"/>
              <a:chOff x="0" y="768"/>
              <a:chExt cx="496" cy="384"/>
            </a:xfrm>
          </p:grpSpPr>
          <p:sp>
            <p:nvSpPr>
              <p:cNvPr id="17433" name="Rectangle 25">
                <a:extLst>
                  <a:ext uri="{FF2B5EF4-FFF2-40B4-BE49-F238E27FC236}">
                    <a16:creationId xmlns:a16="http://schemas.microsoft.com/office/drawing/2014/main" xmlns="" id="{30211395-F62C-4222-A806-50A5A4013A1B}"/>
                  </a:ext>
                </a:extLst>
              </p:cNvPr>
              <p:cNvSpPr>
                <a:spLocks noChangeArrowheads="1"/>
              </p:cNvSpPr>
              <p:nvPr/>
            </p:nvSpPr>
            <p:spPr bwMode="auto">
              <a:xfrm>
                <a:off x="43" y="768"/>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1</a:t>
                </a:r>
                <a:endParaRPr lang="en-US" altLang="zh-CN" b="1"/>
              </a:p>
              <a:p>
                <a:pPr algn="ctr" eaLnBrk="0" hangingPunct="0"/>
                <a:endParaRPr lang="en-US" altLang="zh-CN" b="1"/>
              </a:p>
            </p:txBody>
          </p:sp>
          <p:sp>
            <p:nvSpPr>
              <p:cNvPr id="17434" name="Rectangle 26">
                <a:extLst>
                  <a:ext uri="{FF2B5EF4-FFF2-40B4-BE49-F238E27FC236}">
                    <a16:creationId xmlns:a16="http://schemas.microsoft.com/office/drawing/2014/main" xmlns="" id="{1466ED85-4F3D-4142-8386-E3B55780362F}"/>
                  </a:ext>
                </a:extLst>
              </p:cNvPr>
              <p:cNvSpPr>
                <a:spLocks noChangeArrowheads="1"/>
              </p:cNvSpPr>
              <p:nvPr/>
            </p:nvSpPr>
            <p:spPr bwMode="auto">
              <a:xfrm>
                <a:off x="0" y="768"/>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5" name="Group 27">
              <a:extLst>
                <a:ext uri="{FF2B5EF4-FFF2-40B4-BE49-F238E27FC236}">
                  <a16:creationId xmlns:a16="http://schemas.microsoft.com/office/drawing/2014/main" xmlns="" id="{903E9B99-DAB9-465B-AA31-A00E1CEADE54}"/>
                </a:ext>
              </a:extLst>
            </p:cNvPr>
            <p:cNvGrpSpPr>
              <a:grpSpLocks/>
            </p:cNvGrpSpPr>
            <p:nvPr/>
          </p:nvGrpSpPr>
          <p:grpSpPr bwMode="auto">
            <a:xfrm>
              <a:off x="944" y="1413"/>
              <a:ext cx="1220" cy="274"/>
              <a:chOff x="496" y="768"/>
              <a:chExt cx="756" cy="384"/>
            </a:xfrm>
          </p:grpSpPr>
          <p:sp>
            <p:nvSpPr>
              <p:cNvPr id="17436" name="Rectangle 28">
                <a:extLst>
                  <a:ext uri="{FF2B5EF4-FFF2-40B4-BE49-F238E27FC236}">
                    <a16:creationId xmlns:a16="http://schemas.microsoft.com/office/drawing/2014/main" xmlns="" id="{10446795-EED6-4D77-8E3F-9459BE71289A}"/>
                  </a:ext>
                </a:extLst>
              </p:cNvPr>
              <p:cNvSpPr>
                <a:spLocks noChangeArrowheads="1"/>
              </p:cNvSpPr>
              <p:nvPr/>
            </p:nvSpPr>
            <p:spPr bwMode="auto">
              <a:xfrm>
                <a:off x="539" y="768"/>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546</a:t>
                </a:r>
              </a:p>
              <a:p>
                <a:pPr algn="ctr" eaLnBrk="0" hangingPunct="0"/>
                <a:endParaRPr lang="en-US" altLang="zh-CN" b="1"/>
              </a:p>
            </p:txBody>
          </p:sp>
          <p:sp>
            <p:nvSpPr>
              <p:cNvPr id="17437" name="Rectangle 29">
                <a:extLst>
                  <a:ext uri="{FF2B5EF4-FFF2-40B4-BE49-F238E27FC236}">
                    <a16:creationId xmlns:a16="http://schemas.microsoft.com/office/drawing/2014/main" xmlns="" id="{6785A03F-D1FF-45FA-8A18-0C6EC3966682}"/>
                  </a:ext>
                </a:extLst>
              </p:cNvPr>
              <p:cNvSpPr>
                <a:spLocks noChangeArrowheads="1"/>
              </p:cNvSpPr>
              <p:nvPr/>
            </p:nvSpPr>
            <p:spPr bwMode="auto">
              <a:xfrm>
                <a:off x="496" y="768"/>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8" name="Group 30">
              <a:extLst>
                <a:ext uri="{FF2B5EF4-FFF2-40B4-BE49-F238E27FC236}">
                  <a16:creationId xmlns:a16="http://schemas.microsoft.com/office/drawing/2014/main" xmlns="" id="{26AD76D4-B65C-4089-9F7F-56E4AAAAA038}"/>
                </a:ext>
              </a:extLst>
            </p:cNvPr>
            <p:cNvGrpSpPr>
              <a:grpSpLocks/>
            </p:cNvGrpSpPr>
            <p:nvPr/>
          </p:nvGrpSpPr>
          <p:grpSpPr bwMode="auto">
            <a:xfrm>
              <a:off x="2164" y="1413"/>
              <a:ext cx="1628" cy="274"/>
              <a:chOff x="1252" y="768"/>
              <a:chExt cx="1188" cy="384"/>
            </a:xfrm>
          </p:grpSpPr>
          <p:sp>
            <p:nvSpPr>
              <p:cNvPr id="17439" name="Rectangle 31">
                <a:extLst>
                  <a:ext uri="{FF2B5EF4-FFF2-40B4-BE49-F238E27FC236}">
                    <a16:creationId xmlns:a16="http://schemas.microsoft.com/office/drawing/2014/main" xmlns="" id="{0A77899F-F80D-43ED-872F-A4E55DA5450E}"/>
                  </a:ext>
                </a:extLst>
              </p:cNvPr>
              <p:cNvSpPr>
                <a:spLocks noChangeArrowheads="1"/>
              </p:cNvSpPr>
              <p:nvPr/>
            </p:nvSpPr>
            <p:spPr bwMode="auto">
              <a:xfrm>
                <a:off x="1295" y="768"/>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  484    608 ]</a:t>
                </a:r>
              </a:p>
              <a:p>
                <a:pPr algn="ctr" eaLnBrk="0" hangingPunct="0"/>
                <a:endParaRPr lang="en-US" altLang="zh-CN" b="1"/>
              </a:p>
            </p:txBody>
          </p:sp>
          <p:sp>
            <p:nvSpPr>
              <p:cNvPr id="17440" name="Rectangle 32">
                <a:extLst>
                  <a:ext uri="{FF2B5EF4-FFF2-40B4-BE49-F238E27FC236}">
                    <a16:creationId xmlns:a16="http://schemas.microsoft.com/office/drawing/2014/main" xmlns="" id="{9D66D7C1-35A7-40E4-AADE-22502B1CC440}"/>
                  </a:ext>
                </a:extLst>
              </p:cNvPr>
              <p:cNvSpPr>
                <a:spLocks noChangeArrowheads="1"/>
              </p:cNvSpPr>
              <p:nvPr/>
            </p:nvSpPr>
            <p:spPr bwMode="auto">
              <a:xfrm>
                <a:off x="1252" y="768"/>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41" name="Group 33">
              <a:extLst>
                <a:ext uri="{FF2B5EF4-FFF2-40B4-BE49-F238E27FC236}">
                  <a16:creationId xmlns:a16="http://schemas.microsoft.com/office/drawing/2014/main" xmlns="" id="{5D57BBB1-DEDD-43DA-8346-9500F8EAAD12}"/>
                </a:ext>
              </a:extLst>
            </p:cNvPr>
            <p:cNvGrpSpPr>
              <a:grpSpLocks/>
            </p:cNvGrpSpPr>
            <p:nvPr/>
          </p:nvGrpSpPr>
          <p:grpSpPr bwMode="auto">
            <a:xfrm>
              <a:off x="288" y="1687"/>
              <a:ext cx="656" cy="274"/>
              <a:chOff x="0" y="1152"/>
              <a:chExt cx="496" cy="384"/>
            </a:xfrm>
          </p:grpSpPr>
          <p:sp>
            <p:nvSpPr>
              <p:cNvPr id="17442" name="Rectangle 34">
                <a:extLst>
                  <a:ext uri="{FF2B5EF4-FFF2-40B4-BE49-F238E27FC236}">
                    <a16:creationId xmlns:a16="http://schemas.microsoft.com/office/drawing/2014/main" xmlns="" id="{44449A55-8460-4D5F-88DE-6F4E2B3CFED3}"/>
                  </a:ext>
                </a:extLst>
              </p:cNvPr>
              <p:cNvSpPr>
                <a:spLocks noChangeArrowheads="1"/>
              </p:cNvSpPr>
              <p:nvPr/>
            </p:nvSpPr>
            <p:spPr bwMode="auto">
              <a:xfrm>
                <a:off x="43" y="1152"/>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2</a:t>
                </a:r>
                <a:endParaRPr lang="en-US" altLang="zh-CN" b="1"/>
              </a:p>
              <a:p>
                <a:pPr algn="ctr" eaLnBrk="0" hangingPunct="0"/>
                <a:endParaRPr lang="en-US" altLang="zh-CN" b="1"/>
              </a:p>
            </p:txBody>
          </p:sp>
          <p:sp>
            <p:nvSpPr>
              <p:cNvPr id="17443" name="Rectangle 35">
                <a:extLst>
                  <a:ext uri="{FF2B5EF4-FFF2-40B4-BE49-F238E27FC236}">
                    <a16:creationId xmlns:a16="http://schemas.microsoft.com/office/drawing/2014/main" xmlns="" id="{AD616785-CF7C-4398-913E-10988F1860AD}"/>
                  </a:ext>
                </a:extLst>
              </p:cNvPr>
              <p:cNvSpPr>
                <a:spLocks noChangeArrowheads="1"/>
              </p:cNvSpPr>
              <p:nvPr/>
            </p:nvSpPr>
            <p:spPr bwMode="auto">
              <a:xfrm>
                <a:off x="0" y="1152"/>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44" name="Group 36">
              <a:extLst>
                <a:ext uri="{FF2B5EF4-FFF2-40B4-BE49-F238E27FC236}">
                  <a16:creationId xmlns:a16="http://schemas.microsoft.com/office/drawing/2014/main" xmlns="" id="{CCB19522-03A5-43D1-BB8C-5C74A6A7A52F}"/>
                </a:ext>
              </a:extLst>
            </p:cNvPr>
            <p:cNvGrpSpPr>
              <a:grpSpLocks/>
            </p:cNvGrpSpPr>
            <p:nvPr/>
          </p:nvGrpSpPr>
          <p:grpSpPr bwMode="auto">
            <a:xfrm>
              <a:off x="944" y="1687"/>
              <a:ext cx="1220" cy="274"/>
              <a:chOff x="496" y="1152"/>
              <a:chExt cx="756" cy="384"/>
            </a:xfrm>
          </p:grpSpPr>
          <p:sp>
            <p:nvSpPr>
              <p:cNvPr id="17445" name="Rectangle 37">
                <a:extLst>
                  <a:ext uri="{FF2B5EF4-FFF2-40B4-BE49-F238E27FC236}">
                    <a16:creationId xmlns:a16="http://schemas.microsoft.com/office/drawing/2014/main" xmlns="" id="{BA6AB097-F971-437C-B3DC-BC0127BD7BCC}"/>
                  </a:ext>
                </a:extLst>
              </p:cNvPr>
              <p:cNvSpPr>
                <a:spLocks noChangeArrowheads="1"/>
              </p:cNvSpPr>
              <p:nvPr/>
            </p:nvSpPr>
            <p:spPr bwMode="auto">
              <a:xfrm>
                <a:off x="539" y="1152"/>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6883</a:t>
                </a:r>
              </a:p>
              <a:p>
                <a:pPr algn="ctr" eaLnBrk="0" hangingPunct="0"/>
                <a:endParaRPr lang="en-US" altLang="zh-CN" b="1"/>
              </a:p>
            </p:txBody>
          </p:sp>
          <p:sp>
            <p:nvSpPr>
              <p:cNvPr id="17446" name="Rectangle 38">
                <a:extLst>
                  <a:ext uri="{FF2B5EF4-FFF2-40B4-BE49-F238E27FC236}">
                    <a16:creationId xmlns:a16="http://schemas.microsoft.com/office/drawing/2014/main" xmlns="" id="{19BCD214-B368-4039-A204-E3ABE1EDD6FD}"/>
                  </a:ext>
                </a:extLst>
              </p:cNvPr>
              <p:cNvSpPr>
                <a:spLocks noChangeArrowheads="1"/>
              </p:cNvSpPr>
              <p:nvPr/>
            </p:nvSpPr>
            <p:spPr bwMode="auto">
              <a:xfrm>
                <a:off x="496" y="1152"/>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47" name="Group 39">
              <a:extLst>
                <a:ext uri="{FF2B5EF4-FFF2-40B4-BE49-F238E27FC236}">
                  <a16:creationId xmlns:a16="http://schemas.microsoft.com/office/drawing/2014/main" xmlns="" id="{A42055D3-DAE2-4307-8CD0-763FCA3FC349}"/>
                </a:ext>
              </a:extLst>
            </p:cNvPr>
            <p:cNvGrpSpPr>
              <a:grpSpLocks/>
            </p:cNvGrpSpPr>
            <p:nvPr/>
          </p:nvGrpSpPr>
          <p:grpSpPr bwMode="auto">
            <a:xfrm>
              <a:off x="2164" y="1687"/>
              <a:ext cx="1628" cy="274"/>
              <a:chOff x="1252" y="1152"/>
              <a:chExt cx="1188" cy="384"/>
            </a:xfrm>
          </p:grpSpPr>
          <p:sp>
            <p:nvSpPr>
              <p:cNvPr id="17448" name="Rectangle 40">
                <a:extLst>
                  <a:ext uri="{FF2B5EF4-FFF2-40B4-BE49-F238E27FC236}">
                    <a16:creationId xmlns:a16="http://schemas.microsoft.com/office/drawing/2014/main" xmlns="" id="{0C4F85AF-76D1-488D-8384-6074B3D087EF}"/>
                  </a:ext>
                </a:extLst>
              </p:cNvPr>
              <p:cNvSpPr>
                <a:spLocks noChangeArrowheads="1"/>
              </p:cNvSpPr>
              <p:nvPr/>
            </p:nvSpPr>
            <p:spPr bwMode="auto">
              <a:xfrm>
                <a:off x="1295" y="1152"/>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[ 6248    7517 ]</a:t>
                </a:r>
              </a:p>
              <a:p>
                <a:pPr algn="ctr" eaLnBrk="0" hangingPunct="0"/>
                <a:endParaRPr lang="en-US" altLang="zh-CN" b="1" dirty="0"/>
              </a:p>
            </p:txBody>
          </p:sp>
          <p:sp>
            <p:nvSpPr>
              <p:cNvPr id="17449" name="Rectangle 41">
                <a:extLst>
                  <a:ext uri="{FF2B5EF4-FFF2-40B4-BE49-F238E27FC236}">
                    <a16:creationId xmlns:a16="http://schemas.microsoft.com/office/drawing/2014/main" xmlns="" id="{CDBA3B1B-AB9A-4ED9-826D-DE638BAB5C00}"/>
                  </a:ext>
                </a:extLst>
              </p:cNvPr>
              <p:cNvSpPr>
                <a:spLocks noChangeArrowheads="1"/>
              </p:cNvSpPr>
              <p:nvPr/>
            </p:nvSpPr>
            <p:spPr bwMode="auto">
              <a:xfrm>
                <a:off x="1252" y="1152"/>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0" name="Group 42">
              <a:extLst>
                <a:ext uri="{FF2B5EF4-FFF2-40B4-BE49-F238E27FC236}">
                  <a16:creationId xmlns:a16="http://schemas.microsoft.com/office/drawing/2014/main" xmlns="" id="{3F44FF25-72BD-42C4-A3F5-084DDDD32D17}"/>
                </a:ext>
              </a:extLst>
            </p:cNvPr>
            <p:cNvGrpSpPr>
              <a:grpSpLocks/>
            </p:cNvGrpSpPr>
            <p:nvPr/>
          </p:nvGrpSpPr>
          <p:grpSpPr bwMode="auto">
            <a:xfrm>
              <a:off x="288" y="1961"/>
              <a:ext cx="656" cy="274"/>
              <a:chOff x="0" y="1536"/>
              <a:chExt cx="496" cy="384"/>
            </a:xfrm>
          </p:grpSpPr>
          <p:sp>
            <p:nvSpPr>
              <p:cNvPr id="17451" name="Rectangle 43">
                <a:extLst>
                  <a:ext uri="{FF2B5EF4-FFF2-40B4-BE49-F238E27FC236}">
                    <a16:creationId xmlns:a16="http://schemas.microsoft.com/office/drawing/2014/main" xmlns="" id="{616747C2-E4D9-4A9D-B090-C0CC91309FE4}"/>
                  </a:ext>
                </a:extLst>
              </p:cNvPr>
              <p:cNvSpPr>
                <a:spLocks noChangeArrowheads="1"/>
              </p:cNvSpPr>
              <p:nvPr/>
            </p:nvSpPr>
            <p:spPr bwMode="auto">
              <a:xfrm>
                <a:off x="43" y="1536"/>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3</a:t>
                </a:r>
                <a:endParaRPr lang="en-US" altLang="zh-CN" b="1"/>
              </a:p>
              <a:p>
                <a:pPr algn="ctr" eaLnBrk="0" hangingPunct="0"/>
                <a:endParaRPr lang="en-US" altLang="zh-CN" b="1"/>
              </a:p>
            </p:txBody>
          </p:sp>
          <p:sp>
            <p:nvSpPr>
              <p:cNvPr id="17452" name="Rectangle 44">
                <a:extLst>
                  <a:ext uri="{FF2B5EF4-FFF2-40B4-BE49-F238E27FC236}">
                    <a16:creationId xmlns:a16="http://schemas.microsoft.com/office/drawing/2014/main" xmlns="" id="{92934267-ABC9-44FF-90DE-3B2CA924C86D}"/>
                  </a:ext>
                </a:extLst>
              </p:cNvPr>
              <p:cNvSpPr>
                <a:spLocks noChangeArrowheads="1"/>
              </p:cNvSpPr>
              <p:nvPr/>
            </p:nvSpPr>
            <p:spPr bwMode="auto">
              <a:xfrm>
                <a:off x="0" y="1536"/>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3" name="Group 45">
              <a:extLst>
                <a:ext uri="{FF2B5EF4-FFF2-40B4-BE49-F238E27FC236}">
                  <a16:creationId xmlns:a16="http://schemas.microsoft.com/office/drawing/2014/main" xmlns="" id="{B60D63FE-5932-4F58-815D-0E35BA78B943}"/>
                </a:ext>
              </a:extLst>
            </p:cNvPr>
            <p:cNvGrpSpPr>
              <a:grpSpLocks/>
            </p:cNvGrpSpPr>
            <p:nvPr/>
          </p:nvGrpSpPr>
          <p:grpSpPr bwMode="auto">
            <a:xfrm>
              <a:off x="944" y="1961"/>
              <a:ext cx="1220" cy="274"/>
              <a:chOff x="496" y="1536"/>
              <a:chExt cx="756" cy="384"/>
            </a:xfrm>
          </p:grpSpPr>
          <p:sp>
            <p:nvSpPr>
              <p:cNvPr id="17454" name="Rectangle 46">
                <a:extLst>
                  <a:ext uri="{FF2B5EF4-FFF2-40B4-BE49-F238E27FC236}">
                    <a16:creationId xmlns:a16="http://schemas.microsoft.com/office/drawing/2014/main" xmlns="" id="{8C9E2C7B-1D91-4C50-8F7C-DBBB9E4AF9F1}"/>
                  </a:ext>
                </a:extLst>
              </p:cNvPr>
              <p:cNvSpPr>
                <a:spLocks noChangeArrowheads="1"/>
              </p:cNvSpPr>
              <p:nvPr/>
            </p:nvSpPr>
            <p:spPr bwMode="auto">
              <a:xfrm>
                <a:off x="539" y="1536"/>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-2994</a:t>
                </a:r>
              </a:p>
              <a:p>
                <a:pPr algn="ctr" eaLnBrk="0" hangingPunct="0"/>
                <a:endParaRPr lang="en-US" altLang="zh-CN" b="1" dirty="0"/>
              </a:p>
            </p:txBody>
          </p:sp>
          <p:sp>
            <p:nvSpPr>
              <p:cNvPr id="17455" name="Rectangle 47">
                <a:extLst>
                  <a:ext uri="{FF2B5EF4-FFF2-40B4-BE49-F238E27FC236}">
                    <a16:creationId xmlns:a16="http://schemas.microsoft.com/office/drawing/2014/main" xmlns="" id="{8854CA8B-68D2-4C7E-B3A0-F86A02B6D846}"/>
                  </a:ext>
                </a:extLst>
              </p:cNvPr>
              <p:cNvSpPr>
                <a:spLocks noChangeArrowheads="1"/>
              </p:cNvSpPr>
              <p:nvPr/>
            </p:nvSpPr>
            <p:spPr bwMode="auto">
              <a:xfrm>
                <a:off x="496" y="1536"/>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6" name="Group 48">
              <a:extLst>
                <a:ext uri="{FF2B5EF4-FFF2-40B4-BE49-F238E27FC236}">
                  <a16:creationId xmlns:a16="http://schemas.microsoft.com/office/drawing/2014/main" xmlns="" id="{31B20080-9348-4C67-BAA9-5EA26E4F7271}"/>
                </a:ext>
              </a:extLst>
            </p:cNvPr>
            <p:cNvGrpSpPr>
              <a:grpSpLocks/>
            </p:cNvGrpSpPr>
            <p:nvPr/>
          </p:nvGrpSpPr>
          <p:grpSpPr bwMode="auto">
            <a:xfrm>
              <a:off x="2164" y="1961"/>
              <a:ext cx="1628" cy="274"/>
              <a:chOff x="1252" y="1536"/>
              <a:chExt cx="1188" cy="384"/>
            </a:xfrm>
          </p:grpSpPr>
          <p:sp>
            <p:nvSpPr>
              <p:cNvPr id="17457" name="Rectangle 49">
                <a:extLst>
                  <a:ext uri="{FF2B5EF4-FFF2-40B4-BE49-F238E27FC236}">
                    <a16:creationId xmlns:a16="http://schemas.microsoft.com/office/drawing/2014/main" xmlns="" id="{FF910F9C-EE58-4749-943D-B87BCA337974}"/>
                  </a:ext>
                </a:extLst>
              </p:cNvPr>
              <p:cNvSpPr>
                <a:spLocks noChangeArrowheads="1"/>
              </p:cNvSpPr>
              <p:nvPr/>
            </p:nvSpPr>
            <p:spPr bwMode="auto">
              <a:xfrm>
                <a:off x="1295" y="1536"/>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 -3826   -2162 ]</a:t>
                </a:r>
              </a:p>
              <a:p>
                <a:pPr algn="ctr" eaLnBrk="0" hangingPunct="0"/>
                <a:endParaRPr lang="en-US" altLang="zh-CN" b="1" dirty="0"/>
              </a:p>
            </p:txBody>
          </p:sp>
          <p:sp>
            <p:nvSpPr>
              <p:cNvPr id="17458" name="Rectangle 50">
                <a:extLst>
                  <a:ext uri="{FF2B5EF4-FFF2-40B4-BE49-F238E27FC236}">
                    <a16:creationId xmlns:a16="http://schemas.microsoft.com/office/drawing/2014/main" xmlns="" id="{7E144218-1EF5-4D18-896D-4F553639AD43}"/>
                  </a:ext>
                </a:extLst>
              </p:cNvPr>
              <p:cNvSpPr>
                <a:spLocks noChangeArrowheads="1"/>
              </p:cNvSpPr>
              <p:nvPr/>
            </p:nvSpPr>
            <p:spPr bwMode="auto">
              <a:xfrm>
                <a:off x="1252" y="1536"/>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9" name="Group 51">
              <a:extLst>
                <a:ext uri="{FF2B5EF4-FFF2-40B4-BE49-F238E27FC236}">
                  <a16:creationId xmlns:a16="http://schemas.microsoft.com/office/drawing/2014/main" xmlns="" id="{BB7B9044-4F3F-407C-B356-2C5351E0883E}"/>
                </a:ext>
              </a:extLst>
            </p:cNvPr>
            <p:cNvGrpSpPr>
              <a:grpSpLocks/>
            </p:cNvGrpSpPr>
            <p:nvPr/>
          </p:nvGrpSpPr>
          <p:grpSpPr bwMode="auto">
            <a:xfrm>
              <a:off x="288" y="2235"/>
              <a:ext cx="656" cy="275"/>
              <a:chOff x="0" y="1920"/>
              <a:chExt cx="496" cy="384"/>
            </a:xfrm>
          </p:grpSpPr>
          <p:sp>
            <p:nvSpPr>
              <p:cNvPr id="17460" name="Rectangle 52">
                <a:extLst>
                  <a:ext uri="{FF2B5EF4-FFF2-40B4-BE49-F238E27FC236}">
                    <a16:creationId xmlns:a16="http://schemas.microsoft.com/office/drawing/2014/main" xmlns="" id="{0F4BB6F6-0B91-473C-B313-E9DDC3DC9990}"/>
                  </a:ext>
                </a:extLst>
              </p:cNvPr>
              <p:cNvSpPr>
                <a:spLocks noChangeArrowheads="1"/>
              </p:cNvSpPr>
              <p:nvPr/>
            </p:nvSpPr>
            <p:spPr bwMode="auto">
              <a:xfrm>
                <a:off x="43" y="1920"/>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4</a:t>
                </a:r>
                <a:endParaRPr lang="en-US" altLang="zh-CN" b="1"/>
              </a:p>
              <a:p>
                <a:pPr algn="ctr" eaLnBrk="0" hangingPunct="0"/>
                <a:endParaRPr lang="en-US" altLang="zh-CN" b="1"/>
              </a:p>
            </p:txBody>
          </p:sp>
          <p:sp>
            <p:nvSpPr>
              <p:cNvPr id="17461" name="Rectangle 53">
                <a:extLst>
                  <a:ext uri="{FF2B5EF4-FFF2-40B4-BE49-F238E27FC236}">
                    <a16:creationId xmlns:a16="http://schemas.microsoft.com/office/drawing/2014/main" xmlns="" id="{2EDF4C91-0EAC-4842-894A-F9301C8DECF3}"/>
                  </a:ext>
                </a:extLst>
              </p:cNvPr>
              <p:cNvSpPr>
                <a:spLocks noChangeArrowheads="1"/>
              </p:cNvSpPr>
              <p:nvPr/>
            </p:nvSpPr>
            <p:spPr bwMode="auto">
              <a:xfrm>
                <a:off x="0" y="1920"/>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62" name="Group 54">
              <a:extLst>
                <a:ext uri="{FF2B5EF4-FFF2-40B4-BE49-F238E27FC236}">
                  <a16:creationId xmlns:a16="http://schemas.microsoft.com/office/drawing/2014/main" xmlns="" id="{9D55FF11-94D0-440D-BEF0-FA4AA021D82B}"/>
                </a:ext>
              </a:extLst>
            </p:cNvPr>
            <p:cNvGrpSpPr>
              <a:grpSpLocks/>
            </p:cNvGrpSpPr>
            <p:nvPr/>
          </p:nvGrpSpPr>
          <p:grpSpPr bwMode="auto">
            <a:xfrm>
              <a:off x="944" y="2235"/>
              <a:ext cx="1220" cy="275"/>
              <a:chOff x="496" y="1920"/>
              <a:chExt cx="756" cy="384"/>
            </a:xfrm>
          </p:grpSpPr>
          <p:sp>
            <p:nvSpPr>
              <p:cNvPr id="17463" name="Rectangle 55">
                <a:extLst>
                  <a:ext uri="{FF2B5EF4-FFF2-40B4-BE49-F238E27FC236}">
                    <a16:creationId xmlns:a16="http://schemas.microsoft.com/office/drawing/2014/main" xmlns="" id="{F7D98766-70B0-4832-B65E-7DD8B1B85E2A}"/>
                  </a:ext>
                </a:extLst>
              </p:cNvPr>
              <p:cNvSpPr>
                <a:spLocks noChangeArrowheads="1"/>
              </p:cNvSpPr>
              <p:nvPr/>
            </p:nvSpPr>
            <p:spPr bwMode="auto">
              <a:xfrm>
                <a:off x="539" y="1920"/>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148</a:t>
                </a:r>
              </a:p>
              <a:p>
                <a:pPr algn="ctr" eaLnBrk="0" hangingPunct="0"/>
                <a:endParaRPr lang="en-US" altLang="zh-CN" b="1"/>
              </a:p>
            </p:txBody>
          </p:sp>
          <p:sp>
            <p:nvSpPr>
              <p:cNvPr id="17464" name="Rectangle 56">
                <a:extLst>
                  <a:ext uri="{FF2B5EF4-FFF2-40B4-BE49-F238E27FC236}">
                    <a16:creationId xmlns:a16="http://schemas.microsoft.com/office/drawing/2014/main" xmlns="" id="{B85BAAF3-8A79-44A6-AA96-F083283D55CE}"/>
                  </a:ext>
                </a:extLst>
              </p:cNvPr>
              <p:cNvSpPr>
                <a:spLocks noChangeArrowheads="1"/>
              </p:cNvSpPr>
              <p:nvPr/>
            </p:nvSpPr>
            <p:spPr bwMode="auto">
              <a:xfrm>
                <a:off x="496" y="1920"/>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65" name="Group 57">
              <a:extLst>
                <a:ext uri="{FF2B5EF4-FFF2-40B4-BE49-F238E27FC236}">
                  <a16:creationId xmlns:a16="http://schemas.microsoft.com/office/drawing/2014/main" xmlns="" id="{7164F89A-D856-4D68-B911-A9852A457A88}"/>
                </a:ext>
              </a:extLst>
            </p:cNvPr>
            <p:cNvGrpSpPr>
              <a:grpSpLocks/>
            </p:cNvGrpSpPr>
            <p:nvPr/>
          </p:nvGrpSpPr>
          <p:grpSpPr bwMode="auto">
            <a:xfrm>
              <a:off x="2164" y="2235"/>
              <a:ext cx="1628" cy="275"/>
              <a:chOff x="1252" y="1920"/>
              <a:chExt cx="1188" cy="384"/>
            </a:xfrm>
          </p:grpSpPr>
          <p:sp>
            <p:nvSpPr>
              <p:cNvPr id="17466" name="Rectangle 58">
                <a:extLst>
                  <a:ext uri="{FF2B5EF4-FFF2-40B4-BE49-F238E27FC236}">
                    <a16:creationId xmlns:a16="http://schemas.microsoft.com/office/drawing/2014/main" xmlns="" id="{3DF4FCE7-BD5D-4039-A59D-CD86BC6B2D60}"/>
                  </a:ext>
                </a:extLst>
              </p:cNvPr>
              <p:cNvSpPr>
                <a:spLocks noChangeArrowheads="1"/>
              </p:cNvSpPr>
              <p:nvPr/>
            </p:nvSpPr>
            <p:spPr bwMode="auto">
              <a:xfrm>
                <a:off x="1295" y="1920"/>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 -636     931 ]</a:t>
                </a:r>
              </a:p>
              <a:p>
                <a:pPr algn="ctr" eaLnBrk="0" hangingPunct="0"/>
                <a:endParaRPr lang="en-US" altLang="zh-CN" b="1" dirty="0"/>
              </a:p>
            </p:txBody>
          </p:sp>
          <p:sp>
            <p:nvSpPr>
              <p:cNvPr id="17467" name="Rectangle 59">
                <a:extLst>
                  <a:ext uri="{FF2B5EF4-FFF2-40B4-BE49-F238E27FC236}">
                    <a16:creationId xmlns:a16="http://schemas.microsoft.com/office/drawing/2014/main" xmlns="" id="{BFCA8235-3F40-4EA2-B649-E5E219D4CB30}"/>
                  </a:ext>
                </a:extLst>
              </p:cNvPr>
              <p:cNvSpPr>
                <a:spLocks noChangeArrowheads="1"/>
              </p:cNvSpPr>
              <p:nvPr/>
            </p:nvSpPr>
            <p:spPr bwMode="auto">
              <a:xfrm>
                <a:off x="1252" y="1920"/>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68" name="Group 60">
              <a:extLst>
                <a:ext uri="{FF2B5EF4-FFF2-40B4-BE49-F238E27FC236}">
                  <a16:creationId xmlns:a16="http://schemas.microsoft.com/office/drawing/2014/main" xmlns="" id="{D8931C5A-A35F-4746-A375-0E7FC273C713}"/>
                </a:ext>
              </a:extLst>
            </p:cNvPr>
            <p:cNvGrpSpPr>
              <a:grpSpLocks/>
            </p:cNvGrpSpPr>
            <p:nvPr/>
          </p:nvGrpSpPr>
          <p:grpSpPr bwMode="auto">
            <a:xfrm>
              <a:off x="288" y="2510"/>
              <a:ext cx="3504" cy="274"/>
              <a:chOff x="0" y="2304"/>
              <a:chExt cx="2440" cy="384"/>
            </a:xfrm>
          </p:grpSpPr>
          <p:sp>
            <p:nvSpPr>
              <p:cNvPr id="17469" name="Rectangle 61">
                <a:extLst>
                  <a:ext uri="{FF2B5EF4-FFF2-40B4-BE49-F238E27FC236}">
                    <a16:creationId xmlns:a16="http://schemas.microsoft.com/office/drawing/2014/main" xmlns="" id="{F254D5B0-42E8-4024-8AA1-C391774057D1}"/>
                  </a:ext>
                </a:extLst>
              </p:cNvPr>
              <p:cNvSpPr>
                <a:spLocks noChangeArrowheads="1"/>
              </p:cNvSpPr>
              <p:nvPr/>
            </p:nvSpPr>
            <p:spPr bwMode="auto">
              <a:xfrm>
                <a:off x="43" y="2304"/>
                <a:ext cx="23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dirty="0"/>
                  <a:t>R</a:t>
                </a:r>
                <a:r>
                  <a:rPr lang="en-US" altLang="zh-CN" b="1" baseline="30000" dirty="0"/>
                  <a:t>2</a:t>
                </a:r>
                <a:r>
                  <a:rPr lang="en-US" altLang="zh-CN" b="1" dirty="0"/>
                  <a:t>=0.957      </a:t>
                </a:r>
                <a:r>
                  <a:rPr lang="en-US" altLang="zh-CN" b="1" i="1" dirty="0"/>
                  <a:t>F</a:t>
                </a:r>
                <a:r>
                  <a:rPr lang="en-US" altLang="zh-CN" b="1" dirty="0"/>
                  <a:t>=226     </a:t>
                </a:r>
                <a:r>
                  <a:rPr lang="en-US" altLang="zh-CN" b="1" i="1" dirty="0"/>
                  <a:t> p</a:t>
                </a:r>
                <a:r>
                  <a:rPr lang="en-US" altLang="zh-CN" b="1" dirty="0"/>
                  <a:t>=0.000</a:t>
                </a:r>
              </a:p>
              <a:p>
                <a:pPr algn="ctr" eaLnBrk="0" hangingPunct="0"/>
                <a:endParaRPr lang="en-US" altLang="zh-CN" b="1" dirty="0"/>
              </a:p>
            </p:txBody>
          </p:sp>
          <p:sp>
            <p:nvSpPr>
              <p:cNvPr id="17470" name="Rectangle 62">
                <a:extLst>
                  <a:ext uri="{FF2B5EF4-FFF2-40B4-BE49-F238E27FC236}">
                    <a16:creationId xmlns:a16="http://schemas.microsoft.com/office/drawing/2014/main" xmlns="" id="{B53D4C58-1995-4E7E-9F79-FB223FF7CB80}"/>
                  </a:ext>
                </a:extLst>
              </p:cNvPr>
              <p:cNvSpPr>
                <a:spLocks noChangeArrowheads="1"/>
              </p:cNvSpPr>
              <p:nvPr/>
            </p:nvSpPr>
            <p:spPr bwMode="auto">
              <a:xfrm>
                <a:off x="0" y="2304"/>
                <a:ext cx="24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7471" name="Text Box 63">
            <a:extLst>
              <a:ext uri="{FF2B5EF4-FFF2-40B4-BE49-F238E27FC236}">
                <a16:creationId xmlns:a16="http://schemas.microsoft.com/office/drawing/2014/main" xmlns="" id="{0A57E6FD-9C17-4F31-9314-9E55CB43505A}"/>
              </a:ext>
            </a:extLst>
          </p:cNvPr>
          <p:cNvSpPr txBox="1">
            <a:spLocks noChangeArrowheads="1"/>
          </p:cNvSpPr>
          <p:nvPr/>
        </p:nvSpPr>
        <p:spPr bwMode="auto">
          <a:xfrm>
            <a:off x="4592784" y="5547894"/>
            <a:ext cx="360040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i="1" dirty="0"/>
              <a:t>R</a:t>
            </a:r>
            <a:r>
              <a:rPr lang="en-US" altLang="zh-CN" b="1" baseline="30000" dirty="0"/>
              <a:t>2</a:t>
            </a:r>
            <a:r>
              <a:rPr lang="en-US" altLang="zh-CN" b="1" dirty="0"/>
              <a:t>,</a:t>
            </a:r>
            <a:r>
              <a:rPr lang="en-US" altLang="zh-CN" b="1" i="1" dirty="0"/>
              <a:t>F, p</a:t>
            </a:r>
            <a:r>
              <a:rPr lang="en-US" altLang="zh-CN" b="1" dirty="0">
                <a:sym typeface="Symbol" panose="05050102010706020507" pitchFamily="18" charset="2"/>
              </a:rPr>
              <a:t> </a:t>
            </a:r>
            <a:r>
              <a:rPr lang="zh-CN" altLang="en-US" sz="2800" b="1" dirty="0"/>
              <a:t>模型整体上可用</a:t>
            </a:r>
          </a:p>
        </p:txBody>
      </p:sp>
      <p:sp>
        <p:nvSpPr>
          <p:cNvPr id="72" name="Rectangle 2">
            <a:extLst>
              <a:ext uri="{FF2B5EF4-FFF2-40B4-BE49-F238E27FC236}">
                <a16:creationId xmlns:a16="http://schemas.microsoft.com/office/drawing/2014/main" xmlns="" id="{5AA551E2-1B73-4159-AAC6-D8DFA43882C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74" name="Picture 2" descr="http://www.scut.edu.cn/publish2/news/intro/logo/resource/1smevus1otq84b.jpg">
            <a:extLst>
              <a:ext uri="{FF2B5EF4-FFF2-40B4-BE49-F238E27FC236}">
                <a16:creationId xmlns:a16="http://schemas.microsoft.com/office/drawing/2014/main" xmlns="" id="{015B7E55-8592-4EC4-B040-5112AB6A818D}"/>
              </a:ext>
            </a:extLst>
          </p:cNvPr>
          <p:cNvPicPr>
            <a:picLocks noChangeAspect="1" noChangeArrowheads="1"/>
          </p:cNvPicPr>
          <p:nvPr/>
        </p:nvPicPr>
        <p:blipFill>
          <a:blip r:embed="rId6" cstate="print"/>
          <a:srcRect/>
          <a:stretch>
            <a:fillRect/>
          </a:stretch>
        </p:blipFill>
        <p:spPr bwMode="auto">
          <a:xfrm>
            <a:off x="62880" y="44624"/>
            <a:ext cx="692696" cy="692696"/>
          </a:xfrm>
          <a:prstGeom prst="rect">
            <a:avLst/>
          </a:prstGeom>
          <a:noFill/>
        </p:spPr>
      </p:pic>
      <p:sp>
        <p:nvSpPr>
          <p:cNvPr id="3" name="矩形 2">
            <a:extLst>
              <a:ext uri="{FF2B5EF4-FFF2-40B4-BE49-F238E27FC236}">
                <a16:creationId xmlns:a16="http://schemas.microsoft.com/office/drawing/2014/main" xmlns="" id="{3B4DBEDA-C8F1-4E2C-85F6-50678F46A945}"/>
              </a:ext>
            </a:extLst>
          </p:cNvPr>
          <p:cNvSpPr/>
          <p:nvPr/>
        </p:nvSpPr>
        <p:spPr>
          <a:xfrm>
            <a:off x="1979712" y="1636856"/>
            <a:ext cx="5943600" cy="369332"/>
          </a:xfrm>
          <a:prstGeom prst="rect">
            <a:avLst/>
          </a:prstGeom>
        </p:spPr>
        <p:txBody>
          <a:bodyPr wrap="square">
            <a:spAutoFit/>
          </a:bodyPr>
          <a:lstStyle/>
          <a:p>
            <a:r>
              <a:rPr lang="en-US" altLang="zh-CN" b="1" kern="0" dirty="0">
                <a:latin typeface="Courier New" panose="02070309020205020404" pitchFamily="49" charset="0"/>
              </a:rPr>
              <a:t>[</a:t>
            </a:r>
            <a:r>
              <a:rPr lang="en-US" altLang="zh-CN" b="1" kern="0" dirty="0" err="1">
                <a:latin typeface="Courier New" panose="02070309020205020404" pitchFamily="49" charset="0"/>
              </a:rPr>
              <a:t>b,bint,r,rint,stats</a:t>
            </a:r>
            <a:r>
              <a:rPr lang="en-US" altLang="zh-CN" b="1" kern="0" dirty="0">
                <a:latin typeface="Courier New" panose="02070309020205020404" pitchFamily="49" charset="0"/>
              </a:rPr>
              <a:t>]=</a:t>
            </a:r>
            <a:r>
              <a:rPr lang="en-US" altLang="zh-CN" b="1" kern="0" dirty="0">
                <a:solidFill>
                  <a:srgbClr val="FF0000"/>
                </a:solidFill>
                <a:latin typeface="Courier New" panose="02070309020205020404" pitchFamily="49" charset="0"/>
              </a:rPr>
              <a:t>regress</a:t>
            </a:r>
            <a:r>
              <a:rPr lang="en-US" altLang="zh-CN" b="1" kern="0" dirty="0">
                <a:latin typeface="Courier New" panose="02070309020205020404" pitchFamily="49" charset="0"/>
              </a:rPr>
              <a:t>(y,x,0.05);</a:t>
            </a:r>
            <a:endParaRPr lang="zh-CN" altLang="zh-CN" sz="2000" b="1" kern="100" dirty="0">
              <a:latin typeface="Times New Roman" panose="02020603050405020304" pitchFamily="18" charset="0"/>
            </a:endParaRPr>
          </a:p>
        </p:txBody>
      </p:sp>
      <p:grpSp>
        <p:nvGrpSpPr>
          <p:cNvPr id="4" name="组合 3">
            <a:extLst>
              <a:ext uri="{FF2B5EF4-FFF2-40B4-BE49-F238E27FC236}">
                <a16:creationId xmlns:a16="http://schemas.microsoft.com/office/drawing/2014/main" xmlns="" id="{6C965017-E213-4B0B-AC8D-F644471286C8}"/>
              </a:ext>
            </a:extLst>
          </p:cNvPr>
          <p:cNvGrpSpPr/>
          <p:nvPr/>
        </p:nvGrpSpPr>
        <p:grpSpPr>
          <a:xfrm>
            <a:off x="1885978" y="5301208"/>
            <a:ext cx="2448272" cy="1200329"/>
            <a:chOff x="1979712" y="5445224"/>
            <a:chExt cx="2448272" cy="1200329"/>
          </a:xfrm>
        </p:grpSpPr>
        <p:sp>
          <p:nvSpPr>
            <p:cNvPr id="2" name="文本框 1">
              <a:extLst>
                <a:ext uri="{FF2B5EF4-FFF2-40B4-BE49-F238E27FC236}">
                  <a16:creationId xmlns:a16="http://schemas.microsoft.com/office/drawing/2014/main" xmlns="" id="{0F7F4A33-5EAF-42D0-98E3-942D41B35B34}"/>
                </a:ext>
              </a:extLst>
            </p:cNvPr>
            <p:cNvSpPr txBox="1"/>
            <p:nvPr/>
          </p:nvSpPr>
          <p:spPr>
            <a:xfrm>
              <a:off x="1979712" y="5445224"/>
              <a:ext cx="2448272" cy="1200329"/>
            </a:xfrm>
            <a:prstGeom prst="rect">
              <a:avLst/>
            </a:prstGeom>
            <a:noFill/>
          </p:spPr>
          <p:txBody>
            <a:bodyPr wrap="square" rtlCol="0">
              <a:spAutoFit/>
            </a:bodyPr>
            <a:lstStyle/>
            <a:p>
              <a:r>
                <a:rPr lang="en-US" altLang="zh-CN" sz="2400" b="1" dirty="0"/>
                <a:t>1</a:t>
              </a:r>
              <a:r>
                <a:rPr lang="zh-CN" altLang="en-US" sz="2400" b="1" dirty="0"/>
                <a:t>、</a:t>
              </a:r>
              <a:r>
                <a:rPr lang="en-US" altLang="zh-CN" sz="2400" b="1" dirty="0"/>
                <a:t>R</a:t>
              </a:r>
              <a:r>
                <a:rPr lang="en-US" altLang="zh-CN" sz="2400" b="1" baseline="30000" dirty="0"/>
                <a:t>2</a:t>
              </a:r>
              <a:r>
                <a:rPr lang="zh-CN" altLang="en-US" sz="2400" b="1" dirty="0"/>
                <a:t>接近</a:t>
              </a:r>
              <a:r>
                <a:rPr lang="en-US" altLang="zh-CN" sz="2400" b="1" dirty="0"/>
                <a:t>1</a:t>
              </a:r>
            </a:p>
            <a:p>
              <a:r>
                <a:rPr lang="en-US" altLang="zh-CN" sz="2400" b="1" dirty="0"/>
                <a:t>2</a:t>
              </a:r>
              <a:r>
                <a:rPr lang="zh-CN" altLang="en-US" sz="2400" b="1" dirty="0"/>
                <a:t>、</a:t>
              </a:r>
              <a:endParaRPr lang="en-US" altLang="zh-CN" sz="2400" b="1" dirty="0"/>
            </a:p>
            <a:p>
              <a:r>
                <a:rPr lang="en-US" altLang="zh-CN" sz="2400" b="1" dirty="0"/>
                <a:t>3</a:t>
              </a:r>
              <a:r>
                <a:rPr lang="zh-CN" altLang="en-US" sz="2400" b="1" dirty="0"/>
                <a:t>、</a:t>
              </a:r>
              <a:r>
                <a:rPr lang="en-US" altLang="zh-CN" sz="2400" b="1" dirty="0"/>
                <a:t>p&lt;0.05</a:t>
              </a:r>
            </a:p>
          </p:txBody>
        </p:sp>
        <p:graphicFrame>
          <p:nvGraphicFramePr>
            <p:cNvPr id="68" name="对象 67">
              <a:extLst>
                <a:ext uri="{FF2B5EF4-FFF2-40B4-BE49-F238E27FC236}">
                  <a16:creationId xmlns:a16="http://schemas.microsoft.com/office/drawing/2014/main" xmlns="" id="{BBDC5E24-C00E-4FE9-8D21-1C4446478D20}"/>
                </a:ext>
              </a:extLst>
            </p:cNvPr>
            <p:cNvGraphicFramePr>
              <a:graphicFrameLocks noChangeAspect="1"/>
            </p:cNvGraphicFramePr>
            <p:nvPr>
              <p:extLst>
                <p:ext uri="{D42A27DB-BD31-4B8C-83A1-F6EECF244321}">
                  <p14:modId xmlns:p14="http://schemas.microsoft.com/office/powerpoint/2010/main" val="4053961713"/>
                </p:ext>
              </p:extLst>
            </p:nvPr>
          </p:nvGraphicFramePr>
          <p:xfrm>
            <a:off x="2505494" y="5922089"/>
            <a:ext cx="1800200" cy="352213"/>
          </p:xfrm>
          <a:graphic>
            <a:graphicData uri="http://schemas.openxmlformats.org/presentationml/2006/ole">
              <mc:AlternateContent xmlns:mc="http://schemas.openxmlformats.org/markup-compatibility/2006">
                <mc:Choice xmlns:v="urn:schemas-microsoft-com:vml" Requires="v">
                  <p:oleObj spid="_x0000_s127052" name="Equation" r:id="rId7" imgW="1168200" imgH="228600" progId="Equation.DSMT4">
                    <p:embed/>
                  </p:oleObj>
                </mc:Choice>
                <mc:Fallback>
                  <p:oleObj name="Equation" r:id="rId7" imgW="1168200" imgH="228600" progId="Equation.DSMT4">
                    <p:embed/>
                    <p:pic>
                      <p:nvPicPr>
                        <p:cNvPr id="2" name="对象 1">
                          <a:extLst>
                            <a:ext uri="{FF2B5EF4-FFF2-40B4-BE49-F238E27FC236}">
                              <a16:creationId xmlns:a16="http://schemas.microsoft.com/office/drawing/2014/main" xmlns="" id="{1A9C0285-10C0-4570-AFE2-EDEB61797C6E}"/>
                            </a:ext>
                          </a:extLst>
                        </p:cNvPr>
                        <p:cNvPicPr/>
                        <p:nvPr/>
                      </p:nvPicPr>
                      <p:blipFill>
                        <a:blip r:embed="rId8"/>
                        <a:stretch>
                          <a:fillRect/>
                        </a:stretch>
                      </p:blipFill>
                      <p:spPr>
                        <a:xfrm>
                          <a:off x="2505494" y="5922089"/>
                          <a:ext cx="1800200" cy="352213"/>
                        </a:xfrm>
                        <a:prstGeom prst="rect">
                          <a:avLst/>
                        </a:prstGeom>
                      </p:spPr>
                    </p:pic>
                  </p:oleObj>
                </mc:Fallback>
              </mc:AlternateContent>
            </a:graphicData>
          </a:graphic>
        </p:graphicFrame>
      </p:grpSp>
      <p:sp>
        <p:nvSpPr>
          <p:cNvPr id="70" name="矩形 69">
            <a:extLst>
              <a:ext uri="{FF2B5EF4-FFF2-40B4-BE49-F238E27FC236}">
                <a16:creationId xmlns:a16="http://schemas.microsoft.com/office/drawing/2014/main" xmlns="" id="{A3F2BD26-BC1A-4F2E-8571-CC206CE36F0F}"/>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24594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xmlns="" id="{BBD86E50-6C25-4D83-88CC-3C77F47CCBF0}"/>
              </a:ext>
            </a:extLst>
          </p:cNvPr>
          <p:cNvSpPr txBox="1">
            <a:spLocks noChangeArrowheads="1"/>
          </p:cNvSpPr>
          <p:nvPr/>
        </p:nvSpPr>
        <p:spPr bwMode="auto">
          <a:xfrm>
            <a:off x="201353" y="949885"/>
            <a:ext cx="1905000" cy="5794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dirty="0">
                <a:ea typeface="楷体_GB2312" pitchFamily="1" charset="-122"/>
              </a:rPr>
              <a:t>模型求解</a:t>
            </a:r>
          </a:p>
        </p:txBody>
      </p:sp>
      <p:graphicFrame>
        <p:nvGraphicFramePr>
          <p:cNvPr id="17412" name="Object 4">
            <a:extLst>
              <a:ext uri="{FF2B5EF4-FFF2-40B4-BE49-F238E27FC236}">
                <a16:creationId xmlns:a16="http://schemas.microsoft.com/office/drawing/2014/main" xmlns="" id="{37BC803B-2871-4190-A21D-D307DF26C995}"/>
              </a:ext>
            </a:extLst>
          </p:cNvPr>
          <p:cNvGraphicFramePr>
            <a:graphicFrameLocks noChangeAspect="1"/>
          </p:cNvGraphicFramePr>
          <p:nvPr>
            <p:extLst>
              <p:ext uri="{D42A27DB-BD31-4B8C-83A1-F6EECF244321}">
                <p14:modId xmlns:p14="http://schemas.microsoft.com/office/powerpoint/2010/main" val="1493002089"/>
              </p:ext>
            </p:extLst>
          </p:nvPr>
        </p:nvGraphicFramePr>
        <p:xfrm>
          <a:off x="2420938" y="992188"/>
          <a:ext cx="5526087" cy="577850"/>
        </p:xfrm>
        <a:graphic>
          <a:graphicData uri="http://schemas.openxmlformats.org/presentationml/2006/ole">
            <mc:AlternateContent xmlns:mc="http://schemas.openxmlformats.org/markup-compatibility/2006">
              <mc:Choice xmlns:v="urn:schemas-microsoft-com:vml" Requires="v">
                <p:oleObj spid="_x0000_s119876" name="Equation" r:id="rId4" imgW="2184120" imgH="228600" progId="Equation.DSMT4">
                  <p:embed/>
                </p:oleObj>
              </mc:Choice>
              <mc:Fallback>
                <p:oleObj name="Equation" r:id="rId4" imgW="2184120" imgH="228600" progId="Equation.DSMT4">
                  <p:embed/>
                  <p:pic>
                    <p:nvPicPr>
                      <p:cNvPr id="17412" name="Object 4">
                        <a:extLst>
                          <a:ext uri="{FF2B5EF4-FFF2-40B4-BE49-F238E27FC236}">
                            <a16:creationId xmlns:a16="http://schemas.microsoft.com/office/drawing/2014/main" xmlns="" id="{37BC803B-2871-4190-A21D-D307DF26C995}"/>
                          </a:ext>
                        </a:extLst>
                      </p:cNvPr>
                      <p:cNvPicPr>
                        <a:picLocks noChangeAspect="1" noChangeArrowheads="1"/>
                      </p:cNvPicPr>
                      <p:nvPr/>
                    </p:nvPicPr>
                    <p:blipFill>
                      <a:blip r:embed="rId5"/>
                      <a:srcRect/>
                      <a:stretch>
                        <a:fillRect/>
                      </a:stretch>
                    </p:blipFill>
                    <p:spPr bwMode="auto">
                      <a:xfrm>
                        <a:off x="2420938" y="992188"/>
                        <a:ext cx="5526087" cy="577850"/>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pSp>
        <p:nvGrpSpPr>
          <p:cNvPr id="17413" name="Group 5">
            <a:extLst>
              <a:ext uri="{FF2B5EF4-FFF2-40B4-BE49-F238E27FC236}">
                <a16:creationId xmlns:a16="http://schemas.microsoft.com/office/drawing/2014/main" xmlns="" id="{C5DEF2D9-225D-40A3-9C90-12BEA93E31FC}"/>
              </a:ext>
            </a:extLst>
          </p:cNvPr>
          <p:cNvGrpSpPr>
            <a:grpSpLocks/>
          </p:cNvGrpSpPr>
          <p:nvPr/>
        </p:nvGrpSpPr>
        <p:grpSpPr bwMode="auto">
          <a:xfrm>
            <a:off x="202735" y="1657911"/>
            <a:ext cx="5562600" cy="3048000"/>
            <a:chOff x="288" y="864"/>
            <a:chExt cx="3504" cy="1920"/>
          </a:xfrm>
        </p:grpSpPr>
        <p:grpSp>
          <p:nvGrpSpPr>
            <p:cNvPr id="17414" name="Group 6">
              <a:extLst>
                <a:ext uri="{FF2B5EF4-FFF2-40B4-BE49-F238E27FC236}">
                  <a16:creationId xmlns:a16="http://schemas.microsoft.com/office/drawing/2014/main" xmlns="" id="{2CF6C143-AE59-4AA6-B824-66BE3F993555}"/>
                </a:ext>
              </a:extLst>
            </p:cNvPr>
            <p:cNvGrpSpPr>
              <a:grpSpLocks/>
            </p:cNvGrpSpPr>
            <p:nvPr/>
          </p:nvGrpSpPr>
          <p:grpSpPr bwMode="auto">
            <a:xfrm>
              <a:off x="288" y="864"/>
              <a:ext cx="656" cy="274"/>
              <a:chOff x="0" y="0"/>
              <a:chExt cx="496" cy="384"/>
            </a:xfrm>
          </p:grpSpPr>
          <p:sp>
            <p:nvSpPr>
              <p:cNvPr id="17415" name="Rectangle 7">
                <a:extLst>
                  <a:ext uri="{FF2B5EF4-FFF2-40B4-BE49-F238E27FC236}">
                    <a16:creationId xmlns:a16="http://schemas.microsoft.com/office/drawing/2014/main" xmlns="" id="{0104911B-9AEA-4643-8FF4-CC91B9A7C968}"/>
                  </a:ext>
                </a:extLst>
              </p:cNvPr>
              <p:cNvSpPr>
                <a:spLocks noChangeArrowheads="1"/>
              </p:cNvSpPr>
              <p:nvPr/>
            </p:nvSpPr>
            <p:spPr bwMode="auto">
              <a:xfrm>
                <a:off x="43" y="0"/>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参数</a:t>
                </a:r>
              </a:p>
              <a:p>
                <a:pPr algn="ctr" eaLnBrk="0" hangingPunct="0"/>
                <a:endParaRPr lang="en-US" altLang="zh-CN" b="1"/>
              </a:p>
            </p:txBody>
          </p:sp>
          <p:sp>
            <p:nvSpPr>
              <p:cNvPr id="17416" name="Rectangle 8">
                <a:extLst>
                  <a:ext uri="{FF2B5EF4-FFF2-40B4-BE49-F238E27FC236}">
                    <a16:creationId xmlns:a16="http://schemas.microsoft.com/office/drawing/2014/main" xmlns="" id="{9E79FF6A-755A-44BF-87F4-EF575763215F}"/>
                  </a:ext>
                </a:extLst>
              </p:cNvPr>
              <p:cNvSpPr>
                <a:spLocks noChangeArrowheads="1"/>
              </p:cNvSpPr>
              <p:nvPr/>
            </p:nvSpPr>
            <p:spPr bwMode="auto">
              <a:xfrm>
                <a:off x="0" y="0"/>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17" name="Group 9">
              <a:extLst>
                <a:ext uri="{FF2B5EF4-FFF2-40B4-BE49-F238E27FC236}">
                  <a16:creationId xmlns:a16="http://schemas.microsoft.com/office/drawing/2014/main" xmlns="" id="{63C13A75-CCCE-488B-A1E7-FEDA35683FBF}"/>
                </a:ext>
              </a:extLst>
            </p:cNvPr>
            <p:cNvGrpSpPr>
              <a:grpSpLocks/>
            </p:cNvGrpSpPr>
            <p:nvPr/>
          </p:nvGrpSpPr>
          <p:grpSpPr bwMode="auto">
            <a:xfrm>
              <a:off x="944" y="864"/>
              <a:ext cx="1220" cy="274"/>
              <a:chOff x="496" y="0"/>
              <a:chExt cx="756" cy="384"/>
            </a:xfrm>
          </p:grpSpPr>
          <p:sp>
            <p:nvSpPr>
              <p:cNvPr id="17418" name="Rectangle 10">
                <a:extLst>
                  <a:ext uri="{FF2B5EF4-FFF2-40B4-BE49-F238E27FC236}">
                    <a16:creationId xmlns:a16="http://schemas.microsoft.com/office/drawing/2014/main" xmlns="" id="{5F9B9FA1-1E44-4882-B5EA-D01378544BA2}"/>
                  </a:ext>
                </a:extLst>
              </p:cNvPr>
              <p:cNvSpPr>
                <a:spLocks noChangeArrowheads="1"/>
              </p:cNvSpPr>
              <p:nvPr/>
            </p:nvSpPr>
            <p:spPr bwMode="auto">
              <a:xfrm>
                <a:off x="539" y="0"/>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参数估计值</a:t>
                </a:r>
              </a:p>
              <a:p>
                <a:pPr algn="ctr" eaLnBrk="0" hangingPunct="0"/>
                <a:endParaRPr lang="en-US" altLang="zh-CN" b="1"/>
              </a:p>
            </p:txBody>
          </p:sp>
          <p:sp>
            <p:nvSpPr>
              <p:cNvPr id="17419" name="Rectangle 11">
                <a:extLst>
                  <a:ext uri="{FF2B5EF4-FFF2-40B4-BE49-F238E27FC236}">
                    <a16:creationId xmlns:a16="http://schemas.microsoft.com/office/drawing/2014/main" xmlns="" id="{54A65AC9-7232-4B62-A46B-F58D067A7A2E}"/>
                  </a:ext>
                </a:extLst>
              </p:cNvPr>
              <p:cNvSpPr>
                <a:spLocks noChangeArrowheads="1"/>
              </p:cNvSpPr>
              <p:nvPr/>
            </p:nvSpPr>
            <p:spPr bwMode="auto">
              <a:xfrm>
                <a:off x="496" y="0"/>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0" name="Group 12">
              <a:extLst>
                <a:ext uri="{FF2B5EF4-FFF2-40B4-BE49-F238E27FC236}">
                  <a16:creationId xmlns:a16="http://schemas.microsoft.com/office/drawing/2014/main" xmlns="" id="{59EFF355-DF58-4AB2-AFAB-01BD0FB589D2}"/>
                </a:ext>
              </a:extLst>
            </p:cNvPr>
            <p:cNvGrpSpPr>
              <a:grpSpLocks/>
            </p:cNvGrpSpPr>
            <p:nvPr/>
          </p:nvGrpSpPr>
          <p:grpSpPr bwMode="auto">
            <a:xfrm>
              <a:off x="2164" y="864"/>
              <a:ext cx="1628" cy="274"/>
              <a:chOff x="1252" y="0"/>
              <a:chExt cx="1188" cy="384"/>
            </a:xfrm>
          </p:grpSpPr>
          <p:sp>
            <p:nvSpPr>
              <p:cNvPr id="17421" name="Rectangle 13">
                <a:extLst>
                  <a:ext uri="{FF2B5EF4-FFF2-40B4-BE49-F238E27FC236}">
                    <a16:creationId xmlns:a16="http://schemas.microsoft.com/office/drawing/2014/main" xmlns="" id="{5BBFA39A-0327-4985-9EC7-E88522853886}"/>
                  </a:ext>
                </a:extLst>
              </p:cNvPr>
              <p:cNvSpPr>
                <a:spLocks noChangeArrowheads="1"/>
              </p:cNvSpPr>
              <p:nvPr/>
            </p:nvSpPr>
            <p:spPr bwMode="auto">
              <a:xfrm>
                <a:off x="1295" y="0"/>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置信区间</a:t>
                </a:r>
              </a:p>
              <a:p>
                <a:pPr algn="ctr" eaLnBrk="0" hangingPunct="0"/>
                <a:endParaRPr lang="en-US" altLang="zh-CN" b="1"/>
              </a:p>
            </p:txBody>
          </p:sp>
          <p:sp>
            <p:nvSpPr>
              <p:cNvPr id="17422" name="Rectangle 14">
                <a:extLst>
                  <a:ext uri="{FF2B5EF4-FFF2-40B4-BE49-F238E27FC236}">
                    <a16:creationId xmlns:a16="http://schemas.microsoft.com/office/drawing/2014/main" xmlns="" id="{0F8C262C-A414-48B7-91FB-84A5F83AAC32}"/>
                  </a:ext>
                </a:extLst>
              </p:cNvPr>
              <p:cNvSpPr>
                <a:spLocks noChangeArrowheads="1"/>
              </p:cNvSpPr>
              <p:nvPr/>
            </p:nvSpPr>
            <p:spPr bwMode="auto">
              <a:xfrm>
                <a:off x="1252" y="0"/>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3" name="Group 15">
              <a:extLst>
                <a:ext uri="{FF2B5EF4-FFF2-40B4-BE49-F238E27FC236}">
                  <a16:creationId xmlns:a16="http://schemas.microsoft.com/office/drawing/2014/main" xmlns="" id="{BA52D770-FE9A-4702-976E-6831351F5FF4}"/>
                </a:ext>
              </a:extLst>
            </p:cNvPr>
            <p:cNvGrpSpPr>
              <a:grpSpLocks/>
            </p:cNvGrpSpPr>
            <p:nvPr/>
          </p:nvGrpSpPr>
          <p:grpSpPr bwMode="auto">
            <a:xfrm>
              <a:off x="288" y="1138"/>
              <a:ext cx="656" cy="275"/>
              <a:chOff x="0" y="384"/>
              <a:chExt cx="496" cy="384"/>
            </a:xfrm>
          </p:grpSpPr>
          <p:sp>
            <p:nvSpPr>
              <p:cNvPr id="17424" name="Rectangle 16">
                <a:extLst>
                  <a:ext uri="{FF2B5EF4-FFF2-40B4-BE49-F238E27FC236}">
                    <a16:creationId xmlns:a16="http://schemas.microsoft.com/office/drawing/2014/main" xmlns="" id="{61FC4960-A2F3-409B-A27C-79060CDD2717}"/>
                  </a:ext>
                </a:extLst>
              </p:cNvPr>
              <p:cNvSpPr>
                <a:spLocks noChangeArrowheads="1"/>
              </p:cNvSpPr>
              <p:nvPr/>
            </p:nvSpPr>
            <p:spPr bwMode="auto">
              <a:xfrm>
                <a:off x="43" y="384"/>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endParaRPr lang="en-US" altLang="zh-CN" b="1"/>
              </a:p>
              <a:p>
                <a:pPr algn="ctr" eaLnBrk="0" hangingPunct="0"/>
                <a:endParaRPr lang="en-US" altLang="zh-CN" b="1"/>
              </a:p>
            </p:txBody>
          </p:sp>
          <p:sp>
            <p:nvSpPr>
              <p:cNvPr id="17425" name="Rectangle 17">
                <a:extLst>
                  <a:ext uri="{FF2B5EF4-FFF2-40B4-BE49-F238E27FC236}">
                    <a16:creationId xmlns:a16="http://schemas.microsoft.com/office/drawing/2014/main" xmlns="" id="{BCC485A6-BD25-4279-983E-0E11A1CFED50}"/>
                  </a:ext>
                </a:extLst>
              </p:cNvPr>
              <p:cNvSpPr>
                <a:spLocks noChangeArrowheads="1"/>
              </p:cNvSpPr>
              <p:nvPr/>
            </p:nvSpPr>
            <p:spPr bwMode="auto">
              <a:xfrm>
                <a:off x="0" y="384"/>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6" name="Group 18">
              <a:extLst>
                <a:ext uri="{FF2B5EF4-FFF2-40B4-BE49-F238E27FC236}">
                  <a16:creationId xmlns:a16="http://schemas.microsoft.com/office/drawing/2014/main" xmlns="" id="{01A77A30-1981-4B68-A4BA-7EFE933FE711}"/>
                </a:ext>
              </a:extLst>
            </p:cNvPr>
            <p:cNvGrpSpPr>
              <a:grpSpLocks/>
            </p:cNvGrpSpPr>
            <p:nvPr/>
          </p:nvGrpSpPr>
          <p:grpSpPr bwMode="auto">
            <a:xfrm>
              <a:off x="944" y="1138"/>
              <a:ext cx="1220" cy="275"/>
              <a:chOff x="496" y="384"/>
              <a:chExt cx="756" cy="384"/>
            </a:xfrm>
          </p:grpSpPr>
          <p:sp>
            <p:nvSpPr>
              <p:cNvPr id="17427" name="Rectangle 19">
                <a:extLst>
                  <a:ext uri="{FF2B5EF4-FFF2-40B4-BE49-F238E27FC236}">
                    <a16:creationId xmlns:a16="http://schemas.microsoft.com/office/drawing/2014/main" xmlns="" id="{CE273FC0-F707-4B30-A5DD-2C3EE6F2FF0C}"/>
                  </a:ext>
                </a:extLst>
              </p:cNvPr>
              <p:cNvSpPr>
                <a:spLocks noChangeArrowheads="1"/>
              </p:cNvSpPr>
              <p:nvPr/>
            </p:nvSpPr>
            <p:spPr bwMode="auto">
              <a:xfrm>
                <a:off x="539" y="384"/>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11032</a:t>
                </a:r>
              </a:p>
              <a:p>
                <a:pPr algn="ctr" eaLnBrk="0" hangingPunct="0"/>
                <a:endParaRPr lang="en-US" altLang="zh-CN" b="1"/>
              </a:p>
            </p:txBody>
          </p:sp>
          <p:sp>
            <p:nvSpPr>
              <p:cNvPr id="17428" name="Rectangle 20">
                <a:extLst>
                  <a:ext uri="{FF2B5EF4-FFF2-40B4-BE49-F238E27FC236}">
                    <a16:creationId xmlns:a16="http://schemas.microsoft.com/office/drawing/2014/main" xmlns="" id="{24416C4F-2043-4689-911F-C54E9B8B01B8}"/>
                  </a:ext>
                </a:extLst>
              </p:cNvPr>
              <p:cNvSpPr>
                <a:spLocks noChangeArrowheads="1"/>
              </p:cNvSpPr>
              <p:nvPr/>
            </p:nvSpPr>
            <p:spPr bwMode="auto">
              <a:xfrm>
                <a:off x="496" y="384"/>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29" name="Group 21">
              <a:extLst>
                <a:ext uri="{FF2B5EF4-FFF2-40B4-BE49-F238E27FC236}">
                  <a16:creationId xmlns:a16="http://schemas.microsoft.com/office/drawing/2014/main" xmlns="" id="{3399D8C3-9EFC-4676-BE12-19C1FA0BE1B7}"/>
                </a:ext>
              </a:extLst>
            </p:cNvPr>
            <p:cNvGrpSpPr>
              <a:grpSpLocks/>
            </p:cNvGrpSpPr>
            <p:nvPr/>
          </p:nvGrpSpPr>
          <p:grpSpPr bwMode="auto">
            <a:xfrm>
              <a:off x="2164" y="1138"/>
              <a:ext cx="1628" cy="275"/>
              <a:chOff x="1252" y="384"/>
              <a:chExt cx="1188" cy="384"/>
            </a:xfrm>
          </p:grpSpPr>
          <p:sp>
            <p:nvSpPr>
              <p:cNvPr id="17430" name="Rectangle 22">
                <a:extLst>
                  <a:ext uri="{FF2B5EF4-FFF2-40B4-BE49-F238E27FC236}">
                    <a16:creationId xmlns:a16="http://schemas.microsoft.com/office/drawing/2014/main" xmlns="" id="{9F058B02-B4E0-4481-A1AE-D6C42B3F9654}"/>
                  </a:ext>
                </a:extLst>
              </p:cNvPr>
              <p:cNvSpPr>
                <a:spLocks noChangeArrowheads="1"/>
              </p:cNvSpPr>
              <p:nvPr/>
            </p:nvSpPr>
            <p:spPr bwMode="auto">
              <a:xfrm>
                <a:off x="1295" y="384"/>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[ 10258  11807 ]</a:t>
                </a:r>
              </a:p>
              <a:p>
                <a:pPr algn="ctr" eaLnBrk="0" hangingPunct="0"/>
                <a:endParaRPr lang="en-US" altLang="zh-CN" b="1"/>
              </a:p>
            </p:txBody>
          </p:sp>
          <p:sp>
            <p:nvSpPr>
              <p:cNvPr id="17431" name="Rectangle 23">
                <a:extLst>
                  <a:ext uri="{FF2B5EF4-FFF2-40B4-BE49-F238E27FC236}">
                    <a16:creationId xmlns:a16="http://schemas.microsoft.com/office/drawing/2014/main" xmlns="" id="{F6CBAB5A-DD6D-4A85-8B14-0D7883E6DF65}"/>
                  </a:ext>
                </a:extLst>
              </p:cNvPr>
              <p:cNvSpPr>
                <a:spLocks noChangeArrowheads="1"/>
              </p:cNvSpPr>
              <p:nvPr/>
            </p:nvSpPr>
            <p:spPr bwMode="auto">
              <a:xfrm>
                <a:off x="1252" y="384"/>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2" name="Group 24">
              <a:extLst>
                <a:ext uri="{FF2B5EF4-FFF2-40B4-BE49-F238E27FC236}">
                  <a16:creationId xmlns:a16="http://schemas.microsoft.com/office/drawing/2014/main" xmlns="" id="{66B95274-EEC6-40A3-8740-EBEE65528A17}"/>
                </a:ext>
              </a:extLst>
            </p:cNvPr>
            <p:cNvGrpSpPr>
              <a:grpSpLocks/>
            </p:cNvGrpSpPr>
            <p:nvPr/>
          </p:nvGrpSpPr>
          <p:grpSpPr bwMode="auto">
            <a:xfrm>
              <a:off x="288" y="1413"/>
              <a:ext cx="656" cy="274"/>
              <a:chOff x="0" y="768"/>
              <a:chExt cx="496" cy="384"/>
            </a:xfrm>
          </p:grpSpPr>
          <p:sp>
            <p:nvSpPr>
              <p:cNvPr id="17433" name="Rectangle 25">
                <a:extLst>
                  <a:ext uri="{FF2B5EF4-FFF2-40B4-BE49-F238E27FC236}">
                    <a16:creationId xmlns:a16="http://schemas.microsoft.com/office/drawing/2014/main" xmlns="" id="{30211395-F62C-4222-A806-50A5A4013A1B}"/>
                  </a:ext>
                </a:extLst>
              </p:cNvPr>
              <p:cNvSpPr>
                <a:spLocks noChangeArrowheads="1"/>
              </p:cNvSpPr>
              <p:nvPr/>
            </p:nvSpPr>
            <p:spPr bwMode="auto">
              <a:xfrm>
                <a:off x="43" y="768"/>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1</a:t>
                </a:r>
                <a:endParaRPr lang="en-US" altLang="zh-CN" b="1"/>
              </a:p>
              <a:p>
                <a:pPr algn="ctr" eaLnBrk="0" hangingPunct="0"/>
                <a:endParaRPr lang="en-US" altLang="zh-CN" b="1"/>
              </a:p>
            </p:txBody>
          </p:sp>
          <p:sp>
            <p:nvSpPr>
              <p:cNvPr id="17434" name="Rectangle 26">
                <a:extLst>
                  <a:ext uri="{FF2B5EF4-FFF2-40B4-BE49-F238E27FC236}">
                    <a16:creationId xmlns:a16="http://schemas.microsoft.com/office/drawing/2014/main" xmlns="" id="{1466ED85-4F3D-4142-8386-E3B55780362F}"/>
                  </a:ext>
                </a:extLst>
              </p:cNvPr>
              <p:cNvSpPr>
                <a:spLocks noChangeArrowheads="1"/>
              </p:cNvSpPr>
              <p:nvPr/>
            </p:nvSpPr>
            <p:spPr bwMode="auto">
              <a:xfrm>
                <a:off x="0" y="768"/>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5" name="Group 27">
              <a:extLst>
                <a:ext uri="{FF2B5EF4-FFF2-40B4-BE49-F238E27FC236}">
                  <a16:creationId xmlns:a16="http://schemas.microsoft.com/office/drawing/2014/main" xmlns="" id="{903E9B99-DAB9-465B-AA31-A00E1CEADE54}"/>
                </a:ext>
              </a:extLst>
            </p:cNvPr>
            <p:cNvGrpSpPr>
              <a:grpSpLocks/>
            </p:cNvGrpSpPr>
            <p:nvPr/>
          </p:nvGrpSpPr>
          <p:grpSpPr bwMode="auto">
            <a:xfrm>
              <a:off x="944" y="1413"/>
              <a:ext cx="1220" cy="274"/>
              <a:chOff x="496" y="768"/>
              <a:chExt cx="756" cy="384"/>
            </a:xfrm>
          </p:grpSpPr>
          <p:sp>
            <p:nvSpPr>
              <p:cNvPr id="17436" name="Rectangle 28">
                <a:extLst>
                  <a:ext uri="{FF2B5EF4-FFF2-40B4-BE49-F238E27FC236}">
                    <a16:creationId xmlns:a16="http://schemas.microsoft.com/office/drawing/2014/main" xmlns="" id="{10446795-EED6-4D77-8E3F-9459BE71289A}"/>
                  </a:ext>
                </a:extLst>
              </p:cNvPr>
              <p:cNvSpPr>
                <a:spLocks noChangeArrowheads="1"/>
              </p:cNvSpPr>
              <p:nvPr/>
            </p:nvSpPr>
            <p:spPr bwMode="auto">
              <a:xfrm>
                <a:off x="539" y="768"/>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546</a:t>
                </a:r>
              </a:p>
              <a:p>
                <a:pPr algn="ctr" eaLnBrk="0" hangingPunct="0"/>
                <a:endParaRPr lang="en-US" altLang="zh-CN" b="1"/>
              </a:p>
            </p:txBody>
          </p:sp>
          <p:sp>
            <p:nvSpPr>
              <p:cNvPr id="17437" name="Rectangle 29">
                <a:extLst>
                  <a:ext uri="{FF2B5EF4-FFF2-40B4-BE49-F238E27FC236}">
                    <a16:creationId xmlns:a16="http://schemas.microsoft.com/office/drawing/2014/main" xmlns="" id="{6785A03F-D1FF-45FA-8A18-0C6EC3966682}"/>
                  </a:ext>
                </a:extLst>
              </p:cNvPr>
              <p:cNvSpPr>
                <a:spLocks noChangeArrowheads="1"/>
              </p:cNvSpPr>
              <p:nvPr/>
            </p:nvSpPr>
            <p:spPr bwMode="auto">
              <a:xfrm>
                <a:off x="496" y="768"/>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8" name="Group 30">
              <a:extLst>
                <a:ext uri="{FF2B5EF4-FFF2-40B4-BE49-F238E27FC236}">
                  <a16:creationId xmlns:a16="http://schemas.microsoft.com/office/drawing/2014/main" xmlns="" id="{26AD76D4-B65C-4089-9F7F-56E4AAAAA038}"/>
                </a:ext>
              </a:extLst>
            </p:cNvPr>
            <p:cNvGrpSpPr>
              <a:grpSpLocks/>
            </p:cNvGrpSpPr>
            <p:nvPr/>
          </p:nvGrpSpPr>
          <p:grpSpPr bwMode="auto">
            <a:xfrm>
              <a:off x="2164" y="1413"/>
              <a:ext cx="1628" cy="274"/>
              <a:chOff x="1252" y="768"/>
              <a:chExt cx="1188" cy="384"/>
            </a:xfrm>
          </p:grpSpPr>
          <p:sp>
            <p:nvSpPr>
              <p:cNvPr id="17439" name="Rectangle 31">
                <a:extLst>
                  <a:ext uri="{FF2B5EF4-FFF2-40B4-BE49-F238E27FC236}">
                    <a16:creationId xmlns:a16="http://schemas.microsoft.com/office/drawing/2014/main" xmlns="" id="{0A77899F-F80D-43ED-872F-A4E55DA5450E}"/>
                  </a:ext>
                </a:extLst>
              </p:cNvPr>
              <p:cNvSpPr>
                <a:spLocks noChangeArrowheads="1"/>
              </p:cNvSpPr>
              <p:nvPr/>
            </p:nvSpPr>
            <p:spPr bwMode="auto">
              <a:xfrm>
                <a:off x="1295" y="768"/>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[484    608]</a:t>
                </a:r>
              </a:p>
              <a:p>
                <a:pPr algn="ctr" eaLnBrk="0" hangingPunct="0"/>
                <a:endParaRPr lang="en-US" altLang="zh-CN" b="1" dirty="0"/>
              </a:p>
            </p:txBody>
          </p:sp>
          <p:sp>
            <p:nvSpPr>
              <p:cNvPr id="17440" name="Rectangle 32">
                <a:extLst>
                  <a:ext uri="{FF2B5EF4-FFF2-40B4-BE49-F238E27FC236}">
                    <a16:creationId xmlns:a16="http://schemas.microsoft.com/office/drawing/2014/main" xmlns="" id="{9D66D7C1-35A7-40E4-AADE-22502B1CC440}"/>
                  </a:ext>
                </a:extLst>
              </p:cNvPr>
              <p:cNvSpPr>
                <a:spLocks noChangeArrowheads="1"/>
              </p:cNvSpPr>
              <p:nvPr/>
            </p:nvSpPr>
            <p:spPr bwMode="auto">
              <a:xfrm>
                <a:off x="1252" y="768"/>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41" name="Group 33">
              <a:extLst>
                <a:ext uri="{FF2B5EF4-FFF2-40B4-BE49-F238E27FC236}">
                  <a16:creationId xmlns:a16="http://schemas.microsoft.com/office/drawing/2014/main" xmlns="" id="{5D57BBB1-DEDD-43DA-8346-9500F8EAAD12}"/>
                </a:ext>
              </a:extLst>
            </p:cNvPr>
            <p:cNvGrpSpPr>
              <a:grpSpLocks/>
            </p:cNvGrpSpPr>
            <p:nvPr/>
          </p:nvGrpSpPr>
          <p:grpSpPr bwMode="auto">
            <a:xfrm>
              <a:off x="288" y="1687"/>
              <a:ext cx="656" cy="274"/>
              <a:chOff x="0" y="1152"/>
              <a:chExt cx="496" cy="384"/>
            </a:xfrm>
          </p:grpSpPr>
          <p:sp>
            <p:nvSpPr>
              <p:cNvPr id="17442" name="Rectangle 34">
                <a:extLst>
                  <a:ext uri="{FF2B5EF4-FFF2-40B4-BE49-F238E27FC236}">
                    <a16:creationId xmlns:a16="http://schemas.microsoft.com/office/drawing/2014/main" xmlns="" id="{44449A55-8460-4D5F-88DE-6F4E2B3CFED3}"/>
                  </a:ext>
                </a:extLst>
              </p:cNvPr>
              <p:cNvSpPr>
                <a:spLocks noChangeArrowheads="1"/>
              </p:cNvSpPr>
              <p:nvPr/>
            </p:nvSpPr>
            <p:spPr bwMode="auto">
              <a:xfrm>
                <a:off x="43" y="1152"/>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2</a:t>
                </a:r>
                <a:endParaRPr lang="en-US" altLang="zh-CN" b="1"/>
              </a:p>
              <a:p>
                <a:pPr algn="ctr" eaLnBrk="0" hangingPunct="0"/>
                <a:endParaRPr lang="en-US" altLang="zh-CN" b="1"/>
              </a:p>
            </p:txBody>
          </p:sp>
          <p:sp>
            <p:nvSpPr>
              <p:cNvPr id="17443" name="Rectangle 35">
                <a:extLst>
                  <a:ext uri="{FF2B5EF4-FFF2-40B4-BE49-F238E27FC236}">
                    <a16:creationId xmlns:a16="http://schemas.microsoft.com/office/drawing/2014/main" xmlns="" id="{AD616785-CF7C-4398-913E-10988F1860AD}"/>
                  </a:ext>
                </a:extLst>
              </p:cNvPr>
              <p:cNvSpPr>
                <a:spLocks noChangeArrowheads="1"/>
              </p:cNvSpPr>
              <p:nvPr/>
            </p:nvSpPr>
            <p:spPr bwMode="auto">
              <a:xfrm>
                <a:off x="0" y="1152"/>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44" name="Group 36">
              <a:extLst>
                <a:ext uri="{FF2B5EF4-FFF2-40B4-BE49-F238E27FC236}">
                  <a16:creationId xmlns:a16="http://schemas.microsoft.com/office/drawing/2014/main" xmlns="" id="{CCB19522-03A5-43D1-BB8C-5C74A6A7A52F}"/>
                </a:ext>
              </a:extLst>
            </p:cNvPr>
            <p:cNvGrpSpPr>
              <a:grpSpLocks/>
            </p:cNvGrpSpPr>
            <p:nvPr/>
          </p:nvGrpSpPr>
          <p:grpSpPr bwMode="auto">
            <a:xfrm>
              <a:off x="944" y="1687"/>
              <a:ext cx="1220" cy="274"/>
              <a:chOff x="496" y="1152"/>
              <a:chExt cx="756" cy="384"/>
            </a:xfrm>
          </p:grpSpPr>
          <p:sp>
            <p:nvSpPr>
              <p:cNvPr id="17445" name="Rectangle 37">
                <a:extLst>
                  <a:ext uri="{FF2B5EF4-FFF2-40B4-BE49-F238E27FC236}">
                    <a16:creationId xmlns:a16="http://schemas.microsoft.com/office/drawing/2014/main" xmlns="" id="{BA6AB097-F971-437C-B3DC-BC0127BD7BCC}"/>
                  </a:ext>
                </a:extLst>
              </p:cNvPr>
              <p:cNvSpPr>
                <a:spLocks noChangeArrowheads="1"/>
              </p:cNvSpPr>
              <p:nvPr/>
            </p:nvSpPr>
            <p:spPr bwMode="auto">
              <a:xfrm>
                <a:off x="539" y="1152"/>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6883</a:t>
                </a:r>
              </a:p>
              <a:p>
                <a:pPr algn="ctr" eaLnBrk="0" hangingPunct="0"/>
                <a:endParaRPr lang="en-US" altLang="zh-CN" b="1"/>
              </a:p>
            </p:txBody>
          </p:sp>
          <p:sp>
            <p:nvSpPr>
              <p:cNvPr id="17446" name="Rectangle 38">
                <a:extLst>
                  <a:ext uri="{FF2B5EF4-FFF2-40B4-BE49-F238E27FC236}">
                    <a16:creationId xmlns:a16="http://schemas.microsoft.com/office/drawing/2014/main" xmlns="" id="{19BCD214-B368-4039-A204-E3ABE1EDD6FD}"/>
                  </a:ext>
                </a:extLst>
              </p:cNvPr>
              <p:cNvSpPr>
                <a:spLocks noChangeArrowheads="1"/>
              </p:cNvSpPr>
              <p:nvPr/>
            </p:nvSpPr>
            <p:spPr bwMode="auto">
              <a:xfrm>
                <a:off x="496" y="1152"/>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47" name="Group 39">
              <a:extLst>
                <a:ext uri="{FF2B5EF4-FFF2-40B4-BE49-F238E27FC236}">
                  <a16:creationId xmlns:a16="http://schemas.microsoft.com/office/drawing/2014/main" xmlns="" id="{A42055D3-DAE2-4307-8CD0-763FCA3FC349}"/>
                </a:ext>
              </a:extLst>
            </p:cNvPr>
            <p:cNvGrpSpPr>
              <a:grpSpLocks/>
            </p:cNvGrpSpPr>
            <p:nvPr/>
          </p:nvGrpSpPr>
          <p:grpSpPr bwMode="auto">
            <a:xfrm>
              <a:off x="2164" y="1687"/>
              <a:ext cx="1628" cy="274"/>
              <a:chOff x="1252" y="1152"/>
              <a:chExt cx="1188" cy="384"/>
            </a:xfrm>
          </p:grpSpPr>
          <p:sp>
            <p:nvSpPr>
              <p:cNvPr id="17448" name="Rectangle 40">
                <a:extLst>
                  <a:ext uri="{FF2B5EF4-FFF2-40B4-BE49-F238E27FC236}">
                    <a16:creationId xmlns:a16="http://schemas.microsoft.com/office/drawing/2014/main" xmlns="" id="{0C4F85AF-76D1-488D-8384-6074B3D087EF}"/>
                  </a:ext>
                </a:extLst>
              </p:cNvPr>
              <p:cNvSpPr>
                <a:spLocks noChangeArrowheads="1"/>
              </p:cNvSpPr>
              <p:nvPr/>
            </p:nvSpPr>
            <p:spPr bwMode="auto">
              <a:xfrm>
                <a:off x="1295" y="1152"/>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[ 6248    7517 ]</a:t>
                </a:r>
              </a:p>
              <a:p>
                <a:pPr algn="ctr" eaLnBrk="0" hangingPunct="0"/>
                <a:endParaRPr lang="en-US" altLang="zh-CN" b="1" dirty="0"/>
              </a:p>
            </p:txBody>
          </p:sp>
          <p:sp>
            <p:nvSpPr>
              <p:cNvPr id="17449" name="Rectangle 41">
                <a:extLst>
                  <a:ext uri="{FF2B5EF4-FFF2-40B4-BE49-F238E27FC236}">
                    <a16:creationId xmlns:a16="http://schemas.microsoft.com/office/drawing/2014/main" xmlns="" id="{CDBA3B1B-AB9A-4ED9-826D-DE638BAB5C00}"/>
                  </a:ext>
                </a:extLst>
              </p:cNvPr>
              <p:cNvSpPr>
                <a:spLocks noChangeArrowheads="1"/>
              </p:cNvSpPr>
              <p:nvPr/>
            </p:nvSpPr>
            <p:spPr bwMode="auto">
              <a:xfrm>
                <a:off x="1252" y="1152"/>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0" name="Group 42">
              <a:extLst>
                <a:ext uri="{FF2B5EF4-FFF2-40B4-BE49-F238E27FC236}">
                  <a16:creationId xmlns:a16="http://schemas.microsoft.com/office/drawing/2014/main" xmlns="" id="{3F44FF25-72BD-42C4-A3F5-084DDDD32D17}"/>
                </a:ext>
              </a:extLst>
            </p:cNvPr>
            <p:cNvGrpSpPr>
              <a:grpSpLocks/>
            </p:cNvGrpSpPr>
            <p:nvPr/>
          </p:nvGrpSpPr>
          <p:grpSpPr bwMode="auto">
            <a:xfrm>
              <a:off x="288" y="1961"/>
              <a:ext cx="656" cy="274"/>
              <a:chOff x="0" y="1536"/>
              <a:chExt cx="496" cy="384"/>
            </a:xfrm>
          </p:grpSpPr>
          <p:sp>
            <p:nvSpPr>
              <p:cNvPr id="17451" name="Rectangle 43">
                <a:extLst>
                  <a:ext uri="{FF2B5EF4-FFF2-40B4-BE49-F238E27FC236}">
                    <a16:creationId xmlns:a16="http://schemas.microsoft.com/office/drawing/2014/main" xmlns="" id="{616747C2-E4D9-4A9D-B090-C0CC91309FE4}"/>
                  </a:ext>
                </a:extLst>
              </p:cNvPr>
              <p:cNvSpPr>
                <a:spLocks noChangeArrowheads="1"/>
              </p:cNvSpPr>
              <p:nvPr/>
            </p:nvSpPr>
            <p:spPr bwMode="auto">
              <a:xfrm>
                <a:off x="43" y="1536"/>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3</a:t>
                </a:r>
                <a:endParaRPr lang="en-US" altLang="zh-CN" b="1"/>
              </a:p>
              <a:p>
                <a:pPr algn="ctr" eaLnBrk="0" hangingPunct="0"/>
                <a:endParaRPr lang="en-US" altLang="zh-CN" b="1"/>
              </a:p>
            </p:txBody>
          </p:sp>
          <p:sp>
            <p:nvSpPr>
              <p:cNvPr id="17452" name="Rectangle 44">
                <a:extLst>
                  <a:ext uri="{FF2B5EF4-FFF2-40B4-BE49-F238E27FC236}">
                    <a16:creationId xmlns:a16="http://schemas.microsoft.com/office/drawing/2014/main" xmlns="" id="{92934267-ABC9-44FF-90DE-3B2CA924C86D}"/>
                  </a:ext>
                </a:extLst>
              </p:cNvPr>
              <p:cNvSpPr>
                <a:spLocks noChangeArrowheads="1"/>
              </p:cNvSpPr>
              <p:nvPr/>
            </p:nvSpPr>
            <p:spPr bwMode="auto">
              <a:xfrm>
                <a:off x="0" y="1536"/>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3" name="Group 45">
              <a:extLst>
                <a:ext uri="{FF2B5EF4-FFF2-40B4-BE49-F238E27FC236}">
                  <a16:creationId xmlns:a16="http://schemas.microsoft.com/office/drawing/2014/main" xmlns="" id="{B60D63FE-5932-4F58-815D-0E35BA78B943}"/>
                </a:ext>
              </a:extLst>
            </p:cNvPr>
            <p:cNvGrpSpPr>
              <a:grpSpLocks/>
            </p:cNvGrpSpPr>
            <p:nvPr/>
          </p:nvGrpSpPr>
          <p:grpSpPr bwMode="auto">
            <a:xfrm>
              <a:off x="944" y="1961"/>
              <a:ext cx="1220" cy="274"/>
              <a:chOff x="496" y="1536"/>
              <a:chExt cx="756" cy="384"/>
            </a:xfrm>
          </p:grpSpPr>
          <p:sp>
            <p:nvSpPr>
              <p:cNvPr id="17454" name="Rectangle 46">
                <a:extLst>
                  <a:ext uri="{FF2B5EF4-FFF2-40B4-BE49-F238E27FC236}">
                    <a16:creationId xmlns:a16="http://schemas.microsoft.com/office/drawing/2014/main" xmlns="" id="{8C9E2C7B-1D91-4C50-8F7C-DBBB9E4AF9F1}"/>
                  </a:ext>
                </a:extLst>
              </p:cNvPr>
              <p:cNvSpPr>
                <a:spLocks noChangeArrowheads="1"/>
              </p:cNvSpPr>
              <p:nvPr/>
            </p:nvSpPr>
            <p:spPr bwMode="auto">
              <a:xfrm>
                <a:off x="539" y="1536"/>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-2994</a:t>
                </a:r>
              </a:p>
              <a:p>
                <a:pPr algn="ctr" eaLnBrk="0" hangingPunct="0"/>
                <a:endParaRPr lang="en-US" altLang="zh-CN" b="1" dirty="0"/>
              </a:p>
            </p:txBody>
          </p:sp>
          <p:sp>
            <p:nvSpPr>
              <p:cNvPr id="17455" name="Rectangle 47">
                <a:extLst>
                  <a:ext uri="{FF2B5EF4-FFF2-40B4-BE49-F238E27FC236}">
                    <a16:creationId xmlns:a16="http://schemas.microsoft.com/office/drawing/2014/main" xmlns="" id="{8854CA8B-68D2-4C7E-B3A0-F86A02B6D846}"/>
                  </a:ext>
                </a:extLst>
              </p:cNvPr>
              <p:cNvSpPr>
                <a:spLocks noChangeArrowheads="1"/>
              </p:cNvSpPr>
              <p:nvPr/>
            </p:nvSpPr>
            <p:spPr bwMode="auto">
              <a:xfrm>
                <a:off x="496" y="1536"/>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6" name="Group 48">
              <a:extLst>
                <a:ext uri="{FF2B5EF4-FFF2-40B4-BE49-F238E27FC236}">
                  <a16:creationId xmlns:a16="http://schemas.microsoft.com/office/drawing/2014/main" xmlns="" id="{31B20080-9348-4C67-BAA9-5EA26E4F7271}"/>
                </a:ext>
              </a:extLst>
            </p:cNvPr>
            <p:cNvGrpSpPr>
              <a:grpSpLocks/>
            </p:cNvGrpSpPr>
            <p:nvPr/>
          </p:nvGrpSpPr>
          <p:grpSpPr bwMode="auto">
            <a:xfrm>
              <a:off x="2164" y="1961"/>
              <a:ext cx="1628" cy="274"/>
              <a:chOff x="1252" y="1536"/>
              <a:chExt cx="1188" cy="384"/>
            </a:xfrm>
          </p:grpSpPr>
          <p:sp>
            <p:nvSpPr>
              <p:cNvPr id="17457" name="Rectangle 49">
                <a:extLst>
                  <a:ext uri="{FF2B5EF4-FFF2-40B4-BE49-F238E27FC236}">
                    <a16:creationId xmlns:a16="http://schemas.microsoft.com/office/drawing/2014/main" xmlns="" id="{FF910F9C-EE58-4749-943D-B87BCA337974}"/>
                  </a:ext>
                </a:extLst>
              </p:cNvPr>
              <p:cNvSpPr>
                <a:spLocks noChangeArrowheads="1"/>
              </p:cNvSpPr>
              <p:nvPr/>
            </p:nvSpPr>
            <p:spPr bwMode="auto">
              <a:xfrm>
                <a:off x="1295" y="1536"/>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 -3826   -2162 ]</a:t>
                </a:r>
              </a:p>
              <a:p>
                <a:pPr algn="ctr" eaLnBrk="0" hangingPunct="0"/>
                <a:endParaRPr lang="en-US" altLang="zh-CN" b="1" dirty="0"/>
              </a:p>
            </p:txBody>
          </p:sp>
          <p:sp>
            <p:nvSpPr>
              <p:cNvPr id="17458" name="Rectangle 50">
                <a:extLst>
                  <a:ext uri="{FF2B5EF4-FFF2-40B4-BE49-F238E27FC236}">
                    <a16:creationId xmlns:a16="http://schemas.microsoft.com/office/drawing/2014/main" xmlns="" id="{7E144218-1EF5-4D18-896D-4F553639AD43}"/>
                  </a:ext>
                </a:extLst>
              </p:cNvPr>
              <p:cNvSpPr>
                <a:spLocks noChangeArrowheads="1"/>
              </p:cNvSpPr>
              <p:nvPr/>
            </p:nvSpPr>
            <p:spPr bwMode="auto">
              <a:xfrm>
                <a:off x="1252" y="1536"/>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59" name="Group 51">
              <a:extLst>
                <a:ext uri="{FF2B5EF4-FFF2-40B4-BE49-F238E27FC236}">
                  <a16:creationId xmlns:a16="http://schemas.microsoft.com/office/drawing/2014/main" xmlns="" id="{BB7B9044-4F3F-407C-B356-2C5351E0883E}"/>
                </a:ext>
              </a:extLst>
            </p:cNvPr>
            <p:cNvGrpSpPr>
              <a:grpSpLocks/>
            </p:cNvGrpSpPr>
            <p:nvPr/>
          </p:nvGrpSpPr>
          <p:grpSpPr bwMode="auto">
            <a:xfrm>
              <a:off x="288" y="2235"/>
              <a:ext cx="656" cy="275"/>
              <a:chOff x="0" y="1920"/>
              <a:chExt cx="496" cy="384"/>
            </a:xfrm>
          </p:grpSpPr>
          <p:sp>
            <p:nvSpPr>
              <p:cNvPr id="17460" name="Rectangle 52">
                <a:extLst>
                  <a:ext uri="{FF2B5EF4-FFF2-40B4-BE49-F238E27FC236}">
                    <a16:creationId xmlns:a16="http://schemas.microsoft.com/office/drawing/2014/main" xmlns="" id="{0F4BB6F6-0B91-473C-B313-E9DDC3DC9990}"/>
                  </a:ext>
                </a:extLst>
              </p:cNvPr>
              <p:cNvSpPr>
                <a:spLocks noChangeArrowheads="1"/>
              </p:cNvSpPr>
              <p:nvPr/>
            </p:nvSpPr>
            <p:spPr bwMode="auto">
              <a:xfrm>
                <a:off x="43" y="1920"/>
                <a:ext cx="4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4</a:t>
                </a:r>
                <a:endParaRPr lang="en-US" altLang="zh-CN" b="1"/>
              </a:p>
              <a:p>
                <a:pPr algn="ctr" eaLnBrk="0" hangingPunct="0"/>
                <a:endParaRPr lang="en-US" altLang="zh-CN" b="1"/>
              </a:p>
            </p:txBody>
          </p:sp>
          <p:sp>
            <p:nvSpPr>
              <p:cNvPr id="17461" name="Rectangle 53">
                <a:extLst>
                  <a:ext uri="{FF2B5EF4-FFF2-40B4-BE49-F238E27FC236}">
                    <a16:creationId xmlns:a16="http://schemas.microsoft.com/office/drawing/2014/main" xmlns="" id="{2EDF4C91-0EAC-4842-894A-F9301C8DECF3}"/>
                  </a:ext>
                </a:extLst>
              </p:cNvPr>
              <p:cNvSpPr>
                <a:spLocks noChangeArrowheads="1"/>
              </p:cNvSpPr>
              <p:nvPr/>
            </p:nvSpPr>
            <p:spPr bwMode="auto">
              <a:xfrm>
                <a:off x="0" y="1920"/>
                <a:ext cx="4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62" name="Group 54">
              <a:extLst>
                <a:ext uri="{FF2B5EF4-FFF2-40B4-BE49-F238E27FC236}">
                  <a16:creationId xmlns:a16="http://schemas.microsoft.com/office/drawing/2014/main" xmlns="" id="{9D55FF11-94D0-440D-BEF0-FA4AA021D82B}"/>
                </a:ext>
              </a:extLst>
            </p:cNvPr>
            <p:cNvGrpSpPr>
              <a:grpSpLocks/>
            </p:cNvGrpSpPr>
            <p:nvPr/>
          </p:nvGrpSpPr>
          <p:grpSpPr bwMode="auto">
            <a:xfrm>
              <a:off x="944" y="2235"/>
              <a:ext cx="1220" cy="275"/>
              <a:chOff x="496" y="1920"/>
              <a:chExt cx="756" cy="384"/>
            </a:xfrm>
          </p:grpSpPr>
          <p:sp>
            <p:nvSpPr>
              <p:cNvPr id="17463" name="Rectangle 55">
                <a:extLst>
                  <a:ext uri="{FF2B5EF4-FFF2-40B4-BE49-F238E27FC236}">
                    <a16:creationId xmlns:a16="http://schemas.microsoft.com/office/drawing/2014/main" xmlns="" id="{F7D98766-70B0-4832-B65E-7DD8B1B85E2A}"/>
                  </a:ext>
                </a:extLst>
              </p:cNvPr>
              <p:cNvSpPr>
                <a:spLocks noChangeArrowheads="1"/>
              </p:cNvSpPr>
              <p:nvPr/>
            </p:nvSpPr>
            <p:spPr bwMode="auto">
              <a:xfrm>
                <a:off x="539" y="1920"/>
                <a:ext cx="6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148</a:t>
                </a:r>
              </a:p>
              <a:p>
                <a:pPr algn="ctr" eaLnBrk="0" hangingPunct="0"/>
                <a:endParaRPr lang="en-US" altLang="zh-CN" b="1"/>
              </a:p>
            </p:txBody>
          </p:sp>
          <p:sp>
            <p:nvSpPr>
              <p:cNvPr id="17464" name="Rectangle 56">
                <a:extLst>
                  <a:ext uri="{FF2B5EF4-FFF2-40B4-BE49-F238E27FC236}">
                    <a16:creationId xmlns:a16="http://schemas.microsoft.com/office/drawing/2014/main" xmlns="" id="{B85BAAF3-8A79-44A6-AA96-F083283D55CE}"/>
                  </a:ext>
                </a:extLst>
              </p:cNvPr>
              <p:cNvSpPr>
                <a:spLocks noChangeArrowheads="1"/>
              </p:cNvSpPr>
              <p:nvPr/>
            </p:nvSpPr>
            <p:spPr bwMode="auto">
              <a:xfrm>
                <a:off x="496" y="1920"/>
                <a:ext cx="7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65" name="Group 57">
              <a:extLst>
                <a:ext uri="{FF2B5EF4-FFF2-40B4-BE49-F238E27FC236}">
                  <a16:creationId xmlns:a16="http://schemas.microsoft.com/office/drawing/2014/main" xmlns="" id="{7164F89A-D856-4D68-B911-A9852A457A88}"/>
                </a:ext>
              </a:extLst>
            </p:cNvPr>
            <p:cNvGrpSpPr>
              <a:grpSpLocks/>
            </p:cNvGrpSpPr>
            <p:nvPr/>
          </p:nvGrpSpPr>
          <p:grpSpPr bwMode="auto">
            <a:xfrm>
              <a:off x="2164" y="2235"/>
              <a:ext cx="1628" cy="275"/>
              <a:chOff x="1252" y="1920"/>
              <a:chExt cx="1188" cy="384"/>
            </a:xfrm>
          </p:grpSpPr>
          <p:sp>
            <p:nvSpPr>
              <p:cNvPr id="17466" name="Rectangle 58">
                <a:extLst>
                  <a:ext uri="{FF2B5EF4-FFF2-40B4-BE49-F238E27FC236}">
                    <a16:creationId xmlns:a16="http://schemas.microsoft.com/office/drawing/2014/main" xmlns="" id="{3DF4FCE7-BD5D-4039-A59D-CD86BC6B2D60}"/>
                  </a:ext>
                </a:extLst>
              </p:cNvPr>
              <p:cNvSpPr>
                <a:spLocks noChangeArrowheads="1"/>
              </p:cNvSpPr>
              <p:nvPr/>
            </p:nvSpPr>
            <p:spPr bwMode="auto">
              <a:xfrm>
                <a:off x="1295" y="1920"/>
                <a:ext cx="11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solidFill>
                      <a:srgbClr val="FF0000"/>
                    </a:solidFill>
                  </a:rPr>
                  <a:t>[ -636     931 ]</a:t>
                </a:r>
              </a:p>
              <a:p>
                <a:pPr algn="ctr" eaLnBrk="0" hangingPunct="0"/>
                <a:endParaRPr lang="en-US" altLang="zh-CN" b="1" dirty="0">
                  <a:solidFill>
                    <a:srgbClr val="FF0000"/>
                  </a:solidFill>
                </a:endParaRPr>
              </a:p>
            </p:txBody>
          </p:sp>
          <p:sp>
            <p:nvSpPr>
              <p:cNvPr id="17467" name="Rectangle 59">
                <a:extLst>
                  <a:ext uri="{FF2B5EF4-FFF2-40B4-BE49-F238E27FC236}">
                    <a16:creationId xmlns:a16="http://schemas.microsoft.com/office/drawing/2014/main" xmlns="" id="{BFCA8235-3F40-4EA2-B649-E5E219D4CB30}"/>
                  </a:ext>
                </a:extLst>
              </p:cNvPr>
              <p:cNvSpPr>
                <a:spLocks noChangeArrowheads="1"/>
              </p:cNvSpPr>
              <p:nvPr/>
            </p:nvSpPr>
            <p:spPr bwMode="auto">
              <a:xfrm>
                <a:off x="1252" y="1920"/>
                <a:ext cx="118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68" name="Group 60">
              <a:extLst>
                <a:ext uri="{FF2B5EF4-FFF2-40B4-BE49-F238E27FC236}">
                  <a16:creationId xmlns:a16="http://schemas.microsoft.com/office/drawing/2014/main" xmlns="" id="{D8931C5A-A35F-4746-A375-0E7FC273C713}"/>
                </a:ext>
              </a:extLst>
            </p:cNvPr>
            <p:cNvGrpSpPr>
              <a:grpSpLocks/>
            </p:cNvGrpSpPr>
            <p:nvPr/>
          </p:nvGrpSpPr>
          <p:grpSpPr bwMode="auto">
            <a:xfrm>
              <a:off x="288" y="2510"/>
              <a:ext cx="3504" cy="274"/>
              <a:chOff x="0" y="2304"/>
              <a:chExt cx="2440" cy="384"/>
            </a:xfrm>
          </p:grpSpPr>
          <p:sp>
            <p:nvSpPr>
              <p:cNvPr id="17469" name="Rectangle 61">
                <a:extLst>
                  <a:ext uri="{FF2B5EF4-FFF2-40B4-BE49-F238E27FC236}">
                    <a16:creationId xmlns:a16="http://schemas.microsoft.com/office/drawing/2014/main" xmlns="" id="{F254D5B0-42E8-4024-8AA1-C391774057D1}"/>
                  </a:ext>
                </a:extLst>
              </p:cNvPr>
              <p:cNvSpPr>
                <a:spLocks noChangeArrowheads="1"/>
              </p:cNvSpPr>
              <p:nvPr/>
            </p:nvSpPr>
            <p:spPr bwMode="auto">
              <a:xfrm>
                <a:off x="43" y="2304"/>
                <a:ext cx="23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dirty="0"/>
                  <a:t>R</a:t>
                </a:r>
                <a:r>
                  <a:rPr lang="en-US" altLang="zh-CN" b="1" baseline="30000" dirty="0"/>
                  <a:t>2</a:t>
                </a:r>
                <a:r>
                  <a:rPr lang="en-US" altLang="zh-CN" b="1" dirty="0"/>
                  <a:t>=0.957      </a:t>
                </a:r>
                <a:r>
                  <a:rPr lang="en-US" altLang="zh-CN" b="1" i="1" dirty="0"/>
                  <a:t>F</a:t>
                </a:r>
                <a:r>
                  <a:rPr lang="en-US" altLang="zh-CN" b="1" dirty="0"/>
                  <a:t>=226     </a:t>
                </a:r>
                <a:r>
                  <a:rPr lang="en-US" altLang="zh-CN" b="1" i="1" dirty="0"/>
                  <a:t> p</a:t>
                </a:r>
                <a:r>
                  <a:rPr lang="en-US" altLang="zh-CN" b="1" dirty="0"/>
                  <a:t>=0.000</a:t>
                </a:r>
              </a:p>
              <a:p>
                <a:pPr algn="ctr" eaLnBrk="0" hangingPunct="0"/>
                <a:endParaRPr lang="en-US" altLang="zh-CN" b="1" dirty="0"/>
              </a:p>
            </p:txBody>
          </p:sp>
          <p:sp>
            <p:nvSpPr>
              <p:cNvPr id="17470" name="Rectangle 62">
                <a:extLst>
                  <a:ext uri="{FF2B5EF4-FFF2-40B4-BE49-F238E27FC236}">
                    <a16:creationId xmlns:a16="http://schemas.microsoft.com/office/drawing/2014/main" xmlns="" id="{B53D4C58-1995-4E7E-9F79-FB223FF7CB80}"/>
                  </a:ext>
                </a:extLst>
              </p:cNvPr>
              <p:cNvSpPr>
                <a:spLocks noChangeArrowheads="1"/>
              </p:cNvSpPr>
              <p:nvPr/>
            </p:nvSpPr>
            <p:spPr bwMode="auto">
              <a:xfrm>
                <a:off x="0" y="2304"/>
                <a:ext cx="24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7472" name="Text Box 64">
            <a:extLst>
              <a:ext uri="{FF2B5EF4-FFF2-40B4-BE49-F238E27FC236}">
                <a16:creationId xmlns:a16="http://schemas.microsoft.com/office/drawing/2014/main" xmlns="" id="{CF9BA5E2-59F2-4D76-A517-C1D6AA13A276}"/>
              </a:ext>
            </a:extLst>
          </p:cNvPr>
          <p:cNvSpPr txBox="1">
            <a:spLocks noChangeArrowheads="1"/>
          </p:cNvSpPr>
          <p:nvPr/>
        </p:nvSpPr>
        <p:spPr bwMode="auto">
          <a:xfrm>
            <a:off x="5796136" y="2546098"/>
            <a:ext cx="2800672" cy="36933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宋体" panose="02010600030101010101" pitchFamily="2" charset="-122"/>
              </a:rPr>
              <a:t>资历增加</a:t>
            </a:r>
            <a:r>
              <a:rPr lang="en-US" altLang="zh-CN" b="1" dirty="0">
                <a:latin typeface="Courier New" panose="02070309020205020404" pitchFamily="49" charset="0"/>
                <a:cs typeface="Courier New" panose="02070309020205020404" pitchFamily="49" charset="0"/>
              </a:rPr>
              <a:t>1</a:t>
            </a:r>
            <a:r>
              <a:rPr lang="zh-CN" altLang="en-US" b="1" dirty="0">
                <a:latin typeface="宋体" panose="02010600030101010101" pitchFamily="2" charset="-122"/>
              </a:rPr>
              <a:t>年薪金增长</a:t>
            </a:r>
            <a:r>
              <a:rPr lang="en-US" altLang="zh-CN" b="1" dirty="0"/>
              <a:t>546 </a:t>
            </a:r>
          </a:p>
        </p:txBody>
      </p:sp>
      <p:sp>
        <p:nvSpPr>
          <p:cNvPr id="17473" name="Text Box 65">
            <a:extLst>
              <a:ext uri="{FF2B5EF4-FFF2-40B4-BE49-F238E27FC236}">
                <a16:creationId xmlns:a16="http://schemas.microsoft.com/office/drawing/2014/main" xmlns="" id="{362553D1-870E-4C96-A834-3CC90C4AB72A}"/>
              </a:ext>
            </a:extLst>
          </p:cNvPr>
          <p:cNvSpPr txBox="1">
            <a:spLocks noChangeArrowheads="1"/>
          </p:cNvSpPr>
          <p:nvPr/>
        </p:nvSpPr>
        <p:spPr bwMode="auto">
          <a:xfrm>
            <a:off x="5796136" y="2997245"/>
            <a:ext cx="2362200" cy="36933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宋体" panose="02010600030101010101" pitchFamily="2" charset="-122"/>
              </a:rPr>
              <a:t>管理人员薪金多</a:t>
            </a:r>
            <a:r>
              <a:rPr lang="en-US" altLang="zh-CN" b="1" dirty="0"/>
              <a:t>6883 </a:t>
            </a:r>
          </a:p>
        </p:txBody>
      </p:sp>
      <p:sp>
        <p:nvSpPr>
          <p:cNvPr id="17474" name="Text Box 66">
            <a:extLst>
              <a:ext uri="{FF2B5EF4-FFF2-40B4-BE49-F238E27FC236}">
                <a16:creationId xmlns:a16="http://schemas.microsoft.com/office/drawing/2014/main" xmlns="" id="{9190769B-5B76-45BB-94E6-3A77731C3CF4}"/>
              </a:ext>
            </a:extLst>
          </p:cNvPr>
          <p:cNvSpPr txBox="1">
            <a:spLocks noChangeArrowheads="1"/>
          </p:cNvSpPr>
          <p:nvPr/>
        </p:nvSpPr>
        <p:spPr bwMode="auto">
          <a:xfrm>
            <a:off x="5777474" y="3467181"/>
            <a:ext cx="3210678" cy="36933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宋体" panose="02010600030101010101" pitchFamily="2" charset="-122"/>
              </a:rPr>
              <a:t>中学程度薪金比更高的低</a:t>
            </a:r>
            <a:r>
              <a:rPr lang="en-US" altLang="zh-CN" b="1" dirty="0"/>
              <a:t>2994 </a:t>
            </a:r>
          </a:p>
        </p:txBody>
      </p:sp>
      <p:sp>
        <p:nvSpPr>
          <p:cNvPr id="17475" name="Text Box 67">
            <a:extLst>
              <a:ext uri="{FF2B5EF4-FFF2-40B4-BE49-F238E27FC236}">
                <a16:creationId xmlns:a16="http://schemas.microsoft.com/office/drawing/2014/main" xmlns="" id="{02ECAC08-FAA4-4260-A2AB-75A66E41B063}"/>
              </a:ext>
            </a:extLst>
          </p:cNvPr>
          <p:cNvSpPr txBox="1">
            <a:spLocks noChangeArrowheads="1"/>
          </p:cNvSpPr>
          <p:nvPr/>
        </p:nvSpPr>
        <p:spPr bwMode="auto">
          <a:xfrm>
            <a:off x="5820623" y="3901604"/>
            <a:ext cx="3088705" cy="36933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宋体" panose="02010600030101010101" pitchFamily="2" charset="-122"/>
              </a:rPr>
              <a:t>大学程度薪金比更高的多</a:t>
            </a:r>
            <a:r>
              <a:rPr lang="en-US" altLang="zh-CN" b="1" dirty="0"/>
              <a:t>148 </a:t>
            </a:r>
          </a:p>
        </p:txBody>
      </p:sp>
      <p:sp>
        <p:nvSpPr>
          <p:cNvPr id="17476" name="Text Box 68">
            <a:extLst>
              <a:ext uri="{FF2B5EF4-FFF2-40B4-BE49-F238E27FC236}">
                <a16:creationId xmlns:a16="http://schemas.microsoft.com/office/drawing/2014/main" xmlns="" id="{6B40A436-D57A-4428-96CE-80F5175162E7}"/>
              </a:ext>
            </a:extLst>
          </p:cNvPr>
          <p:cNvSpPr txBox="1">
            <a:spLocks noChangeArrowheads="1"/>
          </p:cNvSpPr>
          <p:nvPr/>
        </p:nvSpPr>
        <p:spPr bwMode="auto">
          <a:xfrm>
            <a:off x="5940152" y="5306914"/>
            <a:ext cx="3048000" cy="64633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solidFill>
                  <a:srgbClr val="FF0000"/>
                </a:solidFill>
              </a:rPr>
              <a:t>a</a:t>
            </a:r>
            <a:r>
              <a:rPr lang="en-US" altLang="zh-CN" b="1" baseline="-30000" dirty="0">
                <a:solidFill>
                  <a:srgbClr val="FF0000"/>
                </a:solidFill>
              </a:rPr>
              <a:t>4</a:t>
            </a:r>
            <a:r>
              <a:rPr lang="zh-CN" altLang="en-US" b="1" dirty="0">
                <a:solidFill>
                  <a:srgbClr val="FF0000"/>
                </a:solidFill>
                <a:latin typeface="宋体" panose="02010600030101010101" pitchFamily="2" charset="-122"/>
              </a:rPr>
              <a:t>置信区间包含零点，解释不可靠</a:t>
            </a:r>
            <a:r>
              <a:rPr lang="en-US" altLang="zh-CN" b="1" dirty="0">
                <a:solidFill>
                  <a:srgbClr val="FF0000"/>
                </a:solidFill>
                <a:latin typeface="宋体" panose="02010600030101010101" pitchFamily="2" charset="-122"/>
              </a:rPr>
              <a:t>!</a:t>
            </a:r>
          </a:p>
        </p:txBody>
      </p:sp>
      <p:grpSp>
        <p:nvGrpSpPr>
          <p:cNvPr id="17481" name="Group 73">
            <a:extLst>
              <a:ext uri="{FF2B5EF4-FFF2-40B4-BE49-F238E27FC236}">
                <a16:creationId xmlns:a16="http://schemas.microsoft.com/office/drawing/2014/main" xmlns="" id="{608E2C71-D6BB-49B7-9CC9-850A78FE4340}"/>
              </a:ext>
            </a:extLst>
          </p:cNvPr>
          <p:cNvGrpSpPr>
            <a:grpSpLocks/>
          </p:cNvGrpSpPr>
          <p:nvPr/>
        </p:nvGrpSpPr>
        <p:grpSpPr bwMode="auto">
          <a:xfrm>
            <a:off x="300764" y="5085184"/>
            <a:ext cx="4703763" cy="1347788"/>
            <a:chOff x="144" y="3315"/>
            <a:chExt cx="2963" cy="849"/>
          </a:xfrm>
        </p:grpSpPr>
        <p:sp>
          <p:nvSpPr>
            <p:cNvPr id="17478" name="Text Box 70">
              <a:extLst>
                <a:ext uri="{FF2B5EF4-FFF2-40B4-BE49-F238E27FC236}">
                  <a16:creationId xmlns:a16="http://schemas.microsoft.com/office/drawing/2014/main" xmlns="" id="{145B4D71-A326-44A6-B3D3-D1B31605BC6A}"/>
                </a:ext>
              </a:extLst>
            </p:cNvPr>
            <p:cNvSpPr txBox="1">
              <a:spLocks noChangeArrowheads="1"/>
            </p:cNvSpPr>
            <p:nvPr/>
          </p:nvSpPr>
          <p:spPr bwMode="auto">
            <a:xfrm>
              <a:off x="1701" y="3315"/>
              <a:ext cx="1406" cy="844"/>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b="1" dirty="0">
                  <a:latin typeface="宋体" panose="02010600030101010101" pitchFamily="2" charset="-122"/>
                </a:rPr>
                <a:t>中学：</a:t>
              </a:r>
              <a:r>
                <a:rPr lang="en-US" altLang="zh-CN" b="1" i="1" dirty="0"/>
                <a:t>x</a:t>
              </a:r>
              <a:r>
                <a:rPr lang="en-US" altLang="zh-CN" b="1" baseline="-30000" dirty="0"/>
                <a:t>3</a:t>
              </a:r>
              <a:r>
                <a:rPr lang="en-US" altLang="zh-CN" b="1" dirty="0"/>
                <a:t>=1, </a:t>
              </a:r>
              <a:r>
                <a:rPr lang="en-US" altLang="zh-CN" b="1" i="1" dirty="0"/>
                <a:t>x</a:t>
              </a:r>
              <a:r>
                <a:rPr lang="en-US" altLang="zh-CN" b="1" baseline="-30000" dirty="0"/>
                <a:t>4</a:t>
              </a:r>
              <a:r>
                <a:rPr lang="en-US" altLang="zh-CN" b="1" dirty="0"/>
                <a:t>=0;</a:t>
              </a:r>
            </a:p>
            <a:p>
              <a:pPr>
                <a:lnSpc>
                  <a:spcPct val="120000"/>
                </a:lnSpc>
                <a:spcBef>
                  <a:spcPct val="50000"/>
                </a:spcBef>
              </a:pPr>
              <a:r>
                <a:rPr lang="zh-CN" altLang="en-US" b="1" dirty="0">
                  <a:latin typeface="宋体" panose="02010600030101010101" pitchFamily="2" charset="-122"/>
                </a:rPr>
                <a:t>大学：</a:t>
              </a:r>
              <a:r>
                <a:rPr lang="en-US" altLang="zh-CN" b="1" i="1" dirty="0"/>
                <a:t>x</a:t>
              </a:r>
              <a:r>
                <a:rPr lang="en-US" altLang="zh-CN" b="1" baseline="-30000" dirty="0"/>
                <a:t>3</a:t>
              </a:r>
              <a:r>
                <a:rPr lang="en-US" altLang="zh-CN" b="1" dirty="0"/>
                <a:t>=0, </a:t>
              </a:r>
              <a:r>
                <a:rPr lang="en-US" altLang="zh-CN" b="1" i="1" dirty="0"/>
                <a:t>x</a:t>
              </a:r>
              <a:r>
                <a:rPr lang="en-US" altLang="zh-CN" b="1" baseline="-30000" dirty="0"/>
                <a:t>4</a:t>
              </a:r>
              <a:r>
                <a:rPr lang="en-US" altLang="zh-CN" b="1" dirty="0"/>
                <a:t>=1; </a:t>
              </a:r>
            </a:p>
            <a:p>
              <a:pPr>
                <a:lnSpc>
                  <a:spcPct val="120000"/>
                </a:lnSpc>
                <a:spcBef>
                  <a:spcPct val="50000"/>
                </a:spcBef>
              </a:pPr>
              <a:r>
                <a:rPr lang="zh-CN" altLang="en-US" b="1" dirty="0">
                  <a:latin typeface="宋体" panose="02010600030101010101" pitchFamily="2" charset="-122"/>
                </a:rPr>
                <a:t>其他：</a:t>
              </a:r>
              <a:r>
                <a:rPr lang="en-US" altLang="zh-CN" b="1" i="1" dirty="0"/>
                <a:t>x</a:t>
              </a:r>
              <a:r>
                <a:rPr lang="en-US" altLang="zh-CN" b="1" baseline="-30000" dirty="0"/>
                <a:t>3</a:t>
              </a:r>
              <a:r>
                <a:rPr lang="en-US" altLang="zh-CN" b="1" dirty="0"/>
                <a:t>=0, </a:t>
              </a:r>
              <a:r>
                <a:rPr lang="en-US" altLang="zh-CN" b="1" i="1" dirty="0"/>
                <a:t>x</a:t>
              </a:r>
              <a:r>
                <a:rPr lang="en-US" altLang="zh-CN" b="1" baseline="-30000" dirty="0"/>
                <a:t>4</a:t>
              </a:r>
              <a:r>
                <a:rPr lang="en-US" altLang="zh-CN" b="1" dirty="0"/>
                <a:t>=0. </a:t>
              </a:r>
            </a:p>
          </p:txBody>
        </p:sp>
        <p:sp>
          <p:nvSpPr>
            <p:cNvPr id="17479" name="Text Box 71">
              <a:extLst>
                <a:ext uri="{FF2B5EF4-FFF2-40B4-BE49-F238E27FC236}">
                  <a16:creationId xmlns:a16="http://schemas.microsoft.com/office/drawing/2014/main" xmlns="" id="{D5E59636-5887-4BE9-8B7C-B0BF1F11729F}"/>
                </a:ext>
              </a:extLst>
            </p:cNvPr>
            <p:cNvSpPr txBox="1">
              <a:spLocks noChangeArrowheads="1"/>
            </p:cNvSpPr>
            <p:nvPr/>
          </p:nvSpPr>
          <p:spPr bwMode="auto">
            <a:xfrm>
              <a:off x="144" y="3670"/>
              <a:ext cx="1511" cy="494"/>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t>x</a:t>
              </a:r>
              <a:r>
                <a:rPr lang="en-US" altLang="zh-CN" b="1" baseline="-30000" dirty="0"/>
                <a:t>2 </a:t>
              </a:r>
              <a:r>
                <a:rPr lang="en-US" altLang="zh-CN" b="1" dirty="0">
                  <a:latin typeface="宋体" panose="02010600030101010101" pitchFamily="2" charset="-122"/>
                </a:rPr>
                <a:t>=</a:t>
              </a:r>
              <a:r>
                <a:rPr lang="en-US" altLang="zh-CN" b="1" baseline="-30000" dirty="0"/>
                <a:t> </a:t>
              </a:r>
              <a:r>
                <a:rPr lang="en-US" altLang="zh-CN" b="1" dirty="0">
                  <a:cs typeface="Courier New" panose="02070309020205020404" pitchFamily="49" charset="0"/>
                </a:rPr>
                <a:t>1</a:t>
              </a:r>
              <a:r>
                <a:rPr lang="zh-CN" altLang="en-US" b="1" dirty="0">
                  <a:cs typeface="Courier New" panose="02070309020205020404" pitchFamily="49" charset="0"/>
                </a:rPr>
                <a:t>：</a:t>
              </a:r>
              <a:r>
                <a:rPr lang="zh-CN" altLang="en-US" b="1" dirty="0">
                  <a:latin typeface="宋体" panose="02010600030101010101" pitchFamily="2" charset="-122"/>
                </a:rPr>
                <a:t>管理</a:t>
              </a:r>
              <a:endParaRPr lang="en-US" altLang="zh-CN" b="1" dirty="0">
                <a:latin typeface="宋体" panose="02010600030101010101" pitchFamily="2" charset="-122"/>
              </a:endParaRPr>
            </a:p>
            <a:p>
              <a:pPr>
                <a:spcBef>
                  <a:spcPct val="50000"/>
                </a:spcBef>
              </a:pPr>
              <a:r>
                <a:rPr lang="en-US" altLang="zh-CN" b="1" i="1" dirty="0"/>
                <a:t>x</a:t>
              </a:r>
              <a:r>
                <a:rPr lang="en-US" altLang="zh-CN" b="1" baseline="-30000" dirty="0"/>
                <a:t>2 </a:t>
              </a:r>
              <a:r>
                <a:rPr lang="en-US" altLang="zh-CN" b="1" dirty="0">
                  <a:latin typeface="宋体" panose="02010600030101010101" pitchFamily="2" charset="-122"/>
                </a:rPr>
                <a:t>=</a:t>
              </a:r>
              <a:r>
                <a:rPr lang="en-US" altLang="zh-CN" b="1" baseline="-30000" dirty="0"/>
                <a:t> </a:t>
              </a:r>
              <a:r>
                <a:rPr lang="en-US" altLang="zh-CN" b="1" dirty="0">
                  <a:cs typeface="Courier New" panose="02070309020205020404" pitchFamily="49" charset="0"/>
                </a:rPr>
                <a:t>0</a:t>
              </a:r>
              <a:r>
                <a:rPr lang="zh-CN" altLang="en-US" b="1" dirty="0">
                  <a:cs typeface="Courier New" panose="02070309020205020404" pitchFamily="49" charset="0"/>
                </a:rPr>
                <a:t>：</a:t>
              </a:r>
              <a:r>
                <a:rPr lang="zh-CN" altLang="en-US" b="1" dirty="0">
                  <a:latin typeface="宋体" panose="02010600030101010101" pitchFamily="2" charset="-122"/>
                </a:rPr>
                <a:t>非管理</a:t>
              </a:r>
            </a:p>
          </p:txBody>
        </p:sp>
        <p:sp>
          <p:nvSpPr>
            <p:cNvPr id="17480" name="Text Box 72">
              <a:extLst>
                <a:ext uri="{FF2B5EF4-FFF2-40B4-BE49-F238E27FC236}">
                  <a16:creationId xmlns:a16="http://schemas.microsoft.com/office/drawing/2014/main" xmlns="" id="{72BF08AB-66C5-4963-AC9C-AE6C8521AD66}"/>
                </a:ext>
              </a:extLst>
            </p:cNvPr>
            <p:cNvSpPr txBox="1">
              <a:spLocks noChangeArrowheads="1"/>
            </p:cNvSpPr>
            <p:nvPr/>
          </p:nvSpPr>
          <p:spPr bwMode="auto">
            <a:xfrm>
              <a:off x="144" y="3343"/>
              <a:ext cx="1511" cy="233"/>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t>x</a:t>
              </a:r>
              <a:r>
                <a:rPr lang="en-US" altLang="zh-CN" b="1" baseline="-30000" dirty="0"/>
                <a:t>1</a:t>
              </a:r>
              <a:r>
                <a:rPr lang="zh-CN" altLang="en-US" b="1" dirty="0"/>
                <a:t>：</a:t>
              </a:r>
              <a:r>
                <a:rPr lang="zh-CN" altLang="en-US" b="1" dirty="0">
                  <a:latin typeface="宋体" panose="02010600030101010101" pitchFamily="2" charset="-122"/>
                </a:rPr>
                <a:t>资历</a:t>
              </a:r>
              <a:r>
                <a:rPr lang="en-US" altLang="zh-CN" b="1" dirty="0">
                  <a:latin typeface="宋体" panose="02010600030101010101" pitchFamily="2" charset="-122"/>
                </a:rPr>
                <a:t>(</a:t>
              </a:r>
              <a:r>
                <a:rPr lang="zh-CN" altLang="en-US" b="1" dirty="0">
                  <a:latin typeface="宋体" panose="02010600030101010101" pitchFamily="2" charset="-122"/>
                </a:rPr>
                <a:t>年</a:t>
              </a:r>
              <a:r>
                <a:rPr lang="en-US" altLang="zh-CN" b="1" dirty="0">
                  <a:latin typeface="宋体" panose="02010600030101010101" pitchFamily="2" charset="-122"/>
                </a:rPr>
                <a:t>)</a:t>
              </a:r>
            </a:p>
          </p:txBody>
        </p:sp>
      </p:grpSp>
      <p:sp>
        <p:nvSpPr>
          <p:cNvPr id="72" name="Rectangle 2">
            <a:extLst>
              <a:ext uri="{FF2B5EF4-FFF2-40B4-BE49-F238E27FC236}">
                <a16:creationId xmlns:a16="http://schemas.microsoft.com/office/drawing/2014/main" xmlns="" id="{5AA551E2-1B73-4159-AAC6-D8DFA43882C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74" name="Picture 2" descr="http://www.scut.edu.cn/publish2/news/intro/logo/resource/1smevus1otq84b.jpg">
            <a:extLst>
              <a:ext uri="{FF2B5EF4-FFF2-40B4-BE49-F238E27FC236}">
                <a16:creationId xmlns:a16="http://schemas.microsoft.com/office/drawing/2014/main" xmlns="" id="{015B7E55-8592-4EC4-B040-5112AB6A818D}"/>
              </a:ext>
            </a:extLst>
          </p:cNvPr>
          <p:cNvPicPr>
            <a:picLocks noChangeAspect="1" noChangeArrowheads="1"/>
          </p:cNvPicPr>
          <p:nvPr/>
        </p:nvPicPr>
        <p:blipFill>
          <a:blip r:embed="rId6" cstate="print"/>
          <a:srcRect/>
          <a:stretch>
            <a:fillRect/>
          </a:stretch>
        </p:blipFill>
        <p:spPr bwMode="auto">
          <a:xfrm>
            <a:off x="62880" y="44624"/>
            <a:ext cx="692696" cy="692696"/>
          </a:xfrm>
          <a:prstGeom prst="rect">
            <a:avLst/>
          </a:prstGeom>
          <a:noFill/>
        </p:spPr>
      </p:pic>
      <p:sp>
        <p:nvSpPr>
          <p:cNvPr id="82" name="矩形 81">
            <a:extLst>
              <a:ext uri="{FF2B5EF4-FFF2-40B4-BE49-F238E27FC236}">
                <a16:creationId xmlns:a16="http://schemas.microsoft.com/office/drawing/2014/main" xmlns="" id="{B728A3A6-7BA2-4CE0-8772-5780D6CE2513}"/>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xmlns="" id="{9B9D8EA9-B714-44C9-87EC-8FD742CE8F76}"/>
              </a:ext>
            </a:extLst>
          </p:cNvPr>
          <p:cNvSpPr txBox="1">
            <a:spLocks noChangeArrowheads="1"/>
          </p:cNvSpPr>
          <p:nvPr/>
        </p:nvSpPr>
        <p:spPr bwMode="auto">
          <a:xfrm>
            <a:off x="2425700" y="923180"/>
            <a:ext cx="2362200"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残差分析方法</a:t>
            </a:r>
            <a:r>
              <a:rPr lang="zh-CN" altLang="en-US" sz="2800" b="1"/>
              <a:t> </a:t>
            </a:r>
          </a:p>
        </p:txBody>
      </p:sp>
      <p:sp>
        <p:nvSpPr>
          <p:cNvPr id="18435" name="Text Box 3">
            <a:extLst>
              <a:ext uri="{FF2B5EF4-FFF2-40B4-BE49-F238E27FC236}">
                <a16:creationId xmlns:a16="http://schemas.microsoft.com/office/drawing/2014/main" xmlns="" id="{272B4B1C-6F88-47DF-AAFC-4294CDADDC83}"/>
              </a:ext>
            </a:extLst>
          </p:cNvPr>
          <p:cNvSpPr txBox="1">
            <a:spLocks noChangeArrowheads="1"/>
          </p:cNvSpPr>
          <p:nvPr/>
        </p:nvSpPr>
        <p:spPr bwMode="auto">
          <a:xfrm>
            <a:off x="381000" y="923180"/>
            <a:ext cx="1887538" cy="5794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1" charset="-122"/>
              </a:rPr>
              <a:t>结果分析</a:t>
            </a:r>
          </a:p>
        </p:txBody>
      </p:sp>
      <p:graphicFrame>
        <p:nvGraphicFramePr>
          <p:cNvPr id="18436" name="Object 4">
            <a:extLst>
              <a:ext uri="{FF2B5EF4-FFF2-40B4-BE49-F238E27FC236}">
                <a16:creationId xmlns:a16="http://schemas.microsoft.com/office/drawing/2014/main" xmlns="" id="{55B1A7CF-DAA7-4A55-82C8-00639E09CCEF}"/>
              </a:ext>
            </a:extLst>
          </p:cNvPr>
          <p:cNvGraphicFramePr>
            <a:graphicFrameLocks noChangeAspect="1"/>
          </p:cNvGraphicFramePr>
          <p:nvPr>
            <p:extLst>
              <p:ext uri="{D42A27DB-BD31-4B8C-83A1-F6EECF244321}">
                <p14:modId xmlns:p14="http://schemas.microsoft.com/office/powerpoint/2010/main" val="644532498"/>
              </p:ext>
            </p:extLst>
          </p:nvPr>
        </p:nvGraphicFramePr>
        <p:xfrm>
          <a:off x="381000" y="1532780"/>
          <a:ext cx="4419600" cy="482600"/>
        </p:xfrm>
        <a:graphic>
          <a:graphicData uri="http://schemas.openxmlformats.org/presentationml/2006/ole">
            <mc:AlternateContent xmlns:mc="http://schemas.openxmlformats.org/markup-compatibility/2006">
              <mc:Choice xmlns:v="urn:schemas-microsoft-com:vml" Requires="v">
                <p:oleObj spid="_x0000_s120916" name="Equation" r:id="rId3" imgW="1981080" imgH="228600" progId="Equation.3">
                  <p:embed/>
                </p:oleObj>
              </mc:Choice>
              <mc:Fallback>
                <p:oleObj name="Equation" r:id="rId3" imgW="1981080" imgH="228600" progId="Equation.3">
                  <p:embed/>
                  <p:pic>
                    <p:nvPicPr>
                      <p:cNvPr id="18436" name="Object 4">
                        <a:extLst>
                          <a:ext uri="{FF2B5EF4-FFF2-40B4-BE49-F238E27FC236}">
                            <a16:creationId xmlns:a16="http://schemas.microsoft.com/office/drawing/2014/main" xmlns="" id="{55B1A7CF-DAA7-4A55-82C8-00639E09CC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32780"/>
                        <a:ext cx="4419600" cy="482600"/>
                      </a:xfrm>
                      <a:prstGeom prst="rect">
                        <a:avLst/>
                      </a:prstGeom>
                      <a:solidFill>
                        <a:srgbClr val="FFCCFF"/>
                      </a:solidFill>
                    </p:spPr>
                  </p:pic>
                </p:oleObj>
              </mc:Fallback>
            </mc:AlternateContent>
          </a:graphicData>
        </a:graphic>
      </p:graphicFrame>
      <p:grpSp>
        <p:nvGrpSpPr>
          <p:cNvPr id="18437" name="Group 5">
            <a:extLst>
              <a:ext uri="{FF2B5EF4-FFF2-40B4-BE49-F238E27FC236}">
                <a16:creationId xmlns:a16="http://schemas.microsoft.com/office/drawing/2014/main" xmlns="" id="{9C6121EC-FE4D-41A3-A4C0-EEF03BEDEB1A}"/>
              </a:ext>
            </a:extLst>
          </p:cNvPr>
          <p:cNvGrpSpPr>
            <a:grpSpLocks/>
          </p:cNvGrpSpPr>
          <p:nvPr/>
        </p:nvGrpSpPr>
        <p:grpSpPr bwMode="auto">
          <a:xfrm>
            <a:off x="381000" y="2088405"/>
            <a:ext cx="2209800" cy="519113"/>
            <a:chOff x="336" y="624"/>
            <a:chExt cx="1392" cy="327"/>
          </a:xfrm>
        </p:grpSpPr>
        <p:sp>
          <p:nvSpPr>
            <p:cNvPr id="18438" name="Text Box 6">
              <a:extLst>
                <a:ext uri="{FF2B5EF4-FFF2-40B4-BE49-F238E27FC236}">
                  <a16:creationId xmlns:a16="http://schemas.microsoft.com/office/drawing/2014/main" xmlns="" id="{AC71F1DA-1E2D-45B6-AF20-0B1D82389644}"/>
                </a:ext>
              </a:extLst>
            </p:cNvPr>
            <p:cNvSpPr txBox="1">
              <a:spLocks noChangeArrowheads="1"/>
            </p:cNvSpPr>
            <p:nvPr/>
          </p:nvSpPr>
          <p:spPr bwMode="auto">
            <a:xfrm>
              <a:off x="336" y="624"/>
              <a:ext cx="1392" cy="327"/>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残差</a:t>
              </a:r>
              <a:endParaRPr lang="zh-CN" altLang="en-US" sz="2800" b="1"/>
            </a:p>
          </p:txBody>
        </p:sp>
        <p:graphicFrame>
          <p:nvGraphicFramePr>
            <p:cNvPr id="18439" name="Object 7">
              <a:extLst>
                <a:ext uri="{FF2B5EF4-FFF2-40B4-BE49-F238E27FC236}">
                  <a16:creationId xmlns:a16="http://schemas.microsoft.com/office/drawing/2014/main" xmlns="" id="{CEF384FF-A1C6-40F3-ADAC-15AE9D1EEE10}"/>
                </a:ext>
              </a:extLst>
            </p:cNvPr>
            <p:cNvGraphicFramePr>
              <a:graphicFrameLocks noChangeAspect="1"/>
            </p:cNvGraphicFramePr>
            <p:nvPr/>
          </p:nvGraphicFramePr>
          <p:xfrm>
            <a:off x="864" y="672"/>
            <a:ext cx="708" cy="251"/>
          </p:xfrm>
          <a:graphic>
            <a:graphicData uri="http://schemas.openxmlformats.org/presentationml/2006/ole">
              <mc:AlternateContent xmlns:mc="http://schemas.openxmlformats.org/markup-compatibility/2006">
                <mc:Choice xmlns:v="urn:schemas-microsoft-com:vml" Requires="v">
                  <p:oleObj spid="_x0000_s120917" name="Equation" r:id="rId5" imgW="571320" imgH="203040" progId="Equation.3">
                    <p:embed/>
                  </p:oleObj>
                </mc:Choice>
                <mc:Fallback>
                  <p:oleObj name="Equation" r:id="rId5" imgW="571320" imgH="203040" progId="Equation.3">
                    <p:embed/>
                    <p:pic>
                      <p:nvPicPr>
                        <p:cNvPr id="18439" name="Object 7">
                          <a:extLst>
                            <a:ext uri="{FF2B5EF4-FFF2-40B4-BE49-F238E27FC236}">
                              <a16:creationId xmlns:a16="http://schemas.microsoft.com/office/drawing/2014/main" xmlns="" id="{CEF384FF-A1C6-40F3-ADAC-15AE9D1EEE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672"/>
                          <a:ext cx="708" cy="251"/>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40" name="Group 8">
            <a:extLst>
              <a:ext uri="{FF2B5EF4-FFF2-40B4-BE49-F238E27FC236}">
                <a16:creationId xmlns:a16="http://schemas.microsoft.com/office/drawing/2014/main" xmlns="" id="{E8FDCF3C-9AD6-489C-9558-2E4E2BB156C0}"/>
              </a:ext>
            </a:extLst>
          </p:cNvPr>
          <p:cNvGrpSpPr>
            <a:grpSpLocks/>
          </p:cNvGrpSpPr>
          <p:nvPr/>
        </p:nvGrpSpPr>
        <p:grpSpPr bwMode="auto">
          <a:xfrm>
            <a:off x="446088" y="2791668"/>
            <a:ext cx="3838575" cy="2595562"/>
            <a:chOff x="144" y="1200"/>
            <a:chExt cx="2592" cy="1728"/>
          </a:xfrm>
        </p:grpSpPr>
        <p:sp>
          <p:nvSpPr>
            <p:cNvPr id="18441" name="Text Box 9">
              <a:extLst>
                <a:ext uri="{FF2B5EF4-FFF2-40B4-BE49-F238E27FC236}">
                  <a16:creationId xmlns:a16="http://schemas.microsoft.com/office/drawing/2014/main" xmlns="" id="{E5133400-410A-409F-A1D4-6E3643488BA7}"/>
                </a:ext>
              </a:extLst>
            </p:cNvPr>
            <p:cNvSpPr txBox="1">
              <a:spLocks noChangeArrowheads="1"/>
            </p:cNvSpPr>
            <p:nvPr/>
          </p:nvSpPr>
          <p:spPr bwMode="auto">
            <a:xfrm>
              <a:off x="144" y="1200"/>
              <a:ext cx="2592" cy="3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i="1" dirty="0"/>
                <a:t>e </a:t>
              </a:r>
              <a:r>
                <a:rPr lang="zh-CN" altLang="en-US" b="1" dirty="0">
                  <a:latin typeface="宋体" panose="02010600030101010101" pitchFamily="2" charset="-122"/>
                </a:rPr>
                <a:t>与资历</a:t>
              </a:r>
              <a:r>
                <a:rPr lang="en-US" altLang="zh-CN" b="1" i="1" dirty="0"/>
                <a:t>x</a:t>
              </a:r>
              <a:r>
                <a:rPr lang="en-US" altLang="zh-CN" b="1" baseline="-30000" dirty="0"/>
                <a:t>1</a:t>
              </a:r>
              <a:r>
                <a:rPr lang="zh-CN" altLang="en-US" b="1" dirty="0">
                  <a:latin typeface="宋体" panose="02010600030101010101" pitchFamily="2" charset="-122"/>
                </a:rPr>
                <a:t>的关系</a:t>
              </a:r>
              <a:r>
                <a:rPr lang="zh-CN" altLang="en-US" b="1" dirty="0"/>
                <a:t> </a:t>
              </a:r>
            </a:p>
          </p:txBody>
        </p:sp>
        <p:pic>
          <p:nvPicPr>
            <p:cNvPr id="18442" name="Picture 10">
              <a:extLst>
                <a:ext uri="{FF2B5EF4-FFF2-40B4-BE49-F238E27FC236}">
                  <a16:creationId xmlns:a16="http://schemas.microsoft.com/office/drawing/2014/main" xmlns="" id="{51ED1156-EC53-49E1-8F77-158C9F7B92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1511"/>
              <a:ext cx="2592" cy="14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443" name="Group 11">
            <a:extLst>
              <a:ext uri="{FF2B5EF4-FFF2-40B4-BE49-F238E27FC236}">
                <a16:creationId xmlns:a16="http://schemas.microsoft.com/office/drawing/2014/main" xmlns="" id="{BF4C672A-D227-4136-ACE3-176B4F0EFE66}"/>
              </a:ext>
            </a:extLst>
          </p:cNvPr>
          <p:cNvGrpSpPr>
            <a:grpSpLocks/>
          </p:cNvGrpSpPr>
          <p:nvPr/>
        </p:nvGrpSpPr>
        <p:grpSpPr bwMode="auto">
          <a:xfrm>
            <a:off x="4932363" y="2805955"/>
            <a:ext cx="3983037" cy="2509838"/>
            <a:chOff x="2880" y="1209"/>
            <a:chExt cx="2736" cy="1698"/>
          </a:xfrm>
        </p:grpSpPr>
        <p:sp>
          <p:nvSpPr>
            <p:cNvPr id="18444" name="Text Box 12">
              <a:extLst>
                <a:ext uri="{FF2B5EF4-FFF2-40B4-BE49-F238E27FC236}">
                  <a16:creationId xmlns:a16="http://schemas.microsoft.com/office/drawing/2014/main" xmlns="" id="{819119C9-8B40-46D5-8F77-C77C93EAEEAB}"/>
                </a:ext>
              </a:extLst>
            </p:cNvPr>
            <p:cNvSpPr txBox="1">
              <a:spLocks noChangeArrowheads="1"/>
            </p:cNvSpPr>
            <p:nvPr/>
          </p:nvSpPr>
          <p:spPr bwMode="auto">
            <a:xfrm>
              <a:off x="2880" y="1209"/>
              <a:ext cx="2736" cy="3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t>e</a:t>
              </a:r>
              <a:r>
                <a:rPr lang="zh-CN" altLang="en-US" b="1" dirty="0">
                  <a:latin typeface="宋体" panose="02010600030101010101" pitchFamily="2" charset="-122"/>
                </a:rPr>
                <a:t>与管理</a:t>
              </a:r>
              <a:r>
                <a:rPr lang="en-US" altLang="zh-CN" b="1" dirty="0"/>
                <a:t>—</a:t>
              </a:r>
              <a:r>
                <a:rPr lang="zh-CN" altLang="en-US" b="1" dirty="0">
                  <a:latin typeface="宋体" panose="02010600030101010101" pitchFamily="2" charset="-122"/>
                </a:rPr>
                <a:t>教育组合的关系</a:t>
              </a:r>
              <a:r>
                <a:rPr lang="zh-CN" altLang="en-US" b="1" dirty="0"/>
                <a:t> </a:t>
              </a:r>
            </a:p>
          </p:txBody>
        </p:sp>
        <p:pic>
          <p:nvPicPr>
            <p:cNvPr id="18445" name="Picture 13">
              <a:extLst>
                <a:ext uri="{FF2B5EF4-FFF2-40B4-BE49-F238E27FC236}">
                  <a16:creationId xmlns:a16="http://schemas.microsoft.com/office/drawing/2014/main" xmlns="" id="{BB590EC6-7E4F-4C19-AF2F-C2E8DA3F55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1536"/>
              <a:ext cx="2736" cy="1371"/>
            </a:xfrm>
            <a:prstGeom prst="rect">
              <a:avLst/>
            </a:prstGeom>
            <a:noFill/>
            <a:extLst>
              <a:ext uri="{909E8E84-426E-40DD-AFC4-6F175D3DCCD1}">
                <a14:hiddenFill xmlns:a14="http://schemas.microsoft.com/office/drawing/2010/main">
                  <a:solidFill>
                    <a:srgbClr val="FFFFFF"/>
                  </a:solidFill>
                </a14:hiddenFill>
              </a:ext>
            </a:extLst>
          </p:spPr>
        </p:pic>
      </p:grpSp>
      <p:sp>
        <p:nvSpPr>
          <p:cNvPr id="18446" name="Text Box 14">
            <a:extLst>
              <a:ext uri="{FF2B5EF4-FFF2-40B4-BE49-F238E27FC236}">
                <a16:creationId xmlns:a16="http://schemas.microsoft.com/office/drawing/2014/main" xmlns="" id="{53FB9837-B7C8-45DD-8F86-46119AA2BE63}"/>
              </a:ext>
            </a:extLst>
          </p:cNvPr>
          <p:cNvSpPr txBox="1">
            <a:spLocks noChangeArrowheads="1"/>
          </p:cNvSpPr>
          <p:nvPr/>
        </p:nvSpPr>
        <p:spPr bwMode="auto">
          <a:xfrm>
            <a:off x="5364088" y="5301208"/>
            <a:ext cx="3489125" cy="7937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spcBef>
                <a:spcPct val="50000"/>
              </a:spcBef>
            </a:pPr>
            <a:r>
              <a:rPr lang="zh-CN" altLang="en-US" sz="2000" b="1" dirty="0">
                <a:latin typeface="宋体" panose="02010600030101010101" pitchFamily="2" charset="-122"/>
              </a:rPr>
              <a:t>残差全为正，或全为负，管理</a:t>
            </a:r>
            <a:r>
              <a:rPr lang="en-US" altLang="zh-CN" sz="2000" b="1" dirty="0"/>
              <a:t>—</a:t>
            </a:r>
            <a:r>
              <a:rPr lang="zh-CN" altLang="en-US" sz="2000" b="1" dirty="0">
                <a:latin typeface="宋体" panose="02010600030101010101" pitchFamily="2" charset="-122"/>
              </a:rPr>
              <a:t>教育组合处理不当</a:t>
            </a:r>
            <a:r>
              <a:rPr lang="zh-CN" altLang="en-US" sz="2000" b="1" dirty="0"/>
              <a:t> </a:t>
            </a:r>
          </a:p>
        </p:txBody>
      </p:sp>
      <p:sp>
        <p:nvSpPr>
          <p:cNvPr id="18447" name="Text Box 15">
            <a:extLst>
              <a:ext uri="{FF2B5EF4-FFF2-40B4-BE49-F238E27FC236}">
                <a16:creationId xmlns:a16="http://schemas.microsoft.com/office/drawing/2014/main" xmlns="" id="{510B8DB1-0FDC-4074-9E23-1C478EA333DA}"/>
              </a:ext>
            </a:extLst>
          </p:cNvPr>
          <p:cNvSpPr txBox="1">
            <a:spLocks noChangeArrowheads="1"/>
          </p:cNvSpPr>
          <p:nvPr/>
        </p:nvSpPr>
        <p:spPr bwMode="auto">
          <a:xfrm>
            <a:off x="1172691" y="5397744"/>
            <a:ext cx="2506018" cy="38767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spcBef>
                <a:spcPct val="50000"/>
              </a:spcBef>
            </a:pPr>
            <a:r>
              <a:rPr lang="zh-CN" altLang="en-US" b="1" dirty="0">
                <a:latin typeface="宋体" panose="02010600030101010101" pitchFamily="2" charset="-122"/>
              </a:rPr>
              <a:t>残差大概分成</a:t>
            </a:r>
            <a:r>
              <a:rPr lang="en-US" altLang="zh-CN" b="1" dirty="0"/>
              <a:t>3</a:t>
            </a:r>
            <a:r>
              <a:rPr lang="zh-CN" altLang="en-US" b="1" dirty="0">
                <a:latin typeface="宋体" panose="02010600030101010101" pitchFamily="2" charset="-122"/>
              </a:rPr>
              <a:t>个水平</a:t>
            </a:r>
            <a:endParaRPr lang="zh-CN" altLang="en-US" b="1" dirty="0"/>
          </a:p>
        </p:txBody>
      </p:sp>
      <p:sp>
        <p:nvSpPr>
          <p:cNvPr id="18448" name="Text Box 16">
            <a:extLst>
              <a:ext uri="{FF2B5EF4-FFF2-40B4-BE49-F238E27FC236}">
                <a16:creationId xmlns:a16="http://schemas.microsoft.com/office/drawing/2014/main" xmlns="" id="{08EB6258-D84A-49BB-A60F-3ECB0D70C790}"/>
              </a:ext>
            </a:extLst>
          </p:cNvPr>
          <p:cNvSpPr txBox="1">
            <a:spLocks noChangeArrowheads="1"/>
          </p:cNvSpPr>
          <p:nvPr/>
        </p:nvSpPr>
        <p:spPr bwMode="auto">
          <a:xfrm>
            <a:off x="5342943" y="6083946"/>
            <a:ext cx="3244440" cy="7294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spcBef>
                <a:spcPct val="50000"/>
              </a:spcBef>
            </a:pPr>
            <a:r>
              <a:rPr lang="zh-CN" altLang="en-US" b="1" dirty="0">
                <a:latin typeface="宋体" panose="02010600030101010101" pitchFamily="2" charset="-122"/>
              </a:rPr>
              <a:t>应在模型中增加管理</a:t>
            </a:r>
            <a:r>
              <a:rPr lang="en-US" altLang="zh-CN" b="1" i="1" dirty="0"/>
              <a:t>x</a:t>
            </a:r>
            <a:r>
              <a:rPr lang="en-US" altLang="zh-CN" b="1" baseline="-30000" dirty="0"/>
              <a:t>2</a:t>
            </a:r>
            <a:r>
              <a:rPr lang="zh-CN" altLang="en-US" b="1" dirty="0">
                <a:latin typeface="宋体" panose="02010600030101010101" pitchFamily="2" charset="-122"/>
              </a:rPr>
              <a:t>与教育</a:t>
            </a:r>
            <a:r>
              <a:rPr lang="en-US" altLang="zh-CN" b="1" i="1" dirty="0"/>
              <a:t>x</a:t>
            </a:r>
            <a:r>
              <a:rPr lang="en-US" altLang="zh-CN" b="1" baseline="-30000" dirty="0"/>
              <a:t>3</a:t>
            </a:r>
            <a:r>
              <a:rPr lang="en-US" altLang="zh-CN" b="1" dirty="0"/>
              <a:t>, </a:t>
            </a:r>
            <a:r>
              <a:rPr lang="en-US" altLang="zh-CN" b="1" i="1" dirty="0"/>
              <a:t>x</a:t>
            </a:r>
            <a:r>
              <a:rPr lang="en-US" altLang="zh-CN" b="1" baseline="-30000" dirty="0"/>
              <a:t>4</a:t>
            </a:r>
            <a:r>
              <a:rPr lang="zh-CN" altLang="en-US" b="1" dirty="0">
                <a:latin typeface="宋体" panose="02010600030101010101" pitchFamily="2" charset="-122"/>
              </a:rPr>
              <a:t>的交互项</a:t>
            </a:r>
            <a:r>
              <a:rPr lang="zh-CN" altLang="en-US" b="1" dirty="0"/>
              <a:t> </a:t>
            </a:r>
          </a:p>
        </p:txBody>
      </p:sp>
      <p:grpSp>
        <p:nvGrpSpPr>
          <p:cNvPr id="18449" name="Group 17">
            <a:extLst>
              <a:ext uri="{FF2B5EF4-FFF2-40B4-BE49-F238E27FC236}">
                <a16:creationId xmlns:a16="http://schemas.microsoft.com/office/drawing/2014/main" xmlns="" id="{1AC2E966-D4FC-4691-9B89-99E023B31054}"/>
              </a:ext>
            </a:extLst>
          </p:cNvPr>
          <p:cNvGrpSpPr>
            <a:grpSpLocks/>
          </p:cNvGrpSpPr>
          <p:nvPr/>
        </p:nvGrpSpPr>
        <p:grpSpPr bwMode="auto">
          <a:xfrm>
            <a:off x="5148064" y="979561"/>
            <a:ext cx="3657600" cy="1657351"/>
            <a:chOff x="3264" y="108"/>
            <a:chExt cx="2304" cy="1044"/>
          </a:xfrm>
        </p:grpSpPr>
        <p:grpSp>
          <p:nvGrpSpPr>
            <p:cNvPr id="18450" name="Group 18">
              <a:extLst>
                <a:ext uri="{FF2B5EF4-FFF2-40B4-BE49-F238E27FC236}">
                  <a16:creationId xmlns:a16="http://schemas.microsoft.com/office/drawing/2014/main" xmlns="" id="{EE573D85-BEB8-4862-96C1-87A478500BD3}"/>
                </a:ext>
              </a:extLst>
            </p:cNvPr>
            <p:cNvGrpSpPr>
              <a:grpSpLocks/>
            </p:cNvGrpSpPr>
            <p:nvPr/>
          </p:nvGrpSpPr>
          <p:grpSpPr bwMode="auto">
            <a:xfrm>
              <a:off x="3264" y="336"/>
              <a:ext cx="2304" cy="816"/>
              <a:chOff x="1008" y="1584"/>
              <a:chExt cx="2304" cy="816"/>
            </a:xfrm>
          </p:grpSpPr>
          <p:grpSp>
            <p:nvGrpSpPr>
              <p:cNvPr id="18451" name="Group 19">
                <a:extLst>
                  <a:ext uri="{FF2B5EF4-FFF2-40B4-BE49-F238E27FC236}">
                    <a16:creationId xmlns:a16="http://schemas.microsoft.com/office/drawing/2014/main" xmlns="" id="{C9943594-DF70-42FB-A8AD-4BA5A9819D8F}"/>
                  </a:ext>
                </a:extLst>
              </p:cNvPr>
              <p:cNvGrpSpPr>
                <a:grpSpLocks/>
              </p:cNvGrpSpPr>
              <p:nvPr/>
            </p:nvGrpSpPr>
            <p:grpSpPr bwMode="auto">
              <a:xfrm>
                <a:off x="1008" y="1584"/>
                <a:ext cx="656" cy="272"/>
                <a:chOff x="0" y="0"/>
                <a:chExt cx="426" cy="384"/>
              </a:xfrm>
            </p:grpSpPr>
            <p:sp>
              <p:nvSpPr>
                <p:cNvPr id="18452" name="Rectangle 20">
                  <a:extLst>
                    <a:ext uri="{FF2B5EF4-FFF2-40B4-BE49-F238E27FC236}">
                      <a16:creationId xmlns:a16="http://schemas.microsoft.com/office/drawing/2014/main" xmlns="" id="{1DD54CF4-9DF0-4432-A534-96D25CF13E25}"/>
                    </a:ext>
                  </a:extLst>
                </p:cNvPr>
                <p:cNvSpPr>
                  <a:spLocks noChangeArrowheads="1"/>
                </p:cNvSpPr>
                <p:nvPr/>
              </p:nvSpPr>
              <p:spPr bwMode="auto">
                <a:xfrm>
                  <a:off x="43"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FF0000"/>
                      </a:solidFill>
                    </a:rPr>
                    <a:t>组合</a:t>
                  </a:r>
                </a:p>
                <a:p>
                  <a:pPr algn="ctr" eaLnBrk="0" hangingPunct="0"/>
                  <a:endParaRPr lang="en-US" altLang="zh-CN" b="1">
                    <a:solidFill>
                      <a:srgbClr val="FF0000"/>
                    </a:solidFill>
                  </a:endParaRPr>
                </a:p>
              </p:txBody>
            </p:sp>
            <p:sp>
              <p:nvSpPr>
                <p:cNvPr id="18453" name="Rectangle 21">
                  <a:extLst>
                    <a:ext uri="{FF2B5EF4-FFF2-40B4-BE49-F238E27FC236}">
                      <a16:creationId xmlns:a16="http://schemas.microsoft.com/office/drawing/2014/main" xmlns="" id="{3B63693C-FE07-44FD-A405-7A87127B25E6}"/>
                    </a:ext>
                  </a:extLst>
                </p:cNvPr>
                <p:cNvSpPr>
                  <a:spLocks noChangeArrowheads="1"/>
                </p:cNvSpPr>
                <p:nvPr/>
              </p:nvSpPr>
              <p:spPr bwMode="auto">
                <a:xfrm>
                  <a:off x="0"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54" name="Group 22">
                <a:extLst>
                  <a:ext uri="{FF2B5EF4-FFF2-40B4-BE49-F238E27FC236}">
                    <a16:creationId xmlns:a16="http://schemas.microsoft.com/office/drawing/2014/main" xmlns="" id="{84B207B5-A459-4FF3-8316-FF33F14F1A26}"/>
                  </a:ext>
                </a:extLst>
              </p:cNvPr>
              <p:cNvGrpSpPr>
                <a:grpSpLocks/>
              </p:cNvGrpSpPr>
              <p:nvPr/>
            </p:nvGrpSpPr>
            <p:grpSpPr bwMode="auto">
              <a:xfrm>
                <a:off x="1664" y="1584"/>
                <a:ext cx="274" cy="272"/>
                <a:chOff x="426" y="0"/>
                <a:chExt cx="426" cy="384"/>
              </a:xfrm>
            </p:grpSpPr>
            <p:sp>
              <p:nvSpPr>
                <p:cNvPr id="18455" name="Rectangle 23">
                  <a:extLst>
                    <a:ext uri="{FF2B5EF4-FFF2-40B4-BE49-F238E27FC236}">
                      <a16:creationId xmlns:a16="http://schemas.microsoft.com/office/drawing/2014/main" xmlns="" id="{AAA160E1-9005-4A5E-BF7E-EC80742147FC}"/>
                    </a:ext>
                  </a:extLst>
                </p:cNvPr>
                <p:cNvSpPr>
                  <a:spLocks noChangeArrowheads="1"/>
                </p:cNvSpPr>
                <p:nvPr/>
              </p:nvSpPr>
              <p:spPr bwMode="auto">
                <a:xfrm>
                  <a:off x="469"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rgbClr val="FF0000"/>
                      </a:solidFill>
                    </a:rPr>
                    <a:t>1</a:t>
                  </a:r>
                </a:p>
                <a:p>
                  <a:pPr algn="ctr" eaLnBrk="0" hangingPunct="0"/>
                  <a:endParaRPr lang="en-US" altLang="zh-CN" b="1">
                    <a:solidFill>
                      <a:srgbClr val="FF0000"/>
                    </a:solidFill>
                  </a:endParaRPr>
                </a:p>
              </p:txBody>
            </p:sp>
            <p:sp>
              <p:nvSpPr>
                <p:cNvPr id="18456" name="Rectangle 24">
                  <a:extLst>
                    <a:ext uri="{FF2B5EF4-FFF2-40B4-BE49-F238E27FC236}">
                      <a16:creationId xmlns:a16="http://schemas.microsoft.com/office/drawing/2014/main" xmlns="" id="{4AB186C3-52D8-49A0-A672-B7D4DA21C1BA}"/>
                    </a:ext>
                  </a:extLst>
                </p:cNvPr>
                <p:cNvSpPr>
                  <a:spLocks noChangeArrowheads="1"/>
                </p:cNvSpPr>
                <p:nvPr/>
              </p:nvSpPr>
              <p:spPr bwMode="auto">
                <a:xfrm>
                  <a:off x="426"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57" name="Group 25">
                <a:extLst>
                  <a:ext uri="{FF2B5EF4-FFF2-40B4-BE49-F238E27FC236}">
                    <a16:creationId xmlns:a16="http://schemas.microsoft.com/office/drawing/2014/main" xmlns="" id="{1A2999F1-A160-4E7B-86AA-80D43E843275}"/>
                  </a:ext>
                </a:extLst>
              </p:cNvPr>
              <p:cNvGrpSpPr>
                <a:grpSpLocks/>
              </p:cNvGrpSpPr>
              <p:nvPr/>
            </p:nvGrpSpPr>
            <p:grpSpPr bwMode="auto">
              <a:xfrm>
                <a:off x="1938" y="1584"/>
                <a:ext cx="275" cy="272"/>
                <a:chOff x="852" y="0"/>
                <a:chExt cx="426" cy="384"/>
              </a:xfrm>
            </p:grpSpPr>
            <p:sp>
              <p:nvSpPr>
                <p:cNvPr id="18458" name="Rectangle 26">
                  <a:extLst>
                    <a:ext uri="{FF2B5EF4-FFF2-40B4-BE49-F238E27FC236}">
                      <a16:creationId xmlns:a16="http://schemas.microsoft.com/office/drawing/2014/main" xmlns="" id="{8BC200CE-18F2-4597-BE52-166AA8594DB0}"/>
                    </a:ext>
                  </a:extLst>
                </p:cNvPr>
                <p:cNvSpPr>
                  <a:spLocks noChangeArrowheads="1"/>
                </p:cNvSpPr>
                <p:nvPr/>
              </p:nvSpPr>
              <p:spPr bwMode="auto">
                <a:xfrm>
                  <a:off x="895"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rgbClr val="FF0000"/>
                      </a:solidFill>
                    </a:rPr>
                    <a:t>2</a:t>
                  </a:r>
                </a:p>
                <a:p>
                  <a:pPr algn="ctr" eaLnBrk="0" hangingPunct="0"/>
                  <a:endParaRPr lang="en-US" altLang="zh-CN" b="1">
                    <a:solidFill>
                      <a:srgbClr val="FF0000"/>
                    </a:solidFill>
                  </a:endParaRPr>
                </a:p>
              </p:txBody>
            </p:sp>
            <p:sp>
              <p:nvSpPr>
                <p:cNvPr id="18459" name="Rectangle 27">
                  <a:extLst>
                    <a:ext uri="{FF2B5EF4-FFF2-40B4-BE49-F238E27FC236}">
                      <a16:creationId xmlns:a16="http://schemas.microsoft.com/office/drawing/2014/main" xmlns="" id="{A0B92D01-BDB0-46C5-A1C7-682DE4922F54}"/>
                    </a:ext>
                  </a:extLst>
                </p:cNvPr>
                <p:cNvSpPr>
                  <a:spLocks noChangeArrowheads="1"/>
                </p:cNvSpPr>
                <p:nvPr/>
              </p:nvSpPr>
              <p:spPr bwMode="auto">
                <a:xfrm>
                  <a:off x="852"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60" name="Group 28">
                <a:extLst>
                  <a:ext uri="{FF2B5EF4-FFF2-40B4-BE49-F238E27FC236}">
                    <a16:creationId xmlns:a16="http://schemas.microsoft.com/office/drawing/2014/main" xmlns="" id="{D3F82BF7-D33D-4CA8-8BDA-5206BADD8171}"/>
                  </a:ext>
                </a:extLst>
              </p:cNvPr>
              <p:cNvGrpSpPr>
                <a:grpSpLocks/>
              </p:cNvGrpSpPr>
              <p:nvPr/>
            </p:nvGrpSpPr>
            <p:grpSpPr bwMode="auto">
              <a:xfrm>
                <a:off x="2213" y="1584"/>
                <a:ext cx="275" cy="272"/>
                <a:chOff x="1278" y="0"/>
                <a:chExt cx="426" cy="384"/>
              </a:xfrm>
            </p:grpSpPr>
            <p:sp>
              <p:nvSpPr>
                <p:cNvPr id="18461" name="Rectangle 29">
                  <a:extLst>
                    <a:ext uri="{FF2B5EF4-FFF2-40B4-BE49-F238E27FC236}">
                      <a16:creationId xmlns:a16="http://schemas.microsoft.com/office/drawing/2014/main" xmlns="" id="{34B06C0C-9425-468B-B062-9BFAF6BC223F}"/>
                    </a:ext>
                  </a:extLst>
                </p:cNvPr>
                <p:cNvSpPr>
                  <a:spLocks noChangeArrowheads="1"/>
                </p:cNvSpPr>
                <p:nvPr/>
              </p:nvSpPr>
              <p:spPr bwMode="auto">
                <a:xfrm>
                  <a:off x="1321"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rgbClr val="FF0000"/>
                      </a:solidFill>
                    </a:rPr>
                    <a:t>3</a:t>
                  </a:r>
                </a:p>
                <a:p>
                  <a:pPr algn="ctr" eaLnBrk="0" hangingPunct="0"/>
                  <a:endParaRPr lang="en-US" altLang="zh-CN" b="1">
                    <a:solidFill>
                      <a:srgbClr val="FF0000"/>
                    </a:solidFill>
                  </a:endParaRPr>
                </a:p>
              </p:txBody>
            </p:sp>
            <p:sp>
              <p:nvSpPr>
                <p:cNvPr id="18462" name="Rectangle 30">
                  <a:extLst>
                    <a:ext uri="{FF2B5EF4-FFF2-40B4-BE49-F238E27FC236}">
                      <a16:creationId xmlns:a16="http://schemas.microsoft.com/office/drawing/2014/main" xmlns="" id="{43CB95F4-EA7C-40C4-A012-5173491970FA}"/>
                    </a:ext>
                  </a:extLst>
                </p:cNvPr>
                <p:cNvSpPr>
                  <a:spLocks noChangeArrowheads="1"/>
                </p:cNvSpPr>
                <p:nvPr/>
              </p:nvSpPr>
              <p:spPr bwMode="auto">
                <a:xfrm>
                  <a:off x="1278"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63" name="Group 31">
                <a:extLst>
                  <a:ext uri="{FF2B5EF4-FFF2-40B4-BE49-F238E27FC236}">
                    <a16:creationId xmlns:a16="http://schemas.microsoft.com/office/drawing/2014/main" xmlns="" id="{F40530A5-349A-41EB-9AB6-6C0C18CF64AC}"/>
                  </a:ext>
                </a:extLst>
              </p:cNvPr>
              <p:cNvGrpSpPr>
                <a:grpSpLocks/>
              </p:cNvGrpSpPr>
              <p:nvPr/>
            </p:nvGrpSpPr>
            <p:grpSpPr bwMode="auto">
              <a:xfrm>
                <a:off x="2488" y="1584"/>
                <a:ext cx="275" cy="272"/>
                <a:chOff x="1704" y="0"/>
                <a:chExt cx="426" cy="384"/>
              </a:xfrm>
            </p:grpSpPr>
            <p:sp>
              <p:nvSpPr>
                <p:cNvPr id="18464" name="Rectangle 32">
                  <a:extLst>
                    <a:ext uri="{FF2B5EF4-FFF2-40B4-BE49-F238E27FC236}">
                      <a16:creationId xmlns:a16="http://schemas.microsoft.com/office/drawing/2014/main" xmlns="" id="{4DADC5AA-F497-468D-9826-2797760EAAC6}"/>
                    </a:ext>
                  </a:extLst>
                </p:cNvPr>
                <p:cNvSpPr>
                  <a:spLocks noChangeArrowheads="1"/>
                </p:cNvSpPr>
                <p:nvPr/>
              </p:nvSpPr>
              <p:spPr bwMode="auto">
                <a:xfrm>
                  <a:off x="1747"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rgbClr val="FF0000"/>
                      </a:solidFill>
                    </a:rPr>
                    <a:t>4</a:t>
                  </a:r>
                </a:p>
                <a:p>
                  <a:pPr algn="ctr" eaLnBrk="0" hangingPunct="0"/>
                  <a:endParaRPr lang="en-US" altLang="zh-CN" b="1">
                    <a:solidFill>
                      <a:srgbClr val="FF0000"/>
                    </a:solidFill>
                  </a:endParaRPr>
                </a:p>
              </p:txBody>
            </p:sp>
            <p:sp>
              <p:nvSpPr>
                <p:cNvPr id="18465" name="Rectangle 33">
                  <a:extLst>
                    <a:ext uri="{FF2B5EF4-FFF2-40B4-BE49-F238E27FC236}">
                      <a16:creationId xmlns:a16="http://schemas.microsoft.com/office/drawing/2014/main" xmlns="" id="{CC9C12EC-3A37-4132-A186-2251631042C1}"/>
                    </a:ext>
                  </a:extLst>
                </p:cNvPr>
                <p:cNvSpPr>
                  <a:spLocks noChangeArrowheads="1"/>
                </p:cNvSpPr>
                <p:nvPr/>
              </p:nvSpPr>
              <p:spPr bwMode="auto">
                <a:xfrm>
                  <a:off x="1704"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66" name="Group 34">
                <a:extLst>
                  <a:ext uri="{FF2B5EF4-FFF2-40B4-BE49-F238E27FC236}">
                    <a16:creationId xmlns:a16="http://schemas.microsoft.com/office/drawing/2014/main" xmlns="" id="{FB63D26A-5D76-4516-8A2B-0E235C332E48}"/>
                  </a:ext>
                </a:extLst>
              </p:cNvPr>
              <p:cNvGrpSpPr>
                <a:grpSpLocks/>
              </p:cNvGrpSpPr>
              <p:nvPr/>
            </p:nvGrpSpPr>
            <p:grpSpPr bwMode="auto">
              <a:xfrm>
                <a:off x="2763" y="1584"/>
                <a:ext cx="274" cy="272"/>
                <a:chOff x="2130" y="0"/>
                <a:chExt cx="426" cy="384"/>
              </a:xfrm>
            </p:grpSpPr>
            <p:sp>
              <p:nvSpPr>
                <p:cNvPr id="18467" name="Rectangle 35">
                  <a:extLst>
                    <a:ext uri="{FF2B5EF4-FFF2-40B4-BE49-F238E27FC236}">
                      <a16:creationId xmlns:a16="http://schemas.microsoft.com/office/drawing/2014/main" xmlns="" id="{DA1D87ED-DAFB-446E-A7AB-24AC9AFA8774}"/>
                    </a:ext>
                  </a:extLst>
                </p:cNvPr>
                <p:cNvSpPr>
                  <a:spLocks noChangeArrowheads="1"/>
                </p:cNvSpPr>
                <p:nvPr/>
              </p:nvSpPr>
              <p:spPr bwMode="auto">
                <a:xfrm>
                  <a:off x="2173"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rgbClr val="FF0000"/>
                      </a:solidFill>
                    </a:rPr>
                    <a:t>5</a:t>
                  </a:r>
                </a:p>
                <a:p>
                  <a:pPr algn="ctr" eaLnBrk="0" hangingPunct="0"/>
                  <a:endParaRPr lang="en-US" altLang="zh-CN" b="1">
                    <a:solidFill>
                      <a:srgbClr val="FF0000"/>
                    </a:solidFill>
                  </a:endParaRPr>
                </a:p>
              </p:txBody>
            </p:sp>
            <p:sp>
              <p:nvSpPr>
                <p:cNvPr id="18468" name="Rectangle 36">
                  <a:extLst>
                    <a:ext uri="{FF2B5EF4-FFF2-40B4-BE49-F238E27FC236}">
                      <a16:creationId xmlns:a16="http://schemas.microsoft.com/office/drawing/2014/main" xmlns="" id="{883E2D8C-7D4D-4B7E-A4AF-E1EC305083D3}"/>
                    </a:ext>
                  </a:extLst>
                </p:cNvPr>
                <p:cNvSpPr>
                  <a:spLocks noChangeArrowheads="1"/>
                </p:cNvSpPr>
                <p:nvPr/>
              </p:nvSpPr>
              <p:spPr bwMode="auto">
                <a:xfrm>
                  <a:off x="2130"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69" name="Group 37">
                <a:extLst>
                  <a:ext uri="{FF2B5EF4-FFF2-40B4-BE49-F238E27FC236}">
                    <a16:creationId xmlns:a16="http://schemas.microsoft.com/office/drawing/2014/main" xmlns="" id="{1D5E8A17-178D-48AE-B9BF-C449AA8F9557}"/>
                  </a:ext>
                </a:extLst>
              </p:cNvPr>
              <p:cNvGrpSpPr>
                <a:grpSpLocks/>
              </p:cNvGrpSpPr>
              <p:nvPr/>
            </p:nvGrpSpPr>
            <p:grpSpPr bwMode="auto">
              <a:xfrm>
                <a:off x="3037" y="1584"/>
                <a:ext cx="275" cy="272"/>
                <a:chOff x="2556" y="0"/>
                <a:chExt cx="426" cy="384"/>
              </a:xfrm>
            </p:grpSpPr>
            <p:sp>
              <p:nvSpPr>
                <p:cNvPr id="18470" name="Rectangle 38">
                  <a:extLst>
                    <a:ext uri="{FF2B5EF4-FFF2-40B4-BE49-F238E27FC236}">
                      <a16:creationId xmlns:a16="http://schemas.microsoft.com/office/drawing/2014/main" xmlns="" id="{E4E28EE3-7B51-4F0F-A30E-14C93A84E676}"/>
                    </a:ext>
                  </a:extLst>
                </p:cNvPr>
                <p:cNvSpPr>
                  <a:spLocks noChangeArrowheads="1"/>
                </p:cNvSpPr>
                <p:nvPr/>
              </p:nvSpPr>
              <p:spPr bwMode="auto">
                <a:xfrm>
                  <a:off x="2599" y="0"/>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rgbClr val="FF0000"/>
                      </a:solidFill>
                    </a:rPr>
                    <a:t>6</a:t>
                  </a:r>
                </a:p>
                <a:p>
                  <a:pPr algn="ctr" eaLnBrk="0" hangingPunct="0"/>
                  <a:endParaRPr lang="en-US" altLang="zh-CN" b="1">
                    <a:solidFill>
                      <a:srgbClr val="FF0000"/>
                    </a:solidFill>
                  </a:endParaRPr>
                </a:p>
              </p:txBody>
            </p:sp>
            <p:sp>
              <p:nvSpPr>
                <p:cNvPr id="18471" name="Rectangle 39">
                  <a:extLst>
                    <a:ext uri="{FF2B5EF4-FFF2-40B4-BE49-F238E27FC236}">
                      <a16:creationId xmlns:a16="http://schemas.microsoft.com/office/drawing/2014/main" xmlns="" id="{55F37719-195F-4F8E-9FF5-E523B1207D09}"/>
                    </a:ext>
                  </a:extLst>
                </p:cNvPr>
                <p:cNvSpPr>
                  <a:spLocks noChangeArrowheads="1"/>
                </p:cNvSpPr>
                <p:nvPr/>
              </p:nvSpPr>
              <p:spPr bwMode="auto">
                <a:xfrm>
                  <a:off x="2556" y="0"/>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72" name="Group 40">
                <a:extLst>
                  <a:ext uri="{FF2B5EF4-FFF2-40B4-BE49-F238E27FC236}">
                    <a16:creationId xmlns:a16="http://schemas.microsoft.com/office/drawing/2014/main" xmlns="" id="{644A0F70-B396-41BB-80D2-7BA05465283D}"/>
                  </a:ext>
                </a:extLst>
              </p:cNvPr>
              <p:cNvGrpSpPr>
                <a:grpSpLocks/>
              </p:cNvGrpSpPr>
              <p:nvPr/>
            </p:nvGrpSpPr>
            <p:grpSpPr bwMode="auto">
              <a:xfrm>
                <a:off x="1008" y="1856"/>
                <a:ext cx="656" cy="272"/>
                <a:chOff x="0" y="384"/>
                <a:chExt cx="426" cy="384"/>
              </a:xfrm>
            </p:grpSpPr>
            <p:sp>
              <p:nvSpPr>
                <p:cNvPr id="18473" name="Rectangle 41">
                  <a:extLst>
                    <a:ext uri="{FF2B5EF4-FFF2-40B4-BE49-F238E27FC236}">
                      <a16:creationId xmlns:a16="http://schemas.microsoft.com/office/drawing/2014/main" xmlns="" id="{F8B01EFC-9E54-429D-9DA3-EDA09BFDA91B}"/>
                    </a:ext>
                  </a:extLst>
                </p:cNvPr>
                <p:cNvSpPr>
                  <a:spLocks noChangeArrowheads="1"/>
                </p:cNvSpPr>
                <p:nvPr/>
              </p:nvSpPr>
              <p:spPr bwMode="auto">
                <a:xfrm>
                  <a:off x="43"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管理</a:t>
                  </a:r>
                </a:p>
                <a:p>
                  <a:pPr algn="ctr" eaLnBrk="0" hangingPunct="0"/>
                  <a:endParaRPr lang="en-US" altLang="zh-CN" b="1"/>
                </a:p>
              </p:txBody>
            </p:sp>
            <p:sp>
              <p:nvSpPr>
                <p:cNvPr id="18474" name="Rectangle 42">
                  <a:extLst>
                    <a:ext uri="{FF2B5EF4-FFF2-40B4-BE49-F238E27FC236}">
                      <a16:creationId xmlns:a16="http://schemas.microsoft.com/office/drawing/2014/main" xmlns="" id="{C9F95A43-361E-4FE4-8130-A53216AF651A}"/>
                    </a:ext>
                  </a:extLst>
                </p:cNvPr>
                <p:cNvSpPr>
                  <a:spLocks noChangeArrowheads="1"/>
                </p:cNvSpPr>
                <p:nvPr/>
              </p:nvSpPr>
              <p:spPr bwMode="auto">
                <a:xfrm>
                  <a:off x="0"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75" name="Group 43">
                <a:extLst>
                  <a:ext uri="{FF2B5EF4-FFF2-40B4-BE49-F238E27FC236}">
                    <a16:creationId xmlns:a16="http://schemas.microsoft.com/office/drawing/2014/main" xmlns="" id="{B7BE57FB-0EC1-4586-82D4-57551A3E05BF}"/>
                  </a:ext>
                </a:extLst>
              </p:cNvPr>
              <p:cNvGrpSpPr>
                <a:grpSpLocks/>
              </p:cNvGrpSpPr>
              <p:nvPr/>
            </p:nvGrpSpPr>
            <p:grpSpPr bwMode="auto">
              <a:xfrm>
                <a:off x="1664" y="1856"/>
                <a:ext cx="274" cy="272"/>
                <a:chOff x="426" y="384"/>
                <a:chExt cx="426" cy="384"/>
              </a:xfrm>
            </p:grpSpPr>
            <p:sp>
              <p:nvSpPr>
                <p:cNvPr id="18476" name="Rectangle 44">
                  <a:extLst>
                    <a:ext uri="{FF2B5EF4-FFF2-40B4-BE49-F238E27FC236}">
                      <a16:creationId xmlns:a16="http://schemas.microsoft.com/office/drawing/2014/main" xmlns="" id="{53163367-1898-42E3-898E-9DF8BB099BB5}"/>
                    </a:ext>
                  </a:extLst>
                </p:cNvPr>
                <p:cNvSpPr>
                  <a:spLocks noChangeArrowheads="1"/>
                </p:cNvSpPr>
                <p:nvPr/>
              </p:nvSpPr>
              <p:spPr bwMode="auto">
                <a:xfrm>
                  <a:off x="469"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a:t>
                  </a:r>
                </a:p>
                <a:p>
                  <a:pPr algn="ctr" eaLnBrk="0" hangingPunct="0"/>
                  <a:endParaRPr lang="en-US" altLang="zh-CN" b="1"/>
                </a:p>
              </p:txBody>
            </p:sp>
            <p:sp>
              <p:nvSpPr>
                <p:cNvPr id="18477" name="Rectangle 45">
                  <a:extLst>
                    <a:ext uri="{FF2B5EF4-FFF2-40B4-BE49-F238E27FC236}">
                      <a16:creationId xmlns:a16="http://schemas.microsoft.com/office/drawing/2014/main" xmlns="" id="{B2425623-AE26-45C9-A53C-FBEAA3CCB7BC}"/>
                    </a:ext>
                  </a:extLst>
                </p:cNvPr>
                <p:cNvSpPr>
                  <a:spLocks noChangeArrowheads="1"/>
                </p:cNvSpPr>
                <p:nvPr/>
              </p:nvSpPr>
              <p:spPr bwMode="auto">
                <a:xfrm>
                  <a:off x="426"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78" name="Group 46">
                <a:extLst>
                  <a:ext uri="{FF2B5EF4-FFF2-40B4-BE49-F238E27FC236}">
                    <a16:creationId xmlns:a16="http://schemas.microsoft.com/office/drawing/2014/main" xmlns="" id="{1A8C8D21-C2C9-4DE5-ADD2-A26B515C57DD}"/>
                  </a:ext>
                </a:extLst>
              </p:cNvPr>
              <p:cNvGrpSpPr>
                <a:grpSpLocks/>
              </p:cNvGrpSpPr>
              <p:nvPr/>
            </p:nvGrpSpPr>
            <p:grpSpPr bwMode="auto">
              <a:xfrm>
                <a:off x="1938" y="1856"/>
                <a:ext cx="275" cy="272"/>
                <a:chOff x="852" y="384"/>
                <a:chExt cx="426" cy="384"/>
              </a:xfrm>
            </p:grpSpPr>
            <p:sp>
              <p:nvSpPr>
                <p:cNvPr id="18479" name="Rectangle 47">
                  <a:extLst>
                    <a:ext uri="{FF2B5EF4-FFF2-40B4-BE49-F238E27FC236}">
                      <a16:creationId xmlns:a16="http://schemas.microsoft.com/office/drawing/2014/main" xmlns="" id="{021004B6-242C-4449-BA08-AE92D4954397}"/>
                    </a:ext>
                  </a:extLst>
                </p:cNvPr>
                <p:cNvSpPr>
                  <a:spLocks noChangeArrowheads="1"/>
                </p:cNvSpPr>
                <p:nvPr/>
              </p:nvSpPr>
              <p:spPr bwMode="auto">
                <a:xfrm>
                  <a:off x="895"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8480" name="Rectangle 48">
                  <a:extLst>
                    <a:ext uri="{FF2B5EF4-FFF2-40B4-BE49-F238E27FC236}">
                      <a16:creationId xmlns:a16="http://schemas.microsoft.com/office/drawing/2014/main" xmlns="" id="{0B4E3FFA-1EEE-49E7-828F-9B2266F88464}"/>
                    </a:ext>
                  </a:extLst>
                </p:cNvPr>
                <p:cNvSpPr>
                  <a:spLocks noChangeArrowheads="1"/>
                </p:cNvSpPr>
                <p:nvPr/>
              </p:nvSpPr>
              <p:spPr bwMode="auto">
                <a:xfrm>
                  <a:off x="852"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81" name="Group 49">
                <a:extLst>
                  <a:ext uri="{FF2B5EF4-FFF2-40B4-BE49-F238E27FC236}">
                    <a16:creationId xmlns:a16="http://schemas.microsoft.com/office/drawing/2014/main" xmlns="" id="{97829077-8A90-4E65-B9D6-B36EA066F128}"/>
                  </a:ext>
                </a:extLst>
              </p:cNvPr>
              <p:cNvGrpSpPr>
                <a:grpSpLocks/>
              </p:cNvGrpSpPr>
              <p:nvPr/>
            </p:nvGrpSpPr>
            <p:grpSpPr bwMode="auto">
              <a:xfrm>
                <a:off x="2213" y="1856"/>
                <a:ext cx="275" cy="272"/>
                <a:chOff x="1278" y="384"/>
                <a:chExt cx="426" cy="384"/>
              </a:xfrm>
            </p:grpSpPr>
            <p:sp>
              <p:nvSpPr>
                <p:cNvPr id="18482" name="Rectangle 50">
                  <a:extLst>
                    <a:ext uri="{FF2B5EF4-FFF2-40B4-BE49-F238E27FC236}">
                      <a16:creationId xmlns:a16="http://schemas.microsoft.com/office/drawing/2014/main" xmlns="" id="{8366C80C-AE14-4569-9E56-6B6B91F8FAD9}"/>
                    </a:ext>
                  </a:extLst>
                </p:cNvPr>
                <p:cNvSpPr>
                  <a:spLocks noChangeArrowheads="1"/>
                </p:cNvSpPr>
                <p:nvPr/>
              </p:nvSpPr>
              <p:spPr bwMode="auto">
                <a:xfrm>
                  <a:off x="1321"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a:t>
                  </a:r>
                </a:p>
                <a:p>
                  <a:pPr algn="ctr" eaLnBrk="0" hangingPunct="0"/>
                  <a:endParaRPr lang="en-US" altLang="zh-CN" b="1"/>
                </a:p>
              </p:txBody>
            </p:sp>
            <p:sp>
              <p:nvSpPr>
                <p:cNvPr id="18483" name="Rectangle 51">
                  <a:extLst>
                    <a:ext uri="{FF2B5EF4-FFF2-40B4-BE49-F238E27FC236}">
                      <a16:creationId xmlns:a16="http://schemas.microsoft.com/office/drawing/2014/main" xmlns="" id="{2A7702BE-8667-4471-92C9-115BE6345CE6}"/>
                    </a:ext>
                  </a:extLst>
                </p:cNvPr>
                <p:cNvSpPr>
                  <a:spLocks noChangeArrowheads="1"/>
                </p:cNvSpPr>
                <p:nvPr/>
              </p:nvSpPr>
              <p:spPr bwMode="auto">
                <a:xfrm>
                  <a:off x="1278"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84" name="Group 52">
                <a:extLst>
                  <a:ext uri="{FF2B5EF4-FFF2-40B4-BE49-F238E27FC236}">
                    <a16:creationId xmlns:a16="http://schemas.microsoft.com/office/drawing/2014/main" xmlns="" id="{0D717CDF-BDD0-44ED-834A-13D267436008}"/>
                  </a:ext>
                </a:extLst>
              </p:cNvPr>
              <p:cNvGrpSpPr>
                <a:grpSpLocks/>
              </p:cNvGrpSpPr>
              <p:nvPr/>
            </p:nvGrpSpPr>
            <p:grpSpPr bwMode="auto">
              <a:xfrm>
                <a:off x="2488" y="1856"/>
                <a:ext cx="275" cy="272"/>
                <a:chOff x="1704" y="384"/>
                <a:chExt cx="426" cy="384"/>
              </a:xfrm>
            </p:grpSpPr>
            <p:sp>
              <p:nvSpPr>
                <p:cNvPr id="18485" name="Rectangle 53">
                  <a:extLst>
                    <a:ext uri="{FF2B5EF4-FFF2-40B4-BE49-F238E27FC236}">
                      <a16:creationId xmlns:a16="http://schemas.microsoft.com/office/drawing/2014/main" xmlns="" id="{9574EE51-F345-46DB-A4A4-9760A0071D68}"/>
                    </a:ext>
                  </a:extLst>
                </p:cNvPr>
                <p:cNvSpPr>
                  <a:spLocks noChangeArrowheads="1"/>
                </p:cNvSpPr>
                <p:nvPr/>
              </p:nvSpPr>
              <p:spPr bwMode="auto">
                <a:xfrm>
                  <a:off x="1747"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1</a:t>
                  </a:r>
                </a:p>
                <a:p>
                  <a:pPr algn="ctr" eaLnBrk="0" hangingPunct="0"/>
                  <a:endParaRPr lang="en-US" altLang="zh-CN" b="1" dirty="0"/>
                </a:p>
              </p:txBody>
            </p:sp>
            <p:sp>
              <p:nvSpPr>
                <p:cNvPr id="18486" name="Rectangle 54">
                  <a:extLst>
                    <a:ext uri="{FF2B5EF4-FFF2-40B4-BE49-F238E27FC236}">
                      <a16:creationId xmlns:a16="http://schemas.microsoft.com/office/drawing/2014/main" xmlns="" id="{C03F6A94-987C-40AF-9DF7-2810B2839A62}"/>
                    </a:ext>
                  </a:extLst>
                </p:cNvPr>
                <p:cNvSpPr>
                  <a:spLocks noChangeArrowheads="1"/>
                </p:cNvSpPr>
                <p:nvPr/>
              </p:nvSpPr>
              <p:spPr bwMode="auto">
                <a:xfrm>
                  <a:off x="1704"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87" name="Group 55">
                <a:extLst>
                  <a:ext uri="{FF2B5EF4-FFF2-40B4-BE49-F238E27FC236}">
                    <a16:creationId xmlns:a16="http://schemas.microsoft.com/office/drawing/2014/main" xmlns="" id="{EB8A9774-5DCF-449E-938A-2F0FF5818A99}"/>
                  </a:ext>
                </a:extLst>
              </p:cNvPr>
              <p:cNvGrpSpPr>
                <a:grpSpLocks/>
              </p:cNvGrpSpPr>
              <p:nvPr/>
            </p:nvGrpSpPr>
            <p:grpSpPr bwMode="auto">
              <a:xfrm>
                <a:off x="2763" y="1856"/>
                <a:ext cx="274" cy="272"/>
                <a:chOff x="2130" y="384"/>
                <a:chExt cx="426" cy="384"/>
              </a:xfrm>
            </p:grpSpPr>
            <p:sp>
              <p:nvSpPr>
                <p:cNvPr id="18488" name="Rectangle 56">
                  <a:extLst>
                    <a:ext uri="{FF2B5EF4-FFF2-40B4-BE49-F238E27FC236}">
                      <a16:creationId xmlns:a16="http://schemas.microsoft.com/office/drawing/2014/main" xmlns="" id="{F8536AA3-7D80-42D0-AC31-BBF40B6FB081}"/>
                    </a:ext>
                  </a:extLst>
                </p:cNvPr>
                <p:cNvSpPr>
                  <a:spLocks noChangeArrowheads="1"/>
                </p:cNvSpPr>
                <p:nvPr/>
              </p:nvSpPr>
              <p:spPr bwMode="auto">
                <a:xfrm>
                  <a:off x="2173"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a:t>
                  </a:r>
                </a:p>
                <a:p>
                  <a:pPr algn="ctr" eaLnBrk="0" hangingPunct="0"/>
                  <a:endParaRPr lang="en-US" altLang="zh-CN" b="1"/>
                </a:p>
              </p:txBody>
            </p:sp>
            <p:sp>
              <p:nvSpPr>
                <p:cNvPr id="18489" name="Rectangle 57">
                  <a:extLst>
                    <a:ext uri="{FF2B5EF4-FFF2-40B4-BE49-F238E27FC236}">
                      <a16:creationId xmlns:a16="http://schemas.microsoft.com/office/drawing/2014/main" xmlns="" id="{1A98B169-AF8F-4D67-8AA1-63424DE44B32}"/>
                    </a:ext>
                  </a:extLst>
                </p:cNvPr>
                <p:cNvSpPr>
                  <a:spLocks noChangeArrowheads="1"/>
                </p:cNvSpPr>
                <p:nvPr/>
              </p:nvSpPr>
              <p:spPr bwMode="auto">
                <a:xfrm>
                  <a:off x="2130"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90" name="Group 58">
                <a:extLst>
                  <a:ext uri="{FF2B5EF4-FFF2-40B4-BE49-F238E27FC236}">
                    <a16:creationId xmlns:a16="http://schemas.microsoft.com/office/drawing/2014/main" xmlns="" id="{C0B1A991-CA36-4CC5-B12A-18598E94AED4}"/>
                  </a:ext>
                </a:extLst>
              </p:cNvPr>
              <p:cNvGrpSpPr>
                <a:grpSpLocks/>
              </p:cNvGrpSpPr>
              <p:nvPr/>
            </p:nvGrpSpPr>
            <p:grpSpPr bwMode="auto">
              <a:xfrm>
                <a:off x="3037" y="1856"/>
                <a:ext cx="275" cy="272"/>
                <a:chOff x="2556" y="384"/>
                <a:chExt cx="426" cy="384"/>
              </a:xfrm>
            </p:grpSpPr>
            <p:sp>
              <p:nvSpPr>
                <p:cNvPr id="18491" name="Rectangle 59">
                  <a:extLst>
                    <a:ext uri="{FF2B5EF4-FFF2-40B4-BE49-F238E27FC236}">
                      <a16:creationId xmlns:a16="http://schemas.microsoft.com/office/drawing/2014/main" xmlns="" id="{F89871D6-7501-4CE8-94A8-595E2084C384}"/>
                    </a:ext>
                  </a:extLst>
                </p:cNvPr>
                <p:cNvSpPr>
                  <a:spLocks noChangeArrowheads="1"/>
                </p:cNvSpPr>
                <p:nvPr/>
              </p:nvSpPr>
              <p:spPr bwMode="auto">
                <a:xfrm>
                  <a:off x="2599" y="384"/>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8492" name="Rectangle 60">
                  <a:extLst>
                    <a:ext uri="{FF2B5EF4-FFF2-40B4-BE49-F238E27FC236}">
                      <a16:creationId xmlns:a16="http://schemas.microsoft.com/office/drawing/2014/main" xmlns="" id="{C85AC4C4-705A-4F02-BF12-EE5D16727DC6}"/>
                    </a:ext>
                  </a:extLst>
                </p:cNvPr>
                <p:cNvSpPr>
                  <a:spLocks noChangeArrowheads="1"/>
                </p:cNvSpPr>
                <p:nvPr/>
              </p:nvSpPr>
              <p:spPr bwMode="auto">
                <a:xfrm>
                  <a:off x="2556" y="384"/>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93" name="Group 61">
                <a:extLst>
                  <a:ext uri="{FF2B5EF4-FFF2-40B4-BE49-F238E27FC236}">
                    <a16:creationId xmlns:a16="http://schemas.microsoft.com/office/drawing/2014/main" xmlns="" id="{6058446D-C970-43D8-BE8E-D3C0A7D81185}"/>
                  </a:ext>
                </a:extLst>
              </p:cNvPr>
              <p:cNvGrpSpPr>
                <a:grpSpLocks/>
              </p:cNvGrpSpPr>
              <p:nvPr/>
            </p:nvGrpSpPr>
            <p:grpSpPr bwMode="auto">
              <a:xfrm>
                <a:off x="1008" y="2128"/>
                <a:ext cx="656" cy="272"/>
                <a:chOff x="0" y="768"/>
                <a:chExt cx="426" cy="384"/>
              </a:xfrm>
            </p:grpSpPr>
            <p:sp>
              <p:nvSpPr>
                <p:cNvPr id="18494" name="Rectangle 62">
                  <a:extLst>
                    <a:ext uri="{FF2B5EF4-FFF2-40B4-BE49-F238E27FC236}">
                      <a16:creationId xmlns:a16="http://schemas.microsoft.com/office/drawing/2014/main" xmlns="" id="{D1037B70-DF33-4230-99A0-93F0E6D0AF8C}"/>
                    </a:ext>
                  </a:extLst>
                </p:cNvPr>
                <p:cNvSpPr>
                  <a:spLocks noChangeArrowheads="1"/>
                </p:cNvSpPr>
                <p:nvPr/>
              </p:nvSpPr>
              <p:spPr bwMode="auto">
                <a:xfrm>
                  <a:off x="43"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教育</a:t>
                  </a:r>
                </a:p>
                <a:p>
                  <a:pPr algn="ctr" eaLnBrk="0" hangingPunct="0"/>
                  <a:endParaRPr lang="en-US" altLang="zh-CN" b="1"/>
                </a:p>
              </p:txBody>
            </p:sp>
            <p:sp>
              <p:nvSpPr>
                <p:cNvPr id="18495" name="Rectangle 63">
                  <a:extLst>
                    <a:ext uri="{FF2B5EF4-FFF2-40B4-BE49-F238E27FC236}">
                      <a16:creationId xmlns:a16="http://schemas.microsoft.com/office/drawing/2014/main" xmlns="" id="{E4C6C9D3-5108-4E87-88F6-F7BA9B4A3C7E}"/>
                    </a:ext>
                  </a:extLst>
                </p:cNvPr>
                <p:cNvSpPr>
                  <a:spLocks noChangeArrowheads="1"/>
                </p:cNvSpPr>
                <p:nvPr/>
              </p:nvSpPr>
              <p:spPr bwMode="auto">
                <a:xfrm>
                  <a:off x="0"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96" name="Group 64">
                <a:extLst>
                  <a:ext uri="{FF2B5EF4-FFF2-40B4-BE49-F238E27FC236}">
                    <a16:creationId xmlns:a16="http://schemas.microsoft.com/office/drawing/2014/main" xmlns="" id="{95DBA4D1-1FA9-47C1-B23D-22EF43719E50}"/>
                  </a:ext>
                </a:extLst>
              </p:cNvPr>
              <p:cNvGrpSpPr>
                <a:grpSpLocks/>
              </p:cNvGrpSpPr>
              <p:nvPr/>
            </p:nvGrpSpPr>
            <p:grpSpPr bwMode="auto">
              <a:xfrm>
                <a:off x="1664" y="2128"/>
                <a:ext cx="274" cy="272"/>
                <a:chOff x="426" y="768"/>
                <a:chExt cx="426" cy="384"/>
              </a:xfrm>
            </p:grpSpPr>
            <p:sp>
              <p:nvSpPr>
                <p:cNvPr id="18497" name="Rectangle 65">
                  <a:extLst>
                    <a:ext uri="{FF2B5EF4-FFF2-40B4-BE49-F238E27FC236}">
                      <a16:creationId xmlns:a16="http://schemas.microsoft.com/office/drawing/2014/main" xmlns="" id="{CE0888C9-D5C8-4C9B-A44D-2FDAB4C70FE5}"/>
                    </a:ext>
                  </a:extLst>
                </p:cNvPr>
                <p:cNvSpPr>
                  <a:spLocks noChangeArrowheads="1"/>
                </p:cNvSpPr>
                <p:nvPr/>
              </p:nvSpPr>
              <p:spPr bwMode="auto">
                <a:xfrm>
                  <a:off x="469"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8498" name="Rectangle 66">
                  <a:extLst>
                    <a:ext uri="{FF2B5EF4-FFF2-40B4-BE49-F238E27FC236}">
                      <a16:creationId xmlns:a16="http://schemas.microsoft.com/office/drawing/2014/main" xmlns="" id="{4BF6A433-8F7F-4A7F-A56B-799F4D7A972A}"/>
                    </a:ext>
                  </a:extLst>
                </p:cNvPr>
                <p:cNvSpPr>
                  <a:spLocks noChangeArrowheads="1"/>
                </p:cNvSpPr>
                <p:nvPr/>
              </p:nvSpPr>
              <p:spPr bwMode="auto">
                <a:xfrm>
                  <a:off x="426"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99" name="Group 67">
                <a:extLst>
                  <a:ext uri="{FF2B5EF4-FFF2-40B4-BE49-F238E27FC236}">
                    <a16:creationId xmlns:a16="http://schemas.microsoft.com/office/drawing/2014/main" xmlns="" id="{4A013FC5-D89B-4F91-A2C9-489359CB7336}"/>
                  </a:ext>
                </a:extLst>
              </p:cNvPr>
              <p:cNvGrpSpPr>
                <a:grpSpLocks/>
              </p:cNvGrpSpPr>
              <p:nvPr/>
            </p:nvGrpSpPr>
            <p:grpSpPr bwMode="auto">
              <a:xfrm>
                <a:off x="1938" y="2128"/>
                <a:ext cx="275" cy="272"/>
                <a:chOff x="852" y="768"/>
                <a:chExt cx="426" cy="384"/>
              </a:xfrm>
            </p:grpSpPr>
            <p:sp>
              <p:nvSpPr>
                <p:cNvPr id="18500" name="Rectangle 68">
                  <a:extLst>
                    <a:ext uri="{FF2B5EF4-FFF2-40B4-BE49-F238E27FC236}">
                      <a16:creationId xmlns:a16="http://schemas.microsoft.com/office/drawing/2014/main" xmlns="" id="{93147D07-CA0C-4AFA-B0A3-161966C892D8}"/>
                    </a:ext>
                  </a:extLst>
                </p:cNvPr>
                <p:cNvSpPr>
                  <a:spLocks noChangeArrowheads="1"/>
                </p:cNvSpPr>
                <p:nvPr/>
              </p:nvSpPr>
              <p:spPr bwMode="auto">
                <a:xfrm>
                  <a:off x="895"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8501" name="Rectangle 69">
                  <a:extLst>
                    <a:ext uri="{FF2B5EF4-FFF2-40B4-BE49-F238E27FC236}">
                      <a16:creationId xmlns:a16="http://schemas.microsoft.com/office/drawing/2014/main" xmlns="" id="{66C2310F-37BF-4968-B4ED-5472B242376F}"/>
                    </a:ext>
                  </a:extLst>
                </p:cNvPr>
                <p:cNvSpPr>
                  <a:spLocks noChangeArrowheads="1"/>
                </p:cNvSpPr>
                <p:nvPr/>
              </p:nvSpPr>
              <p:spPr bwMode="auto">
                <a:xfrm>
                  <a:off x="852"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02" name="Group 70">
                <a:extLst>
                  <a:ext uri="{FF2B5EF4-FFF2-40B4-BE49-F238E27FC236}">
                    <a16:creationId xmlns:a16="http://schemas.microsoft.com/office/drawing/2014/main" xmlns="" id="{7AE1031C-6001-4082-9E9C-0EBA3AD70E10}"/>
                  </a:ext>
                </a:extLst>
              </p:cNvPr>
              <p:cNvGrpSpPr>
                <a:grpSpLocks/>
              </p:cNvGrpSpPr>
              <p:nvPr/>
            </p:nvGrpSpPr>
            <p:grpSpPr bwMode="auto">
              <a:xfrm>
                <a:off x="2213" y="2128"/>
                <a:ext cx="275" cy="272"/>
                <a:chOff x="1278" y="768"/>
                <a:chExt cx="426" cy="384"/>
              </a:xfrm>
            </p:grpSpPr>
            <p:sp>
              <p:nvSpPr>
                <p:cNvPr id="18503" name="Rectangle 71">
                  <a:extLst>
                    <a:ext uri="{FF2B5EF4-FFF2-40B4-BE49-F238E27FC236}">
                      <a16:creationId xmlns:a16="http://schemas.microsoft.com/office/drawing/2014/main" xmlns="" id="{94DFD185-94EF-4B6E-9864-350DEFC108C4}"/>
                    </a:ext>
                  </a:extLst>
                </p:cNvPr>
                <p:cNvSpPr>
                  <a:spLocks noChangeArrowheads="1"/>
                </p:cNvSpPr>
                <p:nvPr/>
              </p:nvSpPr>
              <p:spPr bwMode="auto">
                <a:xfrm>
                  <a:off x="1321"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2</a:t>
                  </a:r>
                </a:p>
                <a:p>
                  <a:pPr algn="ctr" eaLnBrk="0" hangingPunct="0"/>
                  <a:endParaRPr lang="en-US" altLang="zh-CN" b="1"/>
                </a:p>
              </p:txBody>
            </p:sp>
            <p:sp>
              <p:nvSpPr>
                <p:cNvPr id="18504" name="Rectangle 72">
                  <a:extLst>
                    <a:ext uri="{FF2B5EF4-FFF2-40B4-BE49-F238E27FC236}">
                      <a16:creationId xmlns:a16="http://schemas.microsoft.com/office/drawing/2014/main" xmlns="" id="{D81D3F4F-DCF6-4972-B913-5B61EDC73395}"/>
                    </a:ext>
                  </a:extLst>
                </p:cNvPr>
                <p:cNvSpPr>
                  <a:spLocks noChangeArrowheads="1"/>
                </p:cNvSpPr>
                <p:nvPr/>
              </p:nvSpPr>
              <p:spPr bwMode="auto">
                <a:xfrm>
                  <a:off x="1278"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05" name="Group 73">
                <a:extLst>
                  <a:ext uri="{FF2B5EF4-FFF2-40B4-BE49-F238E27FC236}">
                    <a16:creationId xmlns:a16="http://schemas.microsoft.com/office/drawing/2014/main" xmlns="" id="{15889484-AEAD-41D1-82D8-01C2FDA9B4F1}"/>
                  </a:ext>
                </a:extLst>
              </p:cNvPr>
              <p:cNvGrpSpPr>
                <a:grpSpLocks/>
              </p:cNvGrpSpPr>
              <p:nvPr/>
            </p:nvGrpSpPr>
            <p:grpSpPr bwMode="auto">
              <a:xfrm>
                <a:off x="2488" y="2128"/>
                <a:ext cx="275" cy="272"/>
                <a:chOff x="1704" y="768"/>
                <a:chExt cx="426" cy="384"/>
              </a:xfrm>
            </p:grpSpPr>
            <p:sp>
              <p:nvSpPr>
                <p:cNvPr id="18506" name="Rectangle 74">
                  <a:extLst>
                    <a:ext uri="{FF2B5EF4-FFF2-40B4-BE49-F238E27FC236}">
                      <a16:creationId xmlns:a16="http://schemas.microsoft.com/office/drawing/2014/main" xmlns="" id="{C2157639-DA47-4F6A-90A5-9E5765D02DC1}"/>
                    </a:ext>
                  </a:extLst>
                </p:cNvPr>
                <p:cNvSpPr>
                  <a:spLocks noChangeArrowheads="1"/>
                </p:cNvSpPr>
                <p:nvPr/>
              </p:nvSpPr>
              <p:spPr bwMode="auto">
                <a:xfrm>
                  <a:off x="1747"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2</a:t>
                  </a:r>
                </a:p>
                <a:p>
                  <a:pPr algn="ctr" eaLnBrk="0" hangingPunct="0"/>
                  <a:endParaRPr lang="en-US" altLang="zh-CN" b="1"/>
                </a:p>
              </p:txBody>
            </p:sp>
            <p:sp>
              <p:nvSpPr>
                <p:cNvPr id="18507" name="Rectangle 75">
                  <a:extLst>
                    <a:ext uri="{FF2B5EF4-FFF2-40B4-BE49-F238E27FC236}">
                      <a16:creationId xmlns:a16="http://schemas.microsoft.com/office/drawing/2014/main" xmlns="" id="{A217C77A-FECE-4B95-AA30-5EDB5950F53A}"/>
                    </a:ext>
                  </a:extLst>
                </p:cNvPr>
                <p:cNvSpPr>
                  <a:spLocks noChangeArrowheads="1"/>
                </p:cNvSpPr>
                <p:nvPr/>
              </p:nvSpPr>
              <p:spPr bwMode="auto">
                <a:xfrm>
                  <a:off x="1704"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08" name="Group 76">
                <a:extLst>
                  <a:ext uri="{FF2B5EF4-FFF2-40B4-BE49-F238E27FC236}">
                    <a16:creationId xmlns:a16="http://schemas.microsoft.com/office/drawing/2014/main" xmlns="" id="{98A2A71A-93CD-4E05-AB16-C48E96440567}"/>
                  </a:ext>
                </a:extLst>
              </p:cNvPr>
              <p:cNvGrpSpPr>
                <a:grpSpLocks/>
              </p:cNvGrpSpPr>
              <p:nvPr/>
            </p:nvGrpSpPr>
            <p:grpSpPr bwMode="auto">
              <a:xfrm>
                <a:off x="2763" y="2128"/>
                <a:ext cx="274" cy="272"/>
                <a:chOff x="2130" y="768"/>
                <a:chExt cx="426" cy="384"/>
              </a:xfrm>
            </p:grpSpPr>
            <p:sp>
              <p:nvSpPr>
                <p:cNvPr id="18509" name="Rectangle 77">
                  <a:extLst>
                    <a:ext uri="{FF2B5EF4-FFF2-40B4-BE49-F238E27FC236}">
                      <a16:creationId xmlns:a16="http://schemas.microsoft.com/office/drawing/2014/main" xmlns="" id="{3DE3664E-4244-4612-8390-155F0C684BF3}"/>
                    </a:ext>
                  </a:extLst>
                </p:cNvPr>
                <p:cNvSpPr>
                  <a:spLocks noChangeArrowheads="1"/>
                </p:cNvSpPr>
                <p:nvPr/>
              </p:nvSpPr>
              <p:spPr bwMode="auto">
                <a:xfrm>
                  <a:off x="2173"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a:t>
                  </a:r>
                </a:p>
                <a:p>
                  <a:pPr algn="ctr" eaLnBrk="0" hangingPunct="0"/>
                  <a:endParaRPr lang="en-US" altLang="zh-CN" b="1"/>
                </a:p>
              </p:txBody>
            </p:sp>
            <p:sp>
              <p:nvSpPr>
                <p:cNvPr id="18510" name="Rectangle 78">
                  <a:extLst>
                    <a:ext uri="{FF2B5EF4-FFF2-40B4-BE49-F238E27FC236}">
                      <a16:creationId xmlns:a16="http://schemas.microsoft.com/office/drawing/2014/main" xmlns="" id="{A6144904-ECF7-424E-A7AC-3B03B163475D}"/>
                    </a:ext>
                  </a:extLst>
                </p:cNvPr>
                <p:cNvSpPr>
                  <a:spLocks noChangeArrowheads="1"/>
                </p:cNvSpPr>
                <p:nvPr/>
              </p:nvSpPr>
              <p:spPr bwMode="auto">
                <a:xfrm>
                  <a:off x="2130"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11" name="Group 79">
                <a:extLst>
                  <a:ext uri="{FF2B5EF4-FFF2-40B4-BE49-F238E27FC236}">
                    <a16:creationId xmlns:a16="http://schemas.microsoft.com/office/drawing/2014/main" xmlns="" id="{75916F1B-3BEE-4A65-A181-D1ABD397A9D7}"/>
                  </a:ext>
                </a:extLst>
              </p:cNvPr>
              <p:cNvGrpSpPr>
                <a:grpSpLocks/>
              </p:cNvGrpSpPr>
              <p:nvPr/>
            </p:nvGrpSpPr>
            <p:grpSpPr bwMode="auto">
              <a:xfrm>
                <a:off x="3037" y="2128"/>
                <a:ext cx="275" cy="272"/>
                <a:chOff x="2556" y="768"/>
                <a:chExt cx="426" cy="384"/>
              </a:xfrm>
            </p:grpSpPr>
            <p:sp>
              <p:nvSpPr>
                <p:cNvPr id="18512" name="Rectangle 80">
                  <a:extLst>
                    <a:ext uri="{FF2B5EF4-FFF2-40B4-BE49-F238E27FC236}">
                      <a16:creationId xmlns:a16="http://schemas.microsoft.com/office/drawing/2014/main" xmlns="" id="{21781675-C5AF-4939-8C4C-7A405A078BE9}"/>
                    </a:ext>
                  </a:extLst>
                </p:cNvPr>
                <p:cNvSpPr>
                  <a:spLocks noChangeArrowheads="1"/>
                </p:cNvSpPr>
                <p:nvPr/>
              </p:nvSpPr>
              <p:spPr bwMode="auto">
                <a:xfrm>
                  <a:off x="2599" y="768"/>
                  <a:ext cx="3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a:t>
                  </a:r>
                </a:p>
                <a:p>
                  <a:pPr algn="ctr" eaLnBrk="0" hangingPunct="0"/>
                  <a:endParaRPr lang="en-US" altLang="zh-CN" b="1"/>
                </a:p>
              </p:txBody>
            </p:sp>
            <p:sp>
              <p:nvSpPr>
                <p:cNvPr id="18513" name="Rectangle 81">
                  <a:extLst>
                    <a:ext uri="{FF2B5EF4-FFF2-40B4-BE49-F238E27FC236}">
                      <a16:creationId xmlns:a16="http://schemas.microsoft.com/office/drawing/2014/main" xmlns="" id="{FDEA9E78-194A-4274-873C-D481373E2B4A}"/>
                    </a:ext>
                  </a:extLst>
                </p:cNvPr>
                <p:cNvSpPr>
                  <a:spLocks noChangeArrowheads="1"/>
                </p:cNvSpPr>
                <p:nvPr/>
              </p:nvSpPr>
              <p:spPr bwMode="auto">
                <a:xfrm>
                  <a:off x="2556" y="768"/>
                  <a:ext cx="4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8514" name="Text Box 82">
              <a:extLst>
                <a:ext uri="{FF2B5EF4-FFF2-40B4-BE49-F238E27FC236}">
                  <a16:creationId xmlns:a16="http://schemas.microsoft.com/office/drawing/2014/main" xmlns="" id="{A6964BFB-D44E-4E48-811D-B7851B46E408}"/>
                </a:ext>
              </a:extLst>
            </p:cNvPr>
            <p:cNvSpPr txBox="1">
              <a:spLocks noChangeArrowheads="1"/>
            </p:cNvSpPr>
            <p:nvPr/>
          </p:nvSpPr>
          <p:spPr bwMode="auto">
            <a:xfrm>
              <a:off x="3600" y="108"/>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管理与教育的组合</a:t>
              </a:r>
            </a:p>
          </p:txBody>
        </p:sp>
      </p:grpSp>
      <p:sp>
        <p:nvSpPr>
          <p:cNvPr id="83" name="Rectangle 2">
            <a:extLst>
              <a:ext uri="{FF2B5EF4-FFF2-40B4-BE49-F238E27FC236}">
                <a16:creationId xmlns:a16="http://schemas.microsoft.com/office/drawing/2014/main" xmlns="" id="{2552B0B7-51A5-4C0A-AC93-B3EAF8ACB94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5" name="Picture 2" descr="http://www.scut.edu.cn/publish2/news/intro/logo/resource/1smevus1otq84b.jpg">
            <a:extLst>
              <a:ext uri="{FF2B5EF4-FFF2-40B4-BE49-F238E27FC236}">
                <a16:creationId xmlns:a16="http://schemas.microsoft.com/office/drawing/2014/main" xmlns="" id="{6FD30BA9-07B1-4FFD-8E67-A6439645E9DF}"/>
              </a:ext>
            </a:extLst>
          </p:cNvPr>
          <p:cNvPicPr>
            <a:picLocks noChangeAspect="1" noChangeArrowheads="1"/>
          </p:cNvPicPr>
          <p:nvPr/>
        </p:nvPicPr>
        <p:blipFill>
          <a:blip r:embed="rId9" cstate="print"/>
          <a:srcRect/>
          <a:stretch>
            <a:fillRect/>
          </a:stretch>
        </p:blipFill>
        <p:spPr bwMode="auto">
          <a:xfrm>
            <a:off x="62880" y="44624"/>
            <a:ext cx="692696" cy="692696"/>
          </a:xfrm>
          <a:prstGeom prst="rect">
            <a:avLst/>
          </a:prstGeom>
          <a:noFill/>
        </p:spPr>
      </p:pic>
      <p:sp>
        <p:nvSpPr>
          <p:cNvPr id="86" name="矩形 85">
            <a:extLst>
              <a:ext uri="{FF2B5EF4-FFF2-40B4-BE49-F238E27FC236}">
                <a16:creationId xmlns:a16="http://schemas.microsoft.com/office/drawing/2014/main" xmlns="" id="{D229C7E3-752B-4536-9553-F50F28CF6066}"/>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矩形 1"/>
          <p:cNvSpPr/>
          <p:nvPr/>
        </p:nvSpPr>
        <p:spPr>
          <a:xfrm>
            <a:off x="209917" y="6044360"/>
            <a:ext cx="4572000" cy="646331"/>
          </a:xfrm>
          <a:prstGeom prst="rect">
            <a:avLst/>
          </a:prstGeom>
        </p:spPr>
        <p:txBody>
          <a:bodyPr>
            <a:spAutoFit/>
          </a:bodyPr>
          <a:lstStyle/>
          <a:p>
            <a:r>
              <a:rPr lang="zh-CN" altLang="en-US" dirty="0"/>
              <a:t>正确残差图不仅要体现出</a:t>
            </a:r>
            <a:r>
              <a:rPr lang="zh-CN" altLang="en-US" b="1" dirty="0"/>
              <a:t>随机性</a:t>
            </a:r>
            <a:r>
              <a:rPr lang="en-US" altLang="zh-CN" b="1" dirty="0"/>
              <a:t>(random)</a:t>
            </a:r>
            <a:r>
              <a:rPr lang="zh-CN" altLang="en-US" dirty="0"/>
              <a:t>，还要体现</a:t>
            </a:r>
            <a:r>
              <a:rPr lang="zh-CN" altLang="en-US" b="1" dirty="0"/>
              <a:t>不可预测性</a:t>
            </a:r>
            <a:r>
              <a:rPr lang="en-US" altLang="zh-CN" b="1" dirty="0"/>
              <a:t>(unpredictable</a:t>
            </a:r>
            <a:r>
              <a:rPr lang="en-US" altLang="zh-CN" b="1" dirty="0" smtClean="0"/>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9F4EC4EA-E23D-4E79-A119-85A44FEAE4A0}"/>
              </a:ext>
            </a:extLst>
          </p:cNvPr>
          <p:cNvSpPr>
            <a:spLocks noChangeArrowheads="1"/>
          </p:cNvSpPr>
          <p:nvPr/>
        </p:nvSpPr>
        <p:spPr bwMode="auto">
          <a:xfrm>
            <a:off x="28432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459" name="Object 3">
            <a:extLst>
              <a:ext uri="{FF2B5EF4-FFF2-40B4-BE49-F238E27FC236}">
                <a16:creationId xmlns:a16="http://schemas.microsoft.com/office/drawing/2014/main" xmlns="" id="{E49469AE-B3F0-4CA0-AA28-BF38E15374A8}"/>
              </a:ext>
            </a:extLst>
          </p:cNvPr>
          <p:cNvGraphicFramePr>
            <a:graphicFrameLocks noChangeAspect="1"/>
          </p:cNvGraphicFramePr>
          <p:nvPr>
            <p:extLst>
              <p:ext uri="{D42A27DB-BD31-4B8C-83A1-F6EECF244321}">
                <p14:modId xmlns:p14="http://schemas.microsoft.com/office/powerpoint/2010/main" val="1658121895"/>
              </p:ext>
            </p:extLst>
          </p:nvPr>
        </p:nvGraphicFramePr>
        <p:xfrm>
          <a:off x="1043608" y="1391605"/>
          <a:ext cx="7237412" cy="547688"/>
        </p:xfrm>
        <a:graphic>
          <a:graphicData uri="http://schemas.openxmlformats.org/presentationml/2006/ole">
            <mc:AlternateContent xmlns:mc="http://schemas.openxmlformats.org/markup-compatibility/2006">
              <mc:Choice xmlns:v="urn:schemas-microsoft-com:vml" Requires="v">
                <p:oleObj spid="_x0000_s121895" r:id="rId3" imgW="3454400" imgH="228600" progId="Equation.3">
                  <p:embed/>
                </p:oleObj>
              </mc:Choice>
              <mc:Fallback>
                <p:oleObj r:id="rId3" imgW="3454400" imgH="228600" progId="Equation.3">
                  <p:embed/>
                  <p:pic>
                    <p:nvPicPr>
                      <p:cNvPr id="19459" name="Object 3">
                        <a:extLst>
                          <a:ext uri="{FF2B5EF4-FFF2-40B4-BE49-F238E27FC236}">
                            <a16:creationId xmlns:a16="http://schemas.microsoft.com/office/drawing/2014/main" xmlns="" id="{E49469AE-B3F0-4CA0-AA28-BF38E1537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391605"/>
                        <a:ext cx="7237412" cy="547688"/>
                      </a:xfrm>
                      <a:prstGeom prst="rect">
                        <a:avLst/>
                      </a:prstGeom>
                      <a:solidFill>
                        <a:srgbClr val="FFFF00"/>
                      </a:solidFill>
                    </p:spPr>
                  </p:pic>
                </p:oleObj>
              </mc:Fallback>
            </mc:AlternateContent>
          </a:graphicData>
        </a:graphic>
      </p:graphicFrame>
      <p:sp>
        <p:nvSpPr>
          <p:cNvPr id="19460" name="Text Box 4">
            <a:extLst>
              <a:ext uri="{FF2B5EF4-FFF2-40B4-BE49-F238E27FC236}">
                <a16:creationId xmlns:a16="http://schemas.microsoft.com/office/drawing/2014/main" xmlns="" id="{E357C92F-3364-4E1B-B001-ADDF82F25C76}"/>
              </a:ext>
            </a:extLst>
          </p:cNvPr>
          <p:cNvSpPr txBox="1">
            <a:spLocks noChangeArrowheads="1"/>
          </p:cNvSpPr>
          <p:nvPr/>
        </p:nvSpPr>
        <p:spPr bwMode="auto">
          <a:xfrm>
            <a:off x="284782" y="795164"/>
            <a:ext cx="2665413" cy="57943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1" charset="-122"/>
              </a:rPr>
              <a:t>进一步的模型</a:t>
            </a:r>
          </a:p>
        </p:txBody>
      </p:sp>
      <p:sp>
        <p:nvSpPr>
          <p:cNvPr id="19461" name="Rectangle 5">
            <a:extLst>
              <a:ext uri="{FF2B5EF4-FFF2-40B4-BE49-F238E27FC236}">
                <a16:creationId xmlns:a16="http://schemas.microsoft.com/office/drawing/2014/main" xmlns="" id="{611574C1-4BE8-446C-BCC2-6B1AE73B5618}"/>
              </a:ext>
            </a:extLst>
          </p:cNvPr>
          <p:cNvSpPr>
            <a:spLocks noChangeArrowheads="1"/>
          </p:cNvSpPr>
          <p:nvPr/>
        </p:nvSpPr>
        <p:spPr bwMode="auto">
          <a:xfrm>
            <a:off x="3216275" y="890385"/>
            <a:ext cx="5330825" cy="4889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宋体" panose="02010600030101010101" pitchFamily="2" charset="-122"/>
              </a:rPr>
              <a:t>增加管理</a:t>
            </a:r>
            <a:r>
              <a:rPr lang="en-US" altLang="zh-CN" sz="2600" b="1" i="1" dirty="0"/>
              <a:t>x</a:t>
            </a:r>
            <a:r>
              <a:rPr lang="en-US" altLang="zh-CN" sz="2600" b="1" baseline="-30000" dirty="0"/>
              <a:t>2</a:t>
            </a:r>
            <a:r>
              <a:rPr lang="zh-CN" altLang="en-US" sz="2600" b="1" dirty="0">
                <a:latin typeface="宋体" panose="02010600030101010101" pitchFamily="2" charset="-122"/>
              </a:rPr>
              <a:t>与教育</a:t>
            </a:r>
            <a:r>
              <a:rPr lang="en-US" altLang="zh-CN" sz="2600" b="1" i="1" dirty="0"/>
              <a:t>x</a:t>
            </a:r>
            <a:r>
              <a:rPr lang="en-US" altLang="zh-CN" sz="2600" b="1" baseline="-30000" dirty="0"/>
              <a:t>3</a:t>
            </a:r>
            <a:r>
              <a:rPr lang="en-US" altLang="zh-CN" sz="2600" b="1" dirty="0"/>
              <a:t>, </a:t>
            </a:r>
            <a:r>
              <a:rPr lang="en-US" altLang="zh-CN" sz="2600" b="1" i="1" dirty="0"/>
              <a:t>x</a:t>
            </a:r>
            <a:r>
              <a:rPr lang="en-US" altLang="zh-CN" sz="2600" b="1" baseline="-30000" dirty="0"/>
              <a:t>4</a:t>
            </a:r>
            <a:r>
              <a:rPr lang="zh-CN" altLang="en-US" sz="2600" b="1" dirty="0">
                <a:latin typeface="宋体" panose="02010600030101010101" pitchFamily="2" charset="-122"/>
              </a:rPr>
              <a:t>的交互项</a:t>
            </a:r>
          </a:p>
        </p:txBody>
      </p:sp>
      <p:grpSp>
        <p:nvGrpSpPr>
          <p:cNvPr id="19462" name="Group 6">
            <a:extLst>
              <a:ext uri="{FF2B5EF4-FFF2-40B4-BE49-F238E27FC236}">
                <a16:creationId xmlns:a16="http://schemas.microsoft.com/office/drawing/2014/main" xmlns="" id="{EEC4A70D-77CC-4906-8C07-41B21FC41AC9}"/>
              </a:ext>
            </a:extLst>
          </p:cNvPr>
          <p:cNvGrpSpPr>
            <a:grpSpLocks/>
          </p:cNvGrpSpPr>
          <p:nvPr/>
        </p:nvGrpSpPr>
        <p:grpSpPr bwMode="auto">
          <a:xfrm>
            <a:off x="266700" y="2092945"/>
            <a:ext cx="5181600" cy="3578225"/>
            <a:chOff x="192" y="960"/>
            <a:chExt cx="3264" cy="2254"/>
          </a:xfrm>
        </p:grpSpPr>
        <p:grpSp>
          <p:nvGrpSpPr>
            <p:cNvPr id="19463" name="Group 7">
              <a:extLst>
                <a:ext uri="{FF2B5EF4-FFF2-40B4-BE49-F238E27FC236}">
                  <a16:creationId xmlns:a16="http://schemas.microsoft.com/office/drawing/2014/main" xmlns="" id="{37F05CF3-B2E6-4032-A9DF-C5E18F20FEE5}"/>
                </a:ext>
              </a:extLst>
            </p:cNvPr>
            <p:cNvGrpSpPr>
              <a:grpSpLocks/>
            </p:cNvGrpSpPr>
            <p:nvPr/>
          </p:nvGrpSpPr>
          <p:grpSpPr bwMode="auto">
            <a:xfrm>
              <a:off x="192" y="960"/>
              <a:ext cx="649" cy="252"/>
              <a:chOff x="0" y="0"/>
              <a:chExt cx="391" cy="384"/>
            </a:xfrm>
          </p:grpSpPr>
          <p:sp>
            <p:nvSpPr>
              <p:cNvPr id="19464" name="Rectangle 8">
                <a:extLst>
                  <a:ext uri="{FF2B5EF4-FFF2-40B4-BE49-F238E27FC236}">
                    <a16:creationId xmlns:a16="http://schemas.microsoft.com/office/drawing/2014/main" xmlns="" id="{06E0736A-F4AC-49A9-9D16-62DFB39548E3}"/>
                  </a:ext>
                </a:extLst>
              </p:cNvPr>
              <p:cNvSpPr>
                <a:spLocks noChangeArrowheads="1"/>
              </p:cNvSpPr>
              <p:nvPr/>
            </p:nvSpPr>
            <p:spPr bwMode="auto">
              <a:xfrm>
                <a:off x="43" y="0"/>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参数</a:t>
                </a:r>
              </a:p>
              <a:p>
                <a:pPr algn="ctr" eaLnBrk="0" hangingPunct="0"/>
                <a:endParaRPr lang="en-US" altLang="zh-CN" b="1"/>
              </a:p>
            </p:txBody>
          </p:sp>
          <p:sp>
            <p:nvSpPr>
              <p:cNvPr id="19465" name="Rectangle 9">
                <a:extLst>
                  <a:ext uri="{FF2B5EF4-FFF2-40B4-BE49-F238E27FC236}">
                    <a16:creationId xmlns:a16="http://schemas.microsoft.com/office/drawing/2014/main" xmlns="" id="{14B5E91C-31B6-4A60-B419-5143ADF32AE4}"/>
                  </a:ext>
                </a:extLst>
              </p:cNvPr>
              <p:cNvSpPr>
                <a:spLocks noChangeArrowheads="1"/>
              </p:cNvSpPr>
              <p:nvPr/>
            </p:nvSpPr>
            <p:spPr bwMode="auto">
              <a:xfrm>
                <a:off x="0" y="0"/>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66" name="Group 10">
              <a:extLst>
                <a:ext uri="{FF2B5EF4-FFF2-40B4-BE49-F238E27FC236}">
                  <a16:creationId xmlns:a16="http://schemas.microsoft.com/office/drawing/2014/main" xmlns="" id="{0310B7A2-D545-4CA2-9C0A-831107A4B686}"/>
                </a:ext>
              </a:extLst>
            </p:cNvPr>
            <p:cNvGrpSpPr>
              <a:grpSpLocks/>
            </p:cNvGrpSpPr>
            <p:nvPr/>
          </p:nvGrpSpPr>
          <p:grpSpPr bwMode="auto">
            <a:xfrm>
              <a:off x="841" y="962"/>
              <a:ext cx="1209" cy="250"/>
              <a:chOff x="391" y="0"/>
              <a:chExt cx="861" cy="384"/>
            </a:xfrm>
          </p:grpSpPr>
          <p:sp>
            <p:nvSpPr>
              <p:cNvPr id="19467" name="Rectangle 11">
                <a:extLst>
                  <a:ext uri="{FF2B5EF4-FFF2-40B4-BE49-F238E27FC236}">
                    <a16:creationId xmlns:a16="http://schemas.microsoft.com/office/drawing/2014/main" xmlns="" id="{1EEF5720-A2D6-4CD8-B983-1A66742B7EB8}"/>
                  </a:ext>
                </a:extLst>
              </p:cNvPr>
              <p:cNvSpPr>
                <a:spLocks noChangeArrowheads="1"/>
              </p:cNvSpPr>
              <p:nvPr/>
            </p:nvSpPr>
            <p:spPr bwMode="auto">
              <a:xfrm>
                <a:off x="434" y="0"/>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参数估计值</a:t>
                </a:r>
              </a:p>
              <a:p>
                <a:pPr algn="ctr" eaLnBrk="0" hangingPunct="0"/>
                <a:endParaRPr lang="en-US" altLang="zh-CN" b="1"/>
              </a:p>
            </p:txBody>
          </p:sp>
          <p:sp>
            <p:nvSpPr>
              <p:cNvPr id="19468" name="Rectangle 12">
                <a:extLst>
                  <a:ext uri="{FF2B5EF4-FFF2-40B4-BE49-F238E27FC236}">
                    <a16:creationId xmlns:a16="http://schemas.microsoft.com/office/drawing/2014/main" xmlns="" id="{6EC109D7-51DF-4AF2-86E8-339255A6C664}"/>
                  </a:ext>
                </a:extLst>
              </p:cNvPr>
              <p:cNvSpPr>
                <a:spLocks noChangeArrowheads="1"/>
              </p:cNvSpPr>
              <p:nvPr/>
            </p:nvSpPr>
            <p:spPr bwMode="auto">
              <a:xfrm>
                <a:off x="391" y="0"/>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69" name="Group 13">
              <a:extLst>
                <a:ext uri="{FF2B5EF4-FFF2-40B4-BE49-F238E27FC236}">
                  <a16:creationId xmlns:a16="http://schemas.microsoft.com/office/drawing/2014/main" xmlns="" id="{643B3816-A314-42D0-A3FE-00EC7773B10D}"/>
                </a:ext>
              </a:extLst>
            </p:cNvPr>
            <p:cNvGrpSpPr>
              <a:grpSpLocks/>
            </p:cNvGrpSpPr>
            <p:nvPr/>
          </p:nvGrpSpPr>
          <p:grpSpPr bwMode="auto">
            <a:xfrm>
              <a:off x="2050" y="960"/>
              <a:ext cx="1406" cy="252"/>
              <a:chOff x="1252" y="0"/>
              <a:chExt cx="1238" cy="384"/>
            </a:xfrm>
          </p:grpSpPr>
          <p:sp>
            <p:nvSpPr>
              <p:cNvPr id="19470" name="Rectangle 14">
                <a:extLst>
                  <a:ext uri="{FF2B5EF4-FFF2-40B4-BE49-F238E27FC236}">
                    <a16:creationId xmlns:a16="http://schemas.microsoft.com/office/drawing/2014/main" xmlns="" id="{0546EED6-EEA9-4F04-8D0C-BC490BDB0F62}"/>
                  </a:ext>
                </a:extLst>
              </p:cNvPr>
              <p:cNvSpPr>
                <a:spLocks noChangeArrowheads="1"/>
              </p:cNvSpPr>
              <p:nvPr/>
            </p:nvSpPr>
            <p:spPr bwMode="auto">
              <a:xfrm>
                <a:off x="1295" y="0"/>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置信区间</a:t>
                </a:r>
              </a:p>
              <a:p>
                <a:pPr algn="ctr" eaLnBrk="0" hangingPunct="0"/>
                <a:endParaRPr lang="en-US" altLang="zh-CN" b="1"/>
              </a:p>
            </p:txBody>
          </p:sp>
          <p:sp>
            <p:nvSpPr>
              <p:cNvPr id="19471" name="Rectangle 15">
                <a:extLst>
                  <a:ext uri="{FF2B5EF4-FFF2-40B4-BE49-F238E27FC236}">
                    <a16:creationId xmlns:a16="http://schemas.microsoft.com/office/drawing/2014/main" xmlns="" id="{1BC141F6-F7C8-4BC4-A357-77E420FA240E}"/>
                  </a:ext>
                </a:extLst>
              </p:cNvPr>
              <p:cNvSpPr>
                <a:spLocks noChangeArrowheads="1"/>
              </p:cNvSpPr>
              <p:nvPr/>
            </p:nvSpPr>
            <p:spPr bwMode="auto">
              <a:xfrm>
                <a:off x="1252" y="0"/>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72" name="Group 16">
              <a:extLst>
                <a:ext uri="{FF2B5EF4-FFF2-40B4-BE49-F238E27FC236}">
                  <a16:creationId xmlns:a16="http://schemas.microsoft.com/office/drawing/2014/main" xmlns="" id="{A75F2627-4260-4FB7-BC68-C7D4A5632485}"/>
                </a:ext>
              </a:extLst>
            </p:cNvPr>
            <p:cNvGrpSpPr>
              <a:grpSpLocks/>
            </p:cNvGrpSpPr>
            <p:nvPr/>
          </p:nvGrpSpPr>
          <p:grpSpPr bwMode="auto">
            <a:xfrm>
              <a:off x="192" y="1210"/>
              <a:ext cx="649" cy="252"/>
              <a:chOff x="0" y="384"/>
              <a:chExt cx="391" cy="384"/>
            </a:xfrm>
          </p:grpSpPr>
          <p:sp>
            <p:nvSpPr>
              <p:cNvPr id="19473" name="Rectangle 17">
                <a:extLst>
                  <a:ext uri="{FF2B5EF4-FFF2-40B4-BE49-F238E27FC236}">
                    <a16:creationId xmlns:a16="http://schemas.microsoft.com/office/drawing/2014/main" xmlns="" id="{8D66B035-0433-4810-B7A3-C1D15315B930}"/>
                  </a:ext>
                </a:extLst>
              </p:cNvPr>
              <p:cNvSpPr>
                <a:spLocks noChangeArrowheads="1"/>
              </p:cNvSpPr>
              <p:nvPr/>
            </p:nvSpPr>
            <p:spPr bwMode="auto">
              <a:xfrm>
                <a:off x="43" y="384"/>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endParaRPr lang="en-US" altLang="zh-CN" b="1"/>
              </a:p>
              <a:p>
                <a:pPr algn="ctr" eaLnBrk="0" hangingPunct="0"/>
                <a:endParaRPr lang="en-US" altLang="zh-CN" b="1"/>
              </a:p>
            </p:txBody>
          </p:sp>
          <p:sp>
            <p:nvSpPr>
              <p:cNvPr id="19474" name="Rectangle 18">
                <a:extLst>
                  <a:ext uri="{FF2B5EF4-FFF2-40B4-BE49-F238E27FC236}">
                    <a16:creationId xmlns:a16="http://schemas.microsoft.com/office/drawing/2014/main" xmlns="" id="{43B85D68-8A61-4849-8948-0F8E3A6BCE20}"/>
                  </a:ext>
                </a:extLst>
              </p:cNvPr>
              <p:cNvSpPr>
                <a:spLocks noChangeArrowheads="1"/>
              </p:cNvSpPr>
              <p:nvPr/>
            </p:nvSpPr>
            <p:spPr bwMode="auto">
              <a:xfrm>
                <a:off x="0" y="384"/>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75" name="Group 19">
              <a:extLst>
                <a:ext uri="{FF2B5EF4-FFF2-40B4-BE49-F238E27FC236}">
                  <a16:creationId xmlns:a16="http://schemas.microsoft.com/office/drawing/2014/main" xmlns="" id="{D1F34321-BFA5-4265-971D-9384617B2ED2}"/>
                </a:ext>
              </a:extLst>
            </p:cNvPr>
            <p:cNvGrpSpPr>
              <a:grpSpLocks/>
            </p:cNvGrpSpPr>
            <p:nvPr/>
          </p:nvGrpSpPr>
          <p:grpSpPr bwMode="auto">
            <a:xfrm>
              <a:off x="841" y="1212"/>
              <a:ext cx="1209" cy="250"/>
              <a:chOff x="391" y="384"/>
              <a:chExt cx="861" cy="384"/>
            </a:xfrm>
          </p:grpSpPr>
          <p:sp>
            <p:nvSpPr>
              <p:cNvPr id="19476" name="Rectangle 20">
                <a:extLst>
                  <a:ext uri="{FF2B5EF4-FFF2-40B4-BE49-F238E27FC236}">
                    <a16:creationId xmlns:a16="http://schemas.microsoft.com/office/drawing/2014/main" xmlns="" id="{1C991488-20D2-442B-979E-C72E3C145588}"/>
                  </a:ext>
                </a:extLst>
              </p:cNvPr>
              <p:cNvSpPr>
                <a:spLocks noChangeArrowheads="1"/>
              </p:cNvSpPr>
              <p:nvPr/>
            </p:nvSpPr>
            <p:spPr bwMode="auto">
              <a:xfrm>
                <a:off x="434" y="384"/>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11204</a:t>
                </a:r>
              </a:p>
              <a:p>
                <a:pPr algn="ctr" eaLnBrk="0" hangingPunct="0"/>
                <a:endParaRPr lang="en-US" altLang="zh-CN" b="1"/>
              </a:p>
            </p:txBody>
          </p:sp>
          <p:sp>
            <p:nvSpPr>
              <p:cNvPr id="19477" name="Rectangle 21">
                <a:extLst>
                  <a:ext uri="{FF2B5EF4-FFF2-40B4-BE49-F238E27FC236}">
                    <a16:creationId xmlns:a16="http://schemas.microsoft.com/office/drawing/2014/main" xmlns="" id="{F76B268B-4A8F-4A18-AD23-F9728DF24192}"/>
                  </a:ext>
                </a:extLst>
              </p:cNvPr>
              <p:cNvSpPr>
                <a:spLocks noChangeArrowheads="1"/>
              </p:cNvSpPr>
              <p:nvPr/>
            </p:nvSpPr>
            <p:spPr bwMode="auto">
              <a:xfrm>
                <a:off x="391" y="384"/>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78" name="Group 22">
              <a:extLst>
                <a:ext uri="{FF2B5EF4-FFF2-40B4-BE49-F238E27FC236}">
                  <a16:creationId xmlns:a16="http://schemas.microsoft.com/office/drawing/2014/main" xmlns="" id="{ECC80F59-5EA5-47D1-A70D-283EC4B2A206}"/>
                </a:ext>
              </a:extLst>
            </p:cNvPr>
            <p:cNvGrpSpPr>
              <a:grpSpLocks/>
            </p:cNvGrpSpPr>
            <p:nvPr/>
          </p:nvGrpSpPr>
          <p:grpSpPr bwMode="auto">
            <a:xfrm>
              <a:off x="2050" y="1210"/>
              <a:ext cx="1406" cy="252"/>
              <a:chOff x="1252" y="384"/>
              <a:chExt cx="1238" cy="384"/>
            </a:xfrm>
          </p:grpSpPr>
          <p:sp>
            <p:nvSpPr>
              <p:cNvPr id="19479" name="Rectangle 23">
                <a:extLst>
                  <a:ext uri="{FF2B5EF4-FFF2-40B4-BE49-F238E27FC236}">
                    <a16:creationId xmlns:a16="http://schemas.microsoft.com/office/drawing/2014/main" xmlns="" id="{625DE9A5-EFA9-484A-8735-27FD7F8285F5}"/>
                  </a:ext>
                </a:extLst>
              </p:cNvPr>
              <p:cNvSpPr>
                <a:spLocks noChangeArrowheads="1"/>
              </p:cNvSpPr>
              <p:nvPr/>
            </p:nvSpPr>
            <p:spPr bwMode="auto">
              <a:xfrm>
                <a:off x="1295" y="384"/>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[11044  11363]</a:t>
                </a:r>
              </a:p>
              <a:p>
                <a:pPr algn="ctr" eaLnBrk="0" hangingPunct="0"/>
                <a:endParaRPr lang="en-US" altLang="zh-CN" b="1"/>
              </a:p>
            </p:txBody>
          </p:sp>
          <p:sp>
            <p:nvSpPr>
              <p:cNvPr id="19480" name="Rectangle 24">
                <a:extLst>
                  <a:ext uri="{FF2B5EF4-FFF2-40B4-BE49-F238E27FC236}">
                    <a16:creationId xmlns:a16="http://schemas.microsoft.com/office/drawing/2014/main" xmlns="" id="{16035733-17C6-41DC-B1EF-7D3E16237B50}"/>
                  </a:ext>
                </a:extLst>
              </p:cNvPr>
              <p:cNvSpPr>
                <a:spLocks noChangeArrowheads="1"/>
              </p:cNvSpPr>
              <p:nvPr/>
            </p:nvSpPr>
            <p:spPr bwMode="auto">
              <a:xfrm>
                <a:off x="1252" y="384"/>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81" name="Group 25">
              <a:extLst>
                <a:ext uri="{FF2B5EF4-FFF2-40B4-BE49-F238E27FC236}">
                  <a16:creationId xmlns:a16="http://schemas.microsoft.com/office/drawing/2014/main" xmlns="" id="{93909597-D642-4021-B8C2-C4771FB7EA9B}"/>
                </a:ext>
              </a:extLst>
            </p:cNvPr>
            <p:cNvGrpSpPr>
              <a:grpSpLocks/>
            </p:cNvGrpSpPr>
            <p:nvPr/>
          </p:nvGrpSpPr>
          <p:grpSpPr bwMode="auto">
            <a:xfrm>
              <a:off x="192" y="1460"/>
              <a:ext cx="649" cy="253"/>
              <a:chOff x="0" y="768"/>
              <a:chExt cx="391" cy="384"/>
            </a:xfrm>
          </p:grpSpPr>
          <p:sp>
            <p:nvSpPr>
              <p:cNvPr id="19482" name="Rectangle 26">
                <a:extLst>
                  <a:ext uri="{FF2B5EF4-FFF2-40B4-BE49-F238E27FC236}">
                    <a16:creationId xmlns:a16="http://schemas.microsoft.com/office/drawing/2014/main" xmlns="" id="{F6F880E1-C851-476B-A769-9082B66B5EAD}"/>
                  </a:ext>
                </a:extLst>
              </p:cNvPr>
              <p:cNvSpPr>
                <a:spLocks noChangeArrowheads="1"/>
              </p:cNvSpPr>
              <p:nvPr/>
            </p:nvSpPr>
            <p:spPr bwMode="auto">
              <a:xfrm>
                <a:off x="43" y="768"/>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1</a:t>
                </a:r>
                <a:endParaRPr lang="en-US" altLang="zh-CN" b="1"/>
              </a:p>
              <a:p>
                <a:pPr algn="ctr" eaLnBrk="0" hangingPunct="0"/>
                <a:endParaRPr lang="en-US" altLang="zh-CN" b="1"/>
              </a:p>
            </p:txBody>
          </p:sp>
          <p:sp>
            <p:nvSpPr>
              <p:cNvPr id="19483" name="Rectangle 27">
                <a:extLst>
                  <a:ext uri="{FF2B5EF4-FFF2-40B4-BE49-F238E27FC236}">
                    <a16:creationId xmlns:a16="http://schemas.microsoft.com/office/drawing/2014/main" xmlns="" id="{C976BFEF-759E-4A98-8CD6-6B6648224601}"/>
                  </a:ext>
                </a:extLst>
              </p:cNvPr>
              <p:cNvSpPr>
                <a:spLocks noChangeArrowheads="1"/>
              </p:cNvSpPr>
              <p:nvPr/>
            </p:nvSpPr>
            <p:spPr bwMode="auto">
              <a:xfrm>
                <a:off x="0" y="768"/>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84" name="Group 28">
              <a:extLst>
                <a:ext uri="{FF2B5EF4-FFF2-40B4-BE49-F238E27FC236}">
                  <a16:creationId xmlns:a16="http://schemas.microsoft.com/office/drawing/2014/main" xmlns="" id="{002C31C9-F57C-48B8-B086-ABD39D5D2AB5}"/>
                </a:ext>
              </a:extLst>
            </p:cNvPr>
            <p:cNvGrpSpPr>
              <a:grpSpLocks/>
            </p:cNvGrpSpPr>
            <p:nvPr/>
          </p:nvGrpSpPr>
          <p:grpSpPr bwMode="auto">
            <a:xfrm>
              <a:off x="841" y="1462"/>
              <a:ext cx="1209" cy="251"/>
              <a:chOff x="391" y="768"/>
              <a:chExt cx="861" cy="384"/>
            </a:xfrm>
          </p:grpSpPr>
          <p:sp>
            <p:nvSpPr>
              <p:cNvPr id="19485" name="Rectangle 29">
                <a:extLst>
                  <a:ext uri="{FF2B5EF4-FFF2-40B4-BE49-F238E27FC236}">
                    <a16:creationId xmlns:a16="http://schemas.microsoft.com/office/drawing/2014/main" xmlns="" id="{AC0093B8-A691-4537-BCBC-9C3C0E55CF11}"/>
                  </a:ext>
                </a:extLst>
              </p:cNvPr>
              <p:cNvSpPr>
                <a:spLocks noChangeArrowheads="1"/>
              </p:cNvSpPr>
              <p:nvPr/>
            </p:nvSpPr>
            <p:spPr bwMode="auto">
              <a:xfrm>
                <a:off x="434" y="768"/>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497</a:t>
                </a:r>
              </a:p>
              <a:p>
                <a:pPr algn="ctr" eaLnBrk="0" hangingPunct="0"/>
                <a:endParaRPr lang="en-US" altLang="zh-CN" b="1"/>
              </a:p>
            </p:txBody>
          </p:sp>
          <p:sp>
            <p:nvSpPr>
              <p:cNvPr id="19486" name="Rectangle 30">
                <a:extLst>
                  <a:ext uri="{FF2B5EF4-FFF2-40B4-BE49-F238E27FC236}">
                    <a16:creationId xmlns:a16="http://schemas.microsoft.com/office/drawing/2014/main" xmlns="" id="{A85A2FD2-F9B3-49EA-9CE2-2FE56B50F42D}"/>
                  </a:ext>
                </a:extLst>
              </p:cNvPr>
              <p:cNvSpPr>
                <a:spLocks noChangeArrowheads="1"/>
              </p:cNvSpPr>
              <p:nvPr/>
            </p:nvSpPr>
            <p:spPr bwMode="auto">
              <a:xfrm>
                <a:off x="391" y="768"/>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87" name="Group 31">
              <a:extLst>
                <a:ext uri="{FF2B5EF4-FFF2-40B4-BE49-F238E27FC236}">
                  <a16:creationId xmlns:a16="http://schemas.microsoft.com/office/drawing/2014/main" xmlns="" id="{FDE8169A-EB3F-4032-B771-BD9E77461668}"/>
                </a:ext>
              </a:extLst>
            </p:cNvPr>
            <p:cNvGrpSpPr>
              <a:grpSpLocks/>
            </p:cNvGrpSpPr>
            <p:nvPr/>
          </p:nvGrpSpPr>
          <p:grpSpPr bwMode="auto">
            <a:xfrm>
              <a:off x="2050" y="1460"/>
              <a:ext cx="1406" cy="253"/>
              <a:chOff x="1252" y="768"/>
              <a:chExt cx="1238" cy="384"/>
            </a:xfrm>
          </p:grpSpPr>
          <p:sp>
            <p:nvSpPr>
              <p:cNvPr id="19488" name="Rectangle 32">
                <a:extLst>
                  <a:ext uri="{FF2B5EF4-FFF2-40B4-BE49-F238E27FC236}">
                    <a16:creationId xmlns:a16="http://schemas.microsoft.com/office/drawing/2014/main" xmlns="" id="{06C596BD-CD8A-4697-AA2B-159ABD1A2D63}"/>
                  </a:ext>
                </a:extLst>
              </p:cNvPr>
              <p:cNvSpPr>
                <a:spLocks noChangeArrowheads="1"/>
              </p:cNvSpPr>
              <p:nvPr/>
            </p:nvSpPr>
            <p:spPr bwMode="auto">
              <a:xfrm>
                <a:off x="1295" y="768"/>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[486  508]</a:t>
                </a:r>
              </a:p>
              <a:p>
                <a:pPr algn="ctr" eaLnBrk="0" hangingPunct="0"/>
                <a:endParaRPr lang="en-US" altLang="zh-CN" b="1"/>
              </a:p>
            </p:txBody>
          </p:sp>
          <p:sp>
            <p:nvSpPr>
              <p:cNvPr id="19489" name="Rectangle 33">
                <a:extLst>
                  <a:ext uri="{FF2B5EF4-FFF2-40B4-BE49-F238E27FC236}">
                    <a16:creationId xmlns:a16="http://schemas.microsoft.com/office/drawing/2014/main" xmlns="" id="{245A726E-8C85-444D-8E86-45633DBE63BE}"/>
                  </a:ext>
                </a:extLst>
              </p:cNvPr>
              <p:cNvSpPr>
                <a:spLocks noChangeArrowheads="1"/>
              </p:cNvSpPr>
              <p:nvPr/>
            </p:nvSpPr>
            <p:spPr bwMode="auto">
              <a:xfrm>
                <a:off x="1252" y="768"/>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90" name="Group 34">
              <a:extLst>
                <a:ext uri="{FF2B5EF4-FFF2-40B4-BE49-F238E27FC236}">
                  <a16:creationId xmlns:a16="http://schemas.microsoft.com/office/drawing/2014/main" xmlns="" id="{4F9A6B20-A418-4739-AD48-2E42F5C9F42A}"/>
                </a:ext>
              </a:extLst>
            </p:cNvPr>
            <p:cNvGrpSpPr>
              <a:grpSpLocks/>
            </p:cNvGrpSpPr>
            <p:nvPr/>
          </p:nvGrpSpPr>
          <p:grpSpPr bwMode="auto">
            <a:xfrm>
              <a:off x="192" y="1711"/>
              <a:ext cx="649" cy="252"/>
              <a:chOff x="0" y="1152"/>
              <a:chExt cx="391" cy="384"/>
            </a:xfrm>
          </p:grpSpPr>
          <p:sp>
            <p:nvSpPr>
              <p:cNvPr id="19491" name="Rectangle 35">
                <a:extLst>
                  <a:ext uri="{FF2B5EF4-FFF2-40B4-BE49-F238E27FC236}">
                    <a16:creationId xmlns:a16="http://schemas.microsoft.com/office/drawing/2014/main" xmlns="" id="{72091876-2F3B-47BC-B656-AA8657F0FAF3}"/>
                  </a:ext>
                </a:extLst>
              </p:cNvPr>
              <p:cNvSpPr>
                <a:spLocks noChangeArrowheads="1"/>
              </p:cNvSpPr>
              <p:nvPr/>
            </p:nvSpPr>
            <p:spPr bwMode="auto">
              <a:xfrm>
                <a:off x="43" y="1152"/>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2</a:t>
                </a:r>
                <a:endParaRPr lang="en-US" altLang="zh-CN" b="1"/>
              </a:p>
              <a:p>
                <a:pPr algn="ctr" eaLnBrk="0" hangingPunct="0"/>
                <a:endParaRPr lang="en-US" altLang="zh-CN" b="1"/>
              </a:p>
            </p:txBody>
          </p:sp>
          <p:sp>
            <p:nvSpPr>
              <p:cNvPr id="19492" name="Rectangle 36">
                <a:extLst>
                  <a:ext uri="{FF2B5EF4-FFF2-40B4-BE49-F238E27FC236}">
                    <a16:creationId xmlns:a16="http://schemas.microsoft.com/office/drawing/2014/main" xmlns="" id="{46193F6C-361B-4DCA-9586-80F487123CBA}"/>
                  </a:ext>
                </a:extLst>
              </p:cNvPr>
              <p:cNvSpPr>
                <a:spLocks noChangeArrowheads="1"/>
              </p:cNvSpPr>
              <p:nvPr/>
            </p:nvSpPr>
            <p:spPr bwMode="auto">
              <a:xfrm>
                <a:off x="0" y="1152"/>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93" name="Group 37">
              <a:extLst>
                <a:ext uri="{FF2B5EF4-FFF2-40B4-BE49-F238E27FC236}">
                  <a16:creationId xmlns:a16="http://schemas.microsoft.com/office/drawing/2014/main" xmlns="" id="{4C9E1C83-32E5-4A4F-900B-3A18FED3C0A8}"/>
                </a:ext>
              </a:extLst>
            </p:cNvPr>
            <p:cNvGrpSpPr>
              <a:grpSpLocks/>
            </p:cNvGrpSpPr>
            <p:nvPr/>
          </p:nvGrpSpPr>
          <p:grpSpPr bwMode="auto">
            <a:xfrm>
              <a:off x="841" y="1713"/>
              <a:ext cx="1209" cy="250"/>
              <a:chOff x="391" y="1152"/>
              <a:chExt cx="861" cy="384"/>
            </a:xfrm>
          </p:grpSpPr>
          <p:sp>
            <p:nvSpPr>
              <p:cNvPr id="19494" name="Rectangle 38">
                <a:extLst>
                  <a:ext uri="{FF2B5EF4-FFF2-40B4-BE49-F238E27FC236}">
                    <a16:creationId xmlns:a16="http://schemas.microsoft.com/office/drawing/2014/main" xmlns="" id="{A3673962-AE22-4E06-9B97-46D2B5409A37}"/>
                  </a:ext>
                </a:extLst>
              </p:cNvPr>
              <p:cNvSpPr>
                <a:spLocks noChangeArrowheads="1"/>
              </p:cNvSpPr>
              <p:nvPr/>
            </p:nvSpPr>
            <p:spPr bwMode="auto">
              <a:xfrm>
                <a:off x="434" y="1152"/>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7048</a:t>
                </a:r>
              </a:p>
              <a:p>
                <a:pPr algn="ctr" eaLnBrk="0" hangingPunct="0"/>
                <a:endParaRPr lang="en-US" altLang="zh-CN" b="1"/>
              </a:p>
            </p:txBody>
          </p:sp>
          <p:sp>
            <p:nvSpPr>
              <p:cNvPr id="19495" name="Rectangle 39">
                <a:extLst>
                  <a:ext uri="{FF2B5EF4-FFF2-40B4-BE49-F238E27FC236}">
                    <a16:creationId xmlns:a16="http://schemas.microsoft.com/office/drawing/2014/main" xmlns="" id="{11D5D527-DAFD-45F9-BCD3-B56CD961B444}"/>
                  </a:ext>
                </a:extLst>
              </p:cNvPr>
              <p:cNvSpPr>
                <a:spLocks noChangeArrowheads="1"/>
              </p:cNvSpPr>
              <p:nvPr/>
            </p:nvSpPr>
            <p:spPr bwMode="auto">
              <a:xfrm>
                <a:off x="391" y="1152"/>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96" name="Group 40">
              <a:extLst>
                <a:ext uri="{FF2B5EF4-FFF2-40B4-BE49-F238E27FC236}">
                  <a16:creationId xmlns:a16="http://schemas.microsoft.com/office/drawing/2014/main" xmlns="" id="{C793DC1E-0F9F-4FC2-9CFE-F7F7DF679632}"/>
                </a:ext>
              </a:extLst>
            </p:cNvPr>
            <p:cNvGrpSpPr>
              <a:grpSpLocks/>
            </p:cNvGrpSpPr>
            <p:nvPr/>
          </p:nvGrpSpPr>
          <p:grpSpPr bwMode="auto">
            <a:xfrm>
              <a:off x="2050" y="1711"/>
              <a:ext cx="1406" cy="252"/>
              <a:chOff x="1252" y="1152"/>
              <a:chExt cx="1238" cy="384"/>
            </a:xfrm>
          </p:grpSpPr>
          <p:sp>
            <p:nvSpPr>
              <p:cNvPr id="19497" name="Rectangle 41">
                <a:extLst>
                  <a:ext uri="{FF2B5EF4-FFF2-40B4-BE49-F238E27FC236}">
                    <a16:creationId xmlns:a16="http://schemas.microsoft.com/office/drawing/2014/main" xmlns="" id="{2D78F1AF-5E82-4347-AAA5-D741C3FC8CC7}"/>
                  </a:ext>
                </a:extLst>
              </p:cNvPr>
              <p:cNvSpPr>
                <a:spLocks noChangeArrowheads="1"/>
              </p:cNvSpPr>
              <p:nvPr/>
            </p:nvSpPr>
            <p:spPr bwMode="auto">
              <a:xfrm>
                <a:off x="1295" y="1152"/>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[6841  7255]</a:t>
                </a:r>
              </a:p>
              <a:p>
                <a:pPr algn="ctr" eaLnBrk="0" hangingPunct="0"/>
                <a:endParaRPr lang="en-US" altLang="zh-CN" b="1"/>
              </a:p>
            </p:txBody>
          </p:sp>
          <p:sp>
            <p:nvSpPr>
              <p:cNvPr id="19498" name="Rectangle 42">
                <a:extLst>
                  <a:ext uri="{FF2B5EF4-FFF2-40B4-BE49-F238E27FC236}">
                    <a16:creationId xmlns:a16="http://schemas.microsoft.com/office/drawing/2014/main" xmlns="" id="{71BF0935-3EA9-4089-8ADD-17A2BAF0208F}"/>
                  </a:ext>
                </a:extLst>
              </p:cNvPr>
              <p:cNvSpPr>
                <a:spLocks noChangeArrowheads="1"/>
              </p:cNvSpPr>
              <p:nvPr/>
            </p:nvSpPr>
            <p:spPr bwMode="auto">
              <a:xfrm>
                <a:off x="1252" y="1152"/>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99" name="Group 43">
              <a:extLst>
                <a:ext uri="{FF2B5EF4-FFF2-40B4-BE49-F238E27FC236}">
                  <a16:creationId xmlns:a16="http://schemas.microsoft.com/office/drawing/2014/main" xmlns="" id="{702F0675-F689-4E4B-9B34-6F435F362D91}"/>
                </a:ext>
              </a:extLst>
            </p:cNvPr>
            <p:cNvGrpSpPr>
              <a:grpSpLocks/>
            </p:cNvGrpSpPr>
            <p:nvPr/>
          </p:nvGrpSpPr>
          <p:grpSpPr bwMode="auto">
            <a:xfrm>
              <a:off x="192" y="1961"/>
              <a:ext cx="649" cy="252"/>
              <a:chOff x="0" y="1536"/>
              <a:chExt cx="391" cy="384"/>
            </a:xfrm>
          </p:grpSpPr>
          <p:sp>
            <p:nvSpPr>
              <p:cNvPr id="19500" name="Rectangle 44">
                <a:extLst>
                  <a:ext uri="{FF2B5EF4-FFF2-40B4-BE49-F238E27FC236}">
                    <a16:creationId xmlns:a16="http://schemas.microsoft.com/office/drawing/2014/main" xmlns="" id="{E19B9104-A748-4120-825E-11A0D6A0547A}"/>
                  </a:ext>
                </a:extLst>
              </p:cNvPr>
              <p:cNvSpPr>
                <a:spLocks noChangeArrowheads="1"/>
              </p:cNvSpPr>
              <p:nvPr/>
            </p:nvSpPr>
            <p:spPr bwMode="auto">
              <a:xfrm>
                <a:off x="43" y="1536"/>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3</a:t>
                </a:r>
                <a:endParaRPr lang="en-US" altLang="zh-CN" b="1"/>
              </a:p>
              <a:p>
                <a:pPr algn="ctr" eaLnBrk="0" hangingPunct="0"/>
                <a:endParaRPr lang="en-US" altLang="zh-CN" b="1"/>
              </a:p>
            </p:txBody>
          </p:sp>
          <p:sp>
            <p:nvSpPr>
              <p:cNvPr id="19501" name="Rectangle 45">
                <a:extLst>
                  <a:ext uri="{FF2B5EF4-FFF2-40B4-BE49-F238E27FC236}">
                    <a16:creationId xmlns:a16="http://schemas.microsoft.com/office/drawing/2014/main" xmlns="" id="{149D154E-F61C-4923-8BF6-7A6BE6658962}"/>
                  </a:ext>
                </a:extLst>
              </p:cNvPr>
              <p:cNvSpPr>
                <a:spLocks noChangeArrowheads="1"/>
              </p:cNvSpPr>
              <p:nvPr/>
            </p:nvSpPr>
            <p:spPr bwMode="auto">
              <a:xfrm>
                <a:off x="0" y="1536"/>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02" name="Group 46">
              <a:extLst>
                <a:ext uri="{FF2B5EF4-FFF2-40B4-BE49-F238E27FC236}">
                  <a16:creationId xmlns:a16="http://schemas.microsoft.com/office/drawing/2014/main" xmlns="" id="{591F3A8B-0FA7-4534-A486-EFF16364096D}"/>
                </a:ext>
              </a:extLst>
            </p:cNvPr>
            <p:cNvGrpSpPr>
              <a:grpSpLocks/>
            </p:cNvGrpSpPr>
            <p:nvPr/>
          </p:nvGrpSpPr>
          <p:grpSpPr bwMode="auto">
            <a:xfrm>
              <a:off x="841" y="1963"/>
              <a:ext cx="1209" cy="250"/>
              <a:chOff x="391" y="1536"/>
              <a:chExt cx="861" cy="384"/>
            </a:xfrm>
          </p:grpSpPr>
          <p:sp>
            <p:nvSpPr>
              <p:cNvPr id="19503" name="Rectangle 47">
                <a:extLst>
                  <a:ext uri="{FF2B5EF4-FFF2-40B4-BE49-F238E27FC236}">
                    <a16:creationId xmlns:a16="http://schemas.microsoft.com/office/drawing/2014/main" xmlns="" id="{5DCBDD72-0943-402C-9007-C8E201DD78FF}"/>
                  </a:ext>
                </a:extLst>
              </p:cNvPr>
              <p:cNvSpPr>
                <a:spLocks noChangeArrowheads="1"/>
              </p:cNvSpPr>
              <p:nvPr/>
            </p:nvSpPr>
            <p:spPr bwMode="auto">
              <a:xfrm>
                <a:off x="434" y="1536"/>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-1727</a:t>
                </a:r>
              </a:p>
              <a:p>
                <a:pPr algn="ctr" eaLnBrk="0" hangingPunct="0"/>
                <a:endParaRPr lang="en-US" altLang="zh-CN" b="1"/>
              </a:p>
            </p:txBody>
          </p:sp>
          <p:sp>
            <p:nvSpPr>
              <p:cNvPr id="19504" name="Rectangle 48">
                <a:extLst>
                  <a:ext uri="{FF2B5EF4-FFF2-40B4-BE49-F238E27FC236}">
                    <a16:creationId xmlns:a16="http://schemas.microsoft.com/office/drawing/2014/main" xmlns="" id="{4E6EB89D-7C95-44D4-ACF4-BC13E6FFF4B8}"/>
                  </a:ext>
                </a:extLst>
              </p:cNvPr>
              <p:cNvSpPr>
                <a:spLocks noChangeArrowheads="1"/>
              </p:cNvSpPr>
              <p:nvPr/>
            </p:nvSpPr>
            <p:spPr bwMode="auto">
              <a:xfrm>
                <a:off x="391" y="1536"/>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05" name="Group 49">
              <a:extLst>
                <a:ext uri="{FF2B5EF4-FFF2-40B4-BE49-F238E27FC236}">
                  <a16:creationId xmlns:a16="http://schemas.microsoft.com/office/drawing/2014/main" xmlns="" id="{34A6C24B-F46A-498F-93E3-EE4B29D55315}"/>
                </a:ext>
              </a:extLst>
            </p:cNvPr>
            <p:cNvGrpSpPr>
              <a:grpSpLocks/>
            </p:cNvGrpSpPr>
            <p:nvPr/>
          </p:nvGrpSpPr>
          <p:grpSpPr bwMode="auto">
            <a:xfrm>
              <a:off x="2050" y="1961"/>
              <a:ext cx="1406" cy="252"/>
              <a:chOff x="1252" y="1536"/>
              <a:chExt cx="1238" cy="384"/>
            </a:xfrm>
          </p:grpSpPr>
          <p:sp>
            <p:nvSpPr>
              <p:cNvPr id="19506" name="Rectangle 50">
                <a:extLst>
                  <a:ext uri="{FF2B5EF4-FFF2-40B4-BE49-F238E27FC236}">
                    <a16:creationId xmlns:a16="http://schemas.microsoft.com/office/drawing/2014/main" xmlns="" id="{3A43048B-476C-47E8-90FA-6EE5072CDC16}"/>
                  </a:ext>
                </a:extLst>
              </p:cNvPr>
              <p:cNvSpPr>
                <a:spLocks noChangeArrowheads="1"/>
              </p:cNvSpPr>
              <p:nvPr/>
            </p:nvSpPr>
            <p:spPr bwMode="auto">
              <a:xfrm>
                <a:off x="1295" y="1536"/>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[-1939  -1514]</a:t>
                </a:r>
              </a:p>
              <a:p>
                <a:pPr algn="ctr" eaLnBrk="0" hangingPunct="0"/>
                <a:endParaRPr lang="en-US" altLang="zh-CN" b="1"/>
              </a:p>
            </p:txBody>
          </p:sp>
          <p:sp>
            <p:nvSpPr>
              <p:cNvPr id="19507" name="Rectangle 51">
                <a:extLst>
                  <a:ext uri="{FF2B5EF4-FFF2-40B4-BE49-F238E27FC236}">
                    <a16:creationId xmlns:a16="http://schemas.microsoft.com/office/drawing/2014/main" xmlns="" id="{B53E8B41-102F-4218-A4B9-C41FA4396E68}"/>
                  </a:ext>
                </a:extLst>
              </p:cNvPr>
              <p:cNvSpPr>
                <a:spLocks noChangeArrowheads="1"/>
              </p:cNvSpPr>
              <p:nvPr/>
            </p:nvSpPr>
            <p:spPr bwMode="auto">
              <a:xfrm>
                <a:off x="1252" y="1536"/>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08" name="Group 52">
              <a:extLst>
                <a:ext uri="{FF2B5EF4-FFF2-40B4-BE49-F238E27FC236}">
                  <a16:creationId xmlns:a16="http://schemas.microsoft.com/office/drawing/2014/main" xmlns="" id="{D87960A6-4E12-4DB3-ABD1-860238BC4888}"/>
                </a:ext>
              </a:extLst>
            </p:cNvPr>
            <p:cNvGrpSpPr>
              <a:grpSpLocks/>
            </p:cNvGrpSpPr>
            <p:nvPr/>
          </p:nvGrpSpPr>
          <p:grpSpPr bwMode="auto">
            <a:xfrm>
              <a:off x="192" y="2211"/>
              <a:ext cx="649" cy="252"/>
              <a:chOff x="0" y="1920"/>
              <a:chExt cx="391" cy="384"/>
            </a:xfrm>
          </p:grpSpPr>
          <p:sp>
            <p:nvSpPr>
              <p:cNvPr id="19509" name="Rectangle 53">
                <a:extLst>
                  <a:ext uri="{FF2B5EF4-FFF2-40B4-BE49-F238E27FC236}">
                    <a16:creationId xmlns:a16="http://schemas.microsoft.com/office/drawing/2014/main" xmlns="" id="{F2E7F2A9-6EF7-45E8-BBEC-5F39ED71C30F}"/>
                  </a:ext>
                </a:extLst>
              </p:cNvPr>
              <p:cNvSpPr>
                <a:spLocks noChangeArrowheads="1"/>
              </p:cNvSpPr>
              <p:nvPr/>
            </p:nvSpPr>
            <p:spPr bwMode="auto">
              <a:xfrm>
                <a:off x="43" y="1920"/>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4</a:t>
                </a:r>
                <a:endParaRPr lang="en-US" altLang="zh-CN" b="1"/>
              </a:p>
              <a:p>
                <a:pPr algn="ctr" eaLnBrk="0" hangingPunct="0"/>
                <a:endParaRPr lang="en-US" altLang="zh-CN" b="1"/>
              </a:p>
            </p:txBody>
          </p:sp>
          <p:sp>
            <p:nvSpPr>
              <p:cNvPr id="19510" name="Rectangle 54">
                <a:extLst>
                  <a:ext uri="{FF2B5EF4-FFF2-40B4-BE49-F238E27FC236}">
                    <a16:creationId xmlns:a16="http://schemas.microsoft.com/office/drawing/2014/main" xmlns="" id="{AC45E124-4B4B-4FE7-9FE1-450CB757A453}"/>
                  </a:ext>
                </a:extLst>
              </p:cNvPr>
              <p:cNvSpPr>
                <a:spLocks noChangeArrowheads="1"/>
              </p:cNvSpPr>
              <p:nvPr/>
            </p:nvSpPr>
            <p:spPr bwMode="auto">
              <a:xfrm>
                <a:off x="0" y="1920"/>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11" name="Group 55">
              <a:extLst>
                <a:ext uri="{FF2B5EF4-FFF2-40B4-BE49-F238E27FC236}">
                  <a16:creationId xmlns:a16="http://schemas.microsoft.com/office/drawing/2014/main" xmlns="" id="{D66A1DB1-6B99-454D-B110-7452257D0AC9}"/>
                </a:ext>
              </a:extLst>
            </p:cNvPr>
            <p:cNvGrpSpPr>
              <a:grpSpLocks/>
            </p:cNvGrpSpPr>
            <p:nvPr/>
          </p:nvGrpSpPr>
          <p:grpSpPr bwMode="auto">
            <a:xfrm>
              <a:off x="841" y="2213"/>
              <a:ext cx="1209" cy="250"/>
              <a:chOff x="391" y="1920"/>
              <a:chExt cx="861" cy="384"/>
            </a:xfrm>
          </p:grpSpPr>
          <p:sp>
            <p:nvSpPr>
              <p:cNvPr id="19512" name="Rectangle 56">
                <a:extLst>
                  <a:ext uri="{FF2B5EF4-FFF2-40B4-BE49-F238E27FC236}">
                    <a16:creationId xmlns:a16="http://schemas.microsoft.com/office/drawing/2014/main" xmlns="" id="{42324493-79C1-4F39-85D0-D264341B7864}"/>
                  </a:ext>
                </a:extLst>
              </p:cNvPr>
              <p:cNvSpPr>
                <a:spLocks noChangeArrowheads="1"/>
              </p:cNvSpPr>
              <p:nvPr/>
            </p:nvSpPr>
            <p:spPr bwMode="auto">
              <a:xfrm>
                <a:off x="434" y="1920"/>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-348</a:t>
                </a:r>
              </a:p>
              <a:p>
                <a:pPr algn="ctr" eaLnBrk="0" hangingPunct="0"/>
                <a:endParaRPr lang="en-US" altLang="zh-CN" b="1"/>
              </a:p>
            </p:txBody>
          </p:sp>
          <p:sp>
            <p:nvSpPr>
              <p:cNvPr id="19513" name="Rectangle 57">
                <a:extLst>
                  <a:ext uri="{FF2B5EF4-FFF2-40B4-BE49-F238E27FC236}">
                    <a16:creationId xmlns:a16="http://schemas.microsoft.com/office/drawing/2014/main" xmlns="" id="{673A20AC-89B0-4A99-9940-5A15B44AEFDA}"/>
                  </a:ext>
                </a:extLst>
              </p:cNvPr>
              <p:cNvSpPr>
                <a:spLocks noChangeArrowheads="1"/>
              </p:cNvSpPr>
              <p:nvPr/>
            </p:nvSpPr>
            <p:spPr bwMode="auto">
              <a:xfrm>
                <a:off x="391" y="1920"/>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14" name="Group 58">
              <a:extLst>
                <a:ext uri="{FF2B5EF4-FFF2-40B4-BE49-F238E27FC236}">
                  <a16:creationId xmlns:a16="http://schemas.microsoft.com/office/drawing/2014/main" xmlns="" id="{17FABA56-8C71-47DB-8413-8E1E2D2CF4E7}"/>
                </a:ext>
              </a:extLst>
            </p:cNvPr>
            <p:cNvGrpSpPr>
              <a:grpSpLocks/>
            </p:cNvGrpSpPr>
            <p:nvPr/>
          </p:nvGrpSpPr>
          <p:grpSpPr bwMode="auto">
            <a:xfrm>
              <a:off x="2050" y="2211"/>
              <a:ext cx="1406" cy="252"/>
              <a:chOff x="1252" y="1920"/>
              <a:chExt cx="1238" cy="384"/>
            </a:xfrm>
          </p:grpSpPr>
          <p:sp>
            <p:nvSpPr>
              <p:cNvPr id="19515" name="Rectangle 59">
                <a:extLst>
                  <a:ext uri="{FF2B5EF4-FFF2-40B4-BE49-F238E27FC236}">
                    <a16:creationId xmlns:a16="http://schemas.microsoft.com/office/drawing/2014/main" xmlns="" id="{25CA109F-22D0-48C6-86FE-7E8FEE5731EC}"/>
                  </a:ext>
                </a:extLst>
              </p:cNvPr>
              <p:cNvSpPr>
                <a:spLocks noChangeArrowheads="1"/>
              </p:cNvSpPr>
              <p:nvPr/>
            </p:nvSpPr>
            <p:spPr bwMode="auto">
              <a:xfrm>
                <a:off x="1295" y="1920"/>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[-545  –152]</a:t>
                </a:r>
              </a:p>
              <a:p>
                <a:pPr algn="ctr" eaLnBrk="0" hangingPunct="0"/>
                <a:endParaRPr lang="en-US" altLang="zh-CN" b="1"/>
              </a:p>
            </p:txBody>
          </p:sp>
          <p:sp>
            <p:nvSpPr>
              <p:cNvPr id="19516" name="Rectangle 60">
                <a:extLst>
                  <a:ext uri="{FF2B5EF4-FFF2-40B4-BE49-F238E27FC236}">
                    <a16:creationId xmlns:a16="http://schemas.microsoft.com/office/drawing/2014/main" xmlns="" id="{18E6F876-844D-4AEA-8CBB-029523CA3F50}"/>
                  </a:ext>
                </a:extLst>
              </p:cNvPr>
              <p:cNvSpPr>
                <a:spLocks noChangeArrowheads="1"/>
              </p:cNvSpPr>
              <p:nvPr/>
            </p:nvSpPr>
            <p:spPr bwMode="auto">
              <a:xfrm>
                <a:off x="1252" y="1920"/>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17" name="Group 61">
              <a:extLst>
                <a:ext uri="{FF2B5EF4-FFF2-40B4-BE49-F238E27FC236}">
                  <a16:creationId xmlns:a16="http://schemas.microsoft.com/office/drawing/2014/main" xmlns="" id="{A2780DE2-BB62-46CC-82D9-F03BE3E70CA0}"/>
                </a:ext>
              </a:extLst>
            </p:cNvPr>
            <p:cNvGrpSpPr>
              <a:grpSpLocks/>
            </p:cNvGrpSpPr>
            <p:nvPr/>
          </p:nvGrpSpPr>
          <p:grpSpPr bwMode="auto">
            <a:xfrm>
              <a:off x="192" y="2461"/>
              <a:ext cx="649" cy="253"/>
              <a:chOff x="0" y="2304"/>
              <a:chExt cx="391" cy="384"/>
            </a:xfrm>
          </p:grpSpPr>
          <p:sp>
            <p:nvSpPr>
              <p:cNvPr id="19518" name="Rectangle 62">
                <a:extLst>
                  <a:ext uri="{FF2B5EF4-FFF2-40B4-BE49-F238E27FC236}">
                    <a16:creationId xmlns:a16="http://schemas.microsoft.com/office/drawing/2014/main" xmlns="" id="{1310D0EF-97F3-4D3C-AECE-ECC93741273A}"/>
                  </a:ext>
                </a:extLst>
              </p:cNvPr>
              <p:cNvSpPr>
                <a:spLocks noChangeArrowheads="1"/>
              </p:cNvSpPr>
              <p:nvPr/>
            </p:nvSpPr>
            <p:spPr bwMode="auto">
              <a:xfrm>
                <a:off x="43" y="2304"/>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5</a:t>
                </a:r>
                <a:endParaRPr lang="en-US" altLang="zh-CN" b="1"/>
              </a:p>
              <a:p>
                <a:pPr algn="ctr" eaLnBrk="0" hangingPunct="0"/>
                <a:endParaRPr lang="en-US" altLang="zh-CN" b="1"/>
              </a:p>
            </p:txBody>
          </p:sp>
          <p:sp>
            <p:nvSpPr>
              <p:cNvPr id="19519" name="Rectangle 63">
                <a:extLst>
                  <a:ext uri="{FF2B5EF4-FFF2-40B4-BE49-F238E27FC236}">
                    <a16:creationId xmlns:a16="http://schemas.microsoft.com/office/drawing/2014/main" xmlns="" id="{20A2BBFD-4E07-4769-8511-8664648A470A}"/>
                  </a:ext>
                </a:extLst>
              </p:cNvPr>
              <p:cNvSpPr>
                <a:spLocks noChangeArrowheads="1"/>
              </p:cNvSpPr>
              <p:nvPr/>
            </p:nvSpPr>
            <p:spPr bwMode="auto">
              <a:xfrm>
                <a:off x="0" y="2304"/>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20" name="Group 64">
              <a:extLst>
                <a:ext uri="{FF2B5EF4-FFF2-40B4-BE49-F238E27FC236}">
                  <a16:creationId xmlns:a16="http://schemas.microsoft.com/office/drawing/2014/main" xmlns="" id="{E33CF8EA-C639-4C3D-9DCE-443A619F52AE}"/>
                </a:ext>
              </a:extLst>
            </p:cNvPr>
            <p:cNvGrpSpPr>
              <a:grpSpLocks/>
            </p:cNvGrpSpPr>
            <p:nvPr/>
          </p:nvGrpSpPr>
          <p:grpSpPr bwMode="auto">
            <a:xfrm>
              <a:off x="841" y="2463"/>
              <a:ext cx="1209" cy="251"/>
              <a:chOff x="391" y="2304"/>
              <a:chExt cx="861" cy="384"/>
            </a:xfrm>
          </p:grpSpPr>
          <p:sp>
            <p:nvSpPr>
              <p:cNvPr id="19521" name="Rectangle 65">
                <a:extLst>
                  <a:ext uri="{FF2B5EF4-FFF2-40B4-BE49-F238E27FC236}">
                    <a16:creationId xmlns:a16="http://schemas.microsoft.com/office/drawing/2014/main" xmlns="" id="{F7D18A6C-E1A5-455D-9238-66FCC1C6BBB5}"/>
                  </a:ext>
                </a:extLst>
              </p:cNvPr>
              <p:cNvSpPr>
                <a:spLocks noChangeArrowheads="1"/>
              </p:cNvSpPr>
              <p:nvPr/>
            </p:nvSpPr>
            <p:spPr bwMode="auto">
              <a:xfrm>
                <a:off x="434" y="2304"/>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-3071</a:t>
                </a:r>
              </a:p>
              <a:p>
                <a:pPr algn="ctr" eaLnBrk="0" hangingPunct="0"/>
                <a:endParaRPr lang="en-US" altLang="zh-CN" b="1"/>
              </a:p>
            </p:txBody>
          </p:sp>
          <p:sp>
            <p:nvSpPr>
              <p:cNvPr id="19522" name="Rectangle 66">
                <a:extLst>
                  <a:ext uri="{FF2B5EF4-FFF2-40B4-BE49-F238E27FC236}">
                    <a16:creationId xmlns:a16="http://schemas.microsoft.com/office/drawing/2014/main" xmlns="" id="{1428F5E5-1315-49F4-8E50-6A765C8797DC}"/>
                  </a:ext>
                </a:extLst>
              </p:cNvPr>
              <p:cNvSpPr>
                <a:spLocks noChangeArrowheads="1"/>
              </p:cNvSpPr>
              <p:nvPr/>
            </p:nvSpPr>
            <p:spPr bwMode="auto">
              <a:xfrm>
                <a:off x="391" y="2304"/>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23" name="Group 67">
              <a:extLst>
                <a:ext uri="{FF2B5EF4-FFF2-40B4-BE49-F238E27FC236}">
                  <a16:creationId xmlns:a16="http://schemas.microsoft.com/office/drawing/2014/main" xmlns="" id="{5B1C4AEA-6FC3-42A7-AC2E-942442D30641}"/>
                </a:ext>
              </a:extLst>
            </p:cNvPr>
            <p:cNvGrpSpPr>
              <a:grpSpLocks/>
            </p:cNvGrpSpPr>
            <p:nvPr/>
          </p:nvGrpSpPr>
          <p:grpSpPr bwMode="auto">
            <a:xfrm>
              <a:off x="2050" y="2461"/>
              <a:ext cx="1406" cy="253"/>
              <a:chOff x="1252" y="2304"/>
              <a:chExt cx="1238" cy="384"/>
            </a:xfrm>
          </p:grpSpPr>
          <p:sp>
            <p:nvSpPr>
              <p:cNvPr id="19524" name="Rectangle 68">
                <a:extLst>
                  <a:ext uri="{FF2B5EF4-FFF2-40B4-BE49-F238E27FC236}">
                    <a16:creationId xmlns:a16="http://schemas.microsoft.com/office/drawing/2014/main" xmlns="" id="{987E697C-4B9A-4C48-9524-8DD7D7BC8D8A}"/>
                  </a:ext>
                </a:extLst>
              </p:cNvPr>
              <p:cNvSpPr>
                <a:spLocks noChangeArrowheads="1"/>
              </p:cNvSpPr>
              <p:nvPr/>
            </p:nvSpPr>
            <p:spPr bwMode="auto">
              <a:xfrm>
                <a:off x="1295" y="2304"/>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[-3372 -2769]</a:t>
                </a:r>
              </a:p>
              <a:p>
                <a:pPr algn="ctr" eaLnBrk="0" hangingPunct="0"/>
                <a:endParaRPr lang="en-US" altLang="zh-CN" b="1"/>
              </a:p>
            </p:txBody>
          </p:sp>
          <p:sp>
            <p:nvSpPr>
              <p:cNvPr id="19525" name="Rectangle 69">
                <a:extLst>
                  <a:ext uri="{FF2B5EF4-FFF2-40B4-BE49-F238E27FC236}">
                    <a16:creationId xmlns:a16="http://schemas.microsoft.com/office/drawing/2014/main" xmlns="" id="{4AFC4EC5-1643-461B-B594-41CD4E41F188}"/>
                  </a:ext>
                </a:extLst>
              </p:cNvPr>
              <p:cNvSpPr>
                <a:spLocks noChangeArrowheads="1"/>
              </p:cNvSpPr>
              <p:nvPr/>
            </p:nvSpPr>
            <p:spPr bwMode="auto">
              <a:xfrm>
                <a:off x="1252" y="2304"/>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26" name="Group 70">
              <a:extLst>
                <a:ext uri="{FF2B5EF4-FFF2-40B4-BE49-F238E27FC236}">
                  <a16:creationId xmlns:a16="http://schemas.microsoft.com/office/drawing/2014/main" xmlns="" id="{3F7623EB-282B-4F71-B00F-9F9264A23A1E}"/>
                </a:ext>
              </a:extLst>
            </p:cNvPr>
            <p:cNvGrpSpPr>
              <a:grpSpLocks/>
            </p:cNvGrpSpPr>
            <p:nvPr/>
          </p:nvGrpSpPr>
          <p:grpSpPr bwMode="auto">
            <a:xfrm>
              <a:off x="192" y="2712"/>
              <a:ext cx="649" cy="252"/>
              <a:chOff x="0" y="2688"/>
              <a:chExt cx="391" cy="384"/>
            </a:xfrm>
          </p:grpSpPr>
          <p:sp>
            <p:nvSpPr>
              <p:cNvPr id="19527" name="Rectangle 71">
                <a:extLst>
                  <a:ext uri="{FF2B5EF4-FFF2-40B4-BE49-F238E27FC236}">
                    <a16:creationId xmlns:a16="http://schemas.microsoft.com/office/drawing/2014/main" xmlns="" id="{5D0FEB40-F6B5-407E-9ED3-B6A323F50C37}"/>
                  </a:ext>
                </a:extLst>
              </p:cNvPr>
              <p:cNvSpPr>
                <a:spLocks noChangeArrowheads="1"/>
              </p:cNvSpPr>
              <p:nvPr/>
            </p:nvSpPr>
            <p:spPr bwMode="auto">
              <a:xfrm>
                <a:off x="43" y="2688"/>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6</a:t>
                </a:r>
                <a:endParaRPr lang="en-US" altLang="zh-CN" b="1"/>
              </a:p>
              <a:p>
                <a:pPr algn="ctr" eaLnBrk="0" hangingPunct="0"/>
                <a:endParaRPr lang="en-US" altLang="zh-CN" b="1"/>
              </a:p>
            </p:txBody>
          </p:sp>
          <p:sp>
            <p:nvSpPr>
              <p:cNvPr id="19528" name="Rectangle 72">
                <a:extLst>
                  <a:ext uri="{FF2B5EF4-FFF2-40B4-BE49-F238E27FC236}">
                    <a16:creationId xmlns:a16="http://schemas.microsoft.com/office/drawing/2014/main" xmlns="" id="{7A5C3373-6466-4BCB-BEBC-E6D8ECDC51CA}"/>
                  </a:ext>
                </a:extLst>
              </p:cNvPr>
              <p:cNvSpPr>
                <a:spLocks noChangeArrowheads="1"/>
              </p:cNvSpPr>
              <p:nvPr/>
            </p:nvSpPr>
            <p:spPr bwMode="auto">
              <a:xfrm>
                <a:off x="0" y="2688"/>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29" name="Group 73">
              <a:extLst>
                <a:ext uri="{FF2B5EF4-FFF2-40B4-BE49-F238E27FC236}">
                  <a16:creationId xmlns:a16="http://schemas.microsoft.com/office/drawing/2014/main" xmlns="" id="{CBCEF155-719C-4FDA-A4D5-A2B5E8A4D088}"/>
                </a:ext>
              </a:extLst>
            </p:cNvPr>
            <p:cNvGrpSpPr>
              <a:grpSpLocks/>
            </p:cNvGrpSpPr>
            <p:nvPr/>
          </p:nvGrpSpPr>
          <p:grpSpPr bwMode="auto">
            <a:xfrm>
              <a:off x="841" y="2714"/>
              <a:ext cx="1209" cy="250"/>
              <a:chOff x="391" y="2688"/>
              <a:chExt cx="861" cy="384"/>
            </a:xfrm>
          </p:grpSpPr>
          <p:sp>
            <p:nvSpPr>
              <p:cNvPr id="19530" name="Rectangle 74">
                <a:extLst>
                  <a:ext uri="{FF2B5EF4-FFF2-40B4-BE49-F238E27FC236}">
                    <a16:creationId xmlns:a16="http://schemas.microsoft.com/office/drawing/2014/main" xmlns="" id="{21CDB29C-3499-4ED5-B405-F5F0C3FCCEF8}"/>
                  </a:ext>
                </a:extLst>
              </p:cNvPr>
              <p:cNvSpPr>
                <a:spLocks noChangeArrowheads="1"/>
              </p:cNvSpPr>
              <p:nvPr/>
            </p:nvSpPr>
            <p:spPr bwMode="auto">
              <a:xfrm>
                <a:off x="434" y="2688"/>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1836</a:t>
                </a:r>
              </a:p>
              <a:p>
                <a:pPr algn="ctr" eaLnBrk="0" hangingPunct="0"/>
                <a:endParaRPr lang="en-US" altLang="zh-CN" b="1"/>
              </a:p>
            </p:txBody>
          </p:sp>
          <p:sp>
            <p:nvSpPr>
              <p:cNvPr id="19531" name="Rectangle 75">
                <a:extLst>
                  <a:ext uri="{FF2B5EF4-FFF2-40B4-BE49-F238E27FC236}">
                    <a16:creationId xmlns:a16="http://schemas.microsoft.com/office/drawing/2014/main" xmlns="" id="{10E10D0E-06EE-45A7-9CD2-17BC975CACCD}"/>
                  </a:ext>
                </a:extLst>
              </p:cNvPr>
              <p:cNvSpPr>
                <a:spLocks noChangeArrowheads="1"/>
              </p:cNvSpPr>
              <p:nvPr/>
            </p:nvSpPr>
            <p:spPr bwMode="auto">
              <a:xfrm>
                <a:off x="391" y="2688"/>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32" name="Group 76">
              <a:extLst>
                <a:ext uri="{FF2B5EF4-FFF2-40B4-BE49-F238E27FC236}">
                  <a16:creationId xmlns:a16="http://schemas.microsoft.com/office/drawing/2014/main" xmlns="" id="{3DF8C97F-AA86-465C-A238-FF2E6B33706A}"/>
                </a:ext>
              </a:extLst>
            </p:cNvPr>
            <p:cNvGrpSpPr>
              <a:grpSpLocks/>
            </p:cNvGrpSpPr>
            <p:nvPr/>
          </p:nvGrpSpPr>
          <p:grpSpPr bwMode="auto">
            <a:xfrm>
              <a:off x="2050" y="2712"/>
              <a:ext cx="1406" cy="252"/>
              <a:chOff x="1252" y="2688"/>
              <a:chExt cx="1238" cy="384"/>
            </a:xfrm>
          </p:grpSpPr>
          <p:sp>
            <p:nvSpPr>
              <p:cNvPr id="19533" name="Rectangle 77">
                <a:extLst>
                  <a:ext uri="{FF2B5EF4-FFF2-40B4-BE49-F238E27FC236}">
                    <a16:creationId xmlns:a16="http://schemas.microsoft.com/office/drawing/2014/main" xmlns="" id="{0770491A-BFEE-4E1A-92DE-35C1CE0652AE}"/>
                  </a:ext>
                </a:extLst>
              </p:cNvPr>
              <p:cNvSpPr>
                <a:spLocks noChangeArrowheads="1"/>
              </p:cNvSpPr>
              <p:nvPr/>
            </p:nvSpPr>
            <p:spPr bwMode="auto">
              <a:xfrm>
                <a:off x="1295" y="2688"/>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[1571  2101]</a:t>
                </a:r>
              </a:p>
              <a:p>
                <a:pPr algn="ctr" eaLnBrk="0" hangingPunct="0"/>
                <a:endParaRPr lang="en-US" altLang="zh-CN" b="1"/>
              </a:p>
            </p:txBody>
          </p:sp>
          <p:sp>
            <p:nvSpPr>
              <p:cNvPr id="19534" name="Rectangle 78">
                <a:extLst>
                  <a:ext uri="{FF2B5EF4-FFF2-40B4-BE49-F238E27FC236}">
                    <a16:creationId xmlns:a16="http://schemas.microsoft.com/office/drawing/2014/main" xmlns="" id="{C16188AF-566A-48EA-B184-723172617DCC}"/>
                  </a:ext>
                </a:extLst>
              </p:cNvPr>
              <p:cNvSpPr>
                <a:spLocks noChangeArrowheads="1"/>
              </p:cNvSpPr>
              <p:nvPr/>
            </p:nvSpPr>
            <p:spPr bwMode="auto">
              <a:xfrm>
                <a:off x="1252" y="2688"/>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535" name="Group 79">
              <a:extLst>
                <a:ext uri="{FF2B5EF4-FFF2-40B4-BE49-F238E27FC236}">
                  <a16:creationId xmlns:a16="http://schemas.microsoft.com/office/drawing/2014/main" xmlns="" id="{932F8907-298D-47C7-845D-111B33F8D3CD}"/>
                </a:ext>
              </a:extLst>
            </p:cNvPr>
            <p:cNvGrpSpPr>
              <a:grpSpLocks/>
            </p:cNvGrpSpPr>
            <p:nvPr/>
          </p:nvGrpSpPr>
          <p:grpSpPr bwMode="auto">
            <a:xfrm>
              <a:off x="192" y="2964"/>
              <a:ext cx="3264" cy="250"/>
              <a:chOff x="0" y="3072"/>
              <a:chExt cx="2490" cy="384"/>
            </a:xfrm>
          </p:grpSpPr>
          <p:sp>
            <p:nvSpPr>
              <p:cNvPr id="19536" name="Rectangle 80">
                <a:extLst>
                  <a:ext uri="{FF2B5EF4-FFF2-40B4-BE49-F238E27FC236}">
                    <a16:creationId xmlns:a16="http://schemas.microsoft.com/office/drawing/2014/main" xmlns="" id="{C4D0AB5B-25BC-4910-8CB2-B4095FFB75CF}"/>
                  </a:ext>
                </a:extLst>
              </p:cNvPr>
              <p:cNvSpPr>
                <a:spLocks noChangeArrowheads="1"/>
              </p:cNvSpPr>
              <p:nvPr/>
            </p:nvSpPr>
            <p:spPr bwMode="auto">
              <a:xfrm>
                <a:off x="43" y="3072"/>
                <a:ext cx="24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R</a:t>
                </a:r>
                <a:r>
                  <a:rPr lang="en-US" altLang="zh-CN" b="1" baseline="30000"/>
                  <a:t>2</a:t>
                </a:r>
                <a:r>
                  <a:rPr lang="en-US" altLang="zh-CN" b="1"/>
                  <a:t>=0.999     </a:t>
                </a:r>
                <a:r>
                  <a:rPr lang="en-US" altLang="zh-CN" b="1" i="1"/>
                  <a:t>F</a:t>
                </a:r>
                <a:r>
                  <a:rPr lang="en-US" altLang="zh-CN" b="1"/>
                  <a:t>=554     </a:t>
                </a:r>
                <a:r>
                  <a:rPr lang="en-US" altLang="zh-CN" b="1" i="1"/>
                  <a:t> p</a:t>
                </a:r>
                <a:r>
                  <a:rPr lang="en-US" altLang="zh-CN" b="1"/>
                  <a:t>=0.000</a:t>
                </a:r>
              </a:p>
              <a:p>
                <a:pPr algn="ctr" eaLnBrk="0" hangingPunct="0"/>
                <a:endParaRPr lang="en-US" altLang="zh-CN" b="1"/>
              </a:p>
            </p:txBody>
          </p:sp>
          <p:sp>
            <p:nvSpPr>
              <p:cNvPr id="19537" name="Rectangle 81">
                <a:extLst>
                  <a:ext uri="{FF2B5EF4-FFF2-40B4-BE49-F238E27FC236}">
                    <a16:creationId xmlns:a16="http://schemas.microsoft.com/office/drawing/2014/main" xmlns="" id="{1EBB2603-D5AB-47CA-8F84-3828F1FF180A}"/>
                  </a:ext>
                </a:extLst>
              </p:cNvPr>
              <p:cNvSpPr>
                <a:spLocks noChangeArrowheads="1"/>
              </p:cNvSpPr>
              <p:nvPr/>
            </p:nvSpPr>
            <p:spPr bwMode="auto">
              <a:xfrm>
                <a:off x="0" y="3072"/>
                <a:ext cx="24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9538" name="Text Box 82">
            <a:extLst>
              <a:ext uri="{FF2B5EF4-FFF2-40B4-BE49-F238E27FC236}">
                <a16:creationId xmlns:a16="http://schemas.microsoft.com/office/drawing/2014/main" xmlns="" id="{3DC3A6F1-7A91-41B8-8A3E-FA80DCD99C4E}"/>
              </a:ext>
            </a:extLst>
          </p:cNvPr>
          <p:cNvSpPr txBox="1">
            <a:spLocks noChangeArrowheads="1"/>
          </p:cNvSpPr>
          <p:nvPr/>
        </p:nvSpPr>
        <p:spPr bwMode="auto">
          <a:xfrm>
            <a:off x="236309" y="5770562"/>
            <a:ext cx="4800600" cy="730456"/>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b="1" i="1" dirty="0"/>
              <a:t>R</a:t>
            </a:r>
            <a:r>
              <a:rPr lang="en-US" altLang="zh-CN" b="1" baseline="30000" dirty="0"/>
              <a:t>2</a:t>
            </a:r>
            <a:r>
              <a:rPr lang="en-US" altLang="zh-CN" b="1" dirty="0">
                <a:latin typeface="宋体" panose="02010600030101010101" pitchFamily="2" charset="-122"/>
              </a:rPr>
              <a:t>,</a:t>
            </a:r>
            <a:r>
              <a:rPr lang="en-US" altLang="zh-CN" b="1" i="1" dirty="0"/>
              <a:t>F</a:t>
            </a:r>
            <a:r>
              <a:rPr lang="zh-CN" altLang="en-US" b="1" dirty="0">
                <a:latin typeface="宋体" panose="02010600030101010101" pitchFamily="2" charset="-122"/>
              </a:rPr>
              <a:t>有改进，所有回归系数置信区间都不含零点，模型完全可用 </a:t>
            </a:r>
            <a:r>
              <a:rPr lang="zh-CN" altLang="en-US" b="1" dirty="0"/>
              <a:t> </a:t>
            </a:r>
          </a:p>
        </p:txBody>
      </p:sp>
      <p:sp>
        <p:nvSpPr>
          <p:cNvPr id="19539" name="Text Box 83">
            <a:extLst>
              <a:ext uri="{FF2B5EF4-FFF2-40B4-BE49-F238E27FC236}">
                <a16:creationId xmlns:a16="http://schemas.microsoft.com/office/drawing/2014/main" xmlns="" id="{7D541004-82F8-41F1-80E8-3515FE331860}"/>
              </a:ext>
            </a:extLst>
          </p:cNvPr>
          <p:cNvSpPr txBox="1">
            <a:spLocks noChangeArrowheads="1"/>
          </p:cNvSpPr>
          <p:nvPr/>
        </p:nvSpPr>
        <p:spPr bwMode="auto">
          <a:xfrm>
            <a:off x="5334000" y="5486400"/>
            <a:ext cx="3124200"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宋体" panose="02010600030101010101" pitchFamily="2" charset="-122"/>
              </a:rPr>
              <a:t>消除了不正常现象</a:t>
            </a:r>
            <a:r>
              <a:rPr lang="zh-CN" altLang="en-US" b="1" dirty="0"/>
              <a:t> </a:t>
            </a:r>
          </a:p>
        </p:txBody>
      </p:sp>
      <p:sp>
        <p:nvSpPr>
          <p:cNvPr id="19540" name="Text Box 84">
            <a:extLst>
              <a:ext uri="{FF2B5EF4-FFF2-40B4-BE49-F238E27FC236}">
                <a16:creationId xmlns:a16="http://schemas.microsoft.com/office/drawing/2014/main" xmlns="" id="{ACFDBDA2-477C-411A-A792-A0369073E810}"/>
              </a:ext>
            </a:extLst>
          </p:cNvPr>
          <p:cNvSpPr txBox="1">
            <a:spLocks noChangeArrowheads="1"/>
          </p:cNvSpPr>
          <p:nvPr/>
        </p:nvSpPr>
        <p:spPr bwMode="auto">
          <a:xfrm>
            <a:off x="5334000" y="5924550"/>
            <a:ext cx="3559175"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异常数据</a:t>
            </a:r>
            <a:r>
              <a:rPr lang="en-US" altLang="zh-CN" b="1">
                <a:latin typeface="宋体" panose="02010600030101010101" pitchFamily="2" charset="-122"/>
              </a:rPr>
              <a:t>(</a:t>
            </a:r>
            <a:r>
              <a:rPr lang="en-US" altLang="zh-CN" b="1"/>
              <a:t>33</a:t>
            </a:r>
            <a:r>
              <a:rPr lang="zh-CN" altLang="en-US" b="1">
                <a:latin typeface="宋体" panose="02010600030101010101" pitchFamily="2" charset="-122"/>
              </a:rPr>
              <a:t>号</a:t>
            </a:r>
            <a:r>
              <a:rPr lang="en-US" altLang="zh-CN" b="1">
                <a:latin typeface="宋体" panose="02010600030101010101" pitchFamily="2" charset="-122"/>
              </a:rPr>
              <a:t>)</a:t>
            </a:r>
            <a:r>
              <a:rPr lang="zh-CN" altLang="en-US" b="1">
                <a:latin typeface="宋体" panose="02010600030101010101" pitchFamily="2" charset="-122"/>
              </a:rPr>
              <a:t>应去掉</a:t>
            </a:r>
            <a:r>
              <a:rPr lang="zh-CN" altLang="en-US" b="1"/>
              <a:t> </a:t>
            </a:r>
          </a:p>
        </p:txBody>
      </p:sp>
      <p:grpSp>
        <p:nvGrpSpPr>
          <p:cNvPr id="19541" name="Group 85">
            <a:extLst>
              <a:ext uri="{FF2B5EF4-FFF2-40B4-BE49-F238E27FC236}">
                <a16:creationId xmlns:a16="http://schemas.microsoft.com/office/drawing/2014/main" xmlns="" id="{DDEB0644-22D3-4A50-A403-D0F7FF8292D5}"/>
              </a:ext>
            </a:extLst>
          </p:cNvPr>
          <p:cNvGrpSpPr>
            <a:grpSpLocks/>
          </p:cNvGrpSpPr>
          <p:nvPr/>
        </p:nvGrpSpPr>
        <p:grpSpPr bwMode="auto">
          <a:xfrm>
            <a:off x="5526509" y="1925435"/>
            <a:ext cx="3505200" cy="1828800"/>
            <a:chOff x="3494" y="1044"/>
            <a:chExt cx="2208" cy="1152"/>
          </a:xfrm>
        </p:grpSpPr>
        <p:pic>
          <p:nvPicPr>
            <p:cNvPr id="19542" name="Picture 86">
              <a:extLst>
                <a:ext uri="{FF2B5EF4-FFF2-40B4-BE49-F238E27FC236}">
                  <a16:creationId xmlns:a16="http://schemas.microsoft.com/office/drawing/2014/main" xmlns="" id="{0066A94F-E72F-4057-B24F-7F060D48E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 y="1044"/>
              <a:ext cx="2208" cy="1152"/>
            </a:xfrm>
            <a:prstGeom prst="rect">
              <a:avLst/>
            </a:prstGeom>
            <a:noFill/>
            <a:extLst>
              <a:ext uri="{909E8E84-426E-40DD-AFC4-6F175D3DCCD1}">
                <a14:hiddenFill xmlns:a14="http://schemas.microsoft.com/office/drawing/2010/main">
                  <a:solidFill>
                    <a:srgbClr val="FFFFFF"/>
                  </a:solidFill>
                </a14:hiddenFill>
              </a:ext>
            </a:extLst>
          </p:spPr>
        </p:pic>
        <p:sp>
          <p:nvSpPr>
            <p:cNvPr id="19543" name="Text Box 87">
              <a:extLst>
                <a:ext uri="{FF2B5EF4-FFF2-40B4-BE49-F238E27FC236}">
                  <a16:creationId xmlns:a16="http://schemas.microsoft.com/office/drawing/2014/main" xmlns="" id="{2BEC808E-A5FF-4F26-9D90-73A09A74C979}"/>
                </a:ext>
              </a:extLst>
            </p:cNvPr>
            <p:cNvSpPr txBox="1">
              <a:spLocks noChangeArrowheads="1"/>
            </p:cNvSpPr>
            <p:nvPr/>
          </p:nvSpPr>
          <p:spPr bwMode="auto">
            <a:xfrm>
              <a:off x="3936" y="1680"/>
              <a:ext cx="528"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t>e ~ x</a:t>
              </a:r>
              <a:r>
                <a:rPr lang="en-US" altLang="zh-CN" sz="2000" b="1" baseline="-30000"/>
                <a:t>1</a:t>
              </a:r>
              <a:r>
                <a:rPr lang="en-US" altLang="zh-CN" sz="2000" b="1"/>
                <a:t> </a:t>
              </a:r>
            </a:p>
          </p:txBody>
        </p:sp>
      </p:grpSp>
      <p:grpSp>
        <p:nvGrpSpPr>
          <p:cNvPr id="19544" name="Group 88">
            <a:extLst>
              <a:ext uri="{FF2B5EF4-FFF2-40B4-BE49-F238E27FC236}">
                <a16:creationId xmlns:a16="http://schemas.microsoft.com/office/drawing/2014/main" xmlns="" id="{8F19662C-7C3C-44A1-8AD6-08E781D6ACA1}"/>
              </a:ext>
            </a:extLst>
          </p:cNvPr>
          <p:cNvGrpSpPr>
            <a:grpSpLocks/>
          </p:cNvGrpSpPr>
          <p:nvPr/>
        </p:nvGrpSpPr>
        <p:grpSpPr bwMode="auto">
          <a:xfrm>
            <a:off x="5562600" y="3776663"/>
            <a:ext cx="3505200" cy="1739900"/>
            <a:chOff x="3504" y="2160"/>
            <a:chExt cx="2208" cy="1096"/>
          </a:xfrm>
        </p:grpSpPr>
        <p:pic>
          <p:nvPicPr>
            <p:cNvPr id="19545" name="Picture 89">
              <a:extLst>
                <a:ext uri="{FF2B5EF4-FFF2-40B4-BE49-F238E27FC236}">
                  <a16:creationId xmlns:a16="http://schemas.microsoft.com/office/drawing/2014/main" xmlns="" id="{6F1145C5-4109-4015-A194-42FB7F631B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2160"/>
              <a:ext cx="2208" cy="1096"/>
            </a:xfrm>
            <a:prstGeom prst="rect">
              <a:avLst/>
            </a:prstGeom>
            <a:noFill/>
            <a:extLst>
              <a:ext uri="{909E8E84-426E-40DD-AFC4-6F175D3DCCD1}">
                <a14:hiddenFill xmlns:a14="http://schemas.microsoft.com/office/drawing/2010/main">
                  <a:solidFill>
                    <a:srgbClr val="FFFFFF"/>
                  </a:solidFill>
                </a14:hiddenFill>
              </a:ext>
            </a:extLst>
          </p:spPr>
        </p:pic>
        <p:sp>
          <p:nvSpPr>
            <p:cNvPr id="19546" name="Text Box 90">
              <a:extLst>
                <a:ext uri="{FF2B5EF4-FFF2-40B4-BE49-F238E27FC236}">
                  <a16:creationId xmlns:a16="http://schemas.microsoft.com/office/drawing/2014/main" xmlns="" id="{71B7D65B-3D30-45B4-99A1-9AF533949B35}"/>
                </a:ext>
              </a:extLst>
            </p:cNvPr>
            <p:cNvSpPr txBox="1">
              <a:spLocks noChangeArrowheads="1"/>
            </p:cNvSpPr>
            <p:nvPr/>
          </p:nvSpPr>
          <p:spPr bwMode="auto">
            <a:xfrm>
              <a:off x="3888" y="2784"/>
              <a:ext cx="672"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t>e ~</a:t>
              </a:r>
              <a:r>
                <a:rPr lang="zh-CN" altLang="en-US" sz="2000" b="1">
                  <a:latin typeface="宋体" panose="02010600030101010101" pitchFamily="2" charset="-122"/>
                </a:rPr>
                <a:t>组合</a:t>
              </a:r>
            </a:p>
          </p:txBody>
        </p:sp>
      </p:grpSp>
      <p:grpSp>
        <p:nvGrpSpPr>
          <p:cNvPr id="19547" name="Group 91">
            <a:extLst>
              <a:ext uri="{FF2B5EF4-FFF2-40B4-BE49-F238E27FC236}">
                <a16:creationId xmlns:a16="http://schemas.microsoft.com/office/drawing/2014/main" xmlns="" id="{C3837144-8EF2-44FC-AA20-76B62E3C8984}"/>
              </a:ext>
            </a:extLst>
          </p:cNvPr>
          <p:cNvGrpSpPr>
            <a:grpSpLocks/>
          </p:cNvGrpSpPr>
          <p:nvPr/>
        </p:nvGrpSpPr>
        <p:grpSpPr bwMode="auto">
          <a:xfrm>
            <a:off x="7222119" y="3229788"/>
            <a:ext cx="609600" cy="2209800"/>
            <a:chOff x="4560" y="1824"/>
            <a:chExt cx="384" cy="1392"/>
          </a:xfrm>
        </p:grpSpPr>
        <p:sp>
          <p:nvSpPr>
            <p:cNvPr id="19548" name="Oval 92">
              <a:extLst>
                <a:ext uri="{FF2B5EF4-FFF2-40B4-BE49-F238E27FC236}">
                  <a16:creationId xmlns:a16="http://schemas.microsoft.com/office/drawing/2014/main" xmlns="" id="{1949DFC2-5CB7-4B0B-92CA-17EE0448FA5C}"/>
                </a:ext>
              </a:extLst>
            </p:cNvPr>
            <p:cNvSpPr>
              <a:spLocks noChangeArrowheads="1"/>
            </p:cNvSpPr>
            <p:nvPr/>
          </p:nvSpPr>
          <p:spPr bwMode="auto">
            <a:xfrm>
              <a:off x="4560" y="1824"/>
              <a:ext cx="240" cy="240"/>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9" name="Oval 93">
              <a:extLst>
                <a:ext uri="{FF2B5EF4-FFF2-40B4-BE49-F238E27FC236}">
                  <a16:creationId xmlns:a16="http://schemas.microsoft.com/office/drawing/2014/main" xmlns="" id="{1E25C22E-4346-4A90-AF04-AE242BCE58C0}"/>
                </a:ext>
              </a:extLst>
            </p:cNvPr>
            <p:cNvSpPr>
              <a:spLocks noChangeArrowheads="1"/>
            </p:cNvSpPr>
            <p:nvPr/>
          </p:nvSpPr>
          <p:spPr bwMode="auto">
            <a:xfrm>
              <a:off x="4704" y="2976"/>
              <a:ext cx="240" cy="240"/>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4" name="Rectangle 2">
            <a:extLst>
              <a:ext uri="{FF2B5EF4-FFF2-40B4-BE49-F238E27FC236}">
                <a16:creationId xmlns:a16="http://schemas.microsoft.com/office/drawing/2014/main" xmlns="" id="{B200EF69-627E-4F8D-BB12-3DFE0A538BD7}"/>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96" name="Picture 2" descr="http://www.scut.edu.cn/publish2/news/intro/logo/resource/1smevus1otq84b.jpg">
            <a:extLst>
              <a:ext uri="{FF2B5EF4-FFF2-40B4-BE49-F238E27FC236}">
                <a16:creationId xmlns:a16="http://schemas.microsoft.com/office/drawing/2014/main" xmlns="" id="{C2BA5938-0BA3-4D17-89D1-2A2E61E99334}"/>
              </a:ext>
            </a:extLst>
          </p:cNvPr>
          <p:cNvPicPr>
            <a:picLocks noChangeAspect="1" noChangeArrowheads="1"/>
          </p:cNvPicPr>
          <p:nvPr/>
        </p:nvPicPr>
        <p:blipFill>
          <a:blip r:embed="rId7" cstate="print"/>
          <a:srcRect/>
          <a:stretch>
            <a:fillRect/>
          </a:stretch>
        </p:blipFill>
        <p:spPr bwMode="auto">
          <a:xfrm>
            <a:off x="62880" y="44624"/>
            <a:ext cx="692696" cy="692696"/>
          </a:xfrm>
          <a:prstGeom prst="rect">
            <a:avLst/>
          </a:prstGeom>
          <a:noFill/>
        </p:spPr>
      </p:pic>
      <p:sp>
        <p:nvSpPr>
          <p:cNvPr id="97" name="矩形 96">
            <a:extLst>
              <a:ext uri="{FF2B5EF4-FFF2-40B4-BE49-F238E27FC236}">
                <a16:creationId xmlns:a16="http://schemas.microsoft.com/office/drawing/2014/main" xmlns="" id="{FAC15A6E-7187-4F56-BB3F-EFF9288D1DEA}"/>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xmlns="" id="{2202EC2C-0773-4CC2-9616-AB6C571FB796}"/>
              </a:ext>
            </a:extLst>
          </p:cNvPr>
          <p:cNvSpPr txBox="1">
            <a:spLocks noChangeArrowheads="1"/>
          </p:cNvSpPr>
          <p:nvPr/>
        </p:nvSpPr>
        <p:spPr bwMode="auto">
          <a:xfrm>
            <a:off x="388937" y="852956"/>
            <a:ext cx="4335463" cy="5794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宋体" panose="02010600030101010101" pitchFamily="2" charset="-122"/>
                <a:ea typeface="楷体_GB2312" pitchFamily="1" charset="-122"/>
              </a:rPr>
              <a:t>去掉异常数据后</a:t>
            </a:r>
            <a:r>
              <a:rPr lang="zh-CN" altLang="en-US" sz="3200" b="1">
                <a:ea typeface="楷体_GB2312" pitchFamily="1" charset="-122"/>
              </a:rPr>
              <a:t>的结果</a:t>
            </a:r>
          </a:p>
        </p:txBody>
      </p:sp>
      <p:grpSp>
        <p:nvGrpSpPr>
          <p:cNvPr id="20483" name="Group 3">
            <a:extLst>
              <a:ext uri="{FF2B5EF4-FFF2-40B4-BE49-F238E27FC236}">
                <a16:creationId xmlns:a16="http://schemas.microsoft.com/office/drawing/2014/main" xmlns="" id="{CC708019-142E-4189-9385-B57165F75F73}"/>
              </a:ext>
            </a:extLst>
          </p:cNvPr>
          <p:cNvGrpSpPr>
            <a:grpSpLocks/>
          </p:cNvGrpSpPr>
          <p:nvPr/>
        </p:nvGrpSpPr>
        <p:grpSpPr bwMode="auto">
          <a:xfrm>
            <a:off x="316215" y="1361281"/>
            <a:ext cx="5334000" cy="3654425"/>
            <a:chOff x="240" y="720"/>
            <a:chExt cx="3360" cy="2302"/>
          </a:xfrm>
        </p:grpSpPr>
        <p:grpSp>
          <p:nvGrpSpPr>
            <p:cNvPr id="20484" name="Group 4">
              <a:extLst>
                <a:ext uri="{FF2B5EF4-FFF2-40B4-BE49-F238E27FC236}">
                  <a16:creationId xmlns:a16="http://schemas.microsoft.com/office/drawing/2014/main" xmlns="" id="{4B567F82-EEB0-4C23-BDEA-015BD26AB78E}"/>
                </a:ext>
              </a:extLst>
            </p:cNvPr>
            <p:cNvGrpSpPr>
              <a:grpSpLocks/>
            </p:cNvGrpSpPr>
            <p:nvPr/>
          </p:nvGrpSpPr>
          <p:grpSpPr bwMode="auto">
            <a:xfrm>
              <a:off x="240" y="720"/>
              <a:ext cx="654" cy="258"/>
              <a:chOff x="0" y="0"/>
              <a:chExt cx="391" cy="384"/>
            </a:xfrm>
          </p:grpSpPr>
          <p:sp>
            <p:nvSpPr>
              <p:cNvPr id="20485" name="Rectangle 5">
                <a:extLst>
                  <a:ext uri="{FF2B5EF4-FFF2-40B4-BE49-F238E27FC236}">
                    <a16:creationId xmlns:a16="http://schemas.microsoft.com/office/drawing/2014/main" xmlns="" id="{295A0762-8AA5-4AB7-BD44-1105230E54D8}"/>
                  </a:ext>
                </a:extLst>
              </p:cNvPr>
              <p:cNvSpPr>
                <a:spLocks noChangeArrowheads="1"/>
              </p:cNvSpPr>
              <p:nvPr/>
            </p:nvSpPr>
            <p:spPr bwMode="auto">
              <a:xfrm>
                <a:off x="43" y="0"/>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参数</a:t>
                </a:r>
              </a:p>
              <a:p>
                <a:pPr algn="ctr" eaLnBrk="0" hangingPunct="0"/>
                <a:endParaRPr lang="en-US" altLang="zh-CN" b="1"/>
              </a:p>
            </p:txBody>
          </p:sp>
          <p:sp>
            <p:nvSpPr>
              <p:cNvPr id="20486" name="Rectangle 6">
                <a:extLst>
                  <a:ext uri="{FF2B5EF4-FFF2-40B4-BE49-F238E27FC236}">
                    <a16:creationId xmlns:a16="http://schemas.microsoft.com/office/drawing/2014/main" xmlns="" id="{EEBBB3A5-F54A-4E6C-83F4-4D9FAE346184}"/>
                  </a:ext>
                </a:extLst>
              </p:cNvPr>
              <p:cNvSpPr>
                <a:spLocks noChangeArrowheads="1"/>
              </p:cNvSpPr>
              <p:nvPr/>
            </p:nvSpPr>
            <p:spPr bwMode="auto">
              <a:xfrm>
                <a:off x="0" y="0"/>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87" name="Group 7">
              <a:extLst>
                <a:ext uri="{FF2B5EF4-FFF2-40B4-BE49-F238E27FC236}">
                  <a16:creationId xmlns:a16="http://schemas.microsoft.com/office/drawing/2014/main" xmlns="" id="{69453859-8940-4F2E-8D9C-5768E68B8A4A}"/>
                </a:ext>
              </a:extLst>
            </p:cNvPr>
            <p:cNvGrpSpPr>
              <a:grpSpLocks/>
            </p:cNvGrpSpPr>
            <p:nvPr/>
          </p:nvGrpSpPr>
          <p:grpSpPr bwMode="auto">
            <a:xfrm>
              <a:off x="894" y="720"/>
              <a:ext cx="1218" cy="258"/>
              <a:chOff x="391" y="0"/>
              <a:chExt cx="861" cy="384"/>
            </a:xfrm>
          </p:grpSpPr>
          <p:sp>
            <p:nvSpPr>
              <p:cNvPr id="20488" name="Rectangle 8">
                <a:extLst>
                  <a:ext uri="{FF2B5EF4-FFF2-40B4-BE49-F238E27FC236}">
                    <a16:creationId xmlns:a16="http://schemas.microsoft.com/office/drawing/2014/main" xmlns="" id="{2E566AF7-EE77-49AB-969B-CBEE83B1408F}"/>
                  </a:ext>
                </a:extLst>
              </p:cNvPr>
              <p:cNvSpPr>
                <a:spLocks noChangeArrowheads="1"/>
              </p:cNvSpPr>
              <p:nvPr/>
            </p:nvSpPr>
            <p:spPr bwMode="auto">
              <a:xfrm>
                <a:off x="434" y="0"/>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参数估计值</a:t>
                </a:r>
              </a:p>
              <a:p>
                <a:pPr algn="ctr" eaLnBrk="0" hangingPunct="0"/>
                <a:endParaRPr lang="en-US" altLang="zh-CN" b="1"/>
              </a:p>
            </p:txBody>
          </p:sp>
          <p:sp>
            <p:nvSpPr>
              <p:cNvPr id="20489" name="Rectangle 9">
                <a:extLst>
                  <a:ext uri="{FF2B5EF4-FFF2-40B4-BE49-F238E27FC236}">
                    <a16:creationId xmlns:a16="http://schemas.microsoft.com/office/drawing/2014/main" xmlns="" id="{846E8FA6-C8B0-4C44-A27E-40780B7DBF36}"/>
                  </a:ext>
                </a:extLst>
              </p:cNvPr>
              <p:cNvSpPr>
                <a:spLocks noChangeArrowheads="1"/>
              </p:cNvSpPr>
              <p:nvPr/>
            </p:nvSpPr>
            <p:spPr bwMode="auto">
              <a:xfrm>
                <a:off x="391" y="0"/>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90" name="Group 10">
              <a:extLst>
                <a:ext uri="{FF2B5EF4-FFF2-40B4-BE49-F238E27FC236}">
                  <a16:creationId xmlns:a16="http://schemas.microsoft.com/office/drawing/2014/main" xmlns="" id="{FA4E0F8A-BCA3-43EF-93A8-D43204DAAAAD}"/>
                </a:ext>
              </a:extLst>
            </p:cNvPr>
            <p:cNvGrpSpPr>
              <a:grpSpLocks/>
            </p:cNvGrpSpPr>
            <p:nvPr/>
          </p:nvGrpSpPr>
          <p:grpSpPr bwMode="auto">
            <a:xfrm>
              <a:off x="2123" y="720"/>
              <a:ext cx="1477" cy="258"/>
              <a:chOff x="1252" y="0"/>
              <a:chExt cx="1238" cy="384"/>
            </a:xfrm>
          </p:grpSpPr>
          <p:sp>
            <p:nvSpPr>
              <p:cNvPr id="20491" name="Rectangle 11">
                <a:extLst>
                  <a:ext uri="{FF2B5EF4-FFF2-40B4-BE49-F238E27FC236}">
                    <a16:creationId xmlns:a16="http://schemas.microsoft.com/office/drawing/2014/main" xmlns="" id="{4DAABD8D-34C9-4477-9F33-82D38A2C1708}"/>
                  </a:ext>
                </a:extLst>
              </p:cNvPr>
              <p:cNvSpPr>
                <a:spLocks noChangeArrowheads="1"/>
              </p:cNvSpPr>
              <p:nvPr/>
            </p:nvSpPr>
            <p:spPr bwMode="auto">
              <a:xfrm>
                <a:off x="1295" y="0"/>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置信区间</a:t>
                </a:r>
              </a:p>
              <a:p>
                <a:pPr algn="ctr" eaLnBrk="0" hangingPunct="0"/>
                <a:endParaRPr lang="en-US" altLang="zh-CN" b="1"/>
              </a:p>
            </p:txBody>
          </p:sp>
          <p:sp>
            <p:nvSpPr>
              <p:cNvPr id="20492" name="Rectangle 12">
                <a:extLst>
                  <a:ext uri="{FF2B5EF4-FFF2-40B4-BE49-F238E27FC236}">
                    <a16:creationId xmlns:a16="http://schemas.microsoft.com/office/drawing/2014/main" xmlns="" id="{95ABA87A-3074-4990-A5FB-CC7BC02BC461}"/>
                  </a:ext>
                </a:extLst>
              </p:cNvPr>
              <p:cNvSpPr>
                <a:spLocks noChangeArrowheads="1"/>
              </p:cNvSpPr>
              <p:nvPr/>
            </p:nvSpPr>
            <p:spPr bwMode="auto">
              <a:xfrm>
                <a:off x="1252" y="0"/>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93" name="Group 13">
              <a:extLst>
                <a:ext uri="{FF2B5EF4-FFF2-40B4-BE49-F238E27FC236}">
                  <a16:creationId xmlns:a16="http://schemas.microsoft.com/office/drawing/2014/main" xmlns="" id="{29B199B5-B3E7-4F4F-9215-B1005B5099C9}"/>
                </a:ext>
              </a:extLst>
            </p:cNvPr>
            <p:cNvGrpSpPr>
              <a:grpSpLocks/>
            </p:cNvGrpSpPr>
            <p:nvPr/>
          </p:nvGrpSpPr>
          <p:grpSpPr bwMode="auto">
            <a:xfrm>
              <a:off x="240" y="976"/>
              <a:ext cx="654" cy="257"/>
              <a:chOff x="0" y="384"/>
              <a:chExt cx="391" cy="384"/>
            </a:xfrm>
          </p:grpSpPr>
          <p:sp>
            <p:nvSpPr>
              <p:cNvPr id="20494" name="Rectangle 14">
                <a:extLst>
                  <a:ext uri="{FF2B5EF4-FFF2-40B4-BE49-F238E27FC236}">
                    <a16:creationId xmlns:a16="http://schemas.microsoft.com/office/drawing/2014/main" xmlns="" id="{A9562B79-6AB2-497B-9DF5-514CE33C2062}"/>
                  </a:ext>
                </a:extLst>
              </p:cNvPr>
              <p:cNvSpPr>
                <a:spLocks noChangeArrowheads="1"/>
              </p:cNvSpPr>
              <p:nvPr/>
            </p:nvSpPr>
            <p:spPr bwMode="auto">
              <a:xfrm>
                <a:off x="43" y="384"/>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endParaRPr lang="en-US" altLang="zh-CN" b="1"/>
              </a:p>
              <a:p>
                <a:pPr algn="ctr" eaLnBrk="0" hangingPunct="0"/>
                <a:endParaRPr lang="en-US" altLang="zh-CN" b="1"/>
              </a:p>
            </p:txBody>
          </p:sp>
          <p:sp>
            <p:nvSpPr>
              <p:cNvPr id="20495" name="Rectangle 15">
                <a:extLst>
                  <a:ext uri="{FF2B5EF4-FFF2-40B4-BE49-F238E27FC236}">
                    <a16:creationId xmlns:a16="http://schemas.microsoft.com/office/drawing/2014/main" xmlns="" id="{C589295A-992F-4ECA-BC70-B821BE07C6B7}"/>
                  </a:ext>
                </a:extLst>
              </p:cNvPr>
              <p:cNvSpPr>
                <a:spLocks noChangeArrowheads="1"/>
              </p:cNvSpPr>
              <p:nvPr/>
            </p:nvSpPr>
            <p:spPr bwMode="auto">
              <a:xfrm>
                <a:off x="0" y="384"/>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96" name="Group 16">
              <a:extLst>
                <a:ext uri="{FF2B5EF4-FFF2-40B4-BE49-F238E27FC236}">
                  <a16:creationId xmlns:a16="http://schemas.microsoft.com/office/drawing/2014/main" xmlns="" id="{ADE884A4-15AD-47EA-BEE1-52C4E541085D}"/>
                </a:ext>
              </a:extLst>
            </p:cNvPr>
            <p:cNvGrpSpPr>
              <a:grpSpLocks/>
            </p:cNvGrpSpPr>
            <p:nvPr/>
          </p:nvGrpSpPr>
          <p:grpSpPr bwMode="auto">
            <a:xfrm>
              <a:off x="894" y="976"/>
              <a:ext cx="1218" cy="257"/>
              <a:chOff x="391" y="384"/>
              <a:chExt cx="861" cy="384"/>
            </a:xfrm>
          </p:grpSpPr>
          <p:sp>
            <p:nvSpPr>
              <p:cNvPr id="20497" name="Rectangle 17">
                <a:extLst>
                  <a:ext uri="{FF2B5EF4-FFF2-40B4-BE49-F238E27FC236}">
                    <a16:creationId xmlns:a16="http://schemas.microsoft.com/office/drawing/2014/main" xmlns="" id="{7F8349C7-2530-4908-8A53-A0F472A5B9AE}"/>
                  </a:ext>
                </a:extLst>
              </p:cNvPr>
              <p:cNvSpPr>
                <a:spLocks noChangeArrowheads="1"/>
              </p:cNvSpPr>
              <p:nvPr/>
            </p:nvSpPr>
            <p:spPr bwMode="auto">
              <a:xfrm>
                <a:off x="434" y="384"/>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11200</a:t>
                </a:r>
              </a:p>
              <a:p>
                <a:pPr algn="ctr" eaLnBrk="0" hangingPunct="0"/>
                <a:endParaRPr lang="en-US" altLang="zh-CN" b="1"/>
              </a:p>
            </p:txBody>
          </p:sp>
          <p:sp>
            <p:nvSpPr>
              <p:cNvPr id="20498" name="Rectangle 18">
                <a:extLst>
                  <a:ext uri="{FF2B5EF4-FFF2-40B4-BE49-F238E27FC236}">
                    <a16:creationId xmlns:a16="http://schemas.microsoft.com/office/drawing/2014/main" xmlns="" id="{174BEDC5-F1A8-4123-A341-6B54FA24E483}"/>
                  </a:ext>
                </a:extLst>
              </p:cNvPr>
              <p:cNvSpPr>
                <a:spLocks noChangeArrowheads="1"/>
              </p:cNvSpPr>
              <p:nvPr/>
            </p:nvSpPr>
            <p:spPr bwMode="auto">
              <a:xfrm>
                <a:off x="391" y="384"/>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99" name="Group 19">
              <a:extLst>
                <a:ext uri="{FF2B5EF4-FFF2-40B4-BE49-F238E27FC236}">
                  <a16:creationId xmlns:a16="http://schemas.microsoft.com/office/drawing/2014/main" xmlns="" id="{B5A5EB3C-6F4C-4D80-9294-35D5B0ACB553}"/>
                </a:ext>
              </a:extLst>
            </p:cNvPr>
            <p:cNvGrpSpPr>
              <a:grpSpLocks/>
            </p:cNvGrpSpPr>
            <p:nvPr/>
          </p:nvGrpSpPr>
          <p:grpSpPr bwMode="auto">
            <a:xfrm>
              <a:off x="2123" y="976"/>
              <a:ext cx="1477" cy="257"/>
              <a:chOff x="1252" y="384"/>
              <a:chExt cx="1238" cy="384"/>
            </a:xfrm>
          </p:grpSpPr>
          <p:sp>
            <p:nvSpPr>
              <p:cNvPr id="20500" name="Rectangle 20">
                <a:extLst>
                  <a:ext uri="{FF2B5EF4-FFF2-40B4-BE49-F238E27FC236}">
                    <a16:creationId xmlns:a16="http://schemas.microsoft.com/office/drawing/2014/main" xmlns="" id="{7A615AB9-1CE7-4E8D-A879-C791F6E6E691}"/>
                  </a:ext>
                </a:extLst>
              </p:cNvPr>
              <p:cNvSpPr>
                <a:spLocks noChangeArrowheads="1"/>
              </p:cNvSpPr>
              <p:nvPr/>
            </p:nvSpPr>
            <p:spPr bwMode="auto">
              <a:xfrm>
                <a:off x="1295" y="384"/>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[11139  11261]</a:t>
                </a:r>
              </a:p>
              <a:p>
                <a:pPr algn="ctr" eaLnBrk="0" hangingPunct="0"/>
                <a:endParaRPr lang="en-US" altLang="zh-CN" b="1"/>
              </a:p>
            </p:txBody>
          </p:sp>
          <p:sp>
            <p:nvSpPr>
              <p:cNvPr id="20501" name="Rectangle 21">
                <a:extLst>
                  <a:ext uri="{FF2B5EF4-FFF2-40B4-BE49-F238E27FC236}">
                    <a16:creationId xmlns:a16="http://schemas.microsoft.com/office/drawing/2014/main" xmlns="" id="{EAFEE836-7CDF-4794-BF06-08106A43A13D}"/>
                  </a:ext>
                </a:extLst>
              </p:cNvPr>
              <p:cNvSpPr>
                <a:spLocks noChangeArrowheads="1"/>
              </p:cNvSpPr>
              <p:nvPr/>
            </p:nvSpPr>
            <p:spPr bwMode="auto">
              <a:xfrm>
                <a:off x="1252" y="384"/>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02" name="Group 22">
              <a:extLst>
                <a:ext uri="{FF2B5EF4-FFF2-40B4-BE49-F238E27FC236}">
                  <a16:creationId xmlns:a16="http://schemas.microsoft.com/office/drawing/2014/main" xmlns="" id="{410703C0-2324-4758-A1B9-8E9A5577CB3A}"/>
                </a:ext>
              </a:extLst>
            </p:cNvPr>
            <p:cNvGrpSpPr>
              <a:grpSpLocks/>
            </p:cNvGrpSpPr>
            <p:nvPr/>
          </p:nvGrpSpPr>
          <p:grpSpPr bwMode="auto">
            <a:xfrm>
              <a:off x="240" y="1231"/>
              <a:ext cx="654" cy="258"/>
              <a:chOff x="0" y="768"/>
              <a:chExt cx="391" cy="384"/>
            </a:xfrm>
          </p:grpSpPr>
          <p:sp>
            <p:nvSpPr>
              <p:cNvPr id="20503" name="Rectangle 23">
                <a:extLst>
                  <a:ext uri="{FF2B5EF4-FFF2-40B4-BE49-F238E27FC236}">
                    <a16:creationId xmlns:a16="http://schemas.microsoft.com/office/drawing/2014/main" xmlns="" id="{92FB56E7-E073-409F-A9DB-933F60BB8ADA}"/>
                  </a:ext>
                </a:extLst>
              </p:cNvPr>
              <p:cNvSpPr>
                <a:spLocks noChangeArrowheads="1"/>
              </p:cNvSpPr>
              <p:nvPr/>
            </p:nvSpPr>
            <p:spPr bwMode="auto">
              <a:xfrm>
                <a:off x="43" y="768"/>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1</a:t>
                </a:r>
                <a:endParaRPr lang="en-US" altLang="zh-CN" b="1"/>
              </a:p>
              <a:p>
                <a:pPr algn="ctr" eaLnBrk="0" hangingPunct="0"/>
                <a:endParaRPr lang="en-US" altLang="zh-CN" b="1"/>
              </a:p>
            </p:txBody>
          </p:sp>
          <p:sp>
            <p:nvSpPr>
              <p:cNvPr id="20504" name="Rectangle 24">
                <a:extLst>
                  <a:ext uri="{FF2B5EF4-FFF2-40B4-BE49-F238E27FC236}">
                    <a16:creationId xmlns:a16="http://schemas.microsoft.com/office/drawing/2014/main" xmlns="" id="{9C397F25-093E-4789-A215-D36C91ADA191}"/>
                  </a:ext>
                </a:extLst>
              </p:cNvPr>
              <p:cNvSpPr>
                <a:spLocks noChangeArrowheads="1"/>
              </p:cNvSpPr>
              <p:nvPr/>
            </p:nvSpPr>
            <p:spPr bwMode="auto">
              <a:xfrm>
                <a:off x="0" y="768"/>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05" name="Group 25">
              <a:extLst>
                <a:ext uri="{FF2B5EF4-FFF2-40B4-BE49-F238E27FC236}">
                  <a16:creationId xmlns:a16="http://schemas.microsoft.com/office/drawing/2014/main" xmlns="" id="{612F2432-C739-48B6-BA6D-1F038D12DC6B}"/>
                </a:ext>
              </a:extLst>
            </p:cNvPr>
            <p:cNvGrpSpPr>
              <a:grpSpLocks/>
            </p:cNvGrpSpPr>
            <p:nvPr/>
          </p:nvGrpSpPr>
          <p:grpSpPr bwMode="auto">
            <a:xfrm>
              <a:off x="894" y="1231"/>
              <a:ext cx="1218" cy="258"/>
              <a:chOff x="391" y="768"/>
              <a:chExt cx="861" cy="384"/>
            </a:xfrm>
          </p:grpSpPr>
          <p:sp>
            <p:nvSpPr>
              <p:cNvPr id="20506" name="Rectangle 26">
                <a:extLst>
                  <a:ext uri="{FF2B5EF4-FFF2-40B4-BE49-F238E27FC236}">
                    <a16:creationId xmlns:a16="http://schemas.microsoft.com/office/drawing/2014/main" xmlns="" id="{974DAB39-B146-49D3-A615-B908B11EB0B5}"/>
                  </a:ext>
                </a:extLst>
              </p:cNvPr>
              <p:cNvSpPr>
                <a:spLocks noChangeArrowheads="1"/>
              </p:cNvSpPr>
              <p:nvPr/>
            </p:nvSpPr>
            <p:spPr bwMode="auto">
              <a:xfrm>
                <a:off x="434" y="768"/>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498</a:t>
                </a:r>
              </a:p>
              <a:p>
                <a:pPr algn="ctr" eaLnBrk="0" hangingPunct="0"/>
                <a:endParaRPr lang="en-US" altLang="zh-CN" b="1"/>
              </a:p>
            </p:txBody>
          </p:sp>
          <p:sp>
            <p:nvSpPr>
              <p:cNvPr id="20507" name="Rectangle 27">
                <a:extLst>
                  <a:ext uri="{FF2B5EF4-FFF2-40B4-BE49-F238E27FC236}">
                    <a16:creationId xmlns:a16="http://schemas.microsoft.com/office/drawing/2014/main" xmlns="" id="{004C147A-93EF-4B70-B81E-A45A885D30F6}"/>
                  </a:ext>
                </a:extLst>
              </p:cNvPr>
              <p:cNvSpPr>
                <a:spLocks noChangeArrowheads="1"/>
              </p:cNvSpPr>
              <p:nvPr/>
            </p:nvSpPr>
            <p:spPr bwMode="auto">
              <a:xfrm>
                <a:off x="391" y="768"/>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08" name="Group 28">
              <a:extLst>
                <a:ext uri="{FF2B5EF4-FFF2-40B4-BE49-F238E27FC236}">
                  <a16:creationId xmlns:a16="http://schemas.microsoft.com/office/drawing/2014/main" xmlns="" id="{50AD4F95-A833-41E1-BF3A-A25052491B09}"/>
                </a:ext>
              </a:extLst>
            </p:cNvPr>
            <p:cNvGrpSpPr>
              <a:grpSpLocks/>
            </p:cNvGrpSpPr>
            <p:nvPr/>
          </p:nvGrpSpPr>
          <p:grpSpPr bwMode="auto">
            <a:xfrm>
              <a:off x="2123" y="1231"/>
              <a:ext cx="1477" cy="258"/>
              <a:chOff x="1252" y="768"/>
              <a:chExt cx="1238" cy="384"/>
            </a:xfrm>
          </p:grpSpPr>
          <p:sp>
            <p:nvSpPr>
              <p:cNvPr id="20509" name="Rectangle 29">
                <a:extLst>
                  <a:ext uri="{FF2B5EF4-FFF2-40B4-BE49-F238E27FC236}">
                    <a16:creationId xmlns:a16="http://schemas.microsoft.com/office/drawing/2014/main" xmlns="" id="{7A93D388-91C5-44B0-AB89-93FCC55CDA1B}"/>
                  </a:ext>
                </a:extLst>
              </p:cNvPr>
              <p:cNvSpPr>
                <a:spLocks noChangeArrowheads="1"/>
              </p:cNvSpPr>
              <p:nvPr/>
            </p:nvSpPr>
            <p:spPr bwMode="auto">
              <a:xfrm>
                <a:off x="1295" y="768"/>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[494  503]</a:t>
                </a:r>
              </a:p>
              <a:p>
                <a:pPr algn="ctr" eaLnBrk="0" hangingPunct="0"/>
                <a:endParaRPr lang="en-US" altLang="zh-CN" b="1"/>
              </a:p>
            </p:txBody>
          </p:sp>
          <p:sp>
            <p:nvSpPr>
              <p:cNvPr id="20510" name="Rectangle 30">
                <a:extLst>
                  <a:ext uri="{FF2B5EF4-FFF2-40B4-BE49-F238E27FC236}">
                    <a16:creationId xmlns:a16="http://schemas.microsoft.com/office/drawing/2014/main" xmlns="" id="{20E35D2C-6BAF-4541-A5FD-B39B8795F068}"/>
                  </a:ext>
                </a:extLst>
              </p:cNvPr>
              <p:cNvSpPr>
                <a:spLocks noChangeArrowheads="1"/>
              </p:cNvSpPr>
              <p:nvPr/>
            </p:nvSpPr>
            <p:spPr bwMode="auto">
              <a:xfrm>
                <a:off x="1252" y="768"/>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11" name="Group 31">
              <a:extLst>
                <a:ext uri="{FF2B5EF4-FFF2-40B4-BE49-F238E27FC236}">
                  <a16:creationId xmlns:a16="http://schemas.microsoft.com/office/drawing/2014/main" xmlns="" id="{A564E31F-58F3-416D-8E3B-35E81D3DFDA2}"/>
                </a:ext>
              </a:extLst>
            </p:cNvPr>
            <p:cNvGrpSpPr>
              <a:grpSpLocks/>
            </p:cNvGrpSpPr>
            <p:nvPr/>
          </p:nvGrpSpPr>
          <p:grpSpPr bwMode="auto">
            <a:xfrm>
              <a:off x="240" y="1487"/>
              <a:ext cx="654" cy="257"/>
              <a:chOff x="0" y="1152"/>
              <a:chExt cx="391" cy="384"/>
            </a:xfrm>
          </p:grpSpPr>
          <p:sp>
            <p:nvSpPr>
              <p:cNvPr id="20512" name="Rectangle 32">
                <a:extLst>
                  <a:ext uri="{FF2B5EF4-FFF2-40B4-BE49-F238E27FC236}">
                    <a16:creationId xmlns:a16="http://schemas.microsoft.com/office/drawing/2014/main" xmlns="" id="{5EDED1FC-3122-4A48-916C-DA5C7DE7B0F4}"/>
                  </a:ext>
                </a:extLst>
              </p:cNvPr>
              <p:cNvSpPr>
                <a:spLocks noChangeArrowheads="1"/>
              </p:cNvSpPr>
              <p:nvPr/>
            </p:nvSpPr>
            <p:spPr bwMode="auto">
              <a:xfrm>
                <a:off x="43" y="1152"/>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2</a:t>
                </a:r>
                <a:endParaRPr lang="en-US" altLang="zh-CN" b="1"/>
              </a:p>
              <a:p>
                <a:pPr algn="ctr" eaLnBrk="0" hangingPunct="0"/>
                <a:endParaRPr lang="en-US" altLang="zh-CN" b="1"/>
              </a:p>
            </p:txBody>
          </p:sp>
          <p:sp>
            <p:nvSpPr>
              <p:cNvPr id="20513" name="Rectangle 33">
                <a:extLst>
                  <a:ext uri="{FF2B5EF4-FFF2-40B4-BE49-F238E27FC236}">
                    <a16:creationId xmlns:a16="http://schemas.microsoft.com/office/drawing/2014/main" xmlns="" id="{5162FAB6-AAF2-48E1-B9BA-2F97DC0F8351}"/>
                  </a:ext>
                </a:extLst>
              </p:cNvPr>
              <p:cNvSpPr>
                <a:spLocks noChangeArrowheads="1"/>
              </p:cNvSpPr>
              <p:nvPr/>
            </p:nvSpPr>
            <p:spPr bwMode="auto">
              <a:xfrm>
                <a:off x="0" y="1152"/>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14" name="Group 34">
              <a:extLst>
                <a:ext uri="{FF2B5EF4-FFF2-40B4-BE49-F238E27FC236}">
                  <a16:creationId xmlns:a16="http://schemas.microsoft.com/office/drawing/2014/main" xmlns="" id="{FA21F20C-0FCE-48D6-B141-A524EAB7A838}"/>
                </a:ext>
              </a:extLst>
            </p:cNvPr>
            <p:cNvGrpSpPr>
              <a:grpSpLocks/>
            </p:cNvGrpSpPr>
            <p:nvPr/>
          </p:nvGrpSpPr>
          <p:grpSpPr bwMode="auto">
            <a:xfrm>
              <a:off x="894" y="1487"/>
              <a:ext cx="1218" cy="257"/>
              <a:chOff x="391" y="1152"/>
              <a:chExt cx="861" cy="384"/>
            </a:xfrm>
          </p:grpSpPr>
          <p:sp>
            <p:nvSpPr>
              <p:cNvPr id="20515" name="Rectangle 35">
                <a:extLst>
                  <a:ext uri="{FF2B5EF4-FFF2-40B4-BE49-F238E27FC236}">
                    <a16:creationId xmlns:a16="http://schemas.microsoft.com/office/drawing/2014/main" xmlns="" id="{44D7071B-178C-446F-BDA9-1F4B3F8B7D51}"/>
                  </a:ext>
                </a:extLst>
              </p:cNvPr>
              <p:cNvSpPr>
                <a:spLocks noChangeArrowheads="1"/>
              </p:cNvSpPr>
              <p:nvPr/>
            </p:nvSpPr>
            <p:spPr bwMode="auto">
              <a:xfrm>
                <a:off x="434" y="1152"/>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7041</a:t>
                </a:r>
              </a:p>
              <a:p>
                <a:pPr algn="ctr" eaLnBrk="0" hangingPunct="0"/>
                <a:endParaRPr lang="en-US" altLang="zh-CN" b="1"/>
              </a:p>
            </p:txBody>
          </p:sp>
          <p:sp>
            <p:nvSpPr>
              <p:cNvPr id="20516" name="Rectangle 36">
                <a:extLst>
                  <a:ext uri="{FF2B5EF4-FFF2-40B4-BE49-F238E27FC236}">
                    <a16:creationId xmlns:a16="http://schemas.microsoft.com/office/drawing/2014/main" xmlns="" id="{FD35C8B8-4D2B-45F3-B0AE-94CDA828B097}"/>
                  </a:ext>
                </a:extLst>
              </p:cNvPr>
              <p:cNvSpPr>
                <a:spLocks noChangeArrowheads="1"/>
              </p:cNvSpPr>
              <p:nvPr/>
            </p:nvSpPr>
            <p:spPr bwMode="auto">
              <a:xfrm>
                <a:off x="391" y="1152"/>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17" name="Group 37">
              <a:extLst>
                <a:ext uri="{FF2B5EF4-FFF2-40B4-BE49-F238E27FC236}">
                  <a16:creationId xmlns:a16="http://schemas.microsoft.com/office/drawing/2014/main" xmlns="" id="{E62C09C1-E578-43FA-A82C-FC70EA3C1C65}"/>
                </a:ext>
              </a:extLst>
            </p:cNvPr>
            <p:cNvGrpSpPr>
              <a:grpSpLocks/>
            </p:cNvGrpSpPr>
            <p:nvPr/>
          </p:nvGrpSpPr>
          <p:grpSpPr bwMode="auto">
            <a:xfrm>
              <a:off x="2123" y="1487"/>
              <a:ext cx="1477" cy="257"/>
              <a:chOff x="1252" y="1152"/>
              <a:chExt cx="1238" cy="384"/>
            </a:xfrm>
          </p:grpSpPr>
          <p:sp>
            <p:nvSpPr>
              <p:cNvPr id="20518" name="Rectangle 38">
                <a:extLst>
                  <a:ext uri="{FF2B5EF4-FFF2-40B4-BE49-F238E27FC236}">
                    <a16:creationId xmlns:a16="http://schemas.microsoft.com/office/drawing/2014/main" xmlns="" id="{136D448F-0F95-452E-B79B-9007170B9050}"/>
                  </a:ext>
                </a:extLst>
              </p:cNvPr>
              <p:cNvSpPr>
                <a:spLocks noChangeArrowheads="1"/>
              </p:cNvSpPr>
              <p:nvPr/>
            </p:nvSpPr>
            <p:spPr bwMode="auto">
              <a:xfrm>
                <a:off x="1295" y="1152"/>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[6962  7120]</a:t>
                </a:r>
              </a:p>
              <a:p>
                <a:pPr algn="ctr" eaLnBrk="0" hangingPunct="0"/>
                <a:endParaRPr lang="en-US" altLang="zh-CN" b="1"/>
              </a:p>
            </p:txBody>
          </p:sp>
          <p:sp>
            <p:nvSpPr>
              <p:cNvPr id="20519" name="Rectangle 39">
                <a:extLst>
                  <a:ext uri="{FF2B5EF4-FFF2-40B4-BE49-F238E27FC236}">
                    <a16:creationId xmlns:a16="http://schemas.microsoft.com/office/drawing/2014/main" xmlns="" id="{F14C59C0-E67E-492C-917F-1983280FA96E}"/>
                  </a:ext>
                </a:extLst>
              </p:cNvPr>
              <p:cNvSpPr>
                <a:spLocks noChangeArrowheads="1"/>
              </p:cNvSpPr>
              <p:nvPr/>
            </p:nvSpPr>
            <p:spPr bwMode="auto">
              <a:xfrm>
                <a:off x="1252" y="1152"/>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0" name="Group 40">
              <a:extLst>
                <a:ext uri="{FF2B5EF4-FFF2-40B4-BE49-F238E27FC236}">
                  <a16:creationId xmlns:a16="http://schemas.microsoft.com/office/drawing/2014/main" xmlns="" id="{6FA03512-A998-4FE4-B20C-D73C55ADF40B}"/>
                </a:ext>
              </a:extLst>
            </p:cNvPr>
            <p:cNvGrpSpPr>
              <a:grpSpLocks/>
            </p:cNvGrpSpPr>
            <p:nvPr/>
          </p:nvGrpSpPr>
          <p:grpSpPr bwMode="auto">
            <a:xfrm>
              <a:off x="240" y="1742"/>
              <a:ext cx="654" cy="258"/>
              <a:chOff x="0" y="1536"/>
              <a:chExt cx="391" cy="384"/>
            </a:xfrm>
          </p:grpSpPr>
          <p:sp>
            <p:nvSpPr>
              <p:cNvPr id="20521" name="Rectangle 41">
                <a:extLst>
                  <a:ext uri="{FF2B5EF4-FFF2-40B4-BE49-F238E27FC236}">
                    <a16:creationId xmlns:a16="http://schemas.microsoft.com/office/drawing/2014/main" xmlns="" id="{F8BFBCBA-D7CC-4E7B-BFD0-F347660B7A9C}"/>
                  </a:ext>
                </a:extLst>
              </p:cNvPr>
              <p:cNvSpPr>
                <a:spLocks noChangeArrowheads="1"/>
              </p:cNvSpPr>
              <p:nvPr/>
            </p:nvSpPr>
            <p:spPr bwMode="auto">
              <a:xfrm>
                <a:off x="43" y="1536"/>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3</a:t>
                </a:r>
                <a:endParaRPr lang="en-US" altLang="zh-CN" b="1"/>
              </a:p>
              <a:p>
                <a:pPr algn="ctr" eaLnBrk="0" hangingPunct="0"/>
                <a:endParaRPr lang="en-US" altLang="zh-CN" b="1"/>
              </a:p>
            </p:txBody>
          </p:sp>
          <p:sp>
            <p:nvSpPr>
              <p:cNvPr id="20522" name="Rectangle 42">
                <a:extLst>
                  <a:ext uri="{FF2B5EF4-FFF2-40B4-BE49-F238E27FC236}">
                    <a16:creationId xmlns:a16="http://schemas.microsoft.com/office/drawing/2014/main" xmlns="" id="{2E69C8F6-CBC7-4277-B7A2-90A91F080136}"/>
                  </a:ext>
                </a:extLst>
              </p:cNvPr>
              <p:cNvSpPr>
                <a:spLocks noChangeArrowheads="1"/>
              </p:cNvSpPr>
              <p:nvPr/>
            </p:nvSpPr>
            <p:spPr bwMode="auto">
              <a:xfrm>
                <a:off x="0" y="1536"/>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3" name="Group 43">
              <a:extLst>
                <a:ext uri="{FF2B5EF4-FFF2-40B4-BE49-F238E27FC236}">
                  <a16:creationId xmlns:a16="http://schemas.microsoft.com/office/drawing/2014/main" xmlns="" id="{37D17D47-98B6-4F6C-A1CB-30CCA812CB2D}"/>
                </a:ext>
              </a:extLst>
            </p:cNvPr>
            <p:cNvGrpSpPr>
              <a:grpSpLocks/>
            </p:cNvGrpSpPr>
            <p:nvPr/>
          </p:nvGrpSpPr>
          <p:grpSpPr bwMode="auto">
            <a:xfrm>
              <a:off x="894" y="1742"/>
              <a:ext cx="1218" cy="258"/>
              <a:chOff x="391" y="1536"/>
              <a:chExt cx="861" cy="384"/>
            </a:xfrm>
          </p:grpSpPr>
          <p:sp>
            <p:nvSpPr>
              <p:cNvPr id="20524" name="Rectangle 44">
                <a:extLst>
                  <a:ext uri="{FF2B5EF4-FFF2-40B4-BE49-F238E27FC236}">
                    <a16:creationId xmlns:a16="http://schemas.microsoft.com/office/drawing/2014/main" xmlns="" id="{1BBA3A70-0E75-455C-9EF2-F54863B2D8D2}"/>
                  </a:ext>
                </a:extLst>
              </p:cNvPr>
              <p:cNvSpPr>
                <a:spLocks noChangeArrowheads="1"/>
              </p:cNvSpPr>
              <p:nvPr/>
            </p:nvSpPr>
            <p:spPr bwMode="auto">
              <a:xfrm>
                <a:off x="434" y="1536"/>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-1737</a:t>
                </a:r>
              </a:p>
              <a:p>
                <a:pPr algn="ctr" eaLnBrk="0" hangingPunct="0"/>
                <a:endParaRPr lang="en-US" altLang="zh-CN" b="1"/>
              </a:p>
            </p:txBody>
          </p:sp>
          <p:sp>
            <p:nvSpPr>
              <p:cNvPr id="20525" name="Rectangle 45">
                <a:extLst>
                  <a:ext uri="{FF2B5EF4-FFF2-40B4-BE49-F238E27FC236}">
                    <a16:creationId xmlns:a16="http://schemas.microsoft.com/office/drawing/2014/main" xmlns="" id="{E89D996B-F974-4D49-BF10-E0CD8C82D22E}"/>
                  </a:ext>
                </a:extLst>
              </p:cNvPr>
              <p:cNvSpPr>
                <a:spLocks noChangeArrowheads="1"/>
              </p:cNvSpPr>
              <p:nvPr/>
            </p:nvSpPr>
            <p:spPr bwMode="auto">
              <a:xfrm>
                <a:off x="391" y="1536"/>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6" name="Group 46">
              <a:extLst>
                <a:ext uri="{FF2B5EF4-FFF2-40B4-BE49-F238E27FC236}">
                  <a16:creationId xmlns:a16="http://schemas.microsoft.com/office/drawing/2014/main" xmlns="" id="{0F5A18D3-5D15-4035-9B81-7F1DD98488F6}"/>
                </a:ext>
              </a:extLst>
            </p:cNvPr>
            <p:cNvGrpSpPr>
              <a:grpSpLocks/>
            </p:cNvGrpSpPr>
            <p:nvPr/>
          </p:nvGrpSpPr>
          <p:grpSpPr bwMode="auto">
            <a:xfrm>
              <a:off x="2123" y="1742"/>
              <a:ext cx="1477" cy="258"/>
              <a:chOff x="1252" y="1536"/>
              <a:chExt cx="1238" cy="384"/>
            </a:xfrm>
          </p:grpSpPr>
          <p:sp>
            <p:nvSpPr>
              <p:cNvPr id="20527" name="Rectangle 47">
                <a:extLst>
                  <a:ext uri="{FF2B5EF4-FFF2-40B4-BE49-F238E27FC236}">
                    <a16:creationId xmlns:a16="http://schemas.microsoft.com/office/drawing/2014/main" xmlns="" id="{D47EE8AC-9E27-4F2D-8FFF-3D083763B701}"/>
                  </a:ext>
                </a:extLst>
              </p:cNvPr>
              <p:cNvSpPr>
                <a:spLocks noChangeArrowheads="1"/>
              </p:cNvSpPr>
              <p:nvPr/>
            </p:nvSpPr>
            <p:spPr bwMode="auto">
              <a:xfrm>
                <a:off x="1295" y="1536"/>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[-1818  -1656]</a:t>
                </a:r>
              </a:p>
              <a:p>
                <a:pPr algn="ctr" eaLnBrk="0" hangingPunct="0"/>
                <a:endParaRPr lang="en-US" altLang="zh-CN" b="1"/>
              </a:p>
            </p:txBody>
          </p:sp>
          <p:sp>
            <p:nvSpPr>
              <p:cNvPr id="20528" name="Rectangle 48">
                <a:extLst>
                  <a:ext uri="{FF2B5EF4-FFF2-40B4-BE49-F238E27FC236}">
                    <a16:creationId xmlns:a16="http://schemas.microsoft.com/office/drawing/2014/main" xmlns="" id="{08D5C6A6-61D3-4DDE-A243-2E5233BCCDF8}"/>
                  </a:ext>
                </a:extLst>
              </p:cNvPr>
              <p:cNvSpPr>
                <a:spLocks noChangeArrowheads="1"/>
              </p:cNvSpPr>
              <p:nvPr/>
            </p:nvSpPr>
            <p:spPr bwMode="auto">
              <a:xfrm>
                <a:off x="1252" y="1536"/>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9" name="Group 49">
              <a:extLst>
                <a:ext uri="{FF2B5EF4-FFF2-40B4-BE49-F238E27FC236}">
                  <a16:creationId xmlns:a16="http://schemas.microsoft.com/office/drawing/2014/main" xmlns="" id="{BCC7310A-7058-4277-ACBE-41C2349E6680}"/>
                </a:ext>
              </a:extLst>
            </p:cNvPr>
            <p:cNvGrpSpPr>
              <a:grpSpLocks/>
            </p:cNvGrpSpPr>
            <p:nvPr/>
          </p:nvGrpSpPr>
          <p:grpSpPr bwMode="auto">
            <a:xfrm>
              <a:off x="240" y="1998"/>
              <a:ext cx="654" cy="257"/>
              <a:chOff x="0" y="1920"/>
              <a:chExt cx="391" cy="384"/>
            </a:xfrm>
          </p:grpSpPr>
          <p:sp>
            <p:nvSpPr>
              <p:cNvPr id="20530" name="Rectangle 50">
                <a:extLst>
                  <a:ext uri="{FF2B5EF4-FFF2-40B4-BE49-F238E27FC236}">
                    <a16:creationId xmlns:a16="http://schemas.microsoft.com/office/drawing/2014/main" xmlns="" id="{06627369-1D58-4C1E-961B-C351C485D9B0}"/>
                  </a:ext>
                </a:extLst>
              </p:cNvPr>
              <p:cNvSpPr>
                <a:spLocks noChangeArrowheads="1"/>
              </p:cNvSpPr>
              <p:nvPr/>
            </p:nvSpPr>
            <p:spPr bwMode="auto">
              <a:xfrm>
                <a:off x="43" y="1920"/>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4</a:t>
                </a:r>
                <a:endParaRPr lang="en-US" altLang="zh-CN" b="1"/>
              </a:p>
              <a:p>
                <a:pPr algn="ctr" eaLnBrk="0" hangingPunct="0"/>
                <a:endParaRPr lang="en-US" altLang="zh-CN" b="1"/>
              </a:p>
            </p:txBody>
          </p:sp>
          <p:sp>
            <p:nvSpPr>
              <p:cNvPr id="20531" name="Rectangle 51">
                <a:extLst>
                  <a:ext uri="{FF2B5EF4-FFF2-40B4-BE49-F238E27FC236}">
                    <a16:creationId xmlns:a16="http://schemas.microsoft.com/office/drawing/2014/main" xmlns="" id="{2E5E0049-0AC7-49ED-A005-E32A7099ADDA}"/>
                  </a:ext>
                </a:extLst>
              </p:cNvPr>
              <p:cNvSpPr>
                <a:spLocks noChangeArrowheads="1"/>
              </p:cNvSpPr>
              <p:nvPr/>
            </p:nvSpPr>
            <p:spPr bwMode="auto">
              <a:xfrm>
                <a:off x="0" y="1920"/>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32" name="Group 52">
              <a:extLst>
                <a:ext uri="{FF2B5EF4-FFF2-40B4-BE49-F238E27FC236}">
                  <a16:creationId xmlns:a16="http://schemas.microsoft.com/office/drawing/2014/main" xmlns="" id="{D916A5C2-6A5F-41C1-A5DF-98E5BE1D9289}"/>
                </a:ext>
              </a:extLst>
            </p:cNvPr>
            <p:cNvGrpSpPr>
              <a:grpSpLocks/>
            </p:cNvGrpSpPr>
            <p:nvPr/>
          </p:nvGrpSpPr>
          <p:grpSpPr bwMode="auto">
            <a:xfrm>
              <a:off x="894" y="1998"/>
              <a:ext cx="1218" cy="257"/>
              <a:chOff x="391" y="1920"/>
              <a:chExt cx="861" cy="384"/>
            </a:xfrm>
          </p:grpSpPr>
          <p:sp>
            <p:nvSpPr>
              <p:cNvPr id="20533" name="Rectangle 53">
                <a:extLst>
                  <a:ext uri="{FF2B5EF4-FFF2-40B4-BE49-F238E27FC236}">
                    <a16:creationId xmlns:a16="http://schemas.microsoft.com/office/drawing/2014/main" xmlns="" id="{0A66B9C1-D4A1-483F-953F-7FF2BB7EA905}"/>
                  </a:ext>
                </a:extLst>
              </p:cNvPr>
              <p:cNvSpPr>
                <a:spLocks noChangeArrowheads="1"/>
              </p:cNvSpPr>
              <p:nvPr/>
            </p:nvSpPr>
            <p:spPr bwMode="auto">
              <a:xfrm>
                <a:off x="434" y="1920"/>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-356</a:t>
                </a:r>
              </a:p>
              <a:p>
                <a:pPr algn="ctr" eaLnBrk="0" hangingPunct="0"/>
                <a:endParaRPr lang="en-US" altLang="zh-CN" b="1"/>
              </a:p>
            </p:txBody>
          </p:sp>
          <p:sp>
            <p:nvSpPr>
              <p:cNvPr id="20534" name="Rectangle 54">
                <a:extLst>
                  <a:ext uri="{FF2B5EF4-FFF2-40B4-BE49-F238E27FC236}">
                    <a16:creationId xmlns:a16="http://schemas.microsoft.com/office/drawing/2014/main" xmlns="" id="{B5CCC38F-E1C1-4669-A652-5067693E9672}"/>
                  </a:ext>
                </a:extLst>
              </p:cNvPr>
              <p:cNvSpPr>
                <a:spLocks noChangeArrowheads="1"/>
              </p:cNvSpPr>
              <p:nvPr/>
            </p:nvSpPr>
            <p:spPr bwMode="auto">
              <a:xfrm>
                <a:off x="391" y="1920"/>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35" name="Group 55">
              <a:extLst>
                <a:ext uri="{FF2B5EF4-FFF2-40B4-BE49-F238E27FC236}">
                  <a16:creationId xmlns:a16="http://schemas.microsoft.com/office/drawing/2014/main" xmlns="" id="{DB3177B4-941A-4561-9B29-70B952E3119F}"/>
                </a:ext>
              </a:extLst>
            </p:cNvPr>
            <p:cNvGrpSpPr>
              <a:grpSpLocks/>
            </p:cNvGrpSpPr>
            <p:nvPr/>
          </p:nvGrpSpPr>
          <p:grpSpPr bwMode="auto">
            <a:xfrm>
              <a:off x="2123" y="1998"/>
              <a:ext cx="1477" cy="257"/>
              <a:chOff x="1252" y="1920"/>
              <a:chExt cx="1238" cy="384"/>
            </a:xfrm>
          </p:grpSpPr>
          <p:sp>
            <p:nvSpPr>
              <p:cNvPr id="20536" name="Rectangle 56">
                <a:extLst>
                  <a:ext uri="{FF2B5EF4-FFF2-40B4-BE49-F238E27FC236}">
                    <a16:creationId xmlns:a16="http://schemas.microsoft.com/office/drawing/2014/main" xmlns="" id="{A2AED014-C8E1-4E63-ADA4-51DE98C5500F}"/>
                  </a:ext>
                </a:extLst>
              </p:cNvPr>
              <p:cNvSpPr>
                <a:spLocks noChangeArrowheads="1"/>
              </p:cNvSpPr>
              <p:nvPr/>
            </p:nvSpPr>
            <p:spPr bwMode="auto">
              <a:xfrm>
                <a:off x="1295" y="1920"/>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[-431  –281]</a:t>
                </a:r>
              </a:p>
              <a:p>
                <a:pPr algn="ctr" eaLnBrk="0" hangingPunct="0"/>
                <a:endParaRPr lang="en-US" altLang="zh-CN" b="1"/>
              </a:p>
            </p:txBody>
          </p:sp>
          <p:sp>
            <p:nvSpPr>
              <p:cNvPr id="20537" name="Rectangle 57">
                <a:extLst>
                  <a:ext uri="{FF2B5EF4-FFF2-40B4-BE49-F238E27FC236}">
                    <a16:creationId xmlns:a16="http://schemas.microsoft.com/office/drawing/2014/main" xmlns="" id="{8F6F297F-0729-468B-8601-EECB224EF133}"/>
                  </a:ext>
                </a:extLst>
              </p:cNvPr>
              <p:cNvSpPr>
                <a:spLocks noChangeArrowheads="1"/>
              </p:cNvSpPr>
              <p:nvPr/>
            </p:nvSpPr>
            <p:spPr bwMode="auto">
              <a:xfrm>
                <a:off x="1252" y="1920"/>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38" name="Group 58">
              <a:extLst>
                <a:ext uri="{FF2B5EF4-FFF2-40B4-BE49-F238E27FC236}">
                  <a16:creationId xmlns:a16="http://schemas.microsoft.com/office/drawing/2014/main" xmlns="" id="{0EF95879-FF62-4B3A-924E-CE1A2955DA9C}"/>
                </a:ext>
              </a:extLst>
            </p:cNvPr>
            <p:cNvGrpSpPr>
              <a:grpSpLocks/>
            </p:cNvGrpSpPr>
            <p:nvPr/>
          </p:nvGrpSpPr>
          <p:grpSpPr bwMode="auto">
            <a:xfrm>
              <a:off x="240" y="2253"/>
              <a:ext cx="654" cy="258"/>
              <a:chOff x="0" y="2304"/>
              <a:chExt cx="391" cy="384"/>
            </a:xfrm>
          </p:grpSpPr>
          <p:sp>
            <p:nvSpPr>
              <p:cNvPr id="20539" name="Rectangle 59">
                <a:extLst>
                  <a:ext uri="{FF2B5EF4-FFF2-40B4-BE49-F238E27FC236}">
                    <a16:creationId xmlns:a16="http://schemas.microsoft.com/office/drawing/2014/main" xmlns="" id="{1D4F27CE-94A9-4C48-96EF-28B6000B6D51}"/>
                  </a:ext>
                </a:extLst>
              </p:cNvPr>
              <p:cNvSpPr>
                <a:spLocks noChangeArrowheads="1"/>
              </p:cNvSpPr>
              <p:nvPr/>
            </p:nvSpPr>
            <p:spPr bwMode="auto">
              <a:xfrm>
                <a:off x="43" y="2304"/>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5</a:t>
                </a:r>
                <a:endParaRPr lang="en-US" altLang="zh-CN" b="1"/>
              </a:p>
              <a:p>
                <a:pPr algn="ctr" eaLnBrk="0" hangingPunct="0"/>
                <a:endParaRPr lang="en-US" altLang="zh-CN" b="1"/>
              </a:p>
            </p:txBody>
          </p:sp>
          <p:sp>
            <p:nvSpPr>
              <p:cNvPr id="20540" name="Rectangle 60">
                <a:extLst>
                  <a:ext uri="{FF2B5EF4-FFF2-40B4-BE49-F238E27FC236}">
                    <a16:creationId xmlns:a16="http://schemas.microsoft.com/office/drawing/2014/main" xmlns="" id="{F5BF382A-7C03-427D-8F79-A994031E280E}"/>
                  </a:ext>
                </a:extLst>
              </p:cNvPr>
              <p:cNvSpPr>
                <a:spLocks noChangeArrowheads="1"/>
              </p:cNvSpPr>
              <p:nvPr/>
            </p:nvSpPr>
            <p:spPr bwMode="auto">
              <a:xfrm>
                <a:off x="0" y="2304"/>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41" name="Group 61">
              <a:extLst>
                <a:ext uri="{FF2B5EF4-FFF2-40B4-BE49-F238E27FC236}">
                  <a16:creationId xmlns:a16="http://schemas.microsoft.com/office/drawing/2014/main" xmlns="" id="{04F54FCA-AA4D-44FA-AE6B-B9E88896F10A}"/>
                </a:ext>
              </a:extLst>
            </p:cNvPr>
            <p:cNvGrpSpPr>
              <a:grpSpLocks/>
            </p:cNvGrpSpPr>
            <p:nvPr/>
          </p:nvGrpSpPr>
          <p:grpSpPr bwMode="auto">
            <a:xfrm>
              <a:off x="894" y="2253"/>
              <a:ext cx="1218" cy="258"/>
              <a:chOff x="391" y="2304"/>
              <a:chExt cx="861" cy="384"/>
            </a:xfrm>
          </p:grpSpPr>
          <p:sp>
            <p:nvSpPr>
              <p:cNvPr id="20542" name="Rectangle 62">
                <a:extLst>
                  <a:ext uri="{FF2B5EF4-FFF2-40B4-BE49-F238E27FC236}">
                    <a16:creationId xmlns:a16="http://schemas.microsoft.com/office/drawing/2014/main" xmlns="" id="{F40BB9BA-3F76-4E0A-A580-C3FAA854C030}"/>
                  </a:ext>
                </a:extLst>
              </p:cNvPr>
              <p:cNvSpPr>
                <a:spLocks noChangeArrowheads="1"/>
              </p:cNvSpPr>
              <p:nvPr/>
            </p:nvSpPr>
            <p:spPr bwMode="auto">
              <a:xfrm>
                <a:off x="434" y="2304"/>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-3056</a:t>
                </a:r>
              </a:p>
              <a:p>
                <a:pPr algn="ctr" eaLnBrk="0" hangingPunct="0"/>
                <a:endParaRPr lang="en-US" altLang="zh-CN" b="1"/>
              </a:p>
            </p:txBody>
          </p:sp>
          <p:sp>
            <p:nvSpPr>
              <p:cNvPr id="20543" name="Rectangle 63">
                <a:extLst>
                  <a:ext uri="{FF2B5EF4-FFF2-40B4-BE49-F238E27FC236}">
                    <a16:creationId xmlns:a16="http://schemas.microsoft.com/office/drawing/2014/main" xmlns="" id="{AD99DD99-6DDA-44CA-B926-4E4D56DFB601}"/>
                  </a:ext>
                </a:extLst>
              </p:cNvPr>
              <p:cNvSpPr>
                <a:spLocks noChangeArrowheads="1"/>
              </p:cNvSpPr>
              <p:nvPr/>
            </p:nvSpPr>
            <p:spPr bwMode="auto">
              <a:xfrm>
                <a:off x="391" y="2304"/>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44" name="Group 64">
              <a:extLst>
                <a:ext uri="{FF2B5EF4-FFF2-40B4-BE49-F238E27FC236}">
                  <a16:creationId xmlns:a16="http://schemas.microsoft.com/office/drawing/2014/main" xmlns="" id="{DEC6246A-912C-40B8-814D-6032D4D02655}"/>
                </a:ext>
              </a:extLst>
            </p:cNvPr>
            <p:cNvGrpSpPr>
              <a:grpSpLocks/>
            </p:cNvGrpSpPr>
            <p:nvPr/>
          </p:nvGrpSpPr>
          <p:grpSpPr bwMode="auto">
            <a:xfrm>
              <a:off x="2123" y="2253"/>
              <a:ext cx="1477" cy="258"/>
              <a:chOff x="1252" y="2304"/>
              <a:chExt cx="1238" cy="384"/>
            </a:xfrm>
          </p:grpSpPr>
          <p:sp>
            <p:nvSpPr>
              <p:cNvPr id="20545" name="Rectangle 65">
                <a:extLst>
                  <a:ext uri="{FF2B5EF4-FFF2-40B4-BE49-F238E27FC236}">
                    <a16:creationId xmlns:a16="http://schemas.microsoft.com/office/drawing/2014/main" xmlns="" id="{F5D2ED1A-87FC-4B0A-ADC8-848487AFEA3D}"/>
                  </a:ext>
                </a:extLst>
              </p:cNvPr>
              <p:cNvSpPr>
                <a:spLocks noChangeArrowheads="1"/>
              </p:cNvSpPr>
              <p:nvPr/>
            </p:nvSpPr>
            <p:spPr bwMode="auto">
              <a:xfrm>
                <a:off x="1295" y="2304"/>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[-3171 –2942]</a:t>
                </a:r>
              </a:p>
              <a:p>
                <a:pPr algn="ctr" eaLnBrk="0" hangingPunct="0"/>
                <a:endParaRPr lang="en-US" altLang="zh-CN" b="1"/>
              </a:p>
            </p:txBody>
          </p:sp>
          <p:sp>
            <p:nvSpPr>
              <p:cNvPr id="20546" name="Rectangle 66">
                <a:extLst>
                  <a:ext uri="{FF2B5EF4-FFF2-40B4-BE49-F238E27FC236}">
                    <a16:creationId xmlns:a16="http://schemas.microsoft.com/office/drawing/2014/main" xmlns="" id="{2E3CE91C-32CD-47C2-AC07-3074E09F79A1}"/>
                  </a:ext>
                </a:extLst>
              </p:cNvPr>
              <p:cNvSpPr>
                <a:spLocks noChangeArrowheads="1"/>
              </p:cNvSpPr>
              <p:nvPr/>
            </p:nvSpPr>
            <p:spPr bwMode="auto">
              <a:xfrm>
                <a:off x="1252" y="2304"/>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47" name="Group 67">
              <a:extLst>
                <a:ext uri="{FF2B5EF4-FFF2-40B4-BE49-F238E27FC236}">
                  <a16:creationId xmlns:a16="http://schemas.microsoft.com/office/drawing/2014/main" xmlns="" id="{1EB877B8-53D0-40F7-A378-DD0D27350338}"/>
                </a:ext>
              </a:extLst>
            </p:cNvPr>
            <p:cNvGrpSpPr>
              <a:grpSpLocks/>
            </p:cNvGrpSpPr>
            <p:nvPr/>
          </p:nvGrpSpPr>
          <p:grpSpPr bwMode="auto">
            <a:xfrm>
              <a:off x="240" y="2509"/>
              <a:ext cx="654" cy="257"/>
              <a:chOff x="0" y="2688"/>
              <a:chExt cx="391" cy="384"/>
            </a:xfrm>
          </p:grpSpPr>
          <p:sp>
            <p:nvSpPr>
              <p:cNvPr id="20548" name="Rectangle 68">
                <a:extLst>
                  <a:ext uri="{FF2B5EF4-FFF2-40B4-BE49-F238E27FC236}">
                    <a16:creationId xmlns:a16="http://schemas.microsoft.com/office/drawing/2014/main" xmlns="" id="{AB4A821D-6464-44AB-B356-E6B69312B694}"/>
                  </a:ext>
                </a:extLst>
              </p:cNvPr>
              <p:cNvSpPr>
                <a:spLocks noChangeArrowheads="1"/>
              </p:cNvSpPr>
              <p:nvPr/>
            </p:nvSpPr>
            <p:spPr bwMode="auto">
              <a:xfrm>
                <a:off x="43" y="2688"/>
                <a:ext cx="30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6</a:t>
                </a:r>
                <a:endParaRPr lang="en-US" altLang="zh-CN" b="1"/>
              </a:p>
              <a:p>
                <a:pPr algn="ctr" eaLnBrk="0" hangingPunct="0"/>
                <a:endParaRPr lang="en-US" altLang="zh-CN" b="1"/>
              </a:p>
            </p:txBody>
          </p:sp>
          <p:sp>
            <p:nvSpPr>
              <p:cNvPr id="20549" name="Rectangle 69">
                <a:extLst>
                  <a:ext uri="{FF2B5EF4-FFF2-40B4-BE49-F238E27FC236}">
                    <a16:creationId xmlns:a16="http://schemas.microsoft.com/office/drawing/2014/main" xmlns="" id="{F53BF371-F7BF-46DD-8264-DABE2C1C7BA6}"/>
                  </a:ext>
                </a:extLst>
              </p:cNvPr>
              <p:cNvSpPr>
                <a:spLocks noChangeArrowheads="1"/>
              </p:cNvSpPr>
              <p:nvPr/>
            </p:nvSpPr>
            <p:spPr bwMode="auto">
              <a:xfrm>
                <a:off x="0" y="2688"/>
                <a:ext cx="39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50" name="Group 70">
              <a:extLst>
                <a:ext uri="{FF2B5EF4-FFF2-40B4-BE49-F238E27FC236}">
                  <a16:creationId xmlns:a16="http://schemas.microsoft.com/office/drawing/2014/main" xmlns="" id="{77A15B3E-C2CC-4E18-9567-ABB5BC31BE5D}"/>
                </a:ext>
              </a:extLst>
            </p:cNvPr>
            <p:cNvGrpSpPr>
              <a:grpSpLocks/>
            </p:cNvGrpSpPr>
            <p:nvPr/>
          </p:nvGrpSpPr>
          <p:grpSpPr bwMode="auto">
            <a:xfrm>
              <a:off x="894" y="2509"/>
              <a:ext cx="1218" cy="257"/>
              <a:chOff x="391" y="2688"/>
              <a:chExt cx="861" cy="384"/>
            </a:xfrm>
          </p:grpSpPr>
          <p:sp>
            <p:nvSpPr>
              <p:cNvPr id="20551" name="Rectangle 71">
                <a:extLst>
                  <a:ext uri="{FF2B5EF4-FFF2-40B4-BE49-F238E27FC236}">
                    <a16:creationId xmlns:a16="http://schemas.microsoft.com/office/drawing/2014/main" xmlns="" id="{8250EFB9-3EFE-4703-B430-61D301DAC081}"/>
                  </a:ext>
                </a:extLst>
              </p:cNvPr>
              <p:cNvSpPr>
                <a:spLocks noChangeArrowheads="1"/>
              </p:cNvSpPr>
              <p:nvPr/>
            </p:nvSpPr>
            <p:spPr bwMode="auto">
              <a:xfrm>
                <a:off x="434" y="2688"/>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1997</a:t>
                </a:r>
              </a:p>
              <a:p>
                <a:pPr algn="ctr" eaLnBrk="0" hangingPunct="0"/>
                <a:endParaRPr lang="en-US" altLang="zh-CN" b="1"/>
              </a:p>
            </p:txBody>
          </p:sp>
          <p:sp>
            <p:nvSpPr>
              <p:cNvPr id="20552" name="Rectangle 72">
                <a:extLst>
                  <a:ext uri="{FF2B5EF4-FFF2-40B4-BE49-F238E27FC236}">
                    <a16:creationId xmlns:a16="http://schemas.microsoft.com/office/drawing/2014/main" xmlns="" id="{AE9B4546-E264-4CA1-A5F2-184A4DC0348E}"/>
                  </a:ext>
                </a:extLst>
              </p:cNvPr>
              <p:cNvSpPr>
                <a:spLocks noChangeArrowheads="1"/>
              </p:cNvSpPr>
              <p:nvPr/>
            </p:nvSpPr>
            <p:spPr bwMode="auto">
              <a:xfrm>
                <a:off x="391" y="2688"/>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53" name="Group 73">
              <a:extLst>
                <a:ext uri="{FF2B5EF4-FFF2-40B4-BE49-F238E27FC236}">
                  <a16:creationId xmlns:a16="http://schemas.microsoft.com/office/drawing/2014/main" xmlns="" id="{EF3C4286-43F2-4F0C-A69C-385B6CCC11B4}"/>
                </a:ext>
              </a:extLst>
            </p:cNvPr>
            <p:cNvGrpSpPr>
              <a:grpSpLocks/>
            </p:cNvGrpSpPr>
            <p:nvPr/>
          </p:nvGrpSpPr>
          <p:grpSpPr bwMode="auto">
            <a:xfrm>
              <a:off x="2123" y="2509"/>
              <a:ext cx="1477" cy="257"/>
              <a:chOff x="1252" y="2688"/>
              <a:chExt cx="1238" cy="384"/>
            </a:xfrm>
          </p:grpSpPr>
          <p:sp>
            <p:nvSpPr>
              <p:cNvPr id="20554" name="Rectangle 74">
                <a:extLst>
                  <a:ext uri="{FF2B5EF4-FFF2-40B4-BE49-F238E27FC236}">
                    <a16:creationId xmlns:a16="http://schemas.microsoft.com/office/drawing/2014/main" xmlns="" id="{8EAB9801-9156-42D5-B059-00CF65EDC992}"/>
                  </a:ext>
                </a:extLst>
              </p:cNvPr>
              <p:cNvSpPr>
                <a:spLocks noChangeArrowheads="1"/>
              </p:cNvSpPr>
              <p:nvPr/>
            </p:nvSpPr>
            <p:spPr bwMode="auto">
              <a:xfrm>
                <a:off x="1295" y="2688"/>
                <a:ext cx="115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[1894  2100]</a:t>
                </a:r>
              </a:p>
              <a:p>
                <a:pPr algn="ctr" eaLnBrk="0" hangingPunct="0"/>
                <a:endParaRPr lang="en-US" altLang="zh-CN" b="1"/>
              </a:p>
            </p:txBody>
          </p:sp>
          <p:sp>
            <p:nvSpPr>
              <p:cNvPr id="20555" name="Rectangle 75">
                <a:extLst>
                  <a:ext uri="{FF2B5EF4-FFF2-40B4-BE49-F238E27FC236}">
                    <a16:creationId xmlns:a16="http://schemas.microsoft.com/office/drawing/2014/main" xmlns="" id="{9AAB9755-A767-47AE-828E-41A03C886127}"/>
                  </a:ext>
                </a:extLst>
              </p:cNvPr>
              <p:cNvSpPr>
                <a:spLocks noChangeArrowheads="1"/>
              </p:cNvSpPr>
              <p:nvPr/>
            </p:nvSpPr>
            <p:spPr bwMode="auto">
              <a:xfrm>
                <a:off x="1252" y="2688"/>
                <a:ext cx="123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56" name="Group 76">
              <a:extLst>
                <a:ext uri="{FF2B5EF4-FFF2-40B4-BE49-F238E27FC236}">
                  <a16:creationId xmlns:a16="http://schemas.microsoft.com/office/drawing/2014/main" xmlns="" id="{22B97E3F-6253-4C49-A25F-55DB4FD10952}"/>
                </a:ext>
              </a:extLst>
            </p:cNvPr>
            <p:cNvGrpSpPr>
              <a:grpSpLocks/>
            </p:cNvGrpSpPr>
            <p:nvPr/>
          </p:nvGrpSpPr>
          <p:grpSpPr bwMode="auto">
            <a:xfrm>
              <a:off x="240" y="2766"/>
              <a:ext cx="3360" cy="256"/>
              <a:chOff x="0" y="3072"/>
              <a:chExt cx="2490" cy="384"/>
            </a:xfrm>
          </p:grpSpPr>
          <p:sp>
            <p:nvSpPr>
              <p:cNvPr id="20557" name="Rectangle 77">
                <a:extLst>
                  <a:ext uri="{FF2B5EF4-FFF2-40B4-BE49-F238E27FC236}">
                    <a16:creationId xmlns:a16="http://schemas.microsoft.com/office/drawing/2014/main" xmlns="" id="{170AAC98-4ADC-4A58-8583-6348CD45AB6A}"/>
                  </a:ext>
                </a:extLst>
              </p:cNvPr>
              <p:cNvSpPr>
                <a:spLocks noChangeArrowheads="1"/>
              </p:cNvSpPr>
              <p:nvPr/>
            </p:nvSpPr>
            <p:spPr bwMode="auto">
              <a:xfrm>
                <a:off x="43" y="3072"/>
                <a:ext cx="24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dirty="0"/>
                  <a:t>R</a:t>
                </a:r>
                <a:r>
                  <a:rPr lang="en-US" altLang="zh-CN" b="1" baseline="30000" dirty="0"/>
                  <a:t>2</a:t>
                </a:r>
                <a:r>
                  <a:rPr lang="en-US" altLang="zh-CN" b="1" dirty="0"/>
                  <a:t>= 0.9998    </a:t>
                </a:r>
                <a:r>
                  <a:rPr lang="en-US" altLang="zh-CN" b="1" i="1" dirty="0"/>
                  <a:t>F</a:t>
                </a:r>
                <a:r>
                  <a:rPr lang="en-US" altLang="zh-CN" b="1" dirty="0"/>
                  <a:t>=36701     </a:t>
                </a:r>
                <a:r>
                  <a:rPr lang="en-US" altLang="zh-CN" b="1" i="1" dirty="0"/>
                  <a:t>p</a:t>
                </a:r>
                <a:r>
                  <a:rPr lang="en-US" altLang="zh-CN" b="1" dirty="0"/>
                  <a:t>=0.0000</a:t>
                </a:r>
              </a:p>
              <a:p>
                <a:pPr algn="ctr" eaLnBrk="0" hangingPunct="0"/>
                <a:endParaRPr lang="en-US" altLang="zh-CN" b="1" dirty="0"/>
              </a:p>
            </p:txBody>
          </p:sp>
          <p:sp>
            <p:nvSpPr>
              <p:cNvPr id="20558" name="Rectangle 78">
                <a:extLst>
                  <a:ext uri="{FF2B5EF4-FFF2-40B4-BE49-F238E27FC236}">
                    <a16:creationId xmlns:a16="http://schemas.microsoft.com/office/drawing/2014/main" xmlns="" id="{BACBC608-088E-4AC6-A3A1-D0077ECF2BE8}"/>
                  </a:ext>
                </a:extLst>
              </p:cNvPr>
              <p:cNvSpPr>
                <a:spLocks noChangeArrowheads="1"/>
              </p:cNvSpPr>
              <p:nvPr/>
            </p:nvSpPr>
            <p:spPr bwMode="auto">
              <a:xfrm>
                <a:off x="0" y="3072"/>
                <a:ext cx="24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559" name="Group 79">
            <a:extLst>
              <a:ext uri="{FF2B5EF4-FFF2-40B4-BE49-F238E27FC236}">
                <a16:creationId xmlns:a16="http://schemas.microsoft.com/office/drawing/2014/main" xmlns="" id="{AE7259FC-D230-4C09-BE8A-EC7303CD3A26}"/>
              </a:ext>
            </a:extLst>
          </p:cNvPr>
          <p:cNvGrpSpPr>
            <a:grpSpLocks/>
          </p:cNvGrpSpPr>
          <p:nvPr/>
        </p:nvGrpSpPr>
        <p:grpSpPr bwMode="auto">
          <a:xfrm>
            <a:off x="5867400" y="914400"/>
            <a:ext cx="3124200" cy="1814513"/>
            <a:chOff x="3696" y="672"/>
            <a:chExt cx="1968" cy="1143"/>
          </a:xfrm>
        </p:grpSpPr>
        <p:pic>
          <p:nvPicPr>
            <p:cNvPr id="20560" name="Picture 80">
              <a:extLst>
                <a:ext uri="{FF2B5EF4-FFF2-40B4-BE49-F238E27FC236}">
                  <a16:creationId xmlns:a16="http://schemas.microsoft.com/office/drawing/2014/main" xmlns="" id="{BA5036F2-65DD-48C5-ACEB-A0AF423E8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 y="672"/>
              <a:ext cx="1968" cy="1143"/>
            </a:xfrm>
            <a:prstGeom prst="rect">
              <a:avLst/>
            </a:prstGeom>
            <a:noFill/>
            <a:extLst>
              <a:ext uri="{909E8E84-426E-40DD-AFC4-6F175D3DCCD1}">
                <a14:hiddenFill xmlns:a14="http://schemas.microsoft.com/office/drawing/2010/main">
                  <a:solidFill>
                    <a:srgbClr val="FFFFFF"/>
                  </a:solidFill>
                </a14:hiddenFill>
              </a:ext>
            </a:extLst>
          </p:spPr>
        </p:pic>
        <p:sp>
          <p:nvSpPr>
            <p:cNvPr id="20561" name="Text Box 81">
              <a:extLst>
                <a:ext uri="{FF2B5EF4-FFF2-40B4-BE49-F238E27FC236}">
                  <a16:creationId xmlns:a16="http://schemas.microsoft.com/office/drawing/2014/main" xmlns="" id="{8BAB9280-E907-4F60-B4C8-C6A4FE5F13D2}"/>
                </a:ext>
              </a:extLst>
            </p:cNvPr>
            <p:cNvSpPr txBox="1">
              <a:spLocks noChangeArrowheads="1"/>
            </p:cNvSpPr>
            <p:nvPr/>
          </p:nvSpPr>
          <p:spPr bwMode="auto">
            <a:xfrm>
              <a:off x="5136" y="672"/>
              <a:ext cx="528"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t>e ~ x</a:t>
              </a:r>
              <a:r>
                <a:rPr lang="en-US" altLang="zh-CN" sz="2000" b="1" baseline="-30000"/>
                <a:t>1</a:t>
              </a:r>
              <a:r>
                <a:rPr lang="en-US" altLang="zh-CN" sz="2000" b="1"/>
                <a:t> </a:t>
              </a:r>
            </a:p>
          </p:txBody>
        </p:sp>
      </p:grpSp>
      <p:grpSp>
        <p:nvGrpSpPr>
          <p:cNvPr id="20562" name="Group 82">
            <a:extLst>
              <a:ext uri="{FF2B5EF4-FFF2-40B4-BE49-F238E27FC236}">
                <a16:creationId xmlns:a16="http://schemas.microsoft.com/office/drawing/2014/main" xmlns="" id="{3F04E125-EB36-4498-82C2-DEA92B0C8125}"/>
              </a:ext>
            </a:extLst>
          </p:cNvPr>
          <p:cNvGrpSpPr>
            <a:grpSpLocks/>
          </p:cNvGrpSpPr>
          <p:nvPr/>
        </p:nvGrpSpPr>
        <p:grpSpPr bwMode="auto">
          <a:xfrm>
            <a:off x="5867400" y="2805113"/>
            <a:ext cx="3124200" cy="1843087"/>
            <a:chOff x="3696" y="1863"/>
            <a:chExt cx="1968" cy="1161"/>
          </a:xfrm>
        </p:grpSpPr>
        <p:pic>
          <p:nvPicPr>
            <p:cNvPr id="20563" name="Picture 83">
              <a:extLst>
                <a:ext uri="{FF2B5EF4-FFF2-40B4-BE49-F238E27FC236}">
                  <a16:creationId xmlns:a16="http://schemas.microsoft.com/office/drawing/2014/main" xmlns="" id="{71EEB3FE-B632-4B73-82B6-EBE4BF840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1863"/>
              <a:ext cx="1968" cy="1161"/>
            </a:xfrm>
            <a:prstGeom prst="rect">
              <a:avLst/>
            </a:prstGeom>
            <a:noFill/>
            <a:extLst>
              <a:ext uri="{909E8E84-426E-40DD-AFC4-6F175D3DCCD1}">
                <a14:hiddenFill xmlns:a14="http://schemas.microsoft.com/office/drawing/2010/main">
                  <a:solidFill>
                    <a:srgbClr val="FFFFFF"/>
                  </a:solidFill>
                </a14:hiddenFill>
              </a:ext>
            </a:extLst>
          </p:spPr>
        </p:pic>
        <p:sp>
          <p:nvSpPr>
            <p:cNvPr id="20564" name="Text Box 84">
              <a:extLst>
                <a:ext uri="{FF2B5EF4-FFF2-40B4-BE49-F238E27FC236}">
                  <a16:creationId xmlns:a16="http://schemas.microsoft.com/office/drawing/2014/main" xmlns="" id="{F84E323E-485D-457B-B44B-FF71D461A81A}"/>
                </a:ext>
              </a:extLst>
            </p:cNvPr>
            <p:cNvSpPr txBox="1">
              <a:spLocks noChangeArrowheads="1"/>
            </p:cNvSpPr>
            <p:nvPr/>
          </p:nvSpPr>
          <p:spPr bwMode="auto">
            <a:xfrm>
              <a:off x="4992" y="1872"/>
              <a:ext cx="672"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t>e ~</a:t>
              </a:r>
              <a:r>
                <a:rPr lang="zh-CN" altLang="en-US" sz="2000" b="1">
                  <a:latin typeface="宋体" panose="02010600030101010101" pitchFamily="2" charset="-122"/>
                </a:rPr>
                <a:t>组合</a:t>
              </a:r>
            </a:p>
          </p:txBody>
        </p:sp>
      </p:grpSp>
      <p:sp>
        <p:nvSpPr>
          <p:cNvPr id="20565" name="Text Box 85">
            <a:extLst>
              <a:ext uri="{FF2B5EF4-FFF2-40B4-BE49-F238E27FC236}">
                <a16:creationId xmlns:a16="http://schemas.microsoft.com/office/drawing/2014/main" xmlns="" id="{234C1BD5-C29A-4A43-B64D-C62B232B25E8}"/>
              </a:ext>
            </a:extLst>
          </p:cNvPr>
          <p:cNvSpPr txBox="1">
            <a:spLocks noChangeArrowheads="1"/>
          </p:cNvSpPr>
          <p:nvPr/>
        </p:nvSpPr>
        <p:spPr bwMode="auto">
          <a:xfrm>
            <a:off x="403830" y="5015706"/>
            <a:ext cx="4876800" cy="1544638"/>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i="1" dirty="0"/>
              <a:t>R</a:t>
            </a:r>
            <a:r>
              <a:rPr lang="en-US" altLang="zh-CN" sz="2800" b="1" baseline="30000" dirty="0"/>
              <a:t>2</a:t>
            </a:r>
            <a:r>
              <a:rPr lang="zh-CN" altLang="en-US" sz="2800" b="1" dirty="0"/>
              <a:t>： </a:t>
            </a:r>
            <a:r>
              <a:rPr lang="en-US" altLang="zh-CN" sz="2800" b="1" dirty="0"/>
              <a:t>0.957 </a:t>
            </a:r>
            <a:r>
              <a:rPr lang="en-US" altLang="zh-CN" sz="2800" b="1" dirty="0">
                <a:sym typeface="Symbol" panose="05050102010706020507" pitchFamily="18" charset="2"/>
              </a:rPr>
              <a:t></a:t>
            </a:r>
            <a:r>
              <a:rPr lang="en-US" altLang="zh-CN" sz="2800" b="1" dirty="0"/>
              <a:t>  0.999 </a:t>
            </a:r>
            <a:r>
              <a:rPr lang="en-US" altLang="zh-CN" sz="2800" b="1" dirty="0">
                <a:sym typeface="Symbol" panose="05050102010706020507" pitchFamily="18" charset="2"/>
              </a:rPr>
              <a:t> </a:t>
            </a:r>
            <a:r>
              <a:rPr lang="en-US" altLang="zh-CN" sz="2800" b="1" dirty="0"/>
              <a:t> 0.9998</a:t>
            </a:r>
          </a:p>
          <a:p>
            <a:pPr>
              <a:spcBef>
                <a:spcPct val="20000"/>
              </a:spcBef>
            </a:pPr>
            <a:r>
              <a:rPr lang="en-US" altLang="zh-CN" sz="2800" b="1" i="1" dirty="0"/>
              <a:t>F</a:t>
            </a:r>
            <a:r>
              <a:rPr lang="zh-CN" altLang="en-US" sz="2800" b="1" dirty="0"/>
              <a:t>： </a:t>
            </a:r>
            <a:r>
              <a:rPr lang="en-US" altLang="zh-CN" sz="2800" b="1" dirty="0"/>
              <a:t>226 </a:t>
            </a:r>
            <a:r>
              <a:rPr lang="en-US" altLang="zh-CN" sz="2800" b="1" dirty="0">
                <a:sym typeface="Symbol" panose="05050102010706020507" pitchFamily="18" charset="2"/>
              </a:rPr>
              <a:t></a:t>
            </a:r>
            <a:r>
              <a:rPr lang="en-US" altLang="zh-CN" sz="2800" b="1" i="1" dirty="0"/>
              <a:t> </a:t>
            </a:r>
            <a:r>
              <a:rPr lang="en-US" altLang="zh-CN" sz="2800" b="1" dirty="0"/>
              <a:t>554 </a:t>
            </a:r>
            <a:r>
              <a:rPr lang="en-US" altLang="zh-CN" sz="2800" b="1" dirty="0">
                <a:sym typeface="Symbol" panose="05050102010706020507" pitchFamily="18" charset="2"/>
              </a:rPr>
              <a:t></a:t>
            </a:r>
            <a:r>
              <a:rPr lang="en-US" altLang="zh-CN" sz="2800" b="1" dirty="0"/>
              <a:t> 36701 </a:t>
            </a:r>
          </a:p>
          <a:p>
            <a:pPr>
              <a:spcBef>
                <a:spcPct val="20000"/>
              </a:spcBef>
            </a:pPr>
            <a:r>
              <a:rPr lang="zh-CN" altLang="en-US" sz="2800" b="1" dirty="0">
                <a:solidFill>
                  <a:srgbClr val="FF3300"/>
                </a:solidFill>
              </a:rPr>
              <a:t>置信区间长度更短</a:t>
            </a:r>
          </a:p>
        </p:txBody>
      </p:sp>
      <p:sp>
        <p:nvSpPr>
          <p:cNvPr id="20566" name="Text Box 86">
            <a:extLst>
              <a:ext uri="{FF2B5EF4-FFF2-40B4-BE49-F238E27FC236}">
                <a16:creationId xmlns:a16="http://schemas.microsoft.com/office/drawing/2014/main" xmlns="" id="{F0AFFEC4-DE06-41F0-B6EB-8312232756BD}"/>
              </a:ext>
            </a:extLst>
          </p:cNvPr>
          <p:cNvSpPr txBox="1">
            <a:spLocks noChangeArrowheads="1"/>
          </p:cNvSpPr>
          <p:nvPr/>
        </p:nvSpPr>
        <p:spPr bwMode="auto">
          <a:xfrm>
            <a:off x="6019800" y="4876800"/>
            <a:ext cx="2743200"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残差</a:t>
            </a:r>
            <a:r>
              <a:rPr lang="zh-CN" altLang="en-US" sz="2800" b="1"/>
              <a:t>图十分正常</a:t>
            </a:r>
          </a:p>
        </p:txBody>
      </p:sp>
      <p:sp>
        <p:nvSpPr>
          <p:cNvPr id="20567" name="Text Box 87">
            <a:extLst>
              <a:ext uri="{FF2B5EF4-FFF2-40B4-BE49-F238E27FC236}">
                <a16:creationId xmlns:a16="http://schemas.microsoft.com/office/drawing/2014/main" xmlns="" id="{B822701E-6334-4CBE-AAC7-FAE29D1AE579}"/>
              </a:ext>
            </a:extLst>
          </p:cNvPr>
          <p:cNvSpPr txBox="1">
            <a:spLocks noChangeArrowheads="1"/>
          </p:cNvSpPr>
          <p:nvPr/>
        </p:nvSpPr>
        <p:spPr bwMode="auto">
          <a:xfrm>
            <a:off x="4800600" y="5562600"/>
            <a:ext cx="411480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最终模型的结果可以应用</a:t>
            </a:r>
          </a:p>
        </p:txBody>
      </p:sp>
      <p:sp>
        <p:nvSpPr>
          <p:cNvPr id="88" name="Rectangle 2">
            <a:extLst>
              <a:ext uri="{FF2B5EF4-FFF2-40B4-BE49-F238E27FC236}">
                <a16:creationId xmlns:a16="http://schemas.microsoft.com/office/drawing/2014/main" xmlns="" id="{CA6D03AD-375D-46E6-9EAD-96006CC58FC0}"/>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90" name="Picture 2" descr="http://www.scut.edu.cn/publish2/news/intro/logo/resource/1smevus1otq84b.jpg">
            <a:extLst>
              <a:ext uri="{FF2B5EF4-FFF2-40B4-BE49-F238E27FC236}">
                <a16:creationId xmlns:a16="http://schemas.microsoft.com/office/drawing/2014/main" xmlns="" id="{A3472183-506C-4F58-942C-4D05125D409C}"/>
              </a:ext>
            </a:extLst>
          </p:cNvPr>
          <p:cNvPicPr>
            <a:picLocks noChangeAspect="1" noChangeArrowheads="1"/>
          </p:cNvPicPr>
          <p:nvPr/>
        </p:nvPicPr>
        <p:blipFill>
          <a:blip r:embed="rId4" cstate="print"/>
          <a:srcRect/>
          <a:stretch>
            <a:fillRect/>
          </a:stretch>
        </p:blipFill>
        <p:spPr bwMode="auto">
          <a:xfrm>
            <a:off x="62880" y="44624"/>
            <a:ext cx="692696" cy="692696"/>
          </a:xfrm>
          <a:prstGeom prst="rect">
            <a:avLst/>
          </a:prstGeom>
          <a:noFill/>
        </p:spPr>
      </p:pic>
      <p:sp>
        <p:nvSpPr>
          <p:cNvPr id="91" name="矩形 90">
            <a:extLst>
              <a:ext uri="{FF2B5EF4-FFF2-40B4-BE49-F238E27FC236}">
                <a16:creationId xmlns:a16="http://schemas.microsoft.com/office/drawing/2014/main" xmlns="" id="{F13132A8-10CC-4ECD-B637-66F0DFD0BB7B}"/>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D809A5E4-50C4-45DE-8C4B-F468C39F25E4}"/>
              </a:ext>
            </a:extLst>
          </p:cNvPr>
          <p:cNvSpPr>
            <a:spLocks noChangeArrowheads="1"/>
          </p:cNvSpPr>
          <p:nvPr/>
        </p:nvSpPr>
        <p:spPr bwMode="auto">
          <a:xfrm>
            <a:off x="335997" y="961274"/>
            <a:ext cx="2093913" cy="5794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dirty="0">
                <a:latin typeface="楷体_GB2312" pitchFamily="1" charset="-122"/>
                <a:ea typeface="楷体_GB2312" pitchFamily="1" charset="-122"/>
              </a:rPr>
              <a:t>模型应用</a:t>
            </a:r>
            <a:r>
              <a:rPr lang="zh-CN" altLang="en-US" sz="3200" dirty="0">
                <a:latin typeface="楷体_GB2312" pitchFamily="1" charset="-122"/>
                <a:ea typeface="楷体_GB2312" pitchFamily="1" charset="-122"/>
              </a:rPr>
              <a:t> </a:t>
            </a:r>
          </a:p>
        </p:txBody>
      </p:sp>
      <p:sp>
        <p:nvSpPr>
          <p:cNvPr id="21507" name="Rectangle 3">
            <a:extLst>
              <a:ext uri="{FF2B5EF4-FFF2-40B4-BE49-F238E27FC236}">
                <a16:creationId xmlns:a16="http://schemas.microsoft.com/office/drawing/2014/main" xmlns="" id="{8BC5F27E-AB4D-4D76-95CC-60D077B21E88}"/>
              </a:ext>
            </a:extLst>
          </p:cNvPr>
          <p:cNvSpPr>
            <a:spLocks noChangeArrowheads="1"/>
          </p:cNvSpPr>
          <p:nvPr/>
        </p:nvSpPr>
        <p:spPr bwMode="auto">
          <a:xfrm>
            <a:off x="270047" y="1686715"/>
            <a:ext cx="8594180" cy="51911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宋体" panose="02010600030101010101" pitchFamily="2" charset="-122"/>
              </a:rPr>
              <a:t>制订</a:t>
            </a:r>
            <a:r>
              <a:rPr lang="en-US" altLang="zh-CN" sz="2800" b="1" dirty="0"/>
              <a:t>6</a:t>
            </a:r>
            <a:r>
              <a:rPr lang="zh-CN" altLang="en-US" sz="2800" b="1" dirty="0">
                <a:latin typeface="宋体" panose="02010600030101010101" pitchFamily="2" charset="-122"/>
              </a:rPr>
              <a:t>种管理</a:t>
            </a:r>
            <a:r>
              <a:rPr lang="en-US" altLang="zh-CN" sz="2800" b="1" dirty="0"/>
              <a:t>—</a:t>
            </a:r>
            <a:r>
              <a:rPr lang="zh-CN" altLang="en-US" sz="2800" b="1" dirty="0">
                <a:latin typeface="宋体" panose="02010600030101010101" pitchFamily="2" charset="-122"/>
              </a:rPr>
              <a:t>教育组合人员的</a:t>
            </a:r>
            <a:r>
              <a:rPr lang="zh-CN" altLang="en-US" sz="2400" b="1" dirty="0"/>
              <a:t>“</a:t>
            </a:r>
            <a:r>
              <a:rPr lang="zh-CN" altLang="en-US" sz="2400" b="1" dirty="0">
                <a:latin typeface="宋体" panose="02010600030101010101" pitchFamily="2" charset="-122"/>
              </a:rPr>
              <a:t>基础</a:t>
            </a:r>
            <a:r>
              <a:rPr lang="zh-CN" altLang="en-US" sz="2400" b="1" dirty="0"/>
              <a:t>”</a:t>
            </a:r>
            <a:r>
              <a:rPr lang="zh-CN" altLang="en-US" sz="2800" b="1" dirty="0">
                <a:latin typeface="宋体" panose="02010600030101010101" pitchFamily="2" charset="-122"/>
              </a:rPr>
              <a:t>薪金</a:t>
            </a:r>
            <a:r>
              <a:rPr lang="en-US" altLang="zh-CN" sz="2800" b="1" dirty="0">
                <a:latin typeface="宋体" panose="02010600030101010101" pitchFamily="2" charset="-122"/>
              </a:rPr>
              <a:t>(</a:t>
            </a:r>
            <a:r>
              <a:rPr lang="zh-CN" altLang="en-US" sz="2800" b="1" dirty="0">
                <a:latin typeface="宋体" panose="02010600030101010101" pitchFamily="2" charset="-122"/>
              </a:rPr>
              <a:t>资历为</a:t>
            </a:r>
            <a:r>
              <a:rPr lang="en-US" altLang="zh-CN" sz="2800" b="1" dirty="0"/>
              <a:t>0</a:t>
            </a:r>
            <a:r>
              <a:rPr lang="zh-CN" altLang="en-US" sz="2800" b="1" dirty="0">
                <a:latin typeface="宋体" panose="02010600030101010101" pitchFamily="2" charset="-122"/>
              </a:rPr>
              <a:t>）</a:t>
            </a:r>
            <a:endParaRPr lang="zh-CN" altLang="en-US" sz="2800" b="1" dirty="0"/>
          </a:p>
        </p:txBody>
      </p:sp>
      <p:grpSp>
        <p:nvGrpSpPr>
          <p:cNvPr id="21508" name="Group 4">
            <a:extLst>
              <a:ext uri="{FF2B5EF4-FFF2-40B4-BE49-F238E27FC236}">
                <a16:creationId xmlns:a16="http://schemas.microsoft.com/office/drawing/2014/main" xmlns="" id="{51FC1EE9-3C76-420F-84F6-94F6525252B7}"/>
              </a:ext>
            </a:extLst>
          </p:cNvPr>
          <p:cNvGrpSpPr>
            <a:grpSpLocks/>
          </p:cNvGrpSpPr>
          <p:nvPr/>
        </p:nvGrpSpPr>
        <p:grpSpPr bwMode="auto">
          <a:xfrm>
            <a:off x="539552" y="2997919"/>
            <a:ext cx="7639000" cy="2647777"/>
            <a:chOff x="0" y="0"/>
            <a:chExt cx="2784" cy="2688"/>
          </a:xfrm>
        </p:grpSpPr>
        <p:grpSp>
          <p:nvGrpSpPr>
            <p:cNvPr id="21509" name="Group 5">
              <a:extLst>
                <a:ext uri="{FF2B5EF4-FFF2-40B4-BE49-F238E27FC236}">
                  <a16:creationId xmlns:a16="http://schemas.microsoft.com/office/drawing/2014/main" xmlns="" id="{6AF17051-AAE1-492A-8205-0AC51CD69124}"/>
                </a:ext>
              </a:extLst>
            </p:cNvPr>
            <p:cNvGrpSpPr>
              <a:grpSpLocks/>
            </p:cNvGrpSpPr>
            <p:nvPr/>
          </p:nvGrpSpPr>
          <p:grpSpPr bwMode="auto">
            <a:xfrm>
              <a:off x="0" y="0"/>
              <a:ext cx="446" cy="384"/>
              <a:chOff x="0" y="0"/>
              <a:chExt cx="446" cy="384"/>
            </a:xfrm>
          </p:grpSpPr>
          <p:sp>
            <p:nvSpPr>
              <p:cNvPr id="21510" name="Rectangle 6">
                <a:extLst>
                  <a:ext uri="{FF2B5EF4-FFF2-40B4-BE49-F238E27FC236}">
                    <a16:creationId xmlns:a16="http://schemas.microsoft.com/office/drawing/2014/main" xmlns="" id="{B2379DB7-8E07-4C9C-8D64-8D4DD1162785}"/>
                  </a:ext>
                </a:extLst>
              </p:cNvPr>
              <p:cNvSpPr>
                <a:spLocks noChangeArrowheads="1"/>
              </p:cNvSpPr>
              <p:nvPr/>
            </p:nvSpPr>
            <p:spPr bwMode="auto">
              <a:xfrm>
                <a:off x="43" y="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组合</a:t>
                </a:r>
                <a:endParaRPr lang="zh-CN" altLang="en-US" b="1"/>
              </a:p>
              <a:p>
                <a:pPr algn="ctr" eaLnBrk="0" hangingPunct="0"/>
                <a:endParaRPr lang="en-US" altLang="zh-CN" b="1"/>
              </a:p>
            </p:txBody>
          </p:sp>
          <p:sp>
            <p:nvSpPr>
              <p:cNvPr id="21511" name="Rectangle 7">
                <a:extLst>
                  <a:ext uri="{FF2B5EF4-FFF2-40B4-BE49-F238E27FC236}">
                    <a16:creationId xmlns:a16="http://schemas.microsoft.com/office/drawing/2014/main" xmlns="" id="{73E6CB49-0FA2-4224-A8B3-78C68DF34E9A}"/>
                  </a:ext>
                </a:extLst>
              </p:cNvPr>
              <p:cNvSpPr>
                <a:spLocks noChangeArrowheads="1"/>
              </p:cNvSpPr>
              <p:nvPr/>
            </p:nvSpPr>
            <p:spPr bwMode="auto">
              <a:xfrm>
                <a:off x="0" y="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12" name="Group 8">
              <a:extLst>
                <a:ext uri="{FF2B5EF4-FFF2-40B4-BE49-F238E27FC236}">
                  <a16:creationId xmlns:a16="http://schemas.microsoft.com/office/drawing/2014/main" xmlns="" id="{10A1229E-DB0C-497D-A4A8-0C70B37E09B2}"/>
                </a:ext>
              </a:extLst>
            </p:cNvPr>
            <p:cNvGrpSpPr>
              <a:grpSpLocks/>
            </p:cNvGrpSpPr>
            <p:nvPr/>
          </p:nvGrpSpPr>
          <p:grpSpPr bwMode="auto">
            <a:xfrm>
              <a:off x="446" y="0"/>
              <a:ext cx="374" cy="384"/>
              <a:chOff x="446" y="0"/>
              <a:chExt cx="374" cy="384"/>
            </a:xfrm>
          </p:grpSpPr>
          <p:sp>
            <p:nvSpPr>
              <p:cNvPr id="21513" name="Rectangle 9">
                <a:extLst>
                  <a:ext uri="{FF2B5EF4-FFF2-40B4-BE49-F238E27FC236}">
                    <a16:creationId xmlns:a16="http://schemas.microsoft.com/office/drawing/2014/main" xmlns="" id="{DCA98E1F-DED2-4DF8-88CA-DF497AB86958}"/>
                  </a:ext>
                </a:extLst>
              </p:cNvPr>
              <p:cNvSpPr>
                <a:spLocks noChangeArrowheads="1"/>
              </p:cNvSpPr>
              <p:nvPr/>
            </p:nvSpPr>
            <p:spPr bwMode="auto">
              <a:xfrm>
                <a:off x="489" y="0"/>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管理</a:t>
                </a:r>
                <a:endParaRPr lang="zh-CN" altLang="en-US" b="1"/>
              </a:p>
              <a:p>
                <a:pPr algn="ctr" eaLnBrk="0" hangingPunct="0"/>
                <a:endParaRPr lang="en-US" altLang="zh-CN" b="1"/>
              </a:p>
            </p:txBody>
          </p:sp>
          <p:sp>
            <p:nvSpPr>
              <p:cNvPr id="21514" name="Rectangle 10">
                <a:extLst>
                  <a:ext uri="{FF2B5EF4-FFF2-40B4-BE49-F238E27FC236}">
                    <a16:creationId xmlns:a16="http://schemas.microsoft.com/office/drawing/2014/main" xmlns="" id="{D7104A78-0BCB-4D07-AF77-5E1BC4DA3BDB}"/>
                  </a:ext>
                </a:extLst>
              </p:cNvPr>
              <p:cNvSpPr>
                <a:spLocks noChangeArrowheads="1"/>
              </p:cNvSpPr>
              <p:nvPr/>
            </p:nvSpPr>
            <p:spPr bwMode="auto">
              <a:xfrm>
                <a:off x="446" y="0"/>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15" name="Group 11">
              <a:extLst>
                <a:ext uri="{FF2B5EF4-FFF2-40B4-BE49-F238E27FC236}">
                  <a16:creationId xmlns:a16="http://schemas.microsoft.com/office/drawing/2014/main" xmlns="" id="{F732E57C-5EA1-4280-9B9A-8359C6914372}"/>
                </a:ext>
              </a:extLst>
            </p:cNvPr>
            <p:cNvGrpSpPr>
              <a:grpSpLocks/>
            </p:cNvGrpSpPr>
            <p:nvPr/>
          </p:nvGrpSpPr>
          <p:grpSpPr bwMode="auto">
            <a:xfrm>
              <a:off x="820" y="0"/>
              <a:ext cx="374" cy="384"/>
              <a:chOff x="820" y="0"/>
              <a:chExt cx="374" cy="384"/>
            </a:xfrm>
          </p:grpSpPr>
          <p:sp>
            <p:nvSpPr>
              <p:cNvPr id="21516" name="Rectangle 12">
                <a:extLst>
                  <a:ext uri="{FF2B5EF4-FFF2-40B4-BE49-F238E27FC236}">
                    <a16:creationId xmlns:a16="http://schemas.microsoft.com/office/drawing/2014/main" xmlns="" id="{1E4C1342-622E-41F9-A36B-C3372DE87136}"/>
                  </a:ext>
                </a:extLst>
              </p:cNvPr>
              <p:cNvSpPr>
                <a:spLocks noChangeArrowheads="1"/>
              </p:cNvSpPr>
              <p:nvPr/>
            </p:nvSpPr>
            <p:spPr bwMode="auto">
              <a:xfrm>
                <a:off x="863" y="0"/>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教育</a:t>
                </a:r>
                <a:endParaRPr lang="zh-CN" altLang="en-US" b="1"/>
              </a:p>
              <a:p>
                <a:pPr algn="ctr" eaLnBrk="0" hangingPunct="0"/>
                <a:endParaRPr lang="en-US" altLang="zh-CN" b="1"/>
              </a:p>
            </p:txBody>
          </p:sp>
          <p:sp>
            <p:nvSpPr>
              <p:cNvPr id="21517" name="Rectangle 13">
                <a:extLst>
                  <a:ext uri="{FF2B5EF4-FFF2-40B4-BE49-F238E27FC236}">
                    <a16:creationId xmlns:a16="http://schemas.microsoft.com/office/drawing/2014/main" xmlns="" id="{DAA9273A-BE4B-480F-B6CC-D60FE81BFBF5}"/>
                  </a:ext>
                </a:extLst>
              </p:cNvPr>
              <p:cNvSpPr>
                <a:spLocks noChangeArrowheads="1"/>
              </p:cNvSpPr>
              <p:nvPr/>
            </p:nvSpPr>
            <p:spPr bwMode="auto">
              <a:xfrm>
                <a:off x="820" y="0"/>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18" name="Group 14">
              <a:extLst>
                <a:ext uri="{FF2B5EF4-FFF2-40B4-BE49-F238E27FC236}">
                  <a16:creationId xmlns:a16="http://schemas.microsoft.com/office/drawing/2014/main" xmlns="" id="{CB75BF7F-2DFB-48B3-9BDD-750FF7F7F0D9}"/>
                </a:ext>
              </a:extLst>
            </p:cNvPr>
            <p:cNvGrpSpPr>
              <a:grpSpLocks/>
            </p:cNvGrpSpPr>
            <p:nvPr/>
          </p:nvGrpSpPr>
          <p:grpSpPr bwMode="auto">
            <a:xfrm>
              <a:off x="1194" y="0"/>
              <a:ext cx="729" cy="384"/>
              <a:chOff x="1194" y="0"/>
              <a:chExt cx="729" cy="384"/>
            </a:xfrm>
          </p:grpSpPr>
          <p:sp>
            <p:nvSpPr>
              <p:cNvPr id="21519" name="Rectangle 15">
                <a:extLst>
                  <a:ext uri="{FF2B5EF4-FFF2-40B4-BE49-F238E27FC236}">
                    <a16:creationId xmlns:a16="http://schemas.microsoft.com/office/drawing/2014/main" xmlns="" id="{40ACB4DB-16A7-49E9-9BF2-D8F827D2406A}"/>
                  </a:ext>
                </a:extLst>
              </p:cNvPr>
              <p:cNvSpPr>
                <a:spLocks noChangeArrowheads="1"/>
              </p:cNvSpPr>
              <p:nvPr/>
            </p:nvSpPr>
            <p:spPr bwMode="auto">
              <a:xfrm>
                <a:off x="1237" y="0"/>
                <a:ext cx="6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系数</a:t>
                </a:r>
              </a:p>
              <a:p>
                <a:pPr algn="ctr" eaLnBrk="0" hangingPunct="0"/>
                <a:endParaRPr lang="en-US" altLang="zh-CN" b="1"/>
              </a:p>
            </p:txBody>
          </p:sp>
          <p:sp>
            <p:nvSpPr>
              <p:cNvPr id="21520" name="Rectangle 16">
                <a:extLst>
                  <a:ext uri="{FF2B5EF4-FFF2-40B4-BE49-F238E27FC236}">
                    <a16:creationId xmlns:a16="http://schemas.microsoft.com/office/drawing/2014/main" xmlns="" id="{B4F417C1-BD1D-4BF6-ACD8-0A79193A92E6}"/>
                  </a:ext>
                </a:extLst>
              </p:cNvPr>
              <p:cNvSpPr>
                <a:spLocks noChangeArrowheads="1"/>
              </p:cNvSpPr>
              <p:nvPr/>
            </p:nvSpPr>
            <p:spPr bwMode="auto">
              <a:xfrm>
                <a:off x="1194" y="0"/>
                <a:ext cx="7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21" name="Group 17">
              <a:extLst>
                <a:ext uri="{FF2B5EF4-FFF2-40B4-BE49-F238E27FC236}">
                  <a16:creationId xmlns:a16="http://schemas.microsoft.com/office/drawing/2014/main" xmlns="" id="{DD3C1080-508F-4C51-ABAE-609D91451F76}"/>
                </a:ext>
              </a:extLst>
            </p:cNvPr>
            <p:cNvGrpSpPr>
              <a:grpSpLocks/>
            </p:cNvGrpSpPr>
            <p:nvPr/>
          </p:nvGrpSpPr>
          <p:grpSpPr bwMode="auto">
            <a:xfrm>
              <a:off x="1923" y="0"/>
              <a:ext cx="861" cy="384"/>
              <a:chOff x="1923" y="0"/>
              <a:chExt cx="861" cy="384"/>
            </a:xfrm>
          </p:grpSpPr>
          <p:sp>
            <p:nvSpPr>
              <p:cNvPr id="21522" name="Rectangle 18">
                <a:extLst>
                  <a:ext uri="{FF2B5EF4-FFF2-40B4-BE49-F238E27FC236}">
                    <a16:creationId xmlns:a16="http://schemas.microsoft.com/office/drawing/2014/main" xmlns="" id="{B8FB0A7F-C4A7-4A1E-8ADE-6A546D1D7B27}"/>
                  </a:ext>
                </a:extLst>
              </p:cNvPr>
              <p:cNvSpPr>
                <a:spLocks noChangeArrowheads="1"/>
              </p:cNvSpPr>
              <p:nvPr/>
            </p:nvSpPr>
            <p:spPr bwMode="auto">
              <a:xfrm>
                <a:off x="1966" y="0"/>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a:t>
                </a:r>
                <a:r>
                  <a:rPr lang="zh-CN" altLang="en-US" b="1"/>
                  <a:t>基础”薪金</a:t>
                </a:r>
              </a:p>
              <a:p>
                <a:pPr algn="ctr" eaLnBrk="0" hangingPunct="0"/>
                <a:endParaRPr lang="en-US" altLang="zh-CN" b="1"/>
              </a:p>
            </p:txBody>
          </p:sp>
          <p:sp>
            <p:nvSpPr>
              <p:cNvPr id="21523" name="Rectangle 19">
                <a:extLst>
                  <a:ext uri="{FF2B5EF4-FFF2-40B4-BE49-F238E27FC236}">
                    <a16:creationId xmlns:a16="http://schemas.microsoft.com/office/drawing/2014/main" xmlns="" id="{A00720F3-2C61-4989-BD9D-C43A7AC5CF31}"/>
                  </a:ext>
                </a:extLst>
              </p:cNvPr>
              <p:cNvSpPr>
                <a:spLocks noChangeArrowheads="1"/>
              </p:cNvSpPr>
              <p:nvPr/>
            </p:nvSpPr>
            <p:spPr bwMode="auto">
              <a:xfrm>
                <a:off x="1923" y="0"/>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24" name="Group 20">
              <a:extLst>
                <a:ext uri="{FF2B5EF4-FFF2-40B4-BE49-F238E27FC236}">
                  <a16:creationId xmlns:a16="http://schemas.microsoft.com/office/drawing/2014/main" xmlns="" id="{2CE2D0B2-DBD7-4064-949A-ED87C71BC6B4}"/>
                </a:ext>
              </a:extLst>
            </p:cNvPr>
            <p:cNvGrpSpPr>
              <a:grpSpLocks/>
            </p:cNvGrpSpPr>
            <p:nvPr/>
          </p:nvGrpSpPr>
          <p:grpSpPr bwMode="auto">
            <a:xfrm>
              <a:off x="0" y="384"/>
              <a:ext cx="446" cy="384"/>
              <a:chOff x="0" y="384"/>
              <a:chExt cx="446" cy="384"/>
            </a:xfrm>
          </p:grpSpPr>
          <p:sp>
            <p:nvSpPr>
              <p:cNvPr id="21525" name="Rectangle 21">
                <a:extLst>
                  <a:ext uri="{FF2B5EF4-FFF2-40B4-BE49-F238E27FC236}">
                    <a16:creationId xmlns:a16="http://schemas.microsoft.com/office/drawing/2014/main" xmlns="" id="{669B8963-BFB1-4110-AC9C-14071006191B}"/>
                  </a:ext>
                </a:extLst>
              </p:cNvPr>
              <p:cNvSpPr>
                <a:spLocks noChangeArrowheads="1"/>
              </p:cNvSpPr>
              <p:nvPr/>
            </p:nvSpPr>
            <p:spPr bwMode="auto">
              <a:xfrm>
                <a:off x="43" y="38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21526" name="Rectangle 22">
                <a:extLst>
                  <a:ext uri="{FF2B5EF4-FFF2-40B4-BE49-F238E27FC236}">
                    <a16:creationId xmlns:a16="http://schemas.microsoft.com/office/drawing/2014/main" xmlns="" id="{74FC02F9-87F9-4245-ABDC-73C5EA882100}"/>
                  </a:ext>
                </a:extLst>
              </p:cNvPr>
              <p:cNvSpPr>
                <a:spLocks noChangeArrowheads="1"/>
              </p:cNvSpPr>
              <p:nvPr/>
            </p:nvSpPr>
            <p:spPr bwMode="auto">
              <a:xfrm>
                <a:off x="0"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27" name="Group 23">
              <a:extLst>
                <a:ext uri="{FF2B5EF4-FFF2-40B4-BE49-F238E27FC236}">
                  <a16:creationId xmlns:a16="http://schemas.microsoft.com/office/drawing/2014/main" xmlns="" id="{1391584A-5D25-4EBD-8D47-9AFD2AC20410}"/>
                </a:ext>
              </a:extLst>
            </p:cNvPr>
            <p:cNvGrpSpPr>
              <a:grpSpLocks/>
            </p:cNvGrpSpPr>
            <p:nvPr/>
          </p:nvGrpSpPr>
          <p:grpSpPr bwMode="auto">
            <a:xfrm>
              <a:off x="446" y="384"/>
              <a:ext cx="374" cy="384"/>
              <a:chOff x="446" y="384"/>
              <a:chExt cx="374" cy="384"/>
            </a:xfrm>
          </p:grpSpPr>
          <p:sp>
            <p:nvSpPr>
              <p:cNvPr id="21528" name="Rectangle 24">
                <a:extLst>
                  <a:ext uri="{FF2B5EF4-FFF2-40B4-BE49-F238E27FC236}">
                    <a16:creationId xmlns:a16="http://schemas.microsoft.com/office/drawing/2014/main" xmlns="" id="{DFC9528E-4DDA-43A2-852B-E80BE2583106}"/>
                  </a:ext>
                </a:extLst>
              </p:cNvPr>
              <p:cNvSpPr>
                <a:spLocks noChangeArrowheads="1"/>
              </p:cNvSpPr>
              <p:nvPr/>
            </p:nvSpPr>
            <p:spPr bwMode="auto">
              <a:xfrm>
                <a:off x="489" y="384"/>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a:t>
                </a:r>
              </a:p>
              <a:p>
                <a:pPr algn="ctr" eaLnBrk="0" hangingPunct="0"/>
                <a:endParaRPr lang="en-US" altLang="zh-CN" b="1"/>
              </a:p>
            </p:txBody>
          </p:sp>
          <p:sp>
            <p:nvSpPr>
              <p:cNvPr id="21529" name="Rectangle 25">
                <a:extLst>
                  <a:ext uri="{FF2B5EF4-FFF2-40B4-BE49-F238E27FC236}">
                    <a16:creationId xmlns:a16="http://schemas.microsoft.com/office/drawing/2014/main" xmlns="" id="{D8FADBA4-7E56-423B-BE07-C34D2A7AEA27}"/>
                  </a:ext>
                </a:extLst>
              </p:cNvPr>
              <p:cNvSpPr>
                <a:spLocks noChangeArrowheads="1"/>
              </p:cNvSpPr>
              <p:nvPr/>
            </p:nvSpPr>
            <p:spPr bwMode="auto">
              <a:xfrm>
                <a:off x="446" y="384"/>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30" name="Group 26">
              <a:extLst>
                <a:ext uri="{FF2B5EF4-FFF2-40B4-BE49-F238E27FC236}">
                  <a16:creationId xmlns:a16="http://schemas.microsoft.com/office/drawing/2014/main" xmlns="" id="{E04051E0-5A4F-45FA-BC3E-B6B3DDAA01EA}"/>
                </a:ext>
              </a:extLst>
            </p:cNvPr>
            <p:cNvGrpSpPr>
              <a:grpSpLocks/>
            </p:cNvGrpSpPr>
            <p:nvPr/>
          </p:nvGrpSpPr>
          <p:grpSpPr bwMode="auto">
            <a:xfrm>
              <a:off x="820" y="384"/>
              <a:ext cx="374" cy="384"/>
              <a:chOff x="820" y="384"/>
              <a:chExt cx="374" cy="384"/>
            </a:xfrm>
          </p:grpSpPr>
          <p:sp>
            <p:nvSpPr>
              <p:cNvPr id="21531" name="Rectangle 27">
                <a:extLst>
                  <a:ext uri="{FF2B5EF4-FFF2-40B4-BE49-F238E27FC236}">
                    <a16:creationId xmlns:a16="http://schemas.microsoft.com/office/drawing/2014/main" xmlns="" id="{77037B42-F898-44AF-8857-95151A1389AC}"/>
                  </a:ext>
                </a:extLst>
              </p:cNvPr>
              <p:cNvSpPr>
                <a:spLocks noChangeArrowheads="1"/>
              </p:cNvSpPr>
              <p:nvPr/>
            </p:nvSpPr>
            <p:spPr bwMode="auto">
              <a:xfrm>
                <a:off x="863" y="384"/>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21532" name="Rectangle 28">
                <a:extLst>
                  <a:ext uri="{FF2B5EF4-FFF2-40B4-BE49-F238E27FC236}">
                    <a16:creationId xmlns:a16="http://schemas.microsoft.com/office/drawing/2014/main" xmlns="" id="{BD76E112-BDCC-4326-A0B8-8152390D434F}"/>
                  </a:ext>
                </a:extLst>
              </p:cNvPr>
              <p:cNvSpPr>
                <a:spLocks noChangeArrowheads="1"/>
              </p:cNvSpPr>
              <p:nvPr/>
            </p:nvSpPr>
            <p:spPr bwMode="auto">
              <a:xfrm>
                <a:off x="820" y="384"/>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33" name="Group 29">
              <a:extLst>
                <a:ext uri="{FF2B5EF4-FFF2-40B4-BE49-F238E27FC236}">
                  <a16:creationId xmlns:a16="http://schemas.microsoft.com/office/drawing/2014/main" xmlns="" id="{F9B51017-E3B2-4905-A710-5657230DF0D8}"/>
                </a:ext>
              </a:extLst>
            </p:cNvPr>
            <p:cNvGrpSpPr>
              <a:grpSpLocks/>
            </p:cNvGrpSpPr>
            <p:nvPr/>
          </p:nvGrpSpPr>
          <p:grpSpPr bwMode="auto">
            <a:xfrm>
              <a:off x="1194" y="384"/>
              <a:ext cx="729" cy="384"/>
              <a:chOff x="1194" y="384"/>
              <a:chExt cx="729" cy="384"/>
            </a:xfrm>
          </p:grpSpPr>
          <p:sp>
            <p:nvSpPr>
              <p:cNvPr id="21534" name="Rectangle 30">
                <a:extLst>
                  <a:ext uri="{FF2B5EF4-FFF2-40B4-BE49-F238E27FC236}">
                    <a16:creationId xmlns:a16="http://schemas.microsoft.com/office/drawing/2014/main" xmlns="" id="{BFD4FB4A-46E1-4850-A426-2739CD4429A5}"/>
                  </a:ext>
                </a:extLst>
              </p:cNvPr>
              <p:cNvSpPr>
                <a:spLocks noChangeArrowheads="1"/>
              </p:cNvSpPr>
              <p:nvPr/>
            </p:nvSpPr>
            <p:spPr bwMode="auto">
              <a:xfrm>
                <a:off x="1237" y="384"/>
                <a:ext cx="6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3</a:t>
                </a:r>
                <a:endParaRPr lang="en-US" altLang="zh-CN" b="1"/>
              </a:p>
              <a:p>
                <a:pPr algn="ctr" eaLnBrk="0" hangingPunct="0"/>
                <a:endParaRPr lang="en-US" altLang="zh-CN" b="1"/>
              </a:p>
            </p:txBody>
          </p:sp>
          <p:sp>
            <p:nvSpPr>
              <p:cNvPr id="21535" name="Rectangle 31">
                <a:extLst>
                  <a:ext uri="{FF2B5EF4-FFF2-40B4-BE49-F238E27FC236}">
                    <a16:creationId xmlns:a16="http://schemas.microsoft.com/office/drawing/2014/main" xmlns="" id="{511B3FD6-B1CF-471E-9DB6-27CEC0FC53D6}"/>
                  </a:ext>
                </a:extLst>
              </p:cNvPr>
              <p:cNvSpPr>
                <a:spLocks noChangeArrowheads="1"/>
              </p:cNvSpPr>
              <p:nvPr/>
            </p:nvSpPr>
            <p:spPr bwMode="auto">
              <a:xfrm>
                <a:off x="1194" y="384"/>
                <a:ext cx="7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36" name="Group 32">
              <a:extLst>
                <a:ext uri="{FF2B5EF4-FFF2-40B4-BE49-F238E27FC236}">
                  <a16:creationId xmlns:a16="http://schemas.microsoft.com/office/drawing/2014/main" xmlns="" id="{51C7A3E2-DCF4-42BD-BF02-F0135A717A17}"/>
                </a:ext>
              </a:extLst>
            </p:cNvPr>
            <p:cNvGrpSpPr>
              <a:grpSpLocks/>
            </p:cNvGrpSpPr>
            <p:nvPr/>
          </p:nvGrpSpPr>
          <p:grpSpPr bwMode="auto">
            <a:xfrm>
              <a:off x="1923" y="384"/>
              <a:ext cx="861" cy="384"/>
              <a:chOff x="1923" y="384"/>
              <a:chExt cx="861" cy="384"/>
            </a:xfrm>
          </p:grpSpPr>
          <p:sp>
            <p:nvSpPr>
              <p:cNvPr id="21537" name="Rectangle 33">
                <a:extLst>
                  <a:ext uri="{FF2B5EF4-FFF2-40B4-BE49-F238E27FC236}">
                    <a16:creationId xmlns:a16="http://schemas.microsoft.com/office/drawing/2014/main" xmlns="" id="{4B729771-8192-491E-90D9-6AB1CE662096}"/>
                  </a:ext>
                </a:extLst>
              </p:cNvPr>
              <p:cNvSpPr>
                <a:spLocks noChangeArrowheads="1"/>
              </p:cNvSpPr>
              <p:nvPr/>
            </p:nvSpPr>
            <p:spPr bwMode="auto">
              <a:xfrm>
                <a:off x="1966" y="384"/>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9463</a:t>
                </a:r>
              </a:p>
              <a:p>
                <a:pPr algn="ctr" eaLnBrk="0" hangingPunct="0"/>
                <a:endParaRPr lang="en-US" altLang="zh-CN" b="1"/>
              </a:p>
            </p:txBody>
          </p:sp>
          <p:sp>
            <p:nvSpPr>
              <p:cNvPr id="21538" name="Rectangle 34">
                <a:extLst>
                  <a:ext uri="{FF2B5EF4-FFF2-40B4-BE49-F238E27FC236}">
                    <a16:creationId xmlns:a16="http://schemas.microsoft.com/office/drawing/2014/main" xmlns="" id="{612DE0FE-30AA-4E66-A969-E333462F0BC5}"/>
                  </a:ext>
                </a:extLst>
              </p:cNvPr>
              <p:cNvSpPr>
                <a:spLocks noChangeArrowheads="1"/>
              </p:cNvSpPr>
              <p:nvPr/>
            </p:nvSpPr>
            <p:spPr bwMode="auto">
              <a:xfrm>
                <a:off x="1923" y="384"/>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39" name="Group 35">
              <a:extLst>
                <a:ext uri="{FF2B5EF4-FFF2-40B4-BE49-F238E27FC236}">
                  <a16:creationId xmlns:a16="http://schemas.microsoft.com/office/drawing/2014/main" xmlns="" id="{3F8FA314-0C89-47D8-8BCD-566414BDFBDF}"/>
                </a:ext>
              </a:extLst>
            </p:cNvPr>
            <p:cNvGrpSpPr>
              <a:grpSpLocks/>
            </p:cNvGrpSpPr>
            <p:nvPr/>
          </p:nvGrpSpPr>
          <p:grpSpPr bwMode="auto">
            <a:xfrm>
              <a:off x="0" y="768"/>
              <a:ext cx="446" cy="384"/>
              <a:chOff x="0" y="768"/>
              <a:chExt cx="446" cy="384"/>
            </a:xfrm>
          </p:grpSpPr>
          <p:sp>
            <p:nvSpPr>
              <p:cNvPr id="21540" name="Rectangle 36">
                <a:extLst>
                  <a:ext uri="{FF2B5EF4-FFF2-40B4-BE49-F238E27FC236}">
                    <a16:creationId xmlns:a16="http://schemas.microsoft.com/office/drawing/2014/main" xmlns="" id="{E60FFB80-045D-46CB-9DE1-FA7049CD043F}"/>
                  </a:ext>
                </a:extLst>
              </p:cNvPr>
              <p:cNvSpPr>
                <a:spLocks noChangeArrowheads="1"/>
              </p:cNvSpPr>
              <p:nvPr/>
            </p:nvSpPr>
            <p:spPr bwMode="auto">
              <a:xfrm>
                <a:off x="43"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2</a:t>
                </a:r>
              </a:p>
              <a:p>
                <a:pPr algn="ctr" eaLnBrk="0" hangingPunct="0"/>
                <a:endParaRPr lang="en-US" altLang="zh-CN" b="1"/>
              </a:p>
            </p:txBody>
          </p:sp>
          <p:sp>
            <p:nvSpPr>
              <p:cNvPr id="21541" name="Rectangle 37">
                <a:extLst>
                  <a:ext uri="{FF2B5EF4-FFF2-40B4-BE49-F238E27FC236}">
                    <a16:creationId xmlns:a16="http://schemas.microsoft.com/office/drawing/2014/main" xmlns="" id="{D47999A7-9430-43E7-8C93-F976575DD77E}"/>
                  </a:ext>
                </a:extLst>
              </p:cNvPr>
              <p:cNvSpPr>
                <a:spLocks noChangeArrowheads="1"/>
              </p:cNvSpPr>
              <p:nvPr/>
            </p:nvSpPr>
            <p:spPr bwMode="auto">
              <a:xfrm>
                <a:off x="0"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42" name="Group 38">
              <a:extLst>
                <a:ext uri="{FF2B5EF4-FFF2-40B4-BE49-F238E27FC236}">
                  <a16:creationId xmlns:a16="http://schemas.microsoft.com/office/drawing/2014/main" xmlns="" id="{8E9226A2-24C4-4917-9417-115A78AC06B4}"/>
                </a:ext>
              </a:extLst>
            </p:cNvPr>
            <p:cNvGrpSpPr>
              <a:grpSpLocks/>
            </p:cNvGrpSpPr>
            <p:nvPr/>
          </p:nvGrpSpPr>
          <p:grpSpPr bwMode="auto">
            <a:xfrm>
              <a:off x="446" y="768"/>
              <a:ext cx="374" cy="384"/>
              <a:chOff x="446" y="768"/>
              <a:chExt cx="374" cy="384"/>
            </a:xfrm>
          </p:grpSpPr>
          <p:sp>
            <p:nvSpPr>
              <p:cNvPr id="21543" name="Rectangle 39">
                <a:extLst>
                  <a:ext uri="{FF2B5EF4-FFF2-40B4-BE49-F238E27FC236}">
                    <a16:creationId xmlns:a16="http://schemas.microsoft.com/office/drawing/2014/main" xmlns="" id="{A456C025-99F9-468E-87D3-2AFE055C3B3B}"/>
                  </a:ext>
                </a:extLst>
              </p:cNvPr>
              <p:cNvSpPr>
                <a:spLocks noChangeArrowheads="1"/>
              </p:cNvSpPr>
              <p:nvPr/>
            </p:nvSpPr>
            <p:spPr bwMode="auto">
              <a:xfrm>
                <a:off x="489" y="768"/>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21544" name="Rectangle 40">
                <a:extLst>
                  <a:ext uri="{FF2B5EF4-FFF2-40B4-BE49-F238E27FC236}">
                    <a16:creationId xmlns:a16="http://schemas.microsoft.com/office/drawing/2014/main" xmlns="" id="{6A495F6F-0190-49BD-9219-B028EF4C834A}"/>
                  </a:ext>
                </a:extLst>
              </p:cNvPr>
              <p:cNvSpPr>
                <a:spLocks noChangeArrowheads="1"/>
              </p:cNvSpPr>
              <p:nvPr/>
            </p:nvSpPr>
            <p:spPr bwMode="auto">
              <a:xfrm>
                <a:off x="446" y="768"/>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45" name="Group 41">
              <a:extLst>
                <a:ext uri="{FF2B5EF4-FFF2-40B4-BE49-F238E27FC236}">
                  <a16:creationId xmlns:a16="http://schemas.microsoft.com/office/drawing/2014/main" xmlns="" id="{AC034738-AB93-4138-8AD6-894DA057FDB1}"/>
                </a:ext>
              </a:extLst>
            </p:cNvPr>
            <p:cNvGrpSpPr>
              <a:grpSpLocks/>
            </p:cNvGrpSpPr>
            <p:nvPr/>
          </p:nvGrpSpPr>
          <p:grpSpPr bwMode="auto">
            <a:xfrm>
              <a:off x="820" y="768"/>
              <a:ext cx="374" cy="384"/>
              <a:chOff x="820" y="768"/>
              <a:chExt cx="374" cy="384"/>
            </a:xfrm>
          </p:grpSpPr>
          <p:sp>
            <p:nvSpPr>
              <p:cNvPr id="21546" name="Rectangle 42">
                <a:extLst>
                  <a:ext uri="{FF2B5EF4-FFF2-40B4-BE49-F238E27FC236}">
                    <a16:creationId xmlns:a16="http://schemas.microsoft.com/office/drawing/2014/main" xmlns="" id="{4D1D47F0-012C-4A24-947E-22B7950FC010}"/>
                  </a:ext>
                </a:extLst>
              </p:cNvPr>
              <p:cNvSpPr>
                <a:spLocks noChangeArrowheads="1"/>
              </p:cNvSpPr>
              <p:nvPr/>
            </p:nvSpPr>
            <p:spPr bwMode="auto">
              <a:xfrm>
                <a:off x="863" y="768"/>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21547" name="Rectangle 43">
                <a:extLst>
                  <a:ext uri="{FF2B5EF4-FFF2-40B4-BE49-F238E27FC236}">
                    <a16:creationId xmlns:a16="http://schemas.microsoft.com/office/drawing/2014/main" xmlns="" id="{AAC71DBB-9883-4675-A517-E766DC8C4A82}"/>
                  </a:ext>
                </a:extLst>
              </p:cNvPr>
              <p:cNvSpPr>
                <a:spLocks noChangeArrowheads="1"/>
              </p:cNvSpPr>
              <p:nvPr/>
            </p:nvSpPr>
            <p:spPr bwMode="auto">
              <a:xfrm>
                <a:off x="820" y="768"/>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48" name="Group 44">
              <a:extLst>
                <a:ext uri="{FF2B5EF4-FFF2-40B4-BE49-F238E27FC236}">
                  <a16:creationId xmlns:a16="http://schemas.microsoft.com/office/drawing/2014/main" xmlns="" id="{326560B2-676D-4EE1-9AA4-D3505A53587E}"/>
                </a:ext>
              </a:extLst>
            </p:cNvPr>
            <p:cNvGrpSpPr>
              <a:grpSpLocks/>
            </p:cNvGrpSpPr>
            <p:nvPr/>
          </p:nvGrpSpPr>
          <p:grpSpPr bwMode="auto">
            <a:xfrm>
              <a:off x="1194" y="768"/>
              <a:ext cx="729" cy="384"/>
              <a:chOff x="1194" y="768"/>
              <a:chExt cx="729" cy="384"/>
            </a:xfrm>
          </p:grpSpPr>
          <p:sp>
            <p:nvSpPr>
              <p:cNvPr id="21549" name="Rectangle 45">
                <a:extLst>
                  <a:ext uri="{FF2B5EF4-FFF2-40B4-BE49-F238E27FC236}">
                    <a16:creationId xmlns:a16="http://schemas.microsoft.com/office/drawing/2014/main" xmlns="" id="{0ED5751A-AEE3-4355-825A-04D38666F807}"/>
                  </a:ext>
                </a:extLst>
              </p:cNvPr>
              <p:cNvSpPr>
                <a:spLocks noChangeArrowheads="1"/>
              </p:cNvSpPr>
              <p:nvPr/>
            </p:nvSpPr>
            <p:spPr bwMode="auto">
              <a:xfrm>
                <a:off x="1237" y="768"/>
                <a:ext cx="6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2</a:t>
                </a:r>
                <a:r>
                  <a:rPr lang="en-US" altLang="zh-CN" b="1"/>
                  <a:t>+</a:t>
                </a:r>
                <a:r>
                  <a:rPr lang="en-US" altLang="zh-CN" b="1" i="1"/>
                  <a:t>a</a:t>
                </a:r>
                <a:r>
                  <a:rPr lang="en-US" altLang="zh-CN" b="1" baseline="-30000"/>
                  <a:t>3</a:t>
                </a:r>
                <a:r>
                  <a:rPr lang="en-US" altLang="zh-CN" b="1"/>
                  <a:t>+</a:t>
                </a:r>
                <a:r>
                  <a:rPr lang="en-US" altLang="zh-CN" b="1" i="1"/>
                  <a:t>a</a:t>
                </a:r>
                <a:r>
                  <a:rPr lang="en-US" altLang="zh-CN" b="1" baseline="-30000"/>
                  <a:t>5</a:t>
                </a:r>
                <a:endParaRPr lang="en-US" altLang="zh-CN" b="1"/>
              </a:p>
              <a:p>
                <a:pPr algn="ctr" eaLnBrk="0" hangingPunct="0"/>
                <a:endParaRPr lang="en-US" altLang="zh-CN" b="1"/>
              </a:p>
            </p:txBody>
          </p:sp>
          <p:sp>
            <p:nvSpPr>
              <p:cNvPr id="21550" name="Rectangle 46">
                <a:extLst>
                  <a:ext uri="{FF2B5EF4-FFF2-40B4-BE49-F238E27FC236}">
                    <a16:creationId xmlns:a16="http://schemas.microsoft.com/office/drawing/2014/main" xmlns="" id="{969401E8-C6BB-4CD1-823E-166C77969FF4}"/>
                  </a:ext>
                </a:extLst>
              </p:cNvPr>
              <p:cNvSpPr>
                <a:spLocks noChangeArrowheads="1"/>
              </p:cNvSpPr>
              <p:nvPr/>
            </p:nvSpPr>
            <p:spPr bwMode="auto">
              <a:xfrm>
                <a:off x="1194" y="768"/>
                <a:ext cx="7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51" name="Group 47">
              <a:extLst>
                <a:ext uri="{FF2B5EF4-FFF2-40B4-BE49-F238E27FC236}">
                  <a16:creationId xmlns:a16="http://schemas.microsoft.com/office/drawing/2014/main" xmlns="" id="{71B5BCDB-55A4-4D43-8EB6-D5D763C8382F}"/>
                </a:ext>
              </a:extLst>
            </p:cNvPr>
            <p:cNvGrpSpPr>
              <a:grpSpLocks/>
            </p:cNvGrpSpPr>
            <p:nvPr/>
          </p:nvGrpSpPr>
          <p:grpSpPr bwMode="auto">
            <a:xfrm>
              <a:off x="1923" y="768"/>
              <a:ext cx="861" cy="384"/>
              <a:chOff x="1923" y="768"/>
              <a:chExt cx="861" cy="384"/>
            </a:xfrm>
          </p:grpSpPr>
          <p:sp>
            <p:nvSpPr>
              <p:cNvPr id="21552" name="Rectangle 48">
                <a:extLst>
                  <a:ext uri="{FF2B5EF4-FFF2-40B4-BE49-F238E27FC236}">
                    <a16:creationId xmlns:a16="http://schemas.microsoft.com/office/drawing/2014/main" xmlns="" id="{C62E336D-5A47-4894-B812-8B86483F3FF6}"/>
                  </a:ext>
                </a:extLst>
              </p:cNvPr>
              <p:cNvSpPr>
                <a:spLocks noChangeArrowheads="1"/>
              </p:cNvSpPr>
              <p:nvPr/>
            </p:nvSpPr>
            <p:spPr bwMode="auto">
              <a:xfrm>
                <a:off x="1966" y="768"/>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13448</a:t>
                </a:r>
              </a:p>
              <a:p>
                <a:pPr algn="ctr" eaLnBrk="0" hangingPunct="0"/>
                <a:endParaRPr lang="en-US" altLang="zh-CN" b="1" dirty="0"/>
              </a:p>
            </p:txBody>
          </p:sp>
          <p:sp>
            <p:nvSpPr>
              <p:cNvPr id="21553" name="Rectangle 49">
                <a:extLst>
                  <a:ext uri="{FF2B5EF4-FFF2-40B4-BE49-F238E27FC236}">
                    <a16:creationId xmlns:a16="http://schemas.microsoft.com/office/drawing/2014/main" xmlns="" id="{1D064A52-39AE-485C-A999-210C28382012}"/>
                  </a:ext>
                </a:extLst>
              </p:cNvPr>
              <p:cNvSpPr>
                <a:spLocks noChangeArrowheads="1"/>
              </p:cNvSpPr>
              <p:nvPr/>
            </p:nvSpPr>
            <p:spPr bwMode="auto">
              <a:xfrm>
                <a:off x="1923" y="768"/>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54" name="Group 50">
              <a:extLst>
                <a:ext uri="{FF2B5EF4-FFF2-40B4-BE49-F238E27FC236}">
                  <a16:creationId xmlns:a16="http://schemas.microsoft.com/office/drawing/2014/main" xmlns="" id="{24886BB6-DE2B-4B94-BFE9-21AE51265933}"/>
                </a:ext>
              </a:extLst>
            </p:cNvPr>
            <p:cNvGrpSpPr>
              <a:grpSpLocks/>
            </p:cNvGrpSpPr>
            <p:nvPr/>
          </p:nvGrpSpPr>
          <p:grpSpPr bwMode="auto">
            <a:xfrm>
              <a:off x="0" y="1152"/>
              <a:ext cx="446" cy="384"/>
              <a:chOff x="0" y="1152"/>
              <a:chExt cx="446" cy="384"/>
            </a:xfrm>
          </p:grpSpPr>
          <p:sp>
            <p:nvSpPr>
              <p:cNvPr id="21555" name="Rectangle 51">
                <a:extLst>
                  <a:ext uri="{FF2B5EF4-FFF2-40B4-BE49-F238E27FC236}">
                    <a16:creationId xmlns:a16="http://schemas.microsoft.com/office/drawing/2014/main" xmlns="" id="{E78DF170-BFF8-4273-9291-4941E8232DE8}"/>
                  </a:ext>
                </a:extLst>
              </p:cNvPr>
              <p:cNvSpPr>
                <a:spLocks noChangeArrowheads="1"/>
              </p:cNvSpPr>
              <p:nvPr/>
            </p:nvSpPr>
            <p:spPr bwMode="auto">
              <a:xfrm>
                <a:off x="43"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a:t>
                </a:r>
              </a:p>
              <a:p>
                <a:pPr algn="ctr" eaLnBrk="0" hangingPunct="0"/>
                <a:endParaRPr lang="en-US" altLang="zh-CN" b="1"/>
              </a:p>
            </p:txBody>
          </p:sp>
          <p:sp>
            <p:nvSpPr>
              <p:cNvPr id="21556" name="Rectangle 52">
                <a:extLst>
                  <a:ext uri="{FF2B5EF4-FFF2-40B4-BE49-F238E27FC236}">
                    <a16:creationId xmlns:a16="http://schemas.microsoft.com/office/drawing/2014/main" xmlns="" id="{FE6ED573-7EE2-4CEE-AE3C-7539E482EEC0}"/>
                  </a:ext>
                </a:extLst>
              </p:cNvPr>
              <p:cNvSpPr>
                <a:spLocks noChangeArrowheads="1"/>
              </p:cNvSpPr>
              <p:nvPr/>
            </p:nvSpPr>
            <p:spPr bwMode="auto">
              <a:xfrm>
                <a:off x="0"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57" name="Group 53">
              <a:extLst>
                <a:ext uri="{FF2B5EF4-FFF2-40B4-BE49-F238E27FC236}">
                  <a16:creationId xmlns:a16="http://schemas.microsoft.com/office/drawing/2014/main" xmlns="" id="{7BFF5C4A-FDD2-44F7-8057-A74BFA22D979}"/>
                </a:ext>
              </a:extLst>
            </p:cNvPr>
            <p:cNvGrpSpPr>
              <a:grpSpLocks/>
            </p:cNvGrpSpPr>
            <p:nvPr/>
          </p:nvGrpSpPr>
          <p:grpSpPr bwMode="auto">
            <a:xfrm>
              <a:off x="446" y="1152"/>
              <a:ext cx="374" cy="384"/>
              <a:chOff x="446" y="1152"/>
              <a:chExt cx="374" cy="384"/>
            </a:xfrm>
          </p:grpSpPr>
          <p:sp>
            <p:nvSpPr>
              <p:cNvPr id="21558" name="Rectangle 54">
                <a:extLst>
                  <a:ext uri="{FF2B5EF4-FFF2-40B4-BE49-F238E27FC236}">
                    <a16:creationId xmlns:a16="http://schemas.microsoft.com/office/drawing/2014/main" xmlns="" id="{BFFFCEA3-5F6E-48C3-9E7E-1A0652D8756D}"/>
                  </a:ext>
                </a:extLst>
              </p:cNvPr>
              <p:cNvSpPr>
                <a:spLocks noChangeArrowheads="1"/>
              </p:cNvSpPr>
              <p:nvPr/>
            </p:nvSpPr>
            <p:spPr bwMode="auto">
              <a:xfrm>
                <a:off x="489" y="1152"/>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a:t>
                </a:r>
              </a:p>
              <a:p>
                <a:pPr algn="ctr" eaLnBrk="0" hangingPunct="0"/>
                <a:endParaRPr lang="en-US" altLang="zh-CN" b="1"/>
              </a:p>
            </p:txBody>
          </p:sp>
          <p:sp>
            <p:nvSpPr>
              <p:cNvPr id="21559" name="Rectangle 55">
                <a:extLst>
                  <a:ext uri="{FF2B5EF4-FFF2-40B4-BE49-F238E27FC236}">
                    <a16:creationId xmlns:a16="http://schemas.microsoft.com/office/drawing/2014/main" xmlns="" id="{E897AEEE-B335-468D-A186-7A893D830A1C}"/>
                  </a:ext>
                </a:extLst>
              </p:cNvPr>
              <p:cNvSpPr>
                <a:spLocks noChangeArrowheads="1"/>
              </p:cNvSpPr>
              <p:nvPr/>
            </p:nvSpPr>
            <p:spPr bwMode="auto">
              <a:xfrm>
                <a:off x="446" y="1152"/>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60" name="Group 56">
              <a:extLst>
                <a:ext uri="{FF2B5EF4-FFF2-40B4-BE49-F238E27FC236}">
                  <a16:creationId xmlns:a16="http://schemas.microsoft.com/office/drawing/2014/main" xmlns="" id="{646F05FC-CC6D-417E-915A-7BEE77F65B23}"/>
                </a:ext>
              </a:extLst>
            </p:cNvPr>
            <p:cNvGrpSpPr>
              <a:grpSpLocks/>
            </p:cNvGrpSpPr>
            <p:nvPr/>
          </p:nvGrpSpPr>
          <p:grpSpPr bwMode="auto">
            <a:xfrm>
              <a:off x="820" y="1152"/>
              <a:ext cx="374" cy="384"/>
              <a:chOff x="820" y="1152"/>
              <a:chExt cx="374" cy="384"/>
            </a:xfrm>
          </p:grpSpPr>
          <p:sp>
            <p:nvSpPr>
              <p:cNvPr id="21561" name="Rectangle 57">
                <a:extLst>
                  <a:ext uri="{FF2B5EF4-FFF2-40B4-BE49-F238E27FC236}">
                    <a16:creationId xmlns:a16="http://schemas.microsoft.com/office/drawing/2014/main" xmlns="" id="{8EFBD884-8F50-4E4A-8F5E-7085F94B78FA}"/>
                  </a:ext>
                </a:extLst>
              </p:cNvPr>
              <p:cNvSpPr>
                <a:spLocks noChangeArrowheads="1"/>
              </p:cNvSpPr>
              <p:nvPr/>
            </p:nvSpPr>
            <p:spPr bwMode="auto">
              <a:xfrm>
                <a:off x="863" y="1152"/>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2</a:t>
                </a:r>
              </a:p>
              <a:p>
                <a:pPr algn="ctr" eaLnBrk="0" hangingPunct="0"/>
                <a:endParaRPr lang="en-US" altLang="zh-CN" b="1"/>
              </a:p>
            </p:txBody>
          </p:sp>
          <p:sp>
            <p:nvSpPr>
              <p:cNvPr id="21562" name="Rectangle 58">
                <a:extLst>
                  <a:ext uri="{FF2B5EF4-FFF2-40B4-BE49-F238E27FC236}">
                    <a16:creationId xmlns:a16="http://schemas.microsoft.com/office/drawing/2014/main" xmlns="" id="{F3264017-AE42-4E6F-B369-9BDEB5A255BF}"/>
                  </a:ext>
                </a:extLst>
              </p:cNvPr>
              <p:cNvSpPr>
                <a:spLocks noChangeArrowheads="1"/>
              </p:cNvSpPr>
              <p:nvPr/>
            </p:nvSpPr>
            <p:spPr bwMode="auto">
              <a:xfrm>
                <a:off x="820" y="1152"/>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63" name="Group 59">
              <a:extLst>
                <a:ext uri="{FF2B5EF4-FFF2-40B4-BE49-F238E27FC236}">
                  <a16:creationId xmlns:a16="http://schemas.microsoft.com/office/drawing/2014/main" xmlns="" id="{D148D41A-A42D-444C-A5C4-AF5F6506781F}"/>
                </a:ext>
              </a:extLst>
            </p:cNvPr>
            <p:cNvGrpSpPr>
              <a:grpSpLocks/>
            </p:cNvGrpSpPr>
            <p:nvPr/>
          </p:nvGrpSpPr>
          <p:grpSpPr bwMode="auto">
            <a:xfrm>
              <a:off x="1194" y="1152"/>
              <a:ext cx="729" cy="384"/>
              <a:chOff x="1194" y="1152"/>
              <a:chExt cx="729" cy="384"/>
            </a:xfrm>
          </p:grpSpPr>
          <p:sp>
            <p:nvSpPr>
              <p:cNvPr id="21564" name="Rectangle 60">
                <a:extLst>
                  <a:ext uri="{FF2B5EF4-FFF2-40B4-BE49-F238E27FC236}">
                    <a16:creationId xmlns:a16="http://schemas.microsoft.com/office/drawing/2014/main" xmlns="" id="{591F4FA6-81BB-4AC2-ADFE-54A7076CBC53}"/>
                  </a:ext>
                </a:extLst>
              </p:cNvPr>
              <p:cNvSpPr>
                <a:spLocks noChangeArrowheads="1"/>
              </p:cNvSpPr>
              <p:nvPr/>
            </p:nvSpPr>
            <p:spPr bwMode="auto">
              <a:xfrm>
                <a:off x="1237" y="1152"/>
                <a:ext cx="6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4</a:t>
                </a:r>
                <a:endParaRPr lang="en-US" altLang="zh-CN" b="1"/>
              </a:p>
              <a:p>
                <a:pPr algn="ctr" eaLnBrk="0" hangingPunct="0"/>
                <a:endParaRPr lang="en-US" altLang="zh-CN" b="1"/>
              </a:p>
            </p:txBody>
          </p:sp>
          <p:sp>
            <p:nvSpPr>
              <p:cNvPr id="21565" name="Rectangle 61">
                <a:extLst>
                  <a:ext uri="{FF2B5EF4-FFF2-40B4-BE49-F238E27FC236}">
                    <a16:creationId xmlns:a16="http://schemas.microsoft.com/office/drawing/2014/main" xmlns="" id="{6918994E-DF7F-4DCA-8749-8620037E7023}"/>
                  </a:ext>
                </a:extLst>
              </p:cNvPr>
              <p:cNvSpPr>
                <a:spLocks noChangeArrowheads="1"/>
              </p:cNvSpPr>
              <p:nvPr/>
            </p:nvSpPr>
            <p:spPr bwMode="auto">
              <a:xfrm>
                <a:off x="1194" y="1152"/>
                <a:ext cx="7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66" name="Group 62">
              <a:extLst>
                <a:ext uri="{FF2B5EF4-FFF2-40B4-BE49-F238E27FC236}">
                  <a16:creationId xmlns:a16="http://schemas.microsoft.com/office/drawing/2014/main" xmlns="" id="{4F9746B8-BA48-4494-920F-D6FB691863BB}"/>
                </a:ext>
              </a:extLst>
            </p:cNvPr>
            <p:cNvGrpSpPr>
              <a:grpSpLocks/>
            </p:cNvGrpSpPr>
            <p:nvPr/>
          </p:nvGrpSpPr>
          <p:grpSpPr bwMode="auto">
            <a:xfrm>
              <a:off x="1923" y="1152"/>
              <a:ext cx="861" cy="384"/>
              <a:chOff x="1923" y="1152"/>
              <a:chExt cx="861" cy="384"/>
            </a:xfrm>
          </p:grpSpPr>
          <p:sp>
            <p:nvSpPr>
              <p:cNvPr id="21567" name="Rectangle 63">
                <a:extLst>
                  <a:ext uri="{FF2B5EF4-FFF2-40B4-BE49-F238E27FC236}">
                    <a16:creationId xmlns:a16="http://schemas.microsoft.com/office/drawing/2014/main" xmlns="" id="{55F2DAF0-8C14-41B7-B2DD-386E2B7EFC87}"/>
                  </a:ext>
                </a:extLst>
              </p:cNvPr>
              <p:cNvSpPr>
                <a:spLocks noChangeArrowheads="1"/>
              </p:cNvSpPr>
              <p:nvPr/>
            </p:nvSpPr>
            <p:spPr bwMode="auto">
              <a:xfrm>
                <a:off x="1966" y="1152"/>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solidFill>
                      <a:schemeClr val="accent2"/>
                    </a:solidFill>
                  </a:rPr>
                  <a:t>10844</a:t>
                </a:r>
              </a:p>
              <a:p>
                <a:pPr algn="ctr" eaLnBrk="0" hangingPunct="0"/>
                <a:endParaRPr lang="en-US" altLang="zh-CN" b="1" dirty="0">
                  <a:solidFill>
                    <a:srgbClr val="FF9900"/>
                  </a:solidFill>
                </a:endParaRPr>
              </a:p>
            </p:txBody>
          </p:sp>
          <p:sp>
            <p:nvSpPr>
              <p:cNvPr id="21568" name="Rectangle 64">
                <a:extLst>
                  <a:ext uri="{FF2B5EF4-FFF2-40B4-BE49-F238E27FC236}">
                    <a16:creationId xmlns:a16="http://schemas.microsoft.com/office/drawing/2014/main" xmlns="" id="{3DBC801C-F010-47D0-A7F9-B6134D49565A}"/>
                  </a:ext>
                </a:extLst>
              </p:cNvPr>
              <p:cNvSpPr>
                <a:spLocks noChangeArrowheads="1"/>
              </p:cNvSpPr>
              <p:nvPr/>
            </p:nvSpPr>
            <p:spPr bwMode="auto">
              <a:xfrm>
                <a:off x="1923" y="1152"/>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69" name="Group 65">
              <a:extLst>
                <a:ext uri="{FF2B5EF4-FFF2-40B4-BE49-F238E27FC236}">
                  <a16:creationId xmlns:a16="http://schemas.microsoft.com/office/drawing/2014/main" xmlns="" id="{0B6A916D-02E6-43CB-8F96-5DFF2FB9B64D}"/>
                </a:ext>
              </a:extLst>
            </p:cNvPr>
            <p:cNvGrpSpPr>
              <a:grpSpLocks/>
            </p:cNvGrpSpPr>
            <p:nvPr/>
          </p:nvGrpSpPr>
          <p:grpSpPr bwMode="auto">
            <a:xfrm>
              <a:off x="0" y="1536"/>
              <a:ext cx="446" cy="384"/>
              <a:chOff x="0" y="1536"/>
              <a:chExt cx="446" cy="384"/>
            </a:xfrm>
          </p:grpSpPr>
          <p:sp>
            <p:nvSpPr>
              <p:cNvPr id="21570" name="Rectangle 66">
                <a:extLst>
                  <a:ext uri="{FF2B5EF4-FFF2-40B4-BE49-F238E27FC236}">
                    <a16:creationId xmlns:a16="http://schemas.microsoft.com/office/drawing/2014/main" xmlns="" id="{29F204EE-BA6B-48BA-9CBA-CD4A78951BDA}"/>
                  </a:ext>
                </a:extLst>
              </p:cNvPr>
              <p:cNvSpPr>
                <a:spLocks noChangeArrowheads="1"/>
              </p:cNvSpPr>
              <p:nvPr/>
            </p:nvSpPr>
            <p:spPr bwMode="auto">
              <a:xfrm>
                <a:off x="43"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4</a:t>
                </a:r>
              </a:p>
              <a:p>
                <a:pPr algn="ctr" eaLnBrk="0" hangingPunct="0"/>
                <a:endParaRPr lang="en-US" altLang="zh-CN" b="1"/>
              </a:p>
            </p:txBody>
          </p:sp>
          <p:sp>
            <p:nvSpPr>
              <p:cNvPr id="21571" name="Rectangle 67">
                <a:extLst>
                  <a:ext uri="{FF2B5EF4-FFF2-40B4-BE49-F238E27FC236}">
                    <a16:creationId xmlns:a16="http://schemas.microsoft.com/office/drawing/2014/main" xmlns="" id="{DBB818C7-B738-4844-8690-39648BB09276}"/>
                  </a:ext>
                </a:extLst>
              </p:cNvPr>
              <p:cNvSpPr>
                <a:spLocks noChangeArrowheads="1"/>
              </p:cNvSpPr>
              <p:nvPr/>
            </p:nvSpPr>
            <p:spPr bwMode="auto">
              <a:xfrm>
                <a:off x="0"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72" name="Group 68">
              <a:extLst>
                <a:ext uri="{FF2B5EF4-FFF2-40B4-BE49-F238E27FC236}">
                  <a16:creationId xmlns:a16="http://schemas.microsoft.com/office/drawing/2014/main" xmlns="" id="{67035B50-A6B7-4E8B-9066-04F03809B665}"/>
                </a:ext>
              </a:extLst>
            </p:cNvPr>
            <p:cNvGrpSpPr>
              <a:grpSpLocks/>
            </p:cNvGrpSpPr>
            <p:nvPr/>
          </p:nvGrpSpPr>
          <p:grpSpPr bwMode="auto">
            <a:xfrm>
              <a:off x="446" y="1536"/>
              <a:ext cx="374" cy="384"/>
              <a:chOff x="446" y="1536"/>
              <a:chExt cx="374" cy="384"/>
            </a:xfrm>
          </p:grpSpPr>
          <p:sp>
            <p:nvSpPr>
              <p:cNvPr id="21573" name="Rectangle 69">
                <a:extLst>
                  <a:ext uri="{FF2B5EF4-FFF2-40B4-BE49-F238E27FC236}">
                    <a16:creationId xmlns:a16="http://schemas.microsoft.com/office/drawing/2014/main" xmlns="" id="{8C7D81E1-4613-4646-B7C5-2CF4C1919340}"/>
                  </a:ext>
                </a:extLst>
              </p:cNvPr>
              <p:cNvSpPr>
                <a:spLocks noChangeArrowheads="1"/>
              </p:cNvSpPr>
              <p:nvPr/>
            </p:nvSpPr>
            <p:spPr bwMode="auto">
              <a:xfrm>
                <a:off x="489" y="1536"/>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1</a:t>
                </a:r>
              </a:p>
              <a:p>
                <a:pPr algn="ctr" eaLnBrk="0" hangingPunct="0"/>
                <a:endParaRPr lang="en-US" altLang="zh-CN" b="1" dirty="0"/>
              </a:p>
            </p:txBody>
          </p:sp>
          <p:sp>
            <p:nvSpPr>
              <p:cNvPr id="21574" name="Rectangle 70">
                <a:extLst>
                  <a:ext uri="{FF2B5EF4-FFF2-40B4-BE49-F238E27FC236}">
                    <a16:creationId xmlns:a16="http://schemas.microsoft.com/office/drawing/2014/main" xmlns="" id="{E0BA015F-A872-4BB8-94E5-F41E37C8560B}"/>
                  </a:ext>
                </a:extLst>
              </p:cNvPr>
              <p:cNvSpPr>
                <a:spLocks noChangeArrowheads="1"/>
              </p:cNvSpPr>
              <p:nvPr/>
            </p:nvSpPr>
            <p:spPr bwMode="auto">
              <a:xfrm>
                <a:off x="446" y="1536"/>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75" name="Group 71">
              <a:extLst>
                <a:ext uri="{FF2B5EF4-FFF2-40B4-BE49-F238E27FC236}">
                  <a16:creationId xmlns:a16="http://schemas.microsoft.com/office/drawing/2014/main" xmlns="" id="{3BFFF424-8C72-4E25-B451-325A23994F63}"/>
                </a:ext>
              </a:extLst>
            </p:cNvPr>
            <p:cNvGrpSpPr>
              <a:grpSpLocks/>
            </p:cNvGrpSpPr>
            <p:nvPr/>
          </p:nvGrpSpPr>
          <p:grpSpPr bwMode="auto">
            <a:xfrm>
              <a:off x="820" y="1536"/>
              <a:ext cx="374" cy="384"/>
              <a:chOff x="820" y="1536"/>
              <a:chExt cx="374" cy="384"/>
            </a:xfrm>
          </p:grpSpPr>
          <p:sp>
            <p:nvSpPr>
              <p:cNvPr id="21576" name="Rectangle 72">
                <a:extLst>
                  <a:ext uri="{FF2B5EF4-FFF2-40B4-BE49-F238E27FC236}">
                    <a16:creationId xmlns:a16="http://schemas.microsoft.com/office/drawing/2014/main" xmlns="" id="{08F1D5A2-F987-4048-890D-F87EF07C6A2A}"/>
                  </a:ext>
                </a:extLst>
              </p:cNvPr>
              <p:cNvSpPr>
                <a:spLocks noChangeArrowheads="1"/>
              </p:cNvSpPr>
              <p:nvPr/>
            </p:nvSpPr>
            <p:spPr bwMode="auto">
              <a:xfrm>
                <a:off x="863" y="1536"/>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2</a:t>
                </a:r>
              </a:p>
              <a:p>
                <a:pPr algn="ctr" eaLnBrk="0" hangingPunct="0"/>
                <a:endParaRPr lang="en-US" altLang="zh-CN" b="1" dirty="0"/>
              </a:p>
            </p:txBody>
          </p:sp>
          <p:sp>
            <p:nvSpPr>
              <p:cNvPr id="21577" name="Rectangle 73">
                <a:extLst>
                  <a:ext uri="{FF2B5EF4-FFF2-40B4-BE49-F238E27FC236}">
                    <a16:creationId xmlns:a16="http://schemas.microsoft.com/office/drawing/2014/main" xmlns="" id="{A51AB7A2-A138-4C96-9FC3-915EDF71BBE3}"/>
                  </a:ext>
                </a:extLst>
              </p:cNvPr>
              <p:cNvSpPr>
                <a:spLocks noChangeArrowheads="1"/>
              </p:cNvSpPr>
              <p:nvPr/>
            </p:nvSpPr>
            <p:spPr bwMode="auto">
              <a:xfrm>
                <a:off x="820" y="1536"/>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78" name="Group 74">
              <a:extLst>
                <a:ext uri="{FF2B5EF4-FFF2-40B4-BE49-F238E27FC236}">
                  <a16:creationId xmlns:a16="http://schemas.microsoft.com/office/drawing/2014/main" xmlns="" id="{6DD35728-66E4-4A08-8AB6-60D32B7CF932}"/>
                </a:ext>
              </a:extLst>
            </p:cNvPr>
            <p:cNvGrpSpPr>
              <a:grpSpLocks/>
            </p:cNvGrpSpPr>
            <p:nvPr/>
          </p:nvGrpSpPr>
          <p:grpSpPr bwMode="auto">
            <a:xfrm>
              <a:off x="1194" y="1536"/>
              <a:ext cx="729" cy="384"/>
              <a:chOff x="1194" y="1536"/>
              <a:chExt cx="729" cy="384"/>
            </a:xfrm>
          </p:grpSpPr>
          <p:sp>
            <p:nvSpPr>
              <p:cNvPr id="21579" name="Rectangle 75">
                <a:extLst>
                  <a:ext uri="{FF2B5EF4-FFF2-40B4-BE49-F238E27FC236}">
                    <a16:creationId xmlns:a16="http://schemas.microsoft.com/office/drawing/2014/main" xmlns="" id="{48AA4803-60AF-4032-933D-C3E61A11F0E8}"/>
                  </a:ext>
                </a:extLst>
              </p:cNvPr>
              <p:cNvSpPr>
                <a:spLocks noChangeArrowheads="1"/>
              </p:cNvSpPr>
              <p:nvPr/>
            </p:nvSpPr>
            <p:spPr bwMode="auto">
              <a:xfrm>
                <a:off x="1237" y="1536"/>
                <a:ext cx="6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2</a:t>
                </a:r>
                <a:r>
                  <a:rPr lang="en-US" altLang="zh-CN" b="1"/>
                  <a:t>+</a:t>
                </a:r>
                <a:r>
                  <a:rPr lang="en-US" altLang="zh-CN" b="1" i="1"/>
                  <a:t>a</a:t>
                </a:r>
                <a:r>
                  <a:rPr lang="en-US" altLang="zh-CN" b="1" baseline="-30000"/>
                  <a:t>4</a:t>
                </a:r>
                <a:r>
                  <a:rPr lang="en-US" altLang="zh-CN" b="1"/>
                  <a:t>+</a:t>
                </a:r>
                <a:r>
                  <a:rPr lang="en-US" altLang="zh-CN" b="1" i="1"/>
                  <a:t>a</a:t>
                </a:r>
                <a:r>
                  <a:rPr lang="en-US" altLang="zh-CN" b="1" baseline="-30000"/>
                  <a:t>6</a:t>
                </a:r>
                <a:endParaRPr lang="en-US" altLang="zh-CN" b="1"/>
              </a:p>
              <a:p>
                <a:pPr algn="ctr" eaLnBrk="0" hangingPunct="0"/>
                <a:endParaRPr lang="en-US" altLang="zh-CN" b="1"/>
              </a:p>
            </p:txBody>
          </p:sp>
          <p:sp>
            <p:nvSpPr>
              <p:cNvPr id="21580" name="Rectangle 76">
                <a:extLst>
                  <a:ext uri="{FF2B5EF4-FFF2-40B4-BE49-F238E27FC236}">
                    <a16:creationId xmlns:a16="http://schemas.microsoft.com/office/drawing/2014/main" xmlns="" id="{A92789B6-E0CF-4840-B835-EB18DCAFCD6E}"/>
                  </a:ext>
                </a:extLst>
              </p:cNvPr>
              <p:cNvSpPr>
                <a:spLocks noChangeArrowheads="1"/>
              </p:cNvSpPr>
              <p:nvPr/>
            </p:nvSpPr>
            <p:spPr bwMode="auto">
              <a:xfrm>
                <a:off x="1194" y="1536"/>
                <a:ext cx="7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81" name="Group 77">
              <a:extLst>
                <a:ext uri="{FF2B5EF4-FFF2-40B4-BE49-F238E27FC236}">
                  <a16:creationId xmlns:a16="http://schemas.microsoft.com/office/drawing/2014/main" xmlns="" id="{926E473F-0A60-4BEB-B6EA-FBDF40F06327}"/>
                </a:ext>
              </a:extLst>
            </p:cNvPr>
            <p:cNvGrpSpPr>
              <a:grpSpLocks/>
            </p:cNvGrpSpPr>
            <p:nvPr/>
          </p:nvGrpSpPr>
          <p:grpSpPr bwMode="auto">
            <a:xfrm>
              <a:off x="1923" y="1536"/>
              <a:ext cx="861" cy="384"/>
              <a:chOff x="1923" y="1536"/>
              <a:chExt cx="861" cy="384"/>
            </a:xfrm>
          </p:grpSpPr>
          <p:sp>
            <p:nvSpPr>
              <p:cNvPr id="21582" name="Rectangle 78">
                <a:extLst>
                  <a:ext uri="{FF2B5EF4-FFF2-40B4-BE49-F238E27FC236}">
                    <a16:creationId xmlns:a16="http://schemas.microsoft.com/office/drawing/2014/main" xmlns="" id="{103A4BFE-79CD-4B58-A2FE-910E4F7503E9}"/>
                  </a:ext>
                </a:extLst>
              </p:cNvPr>
              <p:cNvSpPr>
                <a:spLocks noChangeArrowheads="1"/>
              </p:cNvSpPr>
              <p:nvPr/>
            </p:nvSpPr>
            <p:spPr bwMode="auto">
              <a:xfrm>
                <a:off x="1966" y="1536"/>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rgbClr val="FF0000"/>
                    </a:solidFill>
                  </a:rPr>
                  <a:t>19882</a:t>
                </a:r>
              </a:p>
              <a:p>
                <a:pPr algn="ctr" eaLnBrk="0" hangingPunct="0"/>
                <a:endParaRPr lang="en-US" altLang="zh-CN" b="1"/>
              </a:p>
            </p:txBody>
          </p:sp>
          <p:sp>
            <p:nvSpPr>
              <p:cNvPr id="21583" name="Rectangle 79">
                <a:extLst>
                  <a:ext uri="{FF2B5EF4-FFF2-40B4-BE49-F238E27FC236}">
                    <a16:creationId xmlns:a16="http://schemas.microsoft.com/office/drawing/2014/main" xmlns="" id="{553CCCF3-DE80-42BA-B377-1254E15521A3}"/>
                  </a:ext>
                </a:extLst>
              </p:cNvPr>
              <p:cNvSpPr>
                <a:spLocks noChangeArrowheads="1"/>
              </p:cNvSpPr>
              <p:nvPr/>
            </p:nvSpPr>
            <p:spPr bwMode="auto">
              <a:xfrm>
                <a:off x="1923" y="1536"/>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84" name="Group 80">
              <a:extLst>
                <a:ext uri="{FF2B5EF4-FFF2-40B4-BE49-F238E27FC236}">
                  <a16:creationId xmlns:a16="http://schemas.microsoft.com/office/drawing/2014/main" xmlns="" id="{BA8C55E2-2947-4F0C-A8BA-22ABFE997AC7}"/>
                </a:ext>
              </a:extLst>
            </p:cNvPr>
            <p:cNvGrpSpPr>
              <a:grpSpLocks/>
            </p:cNvGrpSpPr>
            <p:nvPr/>
          </p:nvGrpSpPr>
          <p:grpSpPr bwMode="auto">
            <a:xfrm>
              <a:off x="0" y="1920"/>
              <a:ext cx="446" cy="384"/>
              <a:chOff x="0" y="1920"/>
              <a:chExt cx="446" cy="384"/>
            </a:xfrm>
          </p:grpSpPr>
          <p:sp>
            <p:nvSpPr>
              <p:cNvPr id="21585" name="Rectangle 81">
                <a:extLst>
                  <a:ext uri="{FF2B5EF4-FFF2-40B4-BE49-F238E27FC236}">
                    <a16:creationId xmlns:a16="http://schemas.microsoft.com/office/drawing/2014/main" xmlns="" id="{3A8BA26E-C2C4-4AFC-B46B-87EF19A682F3}"/>
                  </a:ext>
                </a:extLst>
              </p:cNvPr>
              <p:cNvSpPr>
                <a:spLocks noChangeArrowheads="1"/>
              </p:cNvSpPr>
              <p:nvPr/>
            </p:nvSpPr>
            <p:spPr bwMode="auto">
              <a:xfrm>
                <a:off x="43"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5</a:t>
                </a:r>
              </a:p>
              <a:p>
                <a:pPr algn="ctr" eaLnBrk="0" hangingPunct="0"/>
                <a:endParaRPr lang="en-US" altLang="zh-CN" b="1"/>
              </a:p>
            </p:txBody>
          </p:sp>
          <p:sp>
            <p:nvSpPr>
              <p:cNvPr id="21586" name="Rectangle 82">
                <a:extLst>
                  <a:ext uri="{FF2B5EF4-FFF2-40B4-BE49-F238E27FC236}">
                    <a16:creationId xmlns:a16="http://schemas.microsoft.com/office/drawing/2014/main" xmlns="" id="{53480088-35F6-4F66-858E-3C39432669A3}"/>
                  </a:ext>
                </a:extLst>
              </p:cNvPr>
              <p:cNvSpPr>
                <a:spLocks noChangeArrowheads="1"/>
              </p:cNvSpPr>
              <p:nvPr/>
            </p:nvSpPr>
            <p:spPr bwMode="auto">
              <a:xfrm>
                <a:off x="0"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87" name="Group 83">
              <a:extLst>
                <a:ext uri="{FF2B5EF4-FFF2-40B4-BE49-F238E27FC236}">
                  <a16:creationId xmlns:a16="http://schemas.microsoft.com/office/drawing/2014/main" xmlns="" id="{84A74123-C6E3-4807-8461-5BBD6292534A}"/>
                </a:ext>
              </a:extLst>
            </p:cNvPr>
            <p:cNvGrpSpPr>
              <a:grpSpLocks/>
            </p:cNvGrpSpPr>
            <p:nvPr/>
          </p:nvGrpSpPr>
          <p:grpSpPr bwMode="auto">
            <a:xfrm>
              <a:off x="446" y="1920"/>
              <a:ext cx="374" cy="384"/>
              <a:chOff x="446" y="1920"/>
              <a:chExt cx="374" cy="384"/>
            </a:xfrm>
          </p:grpSpPr>
          <p:sp>
            <p:nvSpPr>
              <p:cNvPr id="21588" name="Rectangle 84">
                <a:extLst>
                  <a:ext uri="{FF2B5EF4-FFF2-40B4-BE49-F238E27FC236}">
                    <a16:creationId xmlns:a16="http://schemas.microsoft.com/office/drawing/2014/main" xmlns="" id="{FA10DDFB-6F7B-46F8-88CB-0C95317B2F08}"/>
                  </a:ext>
                </a:extLst>
              </p:cNvPr>
              <p:cNvSpPr>
                <a:spLocks noChangeArrowheads="1"/>
              </p:cNvSpPr>
              <p:nvPr/>
            </p:nvSpPr>
            <p:spPr bwMode="auto">
              <a:xfrm>
                <a:off x="489" y="1920"/>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a:t>
                </a:r>
              </a:p>
              <a:p>
                <a:pPr algn="ctr" eaLnBrk="0" hangingPunct="0"/>
                <a:endParaRPr lang="en-US" altLang="zh-CN" b="1"/>
              </a:p>
            </p:txBody>
          </p:sp>
          <p:sp>
            <p:nvSpPr>
              <p:cNvPr id="21589" name="Rectangle 85">
                <a:extLst>
                  <a:ext uri="{FF2B5EF4-FFF2-40B4-BE49-F238E27FC236}">
                    <a16:creationId xmlns:a16="http://schemas.microsoft.com/office/drawing/2014/main" xmlns="" id="{B8BF6F99-BA43-45C4-86C9-6DE6C5985CF7}"/>
                  </a:ext>
                </a:extLst>
              </p:cNvPr>
              <p:cNvSpPr>
                <a:spLocks noChangeArrowheads="1"/>
              </p:cNvSpPr>
              <p:nvPr/>
            </p:nvSpPr>
            <p:spPr bwMode="auto">
              <a:xfrm>
                <a:off x="446" y="1920"/>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90" name="Group 86">
              <a:extLst>
                <a:ext uri="{FF2B5EF4-FFF2-40B4-BE49-F238E27FC236}">
                  <a16:creationId xmlns:a16="http://schemas.microsoft.com/office/drawing/2014/main" xmlns="" id="{DF4A014F-E30B-440C-AD06-BEFA4F2DCD5D}"/>
                </a:ext>
              </a:extLst>
            </p:cNvPr>
            <p:cNvGrpSpPr>
              <a:grpSpLocks/>
            </p:cNvGrpSpPr>
            <p:nvPr/>
          </p:nvGrpSpPr>
          <p:grpSpPr bwMode="auto">
            <a:xfrm>
              <a:off x="820" y="1920"/>
              <a:ext cx="374" cy="384"/>
              <a:chOff x="820" y="1920"/>
              <a:chExt cx="374" cy="384"/>
            </a:xfrm>
          </p:grpSpPr>
          <p:sp>
            <p:nvSpPr>
              <p:cNvPr id="21591" name="Rectangle 87">
                <a:extLst>
                  <a:ext uri="{FF2B5EF4-FFF2-40B4-BE49-F238E27FC236}">
                    <a16:creationId xmlns:a16="http://schemas.microsoft.com/office/drawing/2014/main" xmlns="" id="{57FA93AC-574F-4B11-9D8B-84CA97849338}"/>
                  </a:ext>
                </a:extLst>
              </p:cNvPr>
              <p:cNvSpPr>
                <a:spLocks noChangeArrowheads="1"/>
              </p:cNvSpPr>
              <p:nvPr/>
            </p:nvSpPr>
            <p:spPr bwMode="auto">
              <a:xfrm>
                <a:off x="863" y="1920"/>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a:t>
                </a:r>
              </a:p>
              <a:p>
                <a:pPr algn="ctr" eaLnBrk="0" hangingPunct="0"/>
                <a:endParaRPr lang="en-US" altLang="zh-CN" b="1"/>
              </a:p>
            </p:txBody>
          </p:sp>
          <p:sp>
            <p:nvSpPr>
              <p:cNvPr id="21592" name="Rectangle 88">
                <a:extLst>
                  <a:ext uri="{FF2B5EF4-FFF2-40B4-BE49-F238E27FC236}">
                    <a16:creationId xmlns:a16="http://schemas.microsoft.com/office/drawing/2014/main" xmlns="" id="{804A8585-818F-4FC7-976E-7146BD32EFF3}"/>
                  </a:ext>
                </a:extLst>
              </p:cNvPr>
              <p:cNvSpPr>
                <a:spLocks noChangeArrowheads="1"/>
              </p:cNvSpPr>
              <p:nvPr/>
            </p:nvSpPr>
            <p:spPr bwMode="auto">
              <a:xfrm>
                <a:off x="820" y="1920"/>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93" name="Group 89">
              <a:extLst>
                <a:ext uri="{FF2B5EF4-FFF2-40B4-BE49-F238E27FC236}">
                  <a16:creationId xmlns:a16="http://schemas.microsoft.com/office/drawing/2014/main" xmlns="" id="{A48118B1-A840-42AE-9BA1-9959E5E319A1}"/>
                </a:ext>
              </a:extLst>
            </p:cNvPr>
            <p:cNvGrpSpPr>
              <a:grpSpLocks/>
            </p:cNvGrpSpPr>
            <p:nvPr/>
          </p:nvGrpSpPr>
          <p:grpSpPr bwMode="auto">
            <a:xfrm>
              <a:off x="1194" y="1920"/>
              <a:ext cx="729" cy="384"/>
              <a:chOff x="1194" y="1920"/>
              <a:chExt cx="729" cy="384"/>
            </a:xfrm>
          </p:grpSpPr>
          <p:sp>
            <p:nvSpPr>
              <p:cNvPr id="21594" name="Rectangle 90">
                <a:extLst>
                  <a:ext uri="{FF2B5EF4-FFF2-40B4-BE49-F238E27FC236}">
                    <a16:creationId xmlns:a16="http://schemas.microsoft.com/office/drawing/2014/main" xmlns="" id="{52AB1700-FD2E-4BA1-AADA-95654DD851CC}"/>
                  </a:ext>
                </a:extLst>
              </p:cNvPr>
              <p:cNvSpPr>
                <a:spLocks noChangeArrowheads="1"/>
              </p:cNvSpPr>
              <p:nvPr/>
            </p:nvSpPr>
            <p:spPr bwMode="auto">
              <a:xfrm>
                <a:off x="1237" y="1920"/>
                <a:ext cx="6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endParaRPr lang="en-US" altLang="zh-CN" b="1"/>
              </a:p>
              <a:p>
                <a:pPr algn="ctr" eaLnBrk="0" hangingPunct="0"/>
                <a:endParaRPr lang="en-US" altLang="zh-CN" b="1"/>
              </a:p>
            </p:txBody>
          </p:sp>
          <p:sp>
            <p:nvSpPr>
              <p:cNvPr id="21595" name="Rectangle 91">
                <a:extLst>
                  <a:ext uri="{FF2B5EF4-FFF2-40B4-BE49-F238E27FC236}">
                    <a16:creationId xmlns:a16="http://schemas.microsoft.com/office/drawing/2014/main" xmlns="" id="{4EC9B1F6-3A5B-4D88-9A15-41D3F5EB52AE}"/>
                  </a:ext>
                </a:extLst>
              </p:cNvPr>
              <p:cNvSpPr>
                <a:spLocks noChangeArrowheads="1"/>
              </p:cNvSpPr>
              <p:nvPr/>
            </p:nvSpPr>
            <p:spPr bwMode="auto">
              <a:xfrm>
                <a:off x="1194" y="1920"/>
                <a:ext cx="7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96" name="Group 92">
              <a:extLst>
                <a:ext uri="{FF2B5EF4-FFF2-40B4-BE49-F238E27FC236}">
                  <a16:creationId xmlns:a16="http://schemas.microsoft.com/office/drawing/2014/main" xmlns="" id="{7D194825-2BF6-46DB-8D45-909797192BB6}"/>
                </a:ext>
              </a:extLst>
            </p:cNvPr>
            <p:cNvGrpSpPr>
              <a:grpSpLocks/>
            </p:cNvGrpSpPr>
            <p:nvPr/>
          </p:nvGrpSpPr>
          <p:grpSpPr bwMode="auto">
            <a:xfrm>
              <a:off x="1923" y="1920"/>
              <a:ext cx="861" cy="384"/>
              <a:chOff x="1923" y="1920"/>
              <a:chExt cx="861" cy="384"/>
            </a:xfrm>
          </p:grpSpPr>
          <p:sp>
            <p:nvSpPr>
              <p:cNvPr id="21597" name="Rectangle 93">
                <a:extLst>
                  <a:ext uri="{FF2B5EF4-FFF2-40B4-BE49-F238E27FC236}">
                    <a16:creationId xmlns:a16="http://schemas.microsoft.com/office/drawing/2014/main" xmlns="" id="{F5D42F0A-013F-4545-8B7B-8B88E937C8D9}"/>
                  </a:ext>
                </a:extLst>
              </p:cNvPr>
              <p:cNvSpPr>
                <a:spLocks noChangeArrowheads="1"/>
              </p:cNvSpPr>
              <p:nvPr/>
            </p:nvSpPr>
            <p:spPr bwMode="auto">
              <a:xfrm>
                <a:off x="1966" y="1920"/>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chemeClr val="accent2"/>
                    </a:solidFill>
                  </a:rPr>
                  <a:t>11200</a:t>
                </a:r>
              </a:p>
              <a:p>
                <a:pPr algn="ctr" eaLnBrk="0" hangingPunct="0"/>
                <a:endParaRPr lang="en-US" altLang="zh-CN" b="1">
                  <a:solidFill>
                    <a:schemeClr val="accent2"/>
                  </a:solidFill>
                </a:endParaRPr>
              </a:p>
            </p:txBody>
          </p:sp>
          <p:sp>
            <p:nvSpPr>
              <p:cNvPr id="21598" name="Rectangle 94">
                <a:extLst>
                  <a:ext uri="{FF2B5EF4-FFF2-40B4-BE49-F238E27FC236}">
                    <a16:creationId xmlns:a16="http://schemas.microsoft.com/office/drawing/2014/main" xmlns="" id="{CF8D2338-4FF6-43D4-AB99-E46DCB640BB5}"/>
                  </a:ext>
                </a:extLst>
              </p:cNvPr>
              <p:cNvSpPr>
                <a:spLocks noChangeArrowheads="1"/>
              </p:cNvSpPr>
              <p:nvPr/>
            </p:nvSpPr>
            <p:spPr bwMode="auto">
              <a:xfrm>
                <a:off x="1923" y="1920"/>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99" name="Group 95">
              <a:extLst>
                <a:ext uri="{FF2B5EF4-FFF2-40B4-BE49-F238E27FC236}">
                  <a16:creationId xmlns:a16="http://schemas.microsoft.com/office/drawing/2014/main" xmlns="" id="{A1308307-2C19-417F-84E0-DF019F605233}"/>
                </a:ext>
              </a:extLst>
            </p:cNvPr>
            <p:cNvGrpSpPr>
              <a:grpSpLocks/>
            </p:cNvGrpSpPr>
            <p:nvPr/>
          </p:nvGrpSpPr>
          <p:grpSpPr bwMode="auto">
            <a:xfrm>
              <a:off x="0" y="2304"/>
              <a:ext cx="446" cy="384"/>
              <a:chOff x="0" y="2304"/>
              <a:chExt cx="446" cy="384"/>
            </a:xfrm>
          </p:grpSpPr>
          <p:sp>
            <p:nvSpPr>
              <p:cNvPr id="21600" name="Rectangle 96">
                <a:extLst>
                  <a:ext uri="{FF2B5EF4-FFF2-40B4-BE49-F238E27FC236}">
                    <a16:creationId xmlns:a16="http://schemas.microsoft.com/office/drawing/2014/main" xmlns="" id="{15AC5043-A13D-4787-87C4-C9EE143E0F3F}"/>
                  </a:ext>
                </a:extLst>
              </p:cNvPr>
              <p:cNvSpPr>
                <a:spLocks noChangeArrowheads="1"/>
              </p:cNvSpPr>
              <p:nvPr/>
            </p:nvSpPr>
            <p:spPr bwMode="auto">
              <a:xfrm>
                <a:off x="43"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6</a:t>
                </a:r>
              </a:p>
              <a:p>
                <a:pPr algn="ctr" eaLnBrk="0" hangingPunct="0"/>
                <a:endParaRPr lang="en-US" altLang="zh-CN" b="1"/>
              </a:p>
            </p:txBody>
          </p:sp>
          <p:sp>
            <p:nvSpPr>
              <p:cNvPr id="21601" name="Rectangle 97">
                <a:extLst>
                  <a:ext uri="{FF2B5EF4-FFF2-40B4-BE49-F238E27FC236}">
                    <a16:creationId xmlns:a16="http://schemas.microsoft.com/office/drawing/2014/main" xmlns="" id="{B136001B-B066-439F-B50D-413C89A76ED6}"/>
                  </a:ext>
                </a:extLst>
              </p:cNvPr>
              <p:cNvSpPr>
                <a:spLocks noChangeArrowheads="1"/>
              </p:cNvSpPr>
              <p:nvPr/>
            </p:nvSpPr>
            <p:spPr bwMode="auto">
              <a:xfrm>
                <a:off x="0"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602" name="Group 98">
              <a:extLst>
                <a:ext uri="{FF2B5EF4-FFF2-40B4-BE49-F238E27FC236}">
                  <a16:creationId xmlns:a16="http://schemas.microsoft.com/office/drawing/2014/main" xmlns="" id="{91C600D9-A1B5-4EF8-A27C-7A985CEE2600}"/>
                </a:ext>
              </a:extLst>
            </p:cNvPr>
            <p:cNvGrpSpPr>
              <a:grpSpLocks/>
            </p:cNvGrpSpPr>
            <p:nvPr/>
          </p:nvGrpSpPr>
          <p:grpSpPr bwMode="auto">
            <a:xfrm>
              <a:off x="446" y="2304"/>
              <a:ext cx="374" cy="384"/>
              <a:chOff x="446" y="2304"/>
              <a:chExt cx="374" cy="384"/>
            </a:xfrm>
          </p:grpSpPr>
          <p:sp>
            <p:nvSpPr>
              <p:cNvPr id="21603" name="Rectangle 99">
                <a:extLst>
                  <a:ext uri="{FF2B5EF4-FFF2-40B4-BE49-F238E27FC236}">
                    <a16:creationId xmlns:a16="http://schemas.microsoft.com/office/drawing/2014/main" xmlns="" id="{2A8764A7-D283-4ABC-B02E-FD884EEC5BC7}"/>
                  </a:ext>
                </a:extLst>
              </p:cNvPr>
              <p:cNvSpPr>
                <a:spLocks noChangeArrowheads="1"/>
              </p:cNvSpPr>
              <p:nvPr/>
            </p:nvSpPr>
            <p:spPr bwMode="auto">
              <a:xfrm>
                <a:off x="489" y="2304"/>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21604" name="Rectangle 100">
                <a:extLst>
                  <a:ext uri="{FF2B5EF4-FFF2-40B4-BE49-F238E27FC236}">
                    <a16:creationId xmlns:a16="http://schemas.microsoft.com/office/drawing/2014/main" xmlns="" id="{6A4D8DB6-68B8-47A7-9B07-AD3C9E289C3E}"/>
                  </a:ext>
                </a:extLst>
              </p:cNvPr>
              <p:cNvSpPr>
                <a:spLocks noChangeArrowheads="1"/>
              </p:cNvSpPr>
              <p:nvPr/>
            </p:nvSpPr>
            <p:spPr bwMode="auto">
              <a:xfrm>
                <a:off x="446" y="2304"/>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605" name="Group 101">
              <a:extLst>
                <a:ext uri="{FF2B5EF4-FFF2-40B4-BE49-F238E27FC236}">
                  <a16:creationId xmlns:a16="http://schemas.microsoft.com/office/drawing/2014/main" xmlns="" id="{100963ED-894E-4F8B-AA18-20468832220B}"/>
                </a:ext>
              </a:extLst>
            </p:cNvPr>
            <p:cNvGrpSpPr>
              <a:grpSpLocks/>
            </p:cNvGrpSpPr>
            <p:nvPr/>
          </p:nvGrpSpPr>
          <p:grpSpPr bwMode="auto">
            <a:xfrm>
              <a:off x="820" y="2304"/>
              <a:ext cx="374" cy="384"/>
              <a:chOff x="820" y="2304"/>
              <a:chExt cx="374" cy="384"/>
            </a:xfrm>
          </p:grpSpPr>
          <p:sp>
            <p:nvSpPr>
              <p:cNvPr id="21606" name="Rectangle 102">
                <a:extLst>
                  <a:ext uri="{FF2B5EF4-FFF2-40B4-BE49-F238E27FC236}">
                    <a16:creationId xmlns:a16="http://schemas.microsoft.com/office/drawing/2014/main" xmlns="" id="{73E5DE92-719E-409F-9D2E-60DBB6BF0CC5}"/>
                  </a:ext>
                </a:extLst>
              </p:cNvPr>
              <p:cNvSpPr>
                <a:spLocks noChangeArrowheads="1"/>
              </p:cNvSpPr>
              <p:nvPr/>
            </p:nvSpPr>
            <p:spPr bwMode="auto">
              <a:xfrm>
                <a:off x="863" y="2304"/>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3</a:t>
                </a:r>
              </a:p>
              <a:p>
                <a:pPr algn="ctr" eaLnBrk="0" hangingPunct="0"/>
                <a:endParaRPr lang="en-US" altLang="zh-CN" b="1"/>
              </a:p>
            </p:txBody>
          </p:sp>
          <p:sp>
            <p:nvSpPr>
              <p:cNvPr id="21607" name="Rectangle 103">
                <a:extLst>
                  <a:ext uri="{FF2B5EF4-FFF2-40B4-BE49-F238E27FC236}">
                    <a16:creationId xmlns:a16="http://schemas.microsoft.com/office/drawing/2014/main" xmlns="" id="{64C04A83-217E-4EA3-9F5C-255556B7623B}"/>
                  </a:ext>
                </a:extLst>
              </p:cNvPr>
              <p:cNvSpPr>
                <a:spLocks noChangeArrowheads="1"/>
              </p:cNvSpPr>
              <p:nvPr/>
            </p:nvSpPr>
            <p:spPr bwMode="auto">
              <a:xfrm>
                <a:off x="820" y="2304"/>
                <a:ext cx="3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608" name="Group 104">
              <a:extLst>
                <a:ext uri="{FF2B5EF4-FFF2-40B4-BE49-F238E27FC236}">
                  <a16:creationId xmlns:a16="http://schemas.microsoft.com/office/drawing/2014/main" xmlns="" id="{B866854B-1EF4-4BF1-AEF9-87F0E4684E43}"/>
                </a:ext>
              </a:extLst>
            </p:cNvPr>
            <p:cNvGrpSpPr>
              <a:grpSpLocks/>
            </p:cNvGrpSpPr>
            <p:nvPr/>
          </p:nvGrpSpPr>
          <p:grpSpPr bwMode="auto">
            <a:xfrm>
              <a:off x="1194" y="2304"/>
              <a:ext cx="729" cy="384"/>
              <a:chOff x="1194" y="2304"/>
              <a:chExt cx="729" cy="384"/>
            </a:xfrm>
          </p:grpSpPr>
          <p:sp>
            <p:nvSpPr>
              <p:cNvPr id="21609" name="Rectangle 105">
                <a:extLst>
                  <a:ext uri="{FF2B5EF4-FFF2-40B4-BE49-F238E27FC236}">
                    <a16:creationId xmlns:a16="http://schemas.microsoft.com/office/drawing/2014/main" xmlns="" id="{8E0138F1-5DA5-431D-A833-9569B2270E03}"/>
                  </a:ext>
                </a:extLst>
              </p:cNvPr>
              <p:cNvSpPr>
                <a:spLocks noChangeArrowheads="1"/>
              </p:cNvSpPr>
              <p:nvPr/>
            </p:nvSpPr>
            <p:spPr bwMode="auto">
              <a:xfrm>
                <a:off x="1237" y="2304"/>
                <a:ext cx="6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2</a:t>
                </a:r>
                <a:endParaRPr lang="en-US" altLang="zh-CN" b="1"/>
              </a:p>
              <a:p>
                <a:pPr algn="ctr" eaLnBrk="0" hangingPunct="0"/>
                <a:endParaRPr lang="en-US" altLang="zh-CN" b="1"/>
              </a:p>
            </p:txBody>
          </p:sp>
          <p:sp>
            <p:nvSpPr>
              <p:cNvPr id="21610" name="Rectangle 106">
                <a:extLst>
                  <a:ext uri="{FF2B5EF4-FFF2-40B4-BE49-F238E27FC236}">
                    <a16:creationId xmlns:a16="http://schemas.microsoft.com/office/drawing/2014/main" xmlns="" id="{B7D0C735-501F-493E-A26B-7613EBC9EF9E}"/>
                  </a:ext>
                </a:extLst>
              </p:cNvPr>
              <p:cNvSpPr>
                <a:spLocks noChangeArrowheads="1"/>
              </p:cNvSpPr>
              <p:nvPr/>
            </p:nvSpPr>
            <p:spPr bwMode="auto">
              <a:xfrm>
                <a:off x="1194" y="2304"/>
                <a:ext cx="72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611" name="Group 107">
              <a:extLst>
                <a:ext uri="{FF2B5EF4-FFF2-40B4-BE49-F238E27FC236}">
                  <a16:creationId xmlns:a16="http://schemas.microsoft.com/office/drawing/2014/main" xmlns="" id="{0C6E5EF9-589B-4A2E-83E7-F7B61B734833}"/>
                </a:ext>
              </a:extLst>
            </p:cNvPr>
            <p:cNvGrpSpPr>
              <a:grpSpLocks/>
            </p:cNvGrpSpPr>
            <p:nvPr/>
          </p:nvGrpSpPr>
          <p:grpSpPr bwMode="auto">
            <a:xfrm>
              <a:off x="1923" y="2304"/>
              <a:ext cx="861" cy="384"/>
              <a:chOff x="1923" y="2304"/>
              <a:chExt cx="861" cy="384"/>
            </a:xfrm>
          </p:grpSpPr>
          <p:sp>
            <p:nvSpPr>
              <p:cNvPr id="21612" name="Rectangle 108">
                <a:extLst>
                  <a:ext uri="{FF2B5EF4-FFF2-40B4-BE49-F238E27FC236}">
                    <a16:creationId xmlns:a16="http://schemas.microsoft.com/office/drawing/2014/main" xmlns="" id="{BCA1C4FE-2284-40A2-8AA6-3C1C87986A91}"/>
                  </a:ext>
                </a:extLst>
              </p:cNvPr>
              <p:cNvSpPr>
                <a:spLocks noChangeArrowheads="1"/>
              </p:cNvSpPr>
              <p:nvPr/>
            </p:nvSpPr>
            <p:spPr bwMode="auto">
              <a:xfrm>
                <a:off x="1966" y="2304"/>
                <a:ext cx="77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rgbClr val="FF0000"/>
                    </a:solidFill>
                  </a:rPr>
                  <a:t>18241</a:t>
                </a:r>
              </a:p>
              <a:p>
                <a:pPr algn="ctr" eaLnBrk="0" hangingPunct="0"/>
                <a:endParaRPr lang="en-US" altLang="zh-CN" b="1"/>
              </a:p>
            </p:txBody>
          </p:sp>
          <p:sp>
            <p:nvSpPr>
              <p:cNvPr id="21613" name="Rectangle 109">
                <a:extLst>
                  <a:ext uri="{FF2B5EF4-FFF2-40B4-BE49-F238E27FC236}">
                    <a16:creationId xmlns:a16="http://schemas.microsoft.com/office/drawing/2014/main" xmlns="" id="{A1B9526F-5E72-453B-827D-2FF1A390F091}"/>
                  </a:ext>
                </a:extLst>
              </p:cNvPr>
              <p:cNvSpPr>
                <a:spLocks noChangeArrowheads="1"/>
              </p:cNvSpPr>
              <p:nvPr/>
            </p:nvSpPr>
            <p:spPr bwMode="auto">
              <a:xfrm>
                <a:off x="1923" y="2304"/>
                <a:ext cx="86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21614" name="Object 110">
            <a:extLst>
              <a:ext uri="{FF2B5EF4-FFF2-40B4-BE49-F238E27FC236}">
                <a16:creationId xmlns:a16="http://schemas.microsoft.com/office/drawing/2014/main" xmlns="" id="{623079F4-FF5A-4974-9379-55824713F6FC}"/>
              </a:ext>
            </a:extLst>
          </p:cNvPr>
          <p:cNvGraphicFramePr>
            <a:graphicFrameLocks noChangeAspect="1"/>
          </p:cNvGraphicFramePr>
          <p:nvPr>
            <p:extLst>
              <p:ext uri="{D42A27DB-BD31-4B8C-83A1-F6EECF244321}">
                <p14:modId xmlns:p14="http://schemas.microsoft.com/office/powerpoint/2010/main" val="897242144"/>
              </p:ext>
            </p:extLst>
          </p:nvPr>
        </p:nvGraphicFramePr>
        <p:xfrm>
          <a:off x="2650071" y="1066254"/>
          <a:ext cx="6096000" cy="490538"/>
        </p:xfrm>
        <a:graphic>
          <a:graphicData uri="http://schemas.openxmlformats.org/presentationml/2006/ole">
            <mc:AlternateContent xmlns:mc="http://schemas.openxmlformats.org/markup-compatibility/2006">
              <mc:Choice xmlns:v="urn:schemas-microsoft-com:vml" Requires="v">
                <p:oleObj spid="_x0000_s122930" name="Equation" r:id="rId4" imgW="3035160" imgH="228600" progId="Equation.3">
                  <p:embed/>
                </p:oleObj>
              </mc:Choice>
              <mc:Fallback>
                <p:oleObj name="Equation" r:id="rId4" imgW="3035160" imgH="228600" progId="Equation.3">
                  <p:embed/>
                  <p:pic>
                    <p:nvPicPr>
                      <p:cNvPr id="21614" name="Object 110">
                        <a:extLst>
                          <a:ext uri="{FF2B5EF4-FFF2-40B4-BE49-F238E27FC236}">
                            <a16:creationId xmlns:a16="http://schemas.microsoft.com/office/drawing/2014/main" xmlns="" id="{623079F4-FF5A-4974-9379-55824713F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0071" y="1066254"/>
                        <a:ext cx="6096000" cy="490538"/>
                      </a:xfrm>
                      <a:prstGeom prst="rect">
                        <a:avLst/>
                      </a:prstGeom>
                      <a:noFill/>
                      <a:extLst>
                        <a:ext uri="{909E8E84-426E-40DD-AFC4-6F175D3DCCD1}">
                          <a14:hiddenFill xmlns:a14="http://schemas.microsoft.com/office/drawing/2010/main">
                            <a:solidFill>
                              <a:srgbClr val="FFCC99"/>
                            </a:solidFill>
                          </a14:hiddenFill>
                        </a:ext>
                      </a:extLst>
                    </p:spPr>
                  </p:pic>
                </p:oleObj>
              </mc:Fallback>
            </mc:AlternateContent>
          </a:graphicData>
        </a:graphic>
      </p:graphicFrame>
      <p:sp>
        <p:nvSpPr>
          <p:cNvPr id="21615" name="Text Box 111">
            <a:extLst>
              <a:ext uri="{FF2B5EF4-FFF2-40B4-BE49-F238E27FC236}">
                <a16:creationId xmlns:a16="http://schemas.microsoft.com/office/drawing/2014/main" xmlns="" id="{21DA1EB2-E6ED-4A85-B49D-00CC09CB4365}"/>
              </a:ext>
            </a:extLst>
          </p:cNvPr>
          <p:cNvSpPr txBox="1">
            <a:spLocks noChangeArrowheads="1"/>
          </p:cNvSpPr>
          <p:nvPr/>
        </p:nvSpPr>
        <p:spPr bwMode="auto">
          <a:xfrm>
            <a:off x="409228" y="2517885"/>
            <a:ext cx="8077200" cy="53022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dirty="0">
                <a:latin typeface="宋体" panose="02010600030101010101" pitchFamily="2" charset="-122"/>
              </a:rPr>
              <a:t>中学：</a:t>
            </a:r>
            <a:r>
              <a:rPr lang="en-US" altLang="zh-CN" b="1" i="1" dirty="0"/>
              <a:t>x</a:t>
            </a:r>
            <a:r>
              <a:rPr lang="en-US" altLang="zh-CN" b="1" baseline="-30000" dirty="0"/>
              <a:t>3</a:t>
            </a:r>
            <a:r>
              <a:rPr lang="en-US" altLang="zh-CN" b="1" dirty="0"/>
              <a:t>=1, </a:t>
            </a:r>
            <a:r>
              <a:rPr lang="en-US" altLang="zh-CN" b="1" i="1" dirty="0"/>
              <a:t>x</a:t>
            </a:r>
            <a:r>
              <a:rPr lang="en-US" altLang="zh-CN" b="1" baseline="-30000" dirty="0"/>
              <a:t>4</a:t>
            </a:r>
            <a:r>
              <a:rPr lang="en-US" altLang="zh-CN" b="1" dirty="0"/>
              <a:t>=0 </a:t>
            </a:r>
            <a:r>
              <a:rPr lang="zh-CN" altLang="en-US" b="1" dirty="0">
                <a:latin typeface="宋体" panose="02010600030101010101" pitchFamily="2" charset="-122"/>
              </a:rPr>
              <a:t>；大学：</a:t>
            </a:r>
            <a:r>
              <a:rPr lang="en-US" altLang="zh-CN" b="1" i="1" dirty="0"/>
              <a:t>x</a:t>
            </a:r>
            <a:r>
              <a:rPr lang="en-US" altLang="zh-CN" b="1" baseline="-30000" dirty="0"/>
              <a:t>3</a:t>
            </a:r>
            <a:r>
              <a:rPr lang="en-US" altLang="zh-CN" b="1" dirty="0"/>
              <a:t>=0, </a:t>
            </a:r>
            <a:r>
              <a:rPr lang="en-US" altLang="zh-CN" b="1" i="1" dirty="0"/>
              <a:t>x</a:t>
            </a:r>
            <a:r>
              <a:rPr lang="en-US" altLang="zh-CN" b="1" baseline="-30000" dirty="0"/>
              <a:t>4</a:t>
            </a:r>
            <a:r>
              <a:rPr lang="en-US" altLang="zh-CN" b="1" dirty="0"/>
              <a:t>=1</a:t>
            </a:r>
            <a:r>
              <a:rPr lang="zh-CN" altLang="en-US" b="1" dirty="0"/>
              <a:t>； </a:t>
            </a:r>
            <a:r>
              <a:rPr lang="zh-CN" altLang="en-US" b="1" dirty="0">
                <a:latin typeface="宋体" panose="02010600030101010101" pitchFamily="2" charset="-122"/>
              </a:rPr>
              <a:t>更高：</a:t>
            </a:r>
            <a:r>
              <a:rPr lang="en-US" altLang="zh-CN" b="1" i="1" dirty="0"/>
              <a:t>x</a:t>
            </a:r>
            <a:r>
              <a:rPr lang="en-US" altLang="zh-CN" b="1" baseline="-30000" dirty="0"/>
              <a:t>3</a:t>
            </a:r>
            <a:r>
              <a:rPr lang="en-US" altLang="zh-CN" b="1" dirty="0"/>
              <a:t>=0, </a:t>
            </a:r>
            <a:r>
              <a:rPr lang="en-US" altLang="zh-CN" b="1" i="1" dirty="0"/>
              <a:t>x</a:t>
            </a:r>
            <a:r>
              <a:rPr lang="en-US" altLang="zh-CN" b="1" baseline="-30000" dirty="0"/>
              <a:t>4</a:t>
            </a:r>
            <a:r>
              <a:rPr lang="en-US" altLang="zh-CN" b="1" dirty="0"/>
              <a:t>=0 </a:t>
            </a:r>
          </a:p>
        </p:txBody>
      </p:sp>
      <p:sp>
        <p:nvSpPr>
          <p:cNvPr id="21616" name="Text Box 112">
            <a:extLst>
              <a:ext uri="{FF2B5EF4-FFF2-40B4-BE49-F238E27FC236}">
                <a16:creationId xmlns:a16="http://schemas.microsoft.com/office/drawing/2014/main" xmlns="" id="{60A81DBB-AAC4-4E6B-8673-9855686FAA04}"/>
              </a:ext>
            </a:extLst>
          </p:cNvPr>
          <p:cNvSpPr txBox="1">
            <a:spLocks noChangeArrowheads="1"/>
          </p:cNvSpPr>
          <p:nvPr/>
        </p:nvSpPr>
        <p:spPr bwMode="auto">
          <a:xfrm>
            <a:off x="426003" y="2193494"/>
            <a:ext cx="5334000" cy="4572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t>x</a:t>
            </a:r>
            <a:r>
              <a:rPr lang="en-US" altLang="zh-CN" b="1" baseline="-30000" dirty="0"/>
              <a:t>1</a:t>
            </a:r>
            <a:r>
              <a:rPr lang="en-US" altLang="zh-CN" b="1" dirty="0">
                <a:latin typeface="宋体" panose="02010600030101010101" pitchFamily="2" charset="-122"/>
              </a:rPr>
              <a:t>=</a:t>
            </a:r>
            <a:r>
              <a:rPr lang="en-US" altLang="zh-CN" b="1" baseline="-30000" dirty="0"/>
              <a:t> </a:t>
            </a:r>
            <a:r>
              <a:rPr lang="en-US" altLang="zh-CN" b="1" dirty="0">
                <a:cs typeface="Courier New" panose="02070309020205020404" pitchFamily="49" charset="0"/>
              </a:rPr>
              <a:t>0</a:t>
            </a:r>
            <a:r>
              <a:rPr lang="zh-CN" altLang="en-US" b="1" dirty="0"/>
              <a:t>；</a:t>
            </a:r>
            <a:r>
              <a:rPr lang="zh-CN" altLang="en-US" b="1" i="1" dirty="0"/>
              <a:t> </a:t>
            </a:r>
            <a:r>
              <a:rPr lang="en-US" altLang="zh-CN" b="1" i="1" dirty="0"/>
              <a:t>x</a:t>
            </a:r>
            <a:r>
              <a:rPr lang="en-US" altLang="zh-CN" b="1" baseline="-30000" dirty="0"/>
              <a:t>2 </a:t>
            </a:r>
            <a:r>
              <a:rPr lang="en-US" altLang="zh-CN" b="1" dirty="0">
                <a:latin typeface="宋体" panose="02010600030101010101" pitchFamily="2" charset="-122"/>
              </a:rPr>
              <a:t>=</a:t>
            </a:r>
            <a:r>
              <a:rPr lang="en-US" altLang="zh-CN" b="1" baseline="-30000" dirty="0"/>
              <a:t> </a:t>
            </a:r>
            <a:r>
              <a:rPr lang="en-US" altLang="zh-CN" b="1" dirty="0">
                <a:cs typeface="Courier New" panose="02070309020205020404" pitchFamily="49" charset="0"/>
              </a:rPr>
              <a:t>1</a:t>
            </a:r>
            <a:r>
              <a:rPr lang="en-US" altLang="zh-CN" b="1" i="1" dirty="0"/>
              <a:t>~ </a:t>
            </a:r>
            <a:r>
              <a:rPr lang="zh-CN" altLang="en-US" b="1" dirty="0">
                <a:latin typeface="宋体" panose="02010600030101010101" pitchFamily="2" charset="-122"/>
              </a:rPr>
              <a:t>管理，</a:t>
            </a:r>
            <a:r>
              <a:rPr lang="en-US" altLang="zh-CN" b="1" i="1" dirty="0"/>
              <a:t>x</a:t>
            </a:r>
            <a:r>
              <a:rPr lang="en-US" altLang="zh-CN" b="1" baseline="-30000" dirty="0"/>
              <a:t>2 </a:t>
            </a:r>
            <a:r>
              <a:rPr lang="en-US" altLang="zh-CN" b="1" dirty="0">
                <a:latin typeface="宋体" panose="02010600030101010101" pitchFamily="2" charset="-122"/>
              </a:rPr>
              <a:t>=</a:t>
            </a:r>
            <a:r>
              <a:rPr lang="en-US" altLang="zh-CN" b="1" baseline="-30000" dirty="0"/>
              <a:t> </a:t>
            </a:r>
            <a:r>
              <a:rPr lang="en-US" altLang="zh-CN" b="1" dirty="0">
                <a:cs typeface="Courier New" panose="02070309020205020404" pitchFamily="49" charset="0"/>
              </a:rPr>
              <a:t>0</a:t>
            </a:r>
            <a:r>
              <a:rPr lang="en-US" altLang="zh-CN" b="1" i="1" dirty="0"/>
              <a:t>~ </a:t>
            </a:r>
            <a:r>
              <a:rPr lang="zh-CN" altLang="en-US" b="1" dirty="0">
                <a:latin typeface="宋体" panose="02010600030101010101" pitchFamily="2" charset="-122"/>
              </a:rPr>
              <a:t>非管理</a:t>
            </a:r>
          </a:p>
        </p:txBody>
      </p:sp>
      <p:sp>
        <p:nvSpPr>
          <p:cNvPr id="21617" name="Text Box 113">
            <a:extLst>
              <a:ext uri="{FF2B5EF4-FFF2-40B4-BE49-F238E27FC236}">
                <a16:creationId xmlns:a16="http://schemas.microsoft.com/office/drawing/2014/main" xmlns="" id="{54323EF0-9580-4282-8923-285B8B2847E7}"/>
              </a:ext>
            </a:extLst>
          </p:cNvPr>
          <p:cNvSpPr txBox="1">
            <a:spLocks noChangeArrowheads="1"/>
          </p:cNvSpPr>
          <p:nvPr/>
        </p:nvSpPr>
        <p:spPr bwMode="auto">
          <a:xfrm>
            <a:off x="755394" y="5703143"/>
            <a:ext cx="7779006" cy="4616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宋体" panose="02010600030101010101" pitchFamily="2" charset="-122"/>
              </a:rPr>
              <a:t>大学程度管理人员比更高程度管理人员的薪金高</a:t>
            </a:r>
            <a:r>
              <a:rPr lang="zh-CN" altLang="en-US" sz="2400" b="1" dirty="0">
                <a:solidFill>
                  <a:srgbClr val="FF0000"/>
                </a:solidFill>
              </a:rPr>
              <a:t> </a:t>
            </a:r>
          </a:p>
        </p:txBody>
      </p:sp>
      <p:sp>
        <p:nvSpPr>
          <p:cNvPr id="21618" name="Text Box 114">
            <a:extLst>
              <a:ext uri="{FF2B5EF4-FFF2-40B4-BE49-F238E27FC236}">
                <a16:creationId xmlns:a16="http://schemas.microsoft.com/office/drawing/2014/main" xmlns="" id="{B72B6F42-8304-4B08-B5F1-CD9AE24E8275}"/>
              </a:ext>
            </a:extLst>
          </p:cNvPr>
          <p:cNvSpPr txBox="1">
            <a:spLocks noChangeArrowheads="1"/>
          </p:cNvSpPr>
          <p:nvPr/>
        </p:nvSpPr>
        <p:spPr bwMode="auto">
          <a:xfrm>
            <a:off x="395536" y="6222255"/>
            <a:ext cx="8519864" cy="4616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chemeClr val="accent2"/>
                </a:solidFill>
                <a:latin typeface="宋体" panose="02010600030101010101" pitchFamily="2" charset="-122"/>
              </a:rPr>
              <a:t>大学程度非管理人员比更高程度非管理人员的薪金略低</a:t>
            </a:r>
            <a:r>
              <a:rPr lang="zh-CN" altLang="en-US" sz="2400" b="1" dirty="0">
                <a:solidFill>
                  <a:schemeClr val="accent2"/>
                </a:solidFill>
              </a:rPr>
              <a:t> </a:t>
            </a:r>
          </a:p>
        </p:txBody>
      </p:sp>
      <p:pic>
        <p:nvPicPr>
          <p:cNvPr id="117" name="Picture 2" descr="http://www.scut.edu.cn/publish2/news/intro/logo/resource/1smevus1otq84b.jpg">
            <a:extLst>
              <a:ext uri="{FF2B5EF4-FFF2-40B4-BE49-F238E27FC236}">
                <a16:creationId xmlns:a16="http://schemas.microsoft.com/office/drawing/2014/main" xmlns="" id="{56F78180-A636-4B0A-A330-5B8DA4639B78}"/>
              </a:ext>
            </a:extLst>
          </p:cNvPr>
          <p:cNvPicPr>
            <a:picLocks noChangeAspect="1" noChangeArrowheads="1"/>
          </p:cNvPicPr>
          <p:nvPr/>
        </p:nvPicPr>
        <p:blipFill>
          <a:blip r:embed="rId6" cstate="print"/>
          <a:srcRect/>
          <a:stretch>
            <a:fillRect/>
          </a:stretch>
        </p:blipFill>
        <p:spPr bwMode="auto">
          <a:xfrm>
            <a:off x="62880" y="44624"/>
            <a:ext cx="692696" cy="692696"/>
          </a:xfrm>
          <a:prstGeom prst="rect">
            <a:avLst/>
          </a:prstGeom>
          <a:noFill/>
        </p:spPr>
      </p:pic>
      <p:sp>
        <p:nvSpPr>
          <p:cNvPr id="118" name="矩形 117">
            <a:extLst>
              <a:ext uri="{FF2B5EF4-FFF2-40B4-BE49-F238E27FC236}">
                <a16:creationId xmlns:a16="http://schemas.microsoft.com/office/drawing/2014/main" xmlns="" id="{3484B702-6B17-4498-9194-6B2C7A68B588}"/>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9" name="Rectangle 2">
            <a:extLst>
              <a:ext uri="{FF2B5EF4-FFF2-40B4-BE49-F238E27FC236}">
                <a16:creationId xmlns:a16="http://schemas.microsoft.com/office/drawing/2014/main" xmlns="" id="{CD596492-CBAF-4607-A4D1-DF13625B3994}"/>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xmlns="" id="{869FE808-E396-4E4F-85DF-18EBCB140DE8}"/>
              </a:ext>
            </a:extLst>
          </p:cNvPr>
          <p:cNvSpPr txBox="1">
            <a:spLocks noChangeArrowheads="1"/>
          </p:cNvSpPr>
          <p:nvPr/>
        </p:nvSpPr>
        <p:spPr bwMode="auto">
          <a:xfrm>
            <a:off x="394494" y="4682264"/>
            <a:ext cx="8569325" cy="946150"/>
          </a:xfrm>
          <a:prstGeom prst="rect">
            <a:avLst/>
          </a:prstGeom>
          <a:noFill/>
          <a:ln>
            <a:noFill/>
          </a:ln>
          <a:effectLs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统计回归模型是基于统计理论建立的最基本最常用的一类数据驱动模型。</a:t>
            </a:r>
          </a:p>
        </p:txBody>
      </p:sp>
      <p:sp>
        <p:nvSpPr>
          <p:cNvPr id="5" name="Rectangle 7">
            <a:extLst>
              <a:ext uri="{FF2B5EF4-FFF2-40B4-BE49-F238E27FC236}">
                <a16:creationId xmlns:a16="http://schemas.microsoft.com/office/drawing/2014/main" xmlns="" id="{98814E4D-D0F9-446A-B0C9-014DD2265B97}"/>
              </a:ext>
            </a:extLst>
          </p:cNvPr>
          <p:cNvSpPr>
            <a:spLocks noChangeArrowheads="1"/>
          </p:cNvSpPr>
          <p:nvPr/>
        </p:nvSpPr>
        <p:spPr bwMode="auto">
          <a:xfrm>
            <a:off x="337310" y="3296164"/>
            <a:ext cx="8496300" cy="946150"/>
          </a:xfrm>
          <a:prstGeom prst="rect">
            <a:avLst/>
          </a:prstGeom>
          <a:noFill/>
          <a:ln>
            <a:noFill/>
          </a:ln>
          <a:effectLs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直接从数据出发，找到隐含在数据背后的模型，是数学模型建立的另一大思路。</a:t>
            </a:r>
          </a:p>
        </p:txBody>
      </p:sp>
      <p:sp>
        <p:nvSpPr>
          <p:cNvPr id="6" name="Text Box 8">
            <a:extLst>
              <a:ext uri="{FF2B5EF4-FFF2-40B4-BE49-F238E27FC236}">
                <a16:creationId xmlns:a16="http://schemas.microsoft.com/office/drawing/2014/main" xmlns="" id="{61822E07-5558-4AE0-9FC9-80AD7C35E31B}"/>
              </a:ext>
            </a:extLst>
          </p:cNvPr>
          <p:cNvSpPr txBox="1">
            <a:spLocks noChangeArrowheads="1"/>
          </p:cNvSpPr>
          <p:nvPr/>
        </p:nvSpPr>
        <p:spPr bwMode="auto">
          <a:xfrm>
            <a:off x="323056" y="1216327"/>
            <a:ext cx="8497888" cy="1639888"/>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800" b="1" dirty="0"/>
              <a:t>由于客观事物内部规律的复杂及人们认识程度的限制</a:t>
            </a:r>
            <a:r>
              <a:rPr lang="en-US" altLang="zh-CN" sz="2800" b="1" dirty="0"/>
              <a:t>,</a:t>
            </a:r>
            <a:r>
              <a:rPr lang="zh-CN" altLang="en-US" sz="2800" b="1" dirty="0"/>
              <a:t>无法分析实际对象内在的因果关系，建立合乎机理规律的数学模型。  </a:t>
            </a:r>
          </a:p>
        </p:txBody>
      </p:sp>
      <p:sp>
        <p:nvSpPr>
          <p:cNvPr id="7" name="Rectangle 2">
            <a:extLst>
              <a:ext uri="{FF2B5EF4-FFF2-40B4-BE49-F238E27FC236}">
                <a16:creationId xmlns:a16="http://schemas.microsoft.com/office/drawing/2014/main" xmlns="" id="{3DAF557F-1871-4CEC-8C9F-7F68F1B82927}"/>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 name="矩形 7">
            <a:extLst>
              <a:ext uri="{FF2B5EF4-FFF2-40B4-BE49-F238E27FC236}">
                <a16:creationId xmlns:a16="http://schemas.microsoft.com/office/drawing/2014/main" xmlns="" id="{D206432C-1764-46F7-B59A-DD46DEEB3385}"/>
              </a:ext>
            </a:extLst>
          </p:cNvPr>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统计回归模型</a:t>
            </a:r>
          </a:p>
        </p:txBody>
      </p:sp>
      <p:pic>
        <p:nvPicPr>
          <p:cNvPr id="9" name="Picture 2" descr="http://www.scut.edu.cn/publish2/news/intro/logo/resource/1smevus1otq84b.jpg">
            <a:extLst>
              <a:ext uri="{FF2B5EF4-FFF2-40B4-BE49-F238E27FC236}">
                <a16:creationId xmlns:a16="http://schemas.microsoft.com/office/drawing/2014/main" xmlns="" id="{EE496454-5A54-44CD-8835-7DD7728D02C8}"/>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Tree>
    <p:extLst>
      <p:ext uri="{BB962C8B-B14F-4D97-AF65-F5344CB8AC3E}">
        <p14:creationId xmlns:p14="http://schemas.microsoft.com/office/powerpoint/2010/main" val="2516367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3" name="Rectangle 7">
            <a:extLst>
              <a:ext uri="{FF2B5EF4-FFF2-40B4-BE49-F238E27FC236}">
                <a16:creationId xmlns:a16="http://schemas.microsoft.com/office/drawing/2014/main" xmlns="" id="{0FF57919-911B-44CD-A422-943145072E74}"/>
              </a:ext>
            </a:extLst>
          </p:cNvPr>
          <p:cNvSpPr>
            <a:spLocks noChangeArrowheads="1"/>
          </p:cNvSpPr>
          <p:nvPr/>
        </p:nvSpPr>
        <p:spPr bwMode="auto">
          <a:xfrm>
            <a:off x="450056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 name="Rectangle 2">
            <a:extLst>
              <a:ext uri="{FF2B5EF4-FFF2-40B4-BE49-F238E27FC236}">
                <a16:creationId xmlns:a16="http://schemas.microsoft.com/office/drawing/2014/main" xmlns="" id="{3F6E29B9-7946-4921-AC86-05E9B5A17574}"/>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xmlns="" id="{684D2BCE-C6F9-466F-B072-2EBCC2DB2746}"/>
              </a:ext>
            </a:extLst>
          </p:cNvPr>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统计回归模型</a:t>
            </a:r>
          </a:p>
        </p:txBody>
      </p:sp>
      <p:pic>
        <p:nvPicPr>
          <p:cNvPr id="8" name="Picture 2" descr="http://www.scut.edu.cn/publish2/news/intro/logo/resource/1smevus1otq84b.jpg">
            <a:extLst>
              <a:ext uri="{FF2B5EF4-FFF2-40B4-BE49-F238E27FC236}">
                <a16:creationId xmlns:a16="http://schemas.microsoft.com/office/drawing/2014/main" xmlns="" id="{2D245FC9-C82B-4540-99D5-2D695DA54CA8}"/>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0" name="Text Box 2">
            <a:extLst>
              <a:ext uri="{FF2B5EF4-FFF2-40B4-BE49-F238E27FC236}">
                <a16:creationId xmlns:a16="http://schemas.microsoft.com/office/drawing/2014/main" xmlns="" id="{410264B4-B765-44F1-B8E7-30C732FD89DB}"/>
              </a:ext>
            </a:extLst>
          </p:cNvPr>
          <p:cNvSpPr txBox="1">
            <a:spLocks noChangeArrowheads="1"/>
          </p:cNvSpPr>
          <p:nvPr/>
        </p:nvSpPr>
        <p:spPr bwMode="auto">
          <a:xfrm>
            <a:off x="395536" y="1782956"/>
            <a:ext cx="8569325" cy="5191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latin typeface="Times New Roman" panose="02020603050405020304" pitchFamily="18" charset="0"/>
              </a:rPr>
              <a:t>回归模型是用统计分析方法建立的最常用的一类模型</a:t>
            </a:r>
          </a:p>
        </p:txBody>
      </p:sp>
      <p:sp>
        <p:nvSpPr>
          <p:cNvPr id="14" name="Rectangle 6">
            <a:extLst>
              <a:ext uri="{FF2B5EF4-FFF2-40B4-BE49-F238E27FC236}">
                <a16:creationId xmlns:a16="http://schemas.microsoft.com/office/drawing/2014/main" xmlns="" id="{D48CD659-F47A-4554-91A0-4AC237EF8BE7}"/>
              </a:ext>
            </a:extLst>
          </p:cNvPr>
          <p:cNvSpPr>
            <a:spLocks noChangeArrowheads="1"/>
          </p:cNvSpPr>
          <p:nvPr/>
        </p:nvSpPr>
        <p:spPr bwMode="auto">
          <a:xfrm>
            <a:off x="395536" y="1111249"/>
            <a:ext cx="8496300" cy="5191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dirty="0">
                <a:latin typeface="Times New Roman" panose="02020603050405020304" pitchFamily="18" charset="0"/>
              </a:rPr>
              <a:t>通过对数据的统计分析，找出与数据拟合最好的模型</a:t>
            </a:r>
          </a:p>
        </p:txBody>
      </p:sp>
      <p:sp>
        <p:nvSpPr>
          <p:cNvPr id="15" name="Rectangle 7">
            <a:extLst>
              <a:ext uri="{FF2B5EF4-FFF2-40B4-BE49-F238E27FC236}">
                <a16:creationId xmlns:a16="http://schemas.microsoft.com/office/drawing/2014/main" xmlns="" id="{58E185AC-1581-4F43-A61F-EF2E509ACF83}"/>
              </a:ext>
            </a:extLst>
          </p:cNvPr>
          <p:cNvSpPr>
            <a:spLocks noChangeArrowheads="1"/>
          </p:cNvSpPr>
          <p:nvPr/>
        </p:nvSpPr>
        <p:spPr bwMode="auto">
          <a:xfrm>
            <a:off x="467544" y="2729199"/>
            <a:ext cx="7412037" cy="519113"/>
          </a:xfrm>
          <a:prstGeom prst="rect">
            <a:avLst/>
          </a:prstGeom>
          <a:noFill/>
          <a:ln>
            <a:noFill/>
          </a:ln>
          <a:effectLst/>
          <a:extLst/>
        </p:spPr>
        <p:txBody>
          <a:bodyPr anchor="ctr">
            <a:spAutoFit/>
          </a:bodyPr>
          <a:lstStyle/>
          <a:p>
            <a:pPr>
              <a:buFont typeface="Arial" panose="020B0604020202020204" pitchFamily="34" charset="0"/>
              <a:buChar char="•"/>
            </a:pPr>
            <a:r>
              <a:rPr lang="zh-CN" altLang="zh-CN" sz="2800" b="1" dirty="0">
                <a:latin typeface="Times New Roman" panose="02020603050405020304" pitchFamily="18" charset="0"/>
              </a:rPr>
              <a:t> 不涉及回归分析的数学原理和方法 </a:t>
            </a:r>
          </a:p>
        </p:txBody>
      </p:sp>
      <p:sp>
        <p:nvSpPr>
          <p:cNvPr id="16" name="Rectangle 8">
            <a:extLst>
              <a:ext uri="{FF2B5EF4-FFF2-40B4-BE49-F238E27FC236}">
                <a16:creationId xmlns:a16="http://schemas.microsoft.com/office/drawing/2014/main" xmlns="" id="{5971FC46-EB36-4C2F-941D-4BB15C84D377}"/>
              </a:ext>
            </a:extLst>
          </p:cNvPr>
          <p:cNvSpPr>
            <a:spLocks noChangeArrowheads="1"/>
          </p:cNvSpPr>
          <p:nvPr/>
        </p:nvSpPr>
        <p:spPr bwMode="auto">
          <a:xfrm>
            <a:off x="462781" y="3449924"/>
            <a:ext cx="7488238" cy="519113"/>
          </a:xfrm>
          <a:prstGeom prst="rect">
            <a:avLst/>
          </a:prstGeom>
          <a:noFill/>
          <a:ln>
            <a:noFill/>
          </a:ln>
          <a:effectLst/>
        </p:spPr>
        <p:txBody>
          <a:bodyPr anchor="ctr">
            <a:spAutoFit/>
          </a:bodyPr>
          <a:lstStyle/>
          <a:p>
            <a:pPr>
              <a:buFont typeface="Arial" panose="020B0604020202020204" pitchFamily="34" charset="0"/>
              <a:buChar char="•"/>
            </a:pPr>
            <a:r>
              <a:rPr lang="zh-CN" altLang="zh-CN" sz="2800" b="1" dirty="0">
                <a:latin typeface="Times New Roman" panose="02020603050405020304" pitchFamily="18" charset="0"/>
              </a:rPr>
              <a:t> 通过实例讨论如何选择不同类型的模型 </a:t>
            </a:r>
          </a:p>
        </p:txBody>
      </p:sp>
      <p:sp>
        <p:nvSpPr>
          <p:cNvPr id="17" name="Rectangle 9">
            <a:extLst>
              <a:ext uri="{FF2B5EF4-FFF2-40B4-BE49-F238E27FC236}">
                <a16:creationId xmlns:a16="http://schemas.microsoft.com/office/drawing/2014/main" xmlns="" id="{ACED8B74-24B4-4DAE-992E-9F2053F237FD}"/>
              </a:ext>
            </a:extLst>
          </p:cNvPr>
          <p:cNvSpPr>
            <a:spLocks noChangeArrowheads="1"/>
          </p:cNvSpPr>
          <p:nvPr/>
        </p:nvSpPr>
        <p:spPr bwMode="auto">
          <a:xfrm>
            <a:off x="467544" y="4170649"/>
            <a:ext cx="7561262" cy="519113"/>
          </a:xfrm>
          <a:prstGeom prst="rect">
            <a:avLst/>
          </a:prstGeom>
          <a:noFill/>
          <a:ln>
            <a:noFill/>
          </a:ln>
          <a:effectLst/>
          <a:extLst/>
        </p:spPr>
        <p:txBody>
          <a:bodyPr anchor="ctr">
            <a:spAutoFit/>
          </a:bodyPr>
          <a:lstStyle/>
          <a:p>
            <a:pPr>
              <a:buFont typeface="Arial" panose="020B0604020202020204" pitchFamily="34" charset="0"/>
              <a:buChar char="•"/>
            </a:pPr>
            <a:r>
              <a:rPr lang="zh-CN" altLang="zh-CN" sz="2800" b="1" dirty="0">
                <a:latin typeface="Times New Roman" panose="02020603050405020304" pitchFamily="18" charset="0"/>
              </a:rPr>
              <a:t> 对软件得到的结果进行分析，对模型进行改进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79512" y="1196752"/>
            <a:ext cx="8209285" cy="3959225"/>
          </a:xfrm>
        </p:spPr>
        <p:txBody>
          <a:bodyPr/>
          <a:lstStyle/>
          <a:p>
            <a:pPr eaLnBrk="1" hangingPunct="1">
              <a:lnSpc>
                <a:spcPct val="90000"/>
              </a:lnSpc>
            </a:pPr>
            <a:r>
              <a:rPr lang="zh-CN" altLang="en-US" sz="2800" b="1" dirty="0"/>
              <a:t>回归分析是研究一个或一组变量（</a:t>
            </a:r>
            <a:r>
              <a:rPr lang="zh-CN" altLang="en-US" sz="2800" b="1" dirty="0">
                <a:solidFill>
                  <a:schemeClr val="accent1"/>
                </a:solidFill>
              </a:rPr>
              <a:t>因变量，‘结果’</a:t>
            </a:r>
            <a:r>
              <a:rPr lang="zh-CN" altLang="en-US" sz="2800" b="1" dirty="0"/>
              <a:t>）与另一些变量（</a:t>
            </a:r>
            <a:r>
              <a:rPr lang="zh-CN" altLang="en-US" sz="2800" b="1" dirty="0">
                <a:solidFill>
                  <a:schemeClr val="accent1"/>
                </a:solidFill>
              </a:rPr>
              <a:t>自变量或回归变量，‘原因’</a:t>
            </a:r>
            <a:r>
              <a:rPr lang="zh-CN" altLang="en-US" sz="2800" b="1" dirty="0"/>
              <a:t>）之间的依存关系。</a:t>
            </a:r>
            <a:endParaRPr lang="en-US" altLang="zh-CN" sz="2800" b="1" dirty="0"/>
          </a:p>
          <a:p>
            <a:pPr eaLnBrk="1" hangingPunct="1">
              <a:lnSpc>
                <a:spcPct val="90000"/>
              </a:lnSpc>
            </a:pPr>
            <a:endParaRPr lang="zh-CN" altLang="en-US" sz="2800" b="1" dirty="0"/>
          </a:p>
          <a:p>
            <a:pPr eaLnBrk="1" hangingPunct="1">
              <a:lnSpc>
                <a:spcPct val="90000"/>
              </a:lnSpc>
            </a:pPr>
            <a:r>
              <a:rPr lang="zh-CN" altLang="en-US" sz="2800" b="1" dirty="0"/>
              <a:t>在回归模型中，若变量之间的关系是线性关系，称为</a:t>
            </a:r>
            <a:r>
              <a:rPr lang="zh-CN" altLang="en-US" sz="2800" b="1" dirty="0">
                <a:solidFill>
                  <a:srgbClr val="FF0066"/>
                </a:solidFill>
              </a:rPr>
              <a:t>线性回归模型</a:t>
            </a:r>
            <a:r>
              <a:rPr lang="zh-CN" altLang="en-US" sz="2800" b="1" dirty="0"/>
              <a:t>，否则，称为</a:t>
            </a:r>
            <a:r>
              <a:rPr lang="zh-CN" altLang="en-US" sz="2800" b="1" dirty="0">
                <a:solidFill>
                  <a:srgbClr val="FF0000"/>
                </a:solidFill>
              </a:rPr>
              <a:t>非线性回归模型</a:t>
            </a:r>
            <a:r>
              <a:rPr lang="zh-CN" altLang="en-US" sz="2800" b="1" dirty="0"/>
              <a:t>。</a:t>
            </a:r>
            <a:endParaRPr lang="en-US" altLang="zh-CN" sz="2800" b="1" dirty="0"/>
          </a:p>
          <a:p>
            <a:pPr eaLnBrk="1" hangingPunct="1">
              <a:lnSpc>
                <a:spcPct val="90000"/>
              </a:lnSpc>
            </a:pPr>
            <a:endParaRPr lang="zh-CN" altLang="en-US" sz="2800" b="1" dirty="0"/>
          </a:p>
          <a:p>
            <a:pPr eaLnBrk="1" hangingPunct="1">
              <a:lnSpc>
                <a:spcPct val="90000"/>
              </a:lnSpc>
            </a:pPr>
            <a:r>
              <a:rPr lang="zh-CN" altLang="en-US" sz="2800" b="1" dirty="0"/>
              <a:t>当自变量只有一个，称为</a:t>
            </a:r>
            <a:r>
              <a:rPr lang="zh-CN" altLang="en-US" sz="2800" b="1" dirty="0">
                <a:solidFill>
                  <a:srgbClr val="FF0066"/>
                </a:solidFill>
              </a:rPr>
              <a:t>一元线性回归</a:t>
            </a:r>
            <a:r>
              <a:rPr lang="zh-CN" altLang="en-US" sz="2800" b="1" dirty="0"/>
              <a:t>， 如果自变量有多个，称为</a:t>
            </a:r>
            <a:r>
              <a:rPr lang="zh-CN" altLang="en-US" sz="2800" b="1" dirty="0">
                <a:solidFill>
                  <a:srgbClr val="FF0066"/>
                </a:solidFill>
              </a:rPr>
              <a:t>多元线性回归</a:t>
            </a:r>
            <a:r>
              <a:rPr lang="zh-CN" altLang="en-US" sz="2800" b="1" dirty="0"/>
              <a:t>。</a:t>
            </a:r>
          </a:p>
        </p:txBody>
      </p:sp>
      <p:sp>
        <p:nvSpPr>
          <p:cNvPr id="9" name="Rectangle 2">
            <a:extLst>
              <a:ext uri="{FF2B5EF4-FFF2-40B4-BE49-F238E27FC236}">
                <a16:creationId xmlns:a16="http://schemas.microsoft.com/office/drawing/2014/main" xmlns="" id="{9AAE6C0C-114E-4042-9F2D-0F86F47B505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xmlns="" id="{9D077F36-5B1F-4DD1-95A7-529DA81848D9}"/>
              </a:ext>
            </a:extLst>
          </p:cNvPr>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统计回归模型</a:t>
            </a:r>
          </a:p>
        </p:txBody>
      </p:sp>
      <p:pic>
        <p:nvPicPr>
          <p:cNvPr id="11" name="Picture 2" descr="http://www.scut.edu.cn/publish2/news/intro/logo/resource/1smevus1otq84b.jpg">
            <a:extLst>
              <a:ext uri="{FF2B5EF4-FFF2-40B4-BE49-F238E27FC236}">
                <a16:creationId xmlns:a16="http://schemas.microsoft.com/office/drawing/2014/main" xmlns="" id="{A52F01A8-0146-421A-B7F1-42796DA2C339}"/>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hlinkClick r:id="" action="ppaction://hlinkshowjump?jump=nextslide" highlightClick="1"/>
            <a:extLst>
              <a:ext uri="{FF2B5EF4-FFF2-40B4-BE49-F238E27FC236}">
                <a16:creationId xmlns:a16="http://schemas.microsoft.com/office/drawing/2014/main" xmlns="" id="{6015E69C-B43E-489E-AAC2-01A8AEA83F6B}"/>
              </a:ext>
            </a:extLst>
          </p:cNvPr>
          <p:cNvSpPr>
            <a:spLocks noChangeArrowheads="1"/>
          </p:cNvSpPr>
          <p:nvPr/>
        </p:nvSpPr>
        <p:spPr bwMode="auto">
          <a:xfrm>
            <a:off x="252413" y="2787799"/>
            <a:ext cx="2160587" cy="576262"/>
          </a:xfrm>
          <a:prstGeom prst="actionButtonBlank">
            <a:avLst/>
          </a:prstGeom>
          <a:gradFill rotWithShape="0">
            <a:gsLst>
              <a:gs pos="0">
                <a:srgbClr val="8488C4"/>
              </a:gs>
              <a:gs pos="53000">
                <a:srgbClr val="D4DEFF"/>
              </a:gs>
              <a:gs pos="83000">
                <a:srgbClr val="D4DEFF"/>
              </a:gs>
              <a:gs pos="100000">
                <a:srgbClr val="96AB94"/>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r>
              <a:rPr lang="zh-CN" altLang="en-US" sz="2400" b="1"/>
              <a:t>一元线性回归</a:t>
            </a:r>
          </a:p>
        </p:txBody>
      </p:sp>
      <p:sp>
        <p:nvSpPr>
          <p:cNvPr id="3" name="AutoShape 3">
            <a:hlinkClick r:id="" action="ppaction://noaction" highlightClick="1"/>
            <a:extLst>
              <a:ext uri="{FF2B5EF4-FFF2-40B4-BE49-F238E27FC236}">
                <a16:creationId xmlns:a16="http://schemas.microsoft.com/office/drawing/2014/main" xmlns="" id="{D0F20562-6042-42A1-9801-A7B8CCD7852E}"/>
              </a:ext>
            </a:extLst>
          </p:cNvPr>
          <p:cNvSpPr>
            <a:spLocks noChangeArrowheads="1"/>
          </p:cNvSpPr>
          <p:nvPr/>
        </p:nvSpPr>
        <p:spPr bwMode="auto">
          <a:xfrm>
            <a:off x="3213100" y="2860824"/>
            <a:ext cx="2089150" cy="544512"/>
          </a:xfrm>
          <a:prstGeom prst="actionButtonBlank">
            <a:avLst/>
          </a:prstGeom>
          <a:gradFill rotWithShape="0">
            <a:gsLst>
              <a:gs pos="0">
                <a:srgbClr val="8488C4"/>
              </a:gs>
              <a:gs pos="53000">
                <a:srgbClr val="D4DEFF"/>
              </a:gs>
              <a:gs pos="83000">
                <a:srgbClr val="D4DEFF"/>
              </a:gs>
              <a:gs pos="100000">
                <a:srgbClr val="96AB94"/>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r>
              <a:rPr lang="zh-CN" altLang="en-US" sz="2400" b="1"/>
              <a:t>多元线性回归</a:t>
            </a:r>
          </a:p>
        </p:txBody>
      </p:sp>
      <p:sp>
        <p:nvSpPr>
          <p:cNvPr id="4" name="Line 4">
            <a:extLst>
              <a:ext uri="{FF2B5EF4-FFF2-40B4-BE49-F238E27FC236}">
                <a16:creationId xmlns:a16="http://schemas.microsoft.com/office/drawing/2014/main" xmlns="" id="{DAAF36D8-D118-49B6-BB43-C113032EE0FE}"/>
              </a:ext>
            </a:extLst>
          </p:cNvPr>
          <p:cNvSpPr>
            <a:spLocks noChangeShapeType="1"/>
          </p:cNvSpPr>
          <p:nvPr/>
        </p:nvSpPr>
        <p:spPr bwMode="auto">
          <a:xfrm>
            <a:off x="1612900" y="1636861"/>
            <a:ext cx="7938"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5" name="Line 6">
            <a:extLst>
              <a:ext uri="{FF2B5EF4-FFF2-40B4-BE49-F238E27FC236}">
                <a16:creationId xmlns:a16="http://schemas.microsoft.com/office/drawing/2014/main" xmlns="" id="{ACE6A103-83B6-440E-BC71-977D99B3CAE3}"/>
              </a:ext>
            </a:extLst>
          </p:cNvPr>
          <p:cNvSpPr>
            <a:spLocks noChangeShapeType="1"/>
          </p:cNvSpPr>
          <p:nvPr/>
        </p:nvSpPr>
        <p:spPr bwMode="auto">
          <a:xfrm flipH="1">
            <a:off x="7761288" y="1708299"/>
            <a:ext cx="44450" cy="168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 name="Line 7">
            <a:extLst>
              <a:ext uri="{FF2B5EF4-FFF2-40B4-BE49-F238E27FC236}">
                <a16:creationId xmlns:a16="http://schemas.microsoft.com/office/drawing/2014/main" xmlns="" id="{F3647298-28E1-4CD8-9D1E-F743F05F4B04}"/>
              </a:ext>
            </a:extLst>
          </p:cNvPr>
          <p:cNvSpPr>
            <a:spLocks noChangeShapeType="1"/>
          </p:cNvSpPr>
          <p:nvPr/>
        </p:nvSpPr>
        <p:spPr bwMode="auto">
          <a:xfrm>
            <a:off x="1620838" y="1690836"/>
            <a:ext cx="61928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 name="Text Box 8">
            <a:extLst>
              <a:ext uri="{FF2B5EF4-FFF2-40B4-BE49-F238E27FC236}">
                <a16:creationId xmlns:a16="http://schemas.microsoft.com/office/drawing/2014/main" xmlns="" id="{1B9F10AD-C64E-4377-BDE2-3172F8743391}"/>
              </a:ext>
            </a:extLst>
          </p:cNvPr>
          <p:cNvSpPr txBox="1">
            <a:spLocks noChangeArrowheads="1"/>
          </p:cNvSpPr>
          <p:nvPr/>
        </p:nvSpPr>
        <p:spPr bwMode="auto">
          <a:xfrm>
            <a:off x="2836863" y="993924"/>
            <a:ext cx="2447925" cy="528637"/>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r>
              <a:rPr lang="zh-CN" altLang="en-US" sz="2400" b="1"/>
              <a:t>统计回归方法</a:t>
            </a:r>
          </a:p>
        </p:txBody>
      </p:sp>
      <p:sp>
        <p:nvSpPr>
          <p:cNvPr id="8" name="Line 9">
            <a:extLst>
              <a:ext uri="{FF2B5EF4-FFF2-40B4-BE49-F238E27FC236}">
                <a16:creationId xmlns:a16="http://schemas.microsoft.com/office/drawing/2014/main" xmlns="" id="{6625D243-7472-4FB3-A68F-F66EFCA67A40}"/>
              </a:ext>
            </a:extLst>
          </p:cNvPr>
          <p:cNvSpPr>
            <a:spLocks noChangeShapeType="1"/>
          </p:cNvSpPr>
          <p:nvPr/>
        </p:nvSpPr>
        <p:spPr bwMode="auto">
          <a:xfrm>
            <a:off x="4060825" y="1403499"/>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10">
            <a:extLst>
              <a:ext uri="{FF2B5EF4-FFF2-40B4-BE49-F238E27FC236}">
                <a16:creationId xmlns:a16="http://schemas.microsoft.com/office/drawing/2014/main" xmlns="" id="{48C41ABE-1D74-4672-92E3-D43C11FC9A2F}"/>
              </a:ext>
            </a:extLst>
          </p:cNvPr>
          <p:cNvSpPr>
            <a:spLocks noChangeShapeType="1"/>
          </p:cNvSpPr>
          <p:nvPr/>
        </p:nvSpPr>
        <p:spPr bwMode="auto">
          <a:xfrm>
            <a:off x="1333500" y="3435499"/>
            <a:ext cx="17463"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11">
            <a:extLst>
              <a:ext uri="{FF2B5EF4-FFF2-40B4-BE49-F238E27FC236}">
                <a16:creationId xmlns:a16="http://schemas.microsoft.com/office/drawing/2014/main" xmlns="" id="{9B1F04A9-72D1-4566-9E18-1D20B040D83C}"/>
              </a:ext>
            </a:extLst>
          </p:cNvPr>
          <p:cNvSpPr>
            <a:spLocks noChangeShapeType="1"/>
          </p:cNvSpPr>
          <p:nvPr/>
        </p:nvSpPr>
        <p:spPr bwMode="auto">
          <a:xfrm flipV="1">
            <a:off x="511175" y="3724424"/>
            <a:ext cx="1712913" cy="5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Line 12">
            <a:extLst>
              <a:ext uri="{FF2B5EF4-FFF2-40B4-BE49-F238E27FC236}">
                <a16:creationId xmlns:a16="http://schemas.microsoft.com/office/drawing/2014/main" xmlns="" id="{E2CE09DB-4309-42F3-B12A-3869D731FD9B}"/>
              </a:ext>
            </a:extLst>
          </p:cNvPr>
          <p:cNvSpPr>
            <a:spLocks noChangeShapeType="1"/>
          </p:cNvSpPr>
          <p:nvPr/>
        </p:nvSpPr>
        <p:spPr bwMode="auto">
          <a:xfrm>
            <a:off x="511175" y="377522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2" name="Line 13">
            <a:extLst>
              <a:ext uri="{FF2B5EF4-FFF2-40B4-BE49-F238E27FC236}">
                <a16:creationId xmlns:a16="http://schemas.microsoft.com/office/drawing/2014/main" xmlns="" id="{30EA9DC2-35CB-42A0-88EB-8F9EE34A0EA9}"/>
              </a:ext>
            </a:extLst>
          </p:cNvPr>
          <p:cNvSpPr>
            <a:spLocks noChangeShapeType="1"/>
          </p:cNvSpPr>
          <p:nvPr/>
        </p:nvSpPr>
        <p:spPr bwMode="auto">
          <a:xfrm>
            <a:off x="2187575" y="377522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Line 14">
            <a:extLst>
              <a:ext uri="{FF2B5EF4-FFF2-40B4-BE49-F238E27FC236}">
                <a16:creationId xmlns:a16="http://schemas.microsoft.com/office/drawing/2014/main" xmlns="" id="{929E0C05-2A9B-475E-9D6A-651D00A0B846}"/>
              </a:ext>
            </a:extLst>
          </p:cNvPr>
          <p:cNvSpPr>
            <a:spLocks noChangeShapeType="1"/>
          </p:cNvSpPr>
          <p:nvPr/>
        </p:nvSpPr>
        <p:spPr bwMode="auto">
          <a:xfrm>
            <a:off x="1349375" y="377522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4" name="Text Box 15">
            <a:hlinkClick r:id="" action="ppaction://hlinkshowjump?jump=nextslide"/>
            <a:extLst>
              <a:ext uri="{FF2B5EF4-FFF2-40B4-BE49-F238E27FC236}">
                <a16:creationId xmlns:a16="http://schemas.microsoft.com/office/drawing/2014/main" xmlns="" id="{10E46785-E6B3-47A4-8A37-A2BA2C1BEAEC}"/>
              </a:ext>
            </a:extLst>
          </p:cNvPr>
          <p:cNvSpPr txBox="1">
            <a:spLocks noChangeArrowheads="1"/>
          </p:cNvSpPr>
          <p:nvPr/>
        </p:nvSpPr>
        <p:spPr bwMode="auto">
          <a:xfrm>
            <a:off x="244475" y="4156224"/>
            <a:ext cx="54927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2400" b="1" u="sng">
                <a:solidFill>
                  <a:srgbClr val="800000"/>
                </a:solidFill>
                <a:latin typeface="幼圆" panose="02010509060101010101" pitchFamily="49" charset="-122"/>
                <a:ea typeface="幼圆" panose="02010509060101010101" pitchFamily="49" charset="-122"/>
              </a:rPr>
              <a:t>基本模型</a:t>
            </a:r>
            <a:endParaRPr lang="zh-CN" altLang="en-US" sz="2400" b="1">
              <a:solidFill>
                <a:srgbClr val="800000"/>
              </a:solidFill>
              <a:latin typeface="幼圆" panose="02010509060101010101" pitchFamily="49" charset="-122"/>
              <a:ea typeface="幼圆" panose="02010509060101010101" pitchFamily="49" charset="-122"/>
            </a:endParaRPr>
          </a:p>
        </p:txBody>
      </p:sp>
      <p:sp>
        <p:nvSpPr>
          <p:cNvPr id="15" name="Text Box 16">
            <a:hlinkClick r:id="rId3" action="ppaction://hlinksldjump"/>
            <a:extLst>
              <a:ext uri="{FF2B5EF4-FFF2-40B4-BE49-F238E27FC236}">
                <a16:creationId xmlns:a16="http://schemas.microsoft.com/office/drawing/2014/main" xmlns="" id="{9F690D20-271F-4C7B-8C25-486A58DEC8B9}"/>
              </a:ext>
            </a:extLst>
          </p:cNvPr>
          <p:cNvSpPr txBox="1">
            <a:spLocks noChangeArrowheads="1"/>
          </p:cNvSpPr>
          <p:nvPr/>
        </p:nvSpPr>
        <p:spPr bwMode="auto">
          <a:xfrm>
            <a:off x="1106488" y="4232424"/>
            <a:ext cx="549275"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2400" b="1" u="sng">
                <a:ea typeface="幼圆" panose="02010509060101010101" pitchFamily="49" charset="-122"/>
                <a:hlinkClick r:id="rId3" action="ppaction://hlinksldjump"/>
              </a:rPr>
              <a:t>模型参数估计</a:t>
            </a:r>
            <a:endParaRPr lang="zh-CN" altLang="en-US" sz="2400" b="1" u="sng">
              <a:ea typeface="幼圆" panose="02010509060101010101" pitchFamily="49" charset="-122"/>
            </a:endParaRPr>
          </a:p>
        </p:txBody>
      </p:sp>
      <p:sp>
        <p:nvSpPr>
          <p:cNvPr id="16" name="Text Box 17">
            <a:hlinkClick r:id="" action="ppaction://noaction"/>
            <a:extLst>
              <a:ext uri="{FF2B5EF4-FFF2-40B4-BE49-F238E27FC236}">
                <a16:creationId xmlns:a16="http://schemas.microsoft.com/office/drawing/2014/main" xmlns="" id="{AD31DAE8-5528-42D9-AC6F-0D4AF5EEEE06}"/>
              </a:ext>
            </a:extLst>
          </p:cNvPr>
          <p:cNvSpPr txBox="1">
            <a:spLocks noChangeArrowheads="1"/>
          </p:cNvSpPr>
          <p:nvPr/>
        </p:nvSpPr>
        <p:spPr bwMode="auto">
          <a:xfrm>
            <a:off x="1603375" y="4229249"/>
            <a:ext cx="854075"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2400" b="1" u="sng">
                <a:solidFill>
                  <a:srgbClr val="800000"/>
                </a:solidFill>
                <a:latin typeface="幼圆" panose="02010509060101010101" pitchFamily="49" charset="-122"/>
                <a:ea typeface="幼圆" panose="02010509060101010101" pitchFamily="49" charset="-122"/>
                <a:hlinkClick r:id="" action="ppaction://noaction"/>
              </a:rPr>
              <a:t>检验与预测</a:t>
            </a:r>
            <a:r>
              <a:rPr lang="zh-CN" altLang="en-US" b="1" u="sng"/>
              <a:t>、</a:t>
            </a:r>
            <a:r>
              <a:rPr lang="en-US" altLang="zh-CN" b="1" u="sng"/>
              <a:t>matlab</a:t>
            </a:r>
            <a:r>
              <a:rPr lang="zh-CN" altLang="en-US" b="1" u="sng"/>
              <a:t>实现</a:t>
            </a:r>
          </a:p>
        </p:txBody>
      </p:sp>
      <p:sp>
        <p:nvSpPr>
          <p:cNvPr id="17" name="Line 18">
            <a:extLst>
              <a:ext uri="{FF2B5EF4-FFF2-40B4-BE49-F238E27FC236}">
                <a16:creationId xmlns:a16="http://schemas.microsoft.com/office/drawing/2014/main" xmlns="" id="{B2B710C5-0566-45C7-98AA-7E71A82F2239}"/>
              </a:ext>
            </a:extLst>
          </p:cNvPr>
          <p:cNvSpPr>
            <a:spLocks noChangeShapeType="1"/>
          </p:cNvSpPr>
          <p:nvPr/>
        </p:nvSpPr>
        <p:spPr bwMode="auto">
          <a:xfrm>
            <a:off x="2860675" y="3775224"/>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Line 19">
            <a:extLst>
              <a:ext uri="{FF2B5EF4-FFF2-40B4-BE49-F238E27FC236}">
                <a16:creationId xmlns:a16="http://schemas.microsoft.com/office/drawing/2014/main" xmlns="" id="{11FDD87C-01E2-4B87-B783-D0374E18659F}"/>
              </a:ext>
            </a:extLst>
          </p:cNvPr>
          <p:cNvSpPr>
            <a:spLocks noChangeShapeType="1"/>
          </p:cNvSpPr>
          <p:nvPr/>
        </p:nvSpPr>
        <p:spPr bwMode="auto">
          <a:xfrm>
            <a:off x="2860675" y="377522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20">
            <a:extLst>
              <a:ext uri="{FF2B5EF4-FFF2-40B4-BE49-F238E27FC236}">
                <a16:creationId xmlns:a16="http://schemas.microsoft.com/office/drawing/2014/main" xmlns="" id="{7442232F-B281-43CC-A75F-D814281EA652}"/>
              </a:ext>
            </a:extLst>
          </p:cNvPr>
          <p:cNvSpPr>
            <a:spLocks noChangeShapeType="1"/>
          </p:cNvSpPr>
          <p:nvPr/>
        </p:nvSpPr>
        <p:spPr bwMode="auto">
          <a:xfrm>
            <a:off x="4610100" y="3776811"/>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Line 21">
            <a:extLst>
              <a:ext uri="{FF2B5EF4-FFF2-40B4-BE49-F238E27FC236}">
                <a16:creationId xmlns:a16="http://schemas.microsoft.com/office/drawing/2014/main" xmlns="" id="{E7093E94-A661-4977-8147-CFCD444E5CFC}"/>
              </a:ext>
            </a:extLst>
          </p:cNvPr>
          <p:cNvSpPr>
            <a:spLocks noChangeShapeType="1"/>
          </p:cNvSpPr>
          <p:nvPr/>
        </p:nvSpPr>
        <p:spPr bwMode="auto">
          <a:xfrm>
            <a:off x="3775075" y="377522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1" name="Line 22">
            <a:extLst>
              <a:ext uri="{FF2B5EF4-FFF2-40B4-BE49-F238E27FC236}">
                <a16:creationId xmlns:a16="http://schemas.microsoft.com/office/drawing/2014/main" xmlns="" id="{E3A14595-D07A-4FCA-8B63-1DD4AA30B327}"/>
              </a:ext>
            </a:extLst>
          </p:cNvPr>
          <p:cNvSpPr>
            <a:spLocks noChangeShapeType="1"/>
          </p:cNvSpPr>
          <p:nvPr/>
        </p:nvSpPr>
        <p:spPr bwMode="auto">
          <a:xfrm>
            <a:off x="5832475" y="377522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2" name="Text Box 23">
            <a:hlinkClick r:id="" action="ppaction://noaction"/>
            <a:extLst>
              <a:ext uri="{FF2B5EF4-FFF2-40B4-BE49-F238E27FC236}">
                <a16:creationId xmlns:a16="http://schemas.microsoft.com/office/drawing/2014/main" xmlns="" id="{A6393CFF-30DE-47B9-BF57-15B6ED36D1A3}"/>
              </a:ext>
            </a:extLst>
          </p:cNvPr>
          <p:cNvSpPr txBox="1">
            <a:spLocks noChangeArrowheads="1"/>
          </p:cNvSpPr>
          <p:nvPr/>
        </p:nvSpPr>
        <p:spPr bwMode="auto">
          <a:xfrm>
            <a:off x="2693988" y="4232424"/>
            <a:ext cx="549275" cy="14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2400" b="1" u="sng">
                <a:solidFill>
                  <a:srgbClr val="800000"/>
                </a:solidFill>
                <a:latin typeface="幼圆" panose="02010509060101010101" pitchFamily="49" charset="-122"/>
                <a:ea typeface="幼圆" panose="02010509060101010101" pitchFamily="49" charset="-122"/>
              </a:rPr>
              <a:t>基本模型</a:t>
            </a:r>
            <a:endParaRPr lang="zh-CN" altLang="en-US" sz="2400" b="1">
              <a:solidFill>
                <a:srgbClr val="800000"/>
              </a:solidFill>
              <a:latin typeface="幼圆" panose="02010509060101010101" pitchFamily="49" charset="-122"/>
              <a:ea typeface="幼圆" panose="02010509060101010101" pitchFamily="49" charset="-122"/>
            </a:endParaRPr>
          </a:p>
        </p:txBody>
      </p:sp>
      <p:sp>
        <p:nvSpPr>
          <p:cNvPr id="23" name="Text Box 24">
            <a:hlinkClick r:id="" action="ppaction://noaction"/>
            <a:extLst>
              <a:ext uri="{FF2B5EF4-FFF2-40B4-BE49-F238E27FC236}">
                <a16:creationId xmlns:a16="http://schemas.microsoft.com/office/drawing/2014/main" xmlns="" id="{0C69474F-82EF-4F22-80C1-661B38C25349}"/>
              </a:ext>
            </a:extLst>
          </p:cNvPr>
          <p:cNvSpPr txBox="1">
            <a:spLocks noChangeArrowheads="1"/>
          </p:cNvSpPr>
          <p:nvPr/>
        </p:nvSpPr>
        <p:spPr bwMode="auto">
          <a:xfrm>
            <a:off x="3509963" y="4232424"/>
            <a:ext cx="549275"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2400" b="1" u="sng">
                <a:solidFill>
                  <a:srgbClr val="800000"/>
                </a:solidFill>
                <a:ea typeface="幼圆" panose="02010509060101010101" pitchFamily="49" charset="-122"/>
                <a:hlinkClick r:id="" action="ppaction://noaction"/>
              </a:rPr>
              <a:t>模型参数估计</a:t>
            </a:r>
            <a:endParaRPr lang="zh-CN" altLang="en-US" sz="2400" b="1" u="sng">
              <a:solidFill>
                <a:srgbClr val="800000"/>
              </a:solidFill>
              <a:ea typeface="幼圆" panose="02010509060101010101" pitchFamily="49" charset="-122"/>
            </a:endParaRPr>
          </a:p>
        </p:txBody>
      </p:sp>
      <p:sp>
        <p:nvSpPr>
          <p:cNvPr id="24" name="Text Box 25">
            <a:hlinkClick r:id="" action="ppaction://noaction"/>
            <a:extLst>
              <a:ext uri="{FF2B5EF4-FFF2-40B4-BE49-F238E27FC236}">
                <a16:creationId xmlns:a16="http://schemas.microsoft.com/office/drawing/2014/main" xmlns="" id="{FD0B0F2F-A787-42B1-9804-E33A1F134062}"/>
              </a:ext>
            </a:extLst>
          </p:cNvPr>
          <p:cNvSpPr txBox="1">
            <a:spLocks noChangeArrowheads="1"/>
          </p:cNvSpPr>
          <p:nvPr/>
        </p:nvSpPr>
        <p:spPr bwMode="auto">
          <a:xfrm>
            <a:off x="4111625" y="4259411"/>
            <a:ext cx="91440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2400" b="1" u="sng"/>
              <a:t>检验与预测、</a:t>
            </a:r>
            <a:r>
              <a:rPr lang="en-US" altLang="zh-CN" sz="2400" b="1" u="sng"/>
              <a:t>matlab</a:t>
            </a:r>
            <a:r>
              <a:rPr lang="zh-CN" altLang="en-US" sz="2400" b="1" u="sng"/>
              <a:t>实现</a:t>
            </a:r>
            <a:endParaRPr lang="zh-CN" altLang="en-US" sz="2400" b="1"/>
          </a:p>
        </p:txBody>
      </p:sp>
      <p:sp>
        <p:nvSpPr>
          <p:cNvPr id="25" name="Text Box 26">
            <a:hlinkClick r:id="" action="ppaction://noaction"/>
            <a:extLst>
              <a:ext uri="{FF2B5EF4-FFF2-40B4-BE49-F238E27FC236}">
                <a16:creationId xmlns:a16="http://schemas.microsoft.com/office/drawing/2014/main" xmlns="" id="{C4527974-5712-4BE3-A2DB-45190D0EDA76}"/>
              </a:ext>
            </a:extLst>
          </p:cNvPr>
          <p:cNvSpPr txBox="1">
            <a:spLocks noChangeArrowheads="1"/>
          </p:cNvSpPr>
          <p:nvPr/>
        </p:nvSpPr>
        <p:spPr bwMode="auto">
          <a:xfrm>
            <a:off x="5137150" y="4229249"/>
            <a:ext cx="914400" cy="222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en-US" altLang="zh-CN" sz="2400" b="1" u="sng">
                <a:solidFill>
                  <a:srgbClr val="800000"/>
                </a:solidFill>
              </a:rPr>
              <a:t>*</a:t>
            </a:r>
            <a:r>
              <a:rPr lang="zh-CN" altLang="en-US" sz="2400" b="1" u="sng">
                <a:solidFill>
                  <a:srgbClr val="800000"/>
                </a:solidFill>
                <a:hlinkClick r:id="" action="ppaction://noaction"/>
              </a:rPr>
              <a:t>逐步回归分析</a:t>
            </a:r>
            <a:r>
              <a:rPr lang="zh-CN" altLang="en-US" sz="2400" b="1" u="sng">
                <a:solidFill>
                  <a:srgbClr val="800000"/>
                </a:solidFill>
              </a:rPr>
              <a:t>、</a:t>
            </a:r>
            <a:r>
              <a:rPr lang="en-US" altLang="zh-CN" sz="2400" b="1" u="sng">
                <a:solidFill>
                  <a:srgbClr val="800000"/>
                </a:solidFill>
              </a:rPr>
              <a:t>matlab</a:t>
            </a:r>
            <a:r>
              <a:rPr lang="zh-CN" altLang="en-US" sz="2400" b="1" u="sng">
                <a:solidFill>
                  <a:srgbClr val="800000"/>
                </a:solidFill>
              </a:rPr>
              <a:t>实现</a:t>
            </a:r>
            <a:endParaRPr lang="zh-CN" altLang="en-US" sz="2400" b="1">
              <a:solidFill>
                <a:srgbClr val="800000"/>
              </a:solidFill>
            </a:endParaRPr>
          </a:p>
        </p:txBody>
      </p:sp>
      <p:sp>
        <p:nvSpPr>
          <p:cNvPr id="26" name="Line 27">
            <a:extLst>
              <a:ext uri="{FF2B5EF4-FFF2-40B4-BE49-F238E27FC236}">
                <a16:creationId xmlns:a16="http://schemas.microsoft.com/office/drawing/2014/main" xmlns="" id="{FF256667-E89A-4005-9F72-8EBFE462D7AC}"/>
              </a:ext>
            </a:extLst>
          </p:cNvPr>
          <p:cNvSpPr>
            <a:spLocks noChangeShapeType="1"/>
          </p:cNvSpPr>
          <p:nvPr/>
        </p:nvSpPr>
        <p:spPr bwMode="auto">
          <a:xfrm>
            <a:off x="4364038" y="3435499"/>
            <a:ext cx="20637"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7" name="Text Box 28">
            <a:extLst>
              <a:ext uri="{FF2B5EF4-FFF2-40B4-BE49-F238E27FC236}">
                <a16:creationId xmlns:a16="http://schemas.microsoft.com/office/drawing/2014/main" xmlns="" id="{AA86360B-CC88-4AC5-A1A3-4766DE03BEAF}"/>
              </a:ext>
            </a:extLst>
          </p:cNvPr>
          <p:cNvSpPr txBox="1">
            <a:spLocks noChangeArrowheads="1"/>
          </p:cNvSpPr>
          <p:nvPr/>
        </p:nvSpPr>
        <p:spPr bwMode="auto">
          <a:xfrm>
            <a:off x="755650" y="1852761"/>
            <a:ext cx="1657350" cy="528638"/>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r>
              <a:rPr lang="zh-CN" altLang="en-US" sz="2400" b="1"/>
              <a:t>线性回归</a:t>
            </a:r>
          </a:p>
        </p:txBody>
      </p:sp>
      <p:sp>
        <p:nvSpPr>
          <p:cNvPr id="28" name="Text Box 29">
            <a:hlinkClick r:id="" action="ppaction://noaction"/>
            <a:extLst>
              <a:ext uri="{FF2B5EF4-FFF2-40B4-BE49-F238E27FC236}">
                <a16:creationId xmlns:a16="http://schemas.microsoft.com/office/drawing/2014/main" xmlns="" id="{BB6E5FC3-11A9-45D6-BC13-3AC380811509}"/>
              </a:ext>
            </a:extLst>
          </p:cNvPr>
          <p:cNvSpPr txBox="1">
            <a:spLocks noChangeArrowheads="1"/>
          </p:cNvSpPr>
          <p:nvPr/>
        </p:nvSpPr>
        <p:spPr bwMode="auto">
          <a:xfrm>
            <a:off x="6608763" y="1852761"/>
            <a:ext cx="2016125" cy="528638"/>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r>
              <a:rPr lang="zh-CN" altLang="en-US" sz="2400" b="1"/>
              <a:t>非线性回归</a:t>
            </a:r>
          </a:p>
        </p:txBody>
      </p:sp>
      <p:sp>
        <p:nvSpPr>
          <p:cNvPr id="29" name="Line 30">
            <a:extLst>
              <a:ext uri="{FF2B5EF4-FFF2-40B4-BE49-F238E27FC236}">
                <a16:creationId xmlns:a16="http://schemas.microsoft.com/office/drawing/2014/main" xmlns="" id="{D6425B2B-DB3C-4A63-B1E0-B5CBDAC1FDA9}"/>
              </a:ext>
            </a:extLst>
          </p:cNvPr>
          <p:cNvSpPr>
            <a:spLocks noChangeShapeType="1"/>
          </p:cNvSpPr>
          <p:nvPr/>
        </p:nvSpPr>
        <p:spPr bwMode="auto">
          <a:xfrm flipH="1">
            <a:off x="7781925" y="2355999"/>
            <a:ext cx="23813" cy="268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0" name="Line 31">
            <a:extLst>
              <a:ext uri="{FF2B5EF4-FFF2-40B4-BE49-F238E27FC236}">
                <a16:creationId xmlns:a16="http://schemas.microsoft.com/office/drawing/2014/main" xmlns="" id="{DE86075B-A2CD-461C-9AA8-141942CF0DC2}"/>
              </a:ext>
            </a:extLst>
          </p:cNvPr>
          <p:cNvSpPr>
            <a:spLocks noChangeShapeType="1"/>
          </p:cNvSpPr>
          <p:nvPr/>
        </p:nvSpPr>
        <p:spPr bwMode="auto">
          <a:xfrm flipV="1">
            <a:off x="6704013" y="2602061"/>
            <a:ext cx="18494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32">
            <a:extLst>
              <a:ext uri="{FF2B5EF4-FFF2-40B4-BE49-F238E27FC236}">
                <a16:creationId xmlns:a16="http://schemas.microsoft.com/office/drawing/2014/main" xmlns="" id="{EF4600C1-BD99-4BA0-861F-54D8CE6692EF}"/>
              </a:ext>
            </a:extLst>
          </p:cNvPr>
          <p:cNvSpPr>
            <a:spLocks noChangeShapeType="1"/>
          </p:cNvSpPr>
          <p:nvPr/>
        </p:nvSpPr>
        <p:spPr bwMode="auto">
          <a:xfrm>
            <a:off x="6708775" y="2675086"/>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Line 33">
            <a:extLst>
              <a:ext uri="{FF2B5EF4-FFF2-40B4-BE49-F238E27FC236}">
                <a16:creationId xmlns:a16="http://schemas.microsoft.com/office/drawing/2014/main" xmlns="" id="{36F1A4E0-635C-4B2A-B4CB-5C67CA43B39A}"/>
              </a:ext>
            </a:extLst>
          </p:cNvPr>
          <p:cNvSpPr>
            <a:spLocks noChangeShapeType="1"/>
          </p:cNvSpPr>
          <p:nvPr/>
        </p:nvSpPr>
        <p:spPr bwMode="auto">
          <a:xfrm flipH="1">
            <a:off x="8561388" y="2603649"/>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3" name="Text Box 34">
            <a:hlinkClick r:id="" action="ppaction://noaction"/>
            <a:extLst>
              <a:ext uri="{FF2B5EF4-FFF2-40B4-BE49-F238E27FC236}">
                <a16:creationId xmlns:a16="http://schemas.microsoft.com/office/drawing/2014/main" xmlns="" id="{55E72036-0CCE-40AA-B323-BB9C36C7E1CF}"/>
              </a:ext>
            </a:extLst>
          </p:cNvPr>
          <p:cNvSpPr txBox="1">
            <a:spLocks noChangeArrowheads="1"/>
          </p:cNvSpPr>
          <p:nvPr/>
        </p:nvSpPr>
        <p:spPr bwMode="auto">
          <a:xfrm>
            <a:off x="7985125" y="2746524"/>
            <a:ext cx="9144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2400" b="1" u="sng">
                <a:solidFill>
                  <a:srgbClr val="800000"/>
                </a:solidFill>
                <a:latin typeface="幼圆" panose="02010509060101010101" pitchFamily="49" charset="-122"/>
                <a:ea typeface="幼圆" panose="02010509060101010101" pitchFamily="49" charset="-122"/>
                <a:hlinkClick r:id="" action="ppaction://noaction"/>
              </a:rPr>
              <a:t>多项式回归、</a:t>
            </a:r>
            <a:r>
              <a:rPr lang="en-US" altLang="zh-CN" sz="2400" b="1" u="sng">
                <a:solidFill>
                  <a:srgbClr val="800000"/>
                </a:solidFill>
                <a:ea typeface="幼圆" panose="02010509060101010101" pitchFamily="49" charset="-122"/>
                <a:hlinkClick r:id="" action="ppaction://noaction"/>
              </a:rPr>
              <a:t>matlab</a:t>
            </a:r>
            <a:r>
              <a:rPr lang="zh-CN" altLang="en-US" sz="2400" b="1" u="sng">
                <a:solidFill>
                  <a:srgbClr val="800000"/>
                </a:solidFill>
                <a:latin typeface="幼圆" panose="02010509060101010101" pitchFamily="49" charset="-122"/>
                <a:ea typeface="幼圆" panose="02010509060101010101" pitchFamily="49" charset="-122"/>
                <a:hlinkClick r:id="" action="ppaction://noaction"/>
              </a:rPr>
              <a:t>实现</a:t>
            </a:r>
            <a:endParaRPr lang="zh-CN" altLang="en-US" sz="2400" b="1">
              <a:solidFill>
                <a:srgbClr val="800000"/>
              </a:solidFill>
              <a:latin typeface="幼圆" panose="02010509060101010101" pitchFamily="49" charset="-122"/>
              <a:ea typeface="幼圆" panose="02010509060101010101" pitchFamily="49" charset="-122"/>
            </a:endParaRPr>
          </a:p>
        </p:txBody>
      </p:sp>
      <p:sp>
        <p:nvSpPr>
          <p:cNvPr id="34" name="Text Box 35">
            <a:extLst>
              <a:ext uri="{FF2B5EF4-FFF2-40B4-BE49-F238E27FC236}">
                <a16:creationId xmlns:a16="http://schemas.microsoft.com/office/drawing/2014/main" xmlns="" id="{04D4759A-43AD-4A94-9708-2442D7D50039}"/>
              </a:ext>
            </a:extLst>
          </p:cNvPr>
          <p:cNvSpPr txBox="1">
            <a:spLocks noChangeArrowheads="1"/>
          </p:cNvSpPr>
          <p:nvPr/>
        </p:nvSpPr>
        <p:spPr bwMode="auto">
          <a:xfrm>
            <a:off x="6127750" y="2890986"/>
            <a:ext cx="91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2400" b="1" u="sng">
                <a:solidFill>
                  <a:srgbClr val="800000"/>
                </a:solidFill>
                <a:latin typeface="幼圆" panose="02010509060101010101" pitchFamily="49" charset="-122"/>
                <a:ea typeface="幼圆" panose="02010509060101010101" pitchFamily="49" charset="-122"/>
                <a:hlinkClick r:id="" action="ppaction://noaction"/>
              </a:rPr>
              <a:t>可线性化非线性回归</a:t>
            </a:r>
            <a:endParaRPr lang="zh-CN" altLang="en-US" sz="2400" b="1">
              <a:solidFill>
                <a:srgbClr val="800000"/>
              </a:solidFill>
              <a:latin typeface="幼圆" panose="02010509060101010101" pitchFamily="49" charset="-122"/>
              <a:ea typeface="幼圆" panose="02010509060101010101" pitchFamily="49" charset="-122"/>
            </a:endParaRPr>
          </a:p>
        </p:txBody>
      </p:sp>
      <p:sp>
        <p:nvSpPr>
          <p:cNvPr id="35" name="Line 36">
            <a:extLst>
              <a:ext uri="{FF2B5EF4-FFF2-40B4-BE49-F238E27FC236}">
                <a16:creationId xmlns:a16="http://schemas.microsoft.com/office/drawing/2014/main" xmlns="" id="{F07E41F6-71D2-4B53-9476-984A937CD618}"/>
              </a:ext>
            </a:extLst>
          </p:cNvPr>
          <p:cNvSpPr>
            <a:spLocks noChangeShapeType="1"/>
          </p:cNvSpPr>
          <p:nvPr/>
        </p:nvSpPr>
        <p:spPr bwMode="auto">
          <a:xfrm>
            <a:off x="1541463" y="2429024"/>
            <a:ext cx="635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6" name="Line 37">
            <a:extLst>
              <a:ext uri="{FF2B5EF4-FFF2-40B4-BE49-F238E27FC236}">
                <a16:creationId xmlns:a16="http://schemas.microsoft.com/office/drawing/2014/main" xmlns="" id="{9EE6C5DE-02EB-4FA6-8DB7-C73B08729A3B}"/>
              </a:ext>
            </a:extLst>
          </p:cNvPr>
          <p:cNvSpPr>
            <a:spLocks noChangeShapeType="1"/>
          </p:cNvSpPr>
          <p:nvPr/>
        </p:nvSpPr>
        <p:spPr bwMode="auto">
          <a:xfrm>
            <a:off x="1541463" y="2613174"/>
            <a:ext cx="2801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7" name="Line 38">
            <a:extLst>
              <a:ext uri="{FF2B5EF4-FFF2-40B4-BE49-F238E27FC236}">
                <a16:creationId xmlns:a16="http://schemas.microsoft.com/office/drawing/2014/main" xmlns="" id="{CE5D1FD2-582B-4AE6-9D6F-9CBB29DFD43C}"/>
              </a:ext>
            </a:extLst>
          </p:cNvPr>
          <p:cNvSpPr>
            <a:spLocks noChangeShapeType="1"/>
          </p:cNvSpPr>
          <p:nvPr/>
        </p:nvSpPr>
        <p:spPr bwMode="auto">
          <a:xfrm>
            <a:off x="4349750" y="2571899"/>
            <a:ext cx="1588" cy="31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8" name="Line 40">
            <a:extLst>
              <a:ext uri="{FF2B5EF4-FFF2-40B4-BE49-F238E27FC236}">
                <a16:creationId xmlns:a16="http://schemas.microsoft.com/office/drawing/2014/main" xmlns="" id="{E0C61C3E-1F96-4172-B42E-A9FEAEE7E98F}"/>
              </a:ext>
            </a:extLst>
          </p:cNvPr>
          <p:cNvSpPr>
            <a:spLocks noChangeShapeType="1"/>
          </p:cNvSpPr>
          <p:nvPr/>
        </p:nvSpPr>
        <p:spPr bwMode="auto">
          <a:xfrm flipH="1">
            <a:off x="7640638" y="2603649"/>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9" name="Text Box 41">
            <a:hlinkClick r:id="" action="ppaction://noaction"/>
            <a:extLst>
              <a:ext uri="{FF2B5EF4-FFF2-40B4-BE49-F238E27FC236}">
                <a16:creationId xmlns:a16="http://schemas.microsoft.com/office/drawing/2014/main" xmlns="" id="{ACB21920-14F1-46E2-9B4C-7FE2672D94C8}"/>
              </a:ext>
            </a:extLst>
          </p:cNvPr>
          <p:cNvSpPr txBox="1">
            <a:spLocks noChangeArrowheads="1"/>
          </p:cNvSpPr>
          <p:nvPr/>
        </p:nvSpPr>
        <p:spPr bwMode="auto">
          <a:xfrm>
            <a:off x="7064375" y="2746524"/>
            <a:ext cx="9144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2400" b="1" u="sng">
                <a:solidFill>
                  <a:srgbClr val="800000"/>
                </a:solidFill>
                <a:latin typeface="幼圆" panose="02010509060101010101" pitchFamily="49" charset="-122"/>
                <a:ea typeface="幼圆" panose="02010509060101010101" pitchFamily="49" charset="-122"/>
                <a:hlinkClick r:id="" action="ppaction://noaction"/>
              </a:rPr>
              <a:t>非线性回归、</a:t>
            </a:r>
            <a:r>
              <a:rPr lang="en-US" altLang="zh-CN" sz="2400" b="1" u="sng">
                <a:solidFill>
                  <a:srgbClr val="800000"/>
                </a:solidFill>
                <a:ea typeface="幼圆" panose="02010509060101010101" pitchFamily="49" charset="-122"/>
                <a:hlinkClick r:id="" action="ppaction://noaction"/>
              </a:rPr>
              <a:t>matlab</a:t>
            </a:r>
            <a:r>
              <a:rPr lang="zh-CN" altLang="en-US" sz="2400" b="1" u="sng">
                <a:solidFill>
                  <a:srgbClr val="800000"/>
                </a:solidFill>
                <a:latin typeface="幼圆" panose="02010509060101010101" pitchFamily="49" charset="-122"/>
                <a:ea typeface="幼圆" panose="02010509060101010101" pitchFamily="49" charset="-122"/>
                <a:hlinkClick r:id="" action="ppaction://noaction"/>
              </a:rPr>
              <a:t>实现</a:t>
            </a:r>
            <a:endParaRPr lang="zh-CN" altLang="en-US" sz="2400" b="1">
              <a:solidFill>
                <a:srgbClr val="800000"/>
              </a:solidFill>
              <a:latin typeface="幼圆" panose="02010509060101010101" pitchFamily="49" charset="-122"/>
              <a:ea typeface="幼圆" panose="02010509060101010101" pitchFamily="49" charset="-122"/>
            </a:endParaRPr>
          </a:p>
        </p:txBody>
      </p:sp>
      <p:sp>
        <p:nvSpPr>
          <p:cNvPr id="40" name="Rectangle 2">
            <a:extLst>
              <a:ext uri="{FF2B5EF4-FFF2-40B4-BE49-F238E27FC236}">
                <a16:creationId xmlns:a16="http://schemas.microsoft.com/office/drawing/2014/main" xmlns="" id="{AB3C54A6-026E-4F5B-B2D3-558472EE4444}"/>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1" name="矩形 40">
            <a:extLst>
              <a:ext uri="{FF2B5EF4-FFF2-40B4-BE49-F238E27FC236}">
                <a16:creationId xmlns:a16="http://schemas.microsoft.com/office/drawing/2014/main" xmlns="" id="{9B1E4C3D-DDE2-4E46-B5FF-24A434BA7479}"/>
              </a:ext>
            </a:extLst>
          </p:cNvPr>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统计回归模型</a:t>
            </a:r>
          </a:p>
        </p:txBody>
      </p:sp>
      <p:pic>
        <p:nvPicPr>
          <p:cNvPr id="42" name="Picture 2" descr="http://www.scut.edu.cn/publish2/news/intro/logo/resource/1smevus1otq84b.jpg">
            <a:extLst>
              <a:ext uri="{FF2B5EF4-FFF2-40B4-BE49-F238E27FC236}">
                <a16:creationId xmlns:a16="http://schemas.microsoft.com/office/drawing/2014/main" xmlns="" id="{55C2CBF0-D4A7-4525-AEBC-E16747B2B8BD}"/>
              </a:ext>
            </a:extLst>
          </p:cNvPr>
          <p:cNvPicPr>
            <a:picLocks noChangeAspect="1" noChangeArrowheads="1"/>
          </p:cNvPicPr>
          <p:nvPr/>
        </p:nvPicPr>
        <p:blipFill>
          <a:blip r:embed="rId4" cstate="print"/>
          <a:srcRect/>
          <a:stretch>
            <a:fillRect/>
          </a:stretch>
        </p:blipFill>
        <p:spPr bwMode="auto">
          <a:xfrm>
            <a:off x="62880" y="44624"/>
            <a:ext cx="692696" cy="692696"/>
          </a:xfrm>
          <a:prstGeom prst="rect">
            <a:avLst/>
          </a:prstGeom>
          <a:noFill/>
        </p:spPr>
      </p:pic>
    </p:spTree>
    <p:extLst>
      <p:ext uri="{BB962C8B-B14F-4D97-AF65-F5344CB8AC3E}">
        <p14:creationId xmlns:p14="http://schemas.microsoft.com/office/powerpoint/2010/main" val="484012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2">
            <a:extLst>
              <a:ext uri="{FF2B5EF4-FFF2-40B4-BE49-F238E27FC236}">
                <a16:creationId xmlns:a16="http://schemas.microsoft.com/office/drawing/2014/main" xmlns="" id="{15EB4256-BCCB-4109-AA21-F840F14640D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矩形 191">
            <a:extLst>
              <a:ext uri="{FF2B5EF4-FFF2-40B4-BE49-F238E27FC236}">
                <a16:creationId xmlns:a16="http://schemas.microsoft.com/office/drawing/2014/main" xmlns="" id="{6769C8C1-C345-40FD-AC07-AA59AAD8FC73}"/>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一元线性回归模型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93" name="Picture 2" descr="http://www.scut.edu.cn/publish2/news/intro/logo/resource/1smevus1otq84b.jpg">
            <a:extLst>
              <a:ext uri="{FF2B5EF4-FFF2-40B4-BE49-F238E27FC236}">
                <a16:creationId xmlns:a16="http://schemas.microsoft.com/office/drawing/2014/main" xmlns="" id="{79E64C2C-4BD1-40DF-B97D-C87A838F16D5}"/>
              </a:ext>
            </a:extLst>
          </p:cNvPr>
          <p:cNvPicPr>
            <a:picLocks noChangeAspect="1" noChangeArrowheads="1"/>
          </p:cNvPicPr>
          <p:nvPr/>
        </p:nvPicPr>
        <p:blipFill>
          <a:blip r:embed="rId4" cstate="print"/>
          <a:srcRect/>
          <a:stretch>
            <a:fillRect/>
          </a:stretch>
        </p:blipFill>
        <p:spPr bwMode="auto">
          <a:xfrm>
            <a:off x="62880" y="44624"/>
            <a:ext cx="692696" cy="692696"/>
          </a:xfrm>
          <a:prstGeom prst="rect">
            <a:avLst/>
          </a:prstGeom>
          <a:noFill/>
        </p:spPr>
      </p:pic>
      <p:sp>
        <p:nvSpPr>
          <p:cNvPr id="7" name="Text Box 4">
            <a:extLst>
              <a:ext uri="{FF2B5EF4-FFF2-40B4-BE49-F238E27FC236}">
                <a16:creationId xmlns:a16="http://schemas.microsoft.com/office/drawing/2014/main" xmlns="" id="{16B894A8-6964-4980-9531-5CB2DFB0A5D0}"/>
              </a:ext>
            </a:extLst>
          </p:cNvPr>
          <p:cNvSpPr txBox="1">
            <a:spLocks noChangeArrowheads="1"/>
          </p:cNvSpPr>
          <p:nvPr/>
        </p:nvSpPr>
        <p:spPr bwMode="auto">
          <a:xfrm>
            <a:off x="179388" y="1125538"/>
            <a:ext cx="6910866" cy="46166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t>例</a:t>
            </a:r>
            <a:r>
              <a:rPr lang="en-US" altLang="zh-CN" sz="2400" b="1" dirty="0"/>
              <a:t>1</a:t>
            </a:r>
            <a:r>
              <a:rPr lang="en-US" altLang="zh-CN" sz="2400" dirty="0"/>
              <a:t> </a:t>
            </a:r>
            <a:r>
              <a:rPr lang="zh-CN" altLang="en-US" sz="2400" b="1" dirty="0"/>
              <a:t>测</a:t>
            </a:r>
            <a:r>
              <a:rPr lang="en-US" altLang="zh-CN" sz="2400" b="1" dirty="0"/>
              <a:t>16</a:t>
            </a:r>
            <a:r>
              <a:rPr lang="zh-CN" altLang="en-US" sz="2400" b="1" dirty="0"/>
              <a:t>名成年女子的身高与腿长所得数据如下：</a:t>
            </a:r>
          </a:p>
        </p:txBody>
      </p:sp>
      <p:graphicFrame>
        <p:nvGraphicFramePr>
          <p:cNvPr id="8" name="Object 5">
            <a:extLst>
              <a:ext uri="{FF2B5EF4-FFF2-40B4-BE49-F238E27FC236}">
                <a16:creationId xmlns:a16="http://schemas.microsoft.com/office/drawing/2014/main" xmlns="" id="{EA794E5B-0E4E-43A0-B98D-E40BCD55F169}"/>
              </a:ext>
            </a:extLst>
          </p:cNvPr>
          <p:cNvGraphicFramePr>
            <a:graphicFrameLocks noChangeAspect="1"/>
          </p:cNvGraphicFramePr>
          <p:nvPr>
            <p:extLst>
              <p:ext uri="{D42A27DB-BD31-4B8C-83A1-F6EECF244321}">
                <p14:modId xmlns:p14="http://schemas.microsoft.com/office/powerpoint/2010/main" val="635526957"/>
              </p:ext>
            </p:extLst>
          </p:nvPr>
        </p:nvGraphicFramePr>
        <p:xfrm>
          <a:off x="-248802" y="1815962"/>
          <a:ext cx="9710343" cy="1063263"/>
        </p:xfrm>
        <a:graphic>
          <a:graphicData uri="http://schemas.openxmlformats.org/presentationml/2006/ole">
            <mc:AlternateContent xmlns:mc="http://schemas.openxmlformats.org/markup-compatibility/2006">
              <mc:Choice xmlns:v="urn:schemas-microsoft-com:vml" Requires="v">
                <p:oleObj spid="_x0000_s130130" name="Document" r:id="rId5" imgW="5616290" imgH="616335" progId="Word.Document.8">
                  <p:embed/>
                </p:oleObj>
              </mc:Choice>
              <mc:Fallback>
                <p:oleObj name="Document" r:id="rId5" imgW="5616290" imgH="616335" progId="Word.Document.8">
                  <p:embed/>
                  <p:pic>
                    <p:nvPicPr>
                      <p:cNvPr id="8" name="Object 5">
                        <a:extLst>
                          <a:ext uri="{FF2B5EF4-FFF2-40B4-BE49-F238E27FC236}">
                            <a16:creationId xmlns:a16="http://schemas.microsoft.com/office/drawing/2014/main" xmlns="" id="{EA794E5B-0E4E-43A0-B98D-E40BCD55F169}"/>
                          </a:ext>
                        </a:extLst>
                      </p:cNvPr>
                      <p:cNvPicPr>
                        <a:picLocks noChangeAspect="1" noChangeArrowheads="1"/>
                      </p:cNvPicPr>
                      <p:nvPr/>
                    </p:nvPicPr>
                    <p:blipFill>
                      <a:blip r:embed="rId6"/>
                      <a:srcRect/>
                      <a:stretch>
                        <a:fillRect/>
                      </a:stretch>
                    </p:blipFill>
                    <p:spPr bwMode="auto">
                      <a:xfrm>
                        <a:off x="-248802" y="1815962"/>
                        <a:ext cx="9710343" cy="1063263"/>
                      </a:xfrm>
                      <a:prstGeom prst="rect">
                        <a:avLst/>
                      </a:prstGeom>
                      <a:noFill/>
                      <a:ln>
                        <a:noFill/>
                      </a:ln>
                      <a:effectLst/>
                    </p:spPr>
                  </p:pic>
                </p:oleObj>
              </mc:Fallback>
            </mc:AlternateContent>
          </a:graphicData>
        </a:graphic>
      </p:graphicFrame>
      <p:sp>
        <p:nvSpPr>
          <p:cNvPr id="9" name="Text Box 6">
            <a:extLst>
              <a:ext uri="{FF2B5EF4-FFF2-40B4-BE49-F238E27FC236}">
                <a16:creationId xmlns:a16="http://schemas.microsoft.com/office/drawing/2014/main" xmlns="" id="{5E5ADA88-A4BB-4895-BD77-123DB0E64A9C}"/>
              </a:ext>
            </a:extLst>
          </p:cNvPr>
          <p:cNvSpPr txBox="1">
            <a:spLocks noChangeArrowheads="1"/>
          </p:cNvSpPr>
          <p:nvPr/>
        </p:nvSpPr>
        <p:spPr bwMode="auto">
          <a:xfrm>
            <a:off x="179388" y="2751285"/>
            <a:ext cx="8397875" cy="83099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t>以身高</a:t>
            </a:r>
            <a:r>
              <a:rPr lang="en-US" altLang="zh-CN" sz="2400" b="1" dirty="0"/>
              <a:t>x</a:t>
            </a:r>
            <a:r>
              <a:rPr lang="zh-CN" altLang="en-US" sz="2400" b="1" dirty="0"/>
              <a:t>为横坐标，以腿长</a:t>
            </a:r>
            <a:r>
              <a:rPr lang="en-US" altLang="zh-CN" sz="2400" b="1" dirty="0"/>
              <a:t>y</a:t>
            </a:r>
            <a:r>
              <a:rPr lang="zh-CN" altLang="en-US" sz="2400" b="1" dirty="0"/>
              <a:t>为纵坐标将这些数据点（</a:t>
            </a:r>
            <a:r>
              <a:rPr lang="en-US" altLang="zh-CN" sz="2400" b="1" dirty="0" err="1"/>
              <a:t>x</a:t>
            </a:r>
            <a:r>
              <a:rPr lang="en-US" altLang="zh-CN" sz="2400" b="1" baseline="-25000" dirty="0" err="1"/>
              <a:t>I</a:t>
            </a:r>
            <a:r>
              <a:rPr lang="zh-CN" altLang="en-US" sz="2400" b="1" dirty="0"/>
              <a:t>，</a:t>
            </a:r>
            <a:r>
              <a:rPr lang="en-US" altLang="zh-CN" sz="2400" b="1" dirty="0" err="1"/>
              <a:t>y</a:t>
            </a:r>
            <a:r>
              <a:rPr lang="en-US" altLang="zh-CN" sz="2400" b="1" baseline="-25000" dirty="0" err="1"/>
              <a:t>i</a:t>
            </a:r>
            <a:r>
              <a:rPr lang="zh-CN" altLang="en-US" sz="2400" b="1" dirty="0"/>
              <a:t>）在平面直角坐标系上标出</a:t>
            </a:r>
            <a:r>
              <a:rPr lang="en-US" altLang="zh-CN" sz="2400" b="1" dirty="0"/>
              <a:t>.</a:t>
            </a:r>
          </a:p>
        </p:txBody>
      </p:sp>
      <p:pic>
        <p:nvPicPr>
          <p:cNvPr id="10" name="Picture 7">
            <a:extLst>
              <a:ext uri="{FF2B5EF4-FFF2-40B4-BE49-F238E27FC236}">
                <a16:creationId xmlns:a16="http://schemas.microsoft.com/office/drawing/2014/main" xmlns="" id="{308CA3BE-B659-4371-8838-EBB712B2D8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8770" y="3738049"/>
            <a:ext cx="36576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8">
            <a:extLst>
              <a:ext uri="{FF2B5EF4-FFF2-40B4-BE49-F238E27FC236}">
                <a16:creationId xmlns:a16="http://schemas.microsoft.com/office/drawing/2014/main" xmlns="" id="{81A90A26-7CFE-4138-960D-49A5BF32B8F8}"/>
              </a:ext>
            </a:extLst>
          </p:cNvPr>
          <p:cNvSpPr txBox="1">
            <a:spLocks noChangeArrowheads="1"/>
          </p:cNvSpPr>
          <p:nvPr/>
        </p:nvSpPr>
        <p:spPr bwMode="auto">
          <a:xfrm>
            <a:off x="2223383" y="6150098"/>
            <a:ext cx="11083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2"/>
                </a:solidFill>
              </a:rPr>
              <a:t>散点图</a:t>
            </a:r>
          </a:p>
        </p:txBody>
      </p:sp>
      <p:graphicFrame>
        <p:nvGraphicFramePr>
          <p:cNvPr id="12" name="Object 10">
            <a:extLst>
              <a:ext uri="{FF2B5EF4-FFF2-40B4-BE49-F238E27FC236}">
                <a16:creationId xmlns:a16="http://schemas.microsoft.com/office/drawing/2014/main" xmlns="" id="{DBD04324-BFBF-4E24-BE21-5FDBD54527A5}"/>
              </a:ext>
            </a:extLst>
          </p:cNvPr>
          <p:cNvGraphicFramePr>
            <a:graphicFrameLocks noChangeAspect="1"/>
          </p:cNvGraphicFramePr>
          <p:nvPr>
            <p:extLst>
              <p:ext uri="{D42A27DB-BD31-4B8C-83A1-F6EECF244321}">
                <p14:modId xmlns:p14="http://schemas.microsoft.com/office/powerpoint/2010/main" val="632461971"/>
              </p:ext>
            </p:extLst>
          </p:nvPr>
        </p:nvGraphicFramePr>
        <p:xfrm>
          <a:off x="5220072" y="4372808"/>
          <a:ext cx="2526044" cy="568360"/>
        </p:xfrm>
        <a:graphic>
          <a:graphicData uri="http://schemas.openxmlformats.org/presentationml/2006/ole">
            <mc:AlternateContent xmlns:mc="http://schemas.openxmlformats.org/markup-compatibility/2006">
              <mc:Choice xmlns:v="urn:schemas-microsoft-com:vml" Requires="v">
                <p:oleObj spid="_x0000_s130131" name="Equation" r:id="rId8" imgW="1021319" imgH="229797" progId="Equation.DSMT4">
                  <p:embed/>
                </p:oleObj>
              </mc:Choice>
              <mc:Fallback>
                <p:oleObj name="Equation" r:id="rId8" imgW="1021319" imgH="229797" progId="Equation.DSMT4">
                  <p:embed/>
                  <p:pic>
                    <p:nvPicPr>
                      <p:cNvPr id="12" name="Object 10">
                        <a:extLst>
                          <a:ext uri="{FF2B5EF4-FFF2-40B4-BE49-F238E27FC236}">
                            <a16:creationId xmlns:a16="http://schemas.microsoft.com/office/drawing/2014/main" xmlns="" id="{DBD04324-BFBF-4E24-BE21-5FDBD54527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0072" y="4372808"/>
                        <a:ext cx="2526044" cy="56836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48190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xmlns="" id="{4DB4DBBC-8843-4B11-A72F-384E5C1F2281}"/>
              </a:ext>
            </a:extLst>
          </p:cNvPr>
          <p:cNvSpPr txBox="1">
            <a:spLocks noChangeArrowheads="1"/>
          </p:cNvSpPr>
          <p:nvPr/>
        </p:nvSpPr>
        <p:spPr bwMode="auto">
          <a:xfrm>
            <a:off x="95472" y="872628"/>
            <a:ext cx="4645492" cy="52322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ea typeface="楷体_GB2312" pitchFamily="1" charset="-122"/>
              </a:rPr>
              <a:t>例子：软件开发人员的薪金</a:t>
            </a:r>
            <a:endParaRPr lang="zh-CN" altLang="en-US" sz="2800" dirty="0">
              <a:ea typeface="楷体_GB2312" pitchFamily="1" charset="-122"/>
            </a:endParaRPr>
          </a:p>
        </p:txBody>
      </p:sp>
      <p:sp>
        <p:nvSpPr>
          <p:cNvPr id="191" name="Rectangle 2">
            <a:extLst>
              <a:ext uri="{FF2B5EF4-FFF2-40B4-BE49-F238E27FC236}">
                <a16:creationId xmlns:a16="http://schemas.microsoft.com/office/drawing/2014/main" xmlns="" id="{15EB4256-BCCB-4109-AA21-F840F14640D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矩形 191">
            <a:extLst>
              <a:ext uri="{FF2B5EF4-FFF2-40B4-BE49-F238E27FC236}">
                <a16:creationId xmlns:a16="http://schemas.microsoft.com/office/drawing/2014/main" xmlns="" id="{6769C8C1-C345-40FD-AC07-AA59AAD8FC73}"/>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93" name="Picture 2" descr="http://www.scut.edu.cn/publish2/news/intro/logo/resource/1smevus1otq84b.jpg">
            <a:extLst>
              <a:ext uri="{FF2B5EF4-FFF2-40B4-BE49-F238E27FC236}">
                <a16:creationId xmlns:a16="http://schemas.microsoft.com/office/drawing/2014/main" xmlns="" id="{79E64C2C-4BD1-40DF-B97D-C87A838F16D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2" name="矩形 1">
            <a:extLst>
              <a:ext uri="{FF2B5EF4-FFF2-40B4-BE49-F238E27FC236}">
                <a16:creationId xmlns:a16="http://schemas.microsoft.com/office/drawing/2014/main" xmlns="" id="{8ED7803E-86D4-4BF3-A1ED-5BF10D186E75}"/>
              </a:ext>
            </a:extLst>
          </p:cNvPr>
          <p:cNvSpPr/>
          <p:nvPr/>
        </p:nvSpPr>
        <p:spPr>
          <a:xfrm>
            <a:off x="136253" y="1495515"/>
            <a:ext cx="8852171" cy="3159198"/>
          </a:xfrm>
          <a:prstGeom prst="rect">
            <a:avLst/>
          </a:prstGeom>
        </p:spPr>
        <p:txBody>
          <a:bodyPr wrap="square">
            <a:spAutoFit/>
          </a:bodyPr>
          <a:lstStyle/>
          <a:p>
            <a:pPr>
              <a:lnSpc>
                <a:spcPct val="120000"/>
              </a:lnSpc>
              <a:spcBef>
                <a:spcPct val="0"/>
              </a:spcBef>
            </a:pPr>
            <a:r>
              <a:rPr lang="zh-CN" altLang="en-US" sz="2400" b="1" dirty="0"/>
              <a:t>一家高技术公司人事部门为研究</a:t>
            </a:r>
            <a:r>
              <a:rPr lang="zh-CN" altLang="en-US" sz="2400" b="1" dirty="0">
                <a:solidFill>
                  <a:schemeClr val="tx2">
                    <a:lumMod val="60000"/>
                    <a:lumOff val="40000"/>
                  </a:schemeClr>
                </a:solidFill>
              </a:rPr>
              <a:t>软件开发人员的薪金</a:t>
            </a:r>
            <a:r>
              <a:rPr lang="zh-CN" altLang="en-US" sz="2400" b="1" dirty="0"/>
              <a:t>与他们的</a:t>
            </a:r>
            <a:r>
              <a:rPr lang="zh-CN" altLang="en-US" sz="2400" b="1" dirty="0">
                <a:solidFill>
                  <a:schemeClr val="tx2">
                    <a:lumMod val="60000"/>
                    <a:lumOff val="40000"/>
                  </a:schemeClr>
                </a:solidFill>
              </a:rPr>
              <a:t>资历、管理责任、教育程度等因素</a:t>
            </a:r>
            <a:r>
              <a:rPr lang="zh-CN" altLang="en-US" sz="2400" b="1" dirty="0"/>
              <a:t>之间的关系，要建立一个数学模型，以便分析公司人事策略的合理性，并作为新聘用人员薪金的参考。他们认为目前公司人员的薪金总体上是合理的，可以作为建模的依据。于是调查了</a:t>
            </a:r>
            <a:r>
              <a:rPr lang="en-US" altLang="zh-CN" sz="2400" b="1" dirty="0"/>
              <a:t>46</a:t>
            </a:r>
            <a:r>
              <a:rPr lang="zh-CN" altLang="en-US" sz="2400" b="1" dirty="0"/>
              <a:t>名软件开发人员的档案资料，包括薪金、资历、管理责任（</a:t>
            </a:r>
            <a:r>
              <a:rPr lang="en-US" altLang="zh-CN" sz="2400" b="1" dirty="0"/>
              <a:t>1</a:t>
            </a:r>
            <a:r>
              <a:rPr lang="zh-CN" altLang="en-US" sz="2400" b="1" dirty="0"/>
              <a:t>表示管理人员，</a:t>
            </a:r>
            <a:r>
              <a:rPr lang="en-US" altLang="zh-CN" sz="2400" b="1" dirty="0"/>
              <a:t>0</a:t>
            </a:r>
            <a:r>
              <a:rPr lang="zh-CN" altLang="en-US" sz="2400" b="1" dirty="0"/>
              <a:t>表示非管理人员）、教育程度，全部数据如下表所示。</a:t>
            </a:r>
          </a:p>
        </p:txBody>
      </p:sp>
    </p:spTree>
    <p:extLst>
      <p:ext uri="{BB962C8B-B14F-4D97-AF65-F5344CB8AC3E}">
        <p14:creationId xmlns:p14="http://schemas.microsoft.com/office/powerpoint/2010/main" val="3311036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a:extLst>
              <a:ext uri="{FF2B5EF4-FFF2-40B4-BE49-F238E27FC236}">
                <a16:creationId xmlns:a16="http://schemas.microsoft.com/office/drawing/2014/main" xmlns="" id="{3EDB4C26-A95C-449B-8CBA-C4F24FC2F556}"/>
              </a:ext>
            </a:extLst>
          </p:cNvPr>
          <p:cNvSpPr txBox="1">
            <a:spLocks noChangeArrowheads="1"/>
          </p:cNvSpPr>
          <p:nvPr/>
        </p:nvSpPr>
        <p:spPr bwMode="auto">
          <a:xfrm>
            <a:off x="183303" y="4672235"/>
            <a:ext cx="8458200" cy="9683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dirty="0">
                <a:latin typeface="宋体" panose="02010600030101010101" pitchFamily="2" charset="-122"/>
              </a:rPr>
              <a:t>资历</a:t>
            </a:r>
            <a:r>
              <a:rPr lang="en-US" altLang="zh-CN" b="1" i="1" dirty="0"/>
              <a:t>~ </a:t>
            </a:r>
            <a:r>
              <a:rPr lang="zh-CN" altLang="en-US" b="1" dirty="0">
                <a:latin typeface="宋体" panose="02010600030101010101" pitchFamily="2" charset="-122"/>
              </a:rPr>
              <a:t>从事专业工作的年数；管理</a:t>
            </a:r>
            <a:r>
              <a:rPr lang="en-US" altLang="zh-CN" b="1" i="1" dirty="0"/>
              <a:t>~ </a:t>
            </a:r>
            <a:r>
              <a:rPr lang="en-US" altLang="zh-CN" b="1" dirty="0">
                <a:latin typeface="Courier New" panose="02070309020205020404" pitchFamily="49" charset="0"/>
                <a:cs typeface="Courier New" panose="02070309020205020404" pitchFamily="49" charset="0"/>
              </a:rPr>
              <a:t>1</a:t>
            </a:r>
            <a:r>
              <a:rPr lang="en-US" altLang="zh-CN" b="1" dirty="0">
                <a:latin typeface="宋体" panose="02010600030101010101" pitchFamily="2" charset="-122"/>
              </a:rPr>
              <a:t>=</a:t>
            </a:r>
            <a:r>
              <a:rPr lang="zh-CN" altLang="en-US" b="1" dirty="0">
                <a:latin typeface="宋体" panose="02010600030101010101" pitchFamily="2" charset="-122"/>
              </a:rPr>
              <a:t>管理人员，</a:t>
            </a:r>
            <a:r>
              <a:rPr lang="en-US" altLang="zh-CN" b="1" dirty="0">
                <a:latin typeface="Courier New" panose="02070309020205020404" pitchFamily="49" charset="0"/>
                <a:cs typeface="Courier New" panose="02070309020205020404" pitchFamily="49" charset="0"/>
              </a:rPr>
              <a:t>0</a:t>
            </a:r>
            <a:r>
              <a:rPr lang="en-US" altLang="zh-CN" b="1" dirty="0">
                <a:latin typeface="宋体" panose="02010600030101010101" pitchFamily="2" charset="-122"/>
              </a:rPr>
              <a:t>=</a:t>
            </a:r>
            <a:r>
              <a:rPr lang="zh-CN" altLang="en-US" b="1" dirty="0">
                <a:latin typeface="宋体" panose="02010600030101010101" pitchFamily="2" charset="-122"/>
              </a:rPr>
              <a:t>非管理人员；教育</a:t>
            </a:r>
            <a:r>
              <a:rPr lang="en-US" altLang="zh-CN" b="1" i="1" dirty="0"/>
              <a:t>~</a:t>
            </a:r>
            <a:r>
              <a:rPr lang="en-US" altLang="zh-CN" b="1" dirty="0">
                <a:latin typeface="宋体" panose="02010600030101010101" pitchFamily="2" charset="-122"/>
              </a:rPr>
              <a:t> </a:t>
            </a:r>
            <a:r>
              <a:rPr lang="en-US" altLang="zh-CN" b="1" dirty="0"/>
              <a:t>1</a:t>
            </a:r>
            <a:r>
              <a:rPr lang="en-US" altLang="zh-CN" b="1" dirty="0">
                <a:latin typeface="宋体" panose="02010600030101010101" pitchFamily="2" charset="-122"/>
              </a:rPr>
              <a:t>=</a:t>
            </a:r>
            <a:r>
              <a:rPr lang="zh-CN" altLang="en-US" b="1" dirty="0">
                <a:latin typeface="宋体" panose="02010600030101010101" pitchFamily="2" charset="-122"/>
              </a:rPr>
              <a:t>中学，</a:t>
            </a:r>
            <a:r>
              <a:rPr lang="en-US" altLang="zh-CN" b="1" dirty="0"/>
              <a:t>2</a:t>
            </a:r>
            <a:r>
              <a:rPr lang="en-US" altLang="zh-CN" b="1" dirty="0">
                <a:latin typeface="宋体" panose="02010600030101010101" pitchFamily="2" charset="-122"/>
              </a:rPr>
              <a:t>=</a:t>
            </a:r>
            <a:r>
              <a:rPr lang="zh-CN" altLang="en-US" b="1" dirty="0">
                <a:latin typeface="宋体" panose="02010600030101010101" pitchFamily="2" charset="-122"/>
              </a:rPr>
              <a:t>大学，</a:t>
            </a:r>
            <a:r>
              <a:rPr lang="en-US" altLang="zh-CN" b="1" dirty="0"/>
              <a:t>3</a:t>
            </a:r>
            <a:r>
              <a:rPr lang="en-US" altLang="zh-CN" b="1" dirty="0">
                <a:latin typeface="宋体" panose="02010600030101010101" pitchFamily="2" charset="-122"/>
              </a:rPr>
              <a:t>=</a:t>
            </a:r>
            <a:r>
              <a:rPr lang="zh-CN" altLang="en-US" b="1" dirty="0">
                <a:latin typeface="宋体" panose="02010600030101010101" pitchFamily="2" charset="-122"/>
              </a:rPr>
              <a:t>更高程度</a:t>
            </a:r>
            <a:endParaRPr lang="zh-CN" altLang="en-US" b="1" dirty="0"/>
          </a:p>
        </p:txBody>
      </p:sp>
      <p:grpSp>
        <p:nvGrpSpPr>
          <p:cNvPr id="15564" name="Group 204">
            <a:extLst>
              <a:ext uri="{FF2B5EF4-FFF2-40B4-BE49-F238E27FC236}">
                <a16:creationId xmlns:a16="http://schemas.microsoft.com/office/drawing/2014/main" xmlns="" id="{AF8483FA-D494-481E-8AB7-224DA99B974C}"/>
              </a:ext>
            </a:extLst>
          </p:cNvPr>
          <p:cNvGrpSpPr>
            <a:grpSpLocks/>
          </p:cNvGrpSpPr>
          <p:nvPr/>
        </p:nvGrpSpPr>
        <p:grpSpPr bwMode="auto">
          <a:xfrm>
            <a:off x="62880" y="1196752"/>
            <a:ext cx="8832850" cy="3252788"/>
            <a:chOff x="100" y="1353"/>
            <a:chExt cx="5564" cy="2049"/>
          </a:xfrm>
        </p:grpSpPr>
        <p:grpSp>
          <p:nvGrpSpPr>
            <p:cNvPr id="15369" name="Group 9">
              <a:extLst>
                <a:ext uri="{FF2B5EF4-FFF2-40B4-BE49-F238E27FC236}">
                  <a16:creationId xmlns:a16="http://schemas.microsoft.com/office/drawing/2014/main" xmlns="" id="{26B8B4E9-2C27-46C5-9154-B9BA7E15A9F5}"/>
                </a:ext>
              </a:extLst>
            </p:cNvPr>
            <p:cNvGrpSpPr>
              <a:grpSpLocks/>
            </p:cNvGrpSpPr>
            <p:nvPr/>
          </p:nvGrpSpPr>
          <p:grpSpPr bwMode="auto">
            <a:xfrm>
              <a:off x="100" y="1671"/>
              <a:ext cx="511" cy="510"/>
              <a:chOff x="0" y="0"/>
              <a:chExt cx="358" cy="480"/>
            </a:xfrm>
          </p:grpSpPr>
          <p:sp>
            <p:nvSpPr>
              <p:cNvPr id="15370" name="Rectangle 10">
                <a:extLst>
                  <a:ext uri="{FF2B5EF4-FFF2-40B4-BE49-F238E27FC236}">
                    <a16:creationId xmlns:a16="http://schemas.microsoft.com/office/drawing/2014/main" xmlns="" id="{71551B76-F34B-4883-B588-BBC71B4D8342}"/>
                  </a:ext>
                </a:extLst>
              </p:cNvPr>
              <p:cNvSpPr>
                <a:spLocks noChangeArrowheads="1"/>
              </p:cNvSpPr>
              <p:nvPr/>
            </p:nvSpPr>
            <p:spPr bwMode="auto">
              <a:xfrm>
                <a:off x="43"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编号</a:t>
                </a:r>
                <a:endParaRPr lang="zh-CN" altLang="en-US" b="1"/>
              </a:p>
              <a:p>
                <a:pPr algn="ctr" eaLnBrk="0" hangingPunct="0"/>
                <a:endParaRPr lang="en-US" altLang="zh-CN" b="1"/>
              </a:p>
            </p:txBody>
          </p:sp>
          <p:sp>
            <p:nvSpPr>
              <p:cNvPr id="15371" name="Rectangle 11">
                <a:extLst>
                  <a:ext uri="{FF2B5EF4-FFF2-40B4-BE49-F238E27FC236}">
                    <a16:creationId xmlns:a16="http://schemas.microsoft.com/office/drawing/2014/main" xmlns="" id="{7E4C80F2-E28F-448E-899A-C4B4183364B0}"/>
                  </a:ext>
                </a:extLst>
              </p:cNvPr>
              <p:cNvSpPr>
                <a:spLocks noChangeArrowheads="1"/>
              </p:cNvSpPr>
              <p:nvPr/>
            </p:nvSpPr>
            <p:spPr bwMode="auto">
              <a:xfrm>
                <a:off x="0"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72" name="Group 12">
              <a:extLst>
                <a:ext uri="{FF2B5EF4-FFF2-40B4-BE49-F238E27FC236}">
                  <a16:creationId xmlns:a16="http://schemas.microsoft.com/office/drawing/2014/main" xmlns="" id="{940E3C44-A706-465B-8B03-35A6202AD183}"/>
                </a:ext>
              </a:extLst>
            </p:cNvPr>
            <p:cNvGrpSpPr>
              <a:grpSpLocks/>
            </p:cNvGrpSpPr>
            <p:nvPr/>
          </p:nvGrpSpPr>
          <p:grpSpPr bwMode="auto">
            <a:xfrm>
              <a:off x="611" y="1671"/>
              <a:ext cx="735" cy="510"/>
              <a:chOff x="358" y="0"/>
              <a:chExt cx="514" cy="480"/>
            </a:xfrm>
          </p:grpSpPr>
          <p:sp>
            <p:nvSpPr>
              <p:cNvPr id="15373" name="Rectangle 13">
                <a:extLst>
                  <a:ext uri="{FF2B5EF4-FFF2-40B4-BE49-F238E27FC236}">
                    <a16:creationId xmlns:a16="http://schemas.microsoft.com/office/drawing/2014/main" xmlns="" id="{10CA44F3-E960-4E43-B178-4FC7BA21FDFE}"/>
                  </a:ext>
                </a:extLst>
              </p:cNvPr>
              <p:cNvSpPr>
                <a:spLocks noChangeArrowheads="1"/>
              </p:cNvSpPr>
              <p:nvPr/>
            </p:nvSpPr>
            <p:spPr bwMode="auto">
              <a:xfrm>
                <a:off x="401" y="0"/>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薪金</a:t>
                </a:r>
                <a:endParaRPr lang="zh-CN" altLang="en-US" b="1"/>
              </a:p>
              <a:p>
                <a:pPr algn="ctr" eaLnBrk="0" hangingPunct="0"/>
                <a:endParaRPr lang="en-US" altLang="zh-CN" b="1"/>
              </a:p>
            </p:txBody>
          </p:sp>
          <p:sp>
            <p:nvSpPr>
              <p:cNvPr id="15374" name="Rectangle 14">
                <a:extLst>
                  <a:ext uri="{FF2B5EF4-FFF2-40B4-BE49-F238E27FC236}">
                    <a16:creationId xmlns:a16="http://schemas.microsoft.com/office/drawing/2014/main" xmlns="" id="{C22B6C97-43A2-4B94-9F00-D15D92BD6E55}"/>
                  </a:ext>
                </a:extLst>
              </p:cNvPr>
              <p:cNvSpPr>
                <a:spLocks noChangeArrowheads="1"/>
              </p:cNvSpPr>
              <p:nvPr/>
            </p:nvSpPr>
            <p:spPr bwMode="auto">
              <a:xfrm>
                <a:off x="358" y="0"/>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75" name="Group 15">
              <a:extLst>
                <a:ext uri="{FF2B5EF4-FFF2-40B4-BE49-F238E27FC236}">
                  <a16:creationId xmlns:a16="http://schemas.microsoft.com/office/drawing/2014/main" xmlns="" id="{6437E7AA-92D4-49D6-8FDF-78906B08E2B8}"/>
                </a:ext>
              </a:extLst>
            </p:cNvPr>
            <p:cNvGrpSpPr>
              <a:grpSpLocks/>
            </p:cNvGrpSpPr>
            <p:nvPr/>
          </p:nvGrpSpPr>
          <p:grpSpPr bwMode="auto">
            <a:xfrm>
              <a:off x="1346" y="1671"/>
              <a:ext cx="512" cy="510"/>
              <a:chOff x="872" y="0"/>
              <a:chExt cx="358" cy="480"/>
            </a:xfrm>
          </p:grpSpPr>
          <p:sp>
            <p:nvSpPr>
              <p:cNvPr id="15376" name="Rectangle 16">
                <a:extLst>
                  <a:ext uri="{FF2B5EF4-FFF2-40B4-BE49-F238E27FC236}">
                    <a16:creationId xmlns:a16="http://schemas.microsoft.com/office/drawing/2014/main" xmlns="" id="{C0266664-2DE8-40BA-8770-D1F3EB14AC00}"/>
                  </a:ext>
                </a:extLst>
              </p:cNvPr>
              <p:cNvSpPr>
                <a:spLocks noChangeArrowheads="1"/>
              </p:cNvSpPr>
              <p:nvPr/>
            </p:nvSpPr>
            <p:spPr bwMode="auto">
              <a:xfrm>
                <a:off x="915"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资历</a:t>
                </a:r>
                <a:endParaRPr lang="zh-CN" altLang="en-US" b="1"/>
              </a:p>
              <a:p>
                <a:pPr algn="ctr" eaLnBrk="0" hangingPunct="0"/>
                <a:endParaRPr lang="en-US" altLang="zh-CN" b="1"/>
              </a:p>
            </p:txBody>
          </p:sp>
          <p:sp>
            <p:nvSpPr>
              <p:cNvPr id="15377" name="Rectangle 17">
                <a:extLst>
                  <a:ext uri="{FF2B5EF4-FFF2-40B4-BE49-F238E27FC236}">
                    <a16:creationId xmlns:a16="http://schemas.microsoft.com/office/drawing/2014/main" xmlns="" id="{69682956-F763-41DF-B9A0-9E2347556F0B}"/>
                  </a:ext>
                </a:extLst>
              </p:cNvPr>
              <p:cNvSpPr>
                <a:spLocks noChangeArrowheads="1"/>
              </p:cNvSpPr>
              <p:nvPr/>
            </p:nvSpPr>
            <p:spPr bwMode="auto">
              <a:xfrm>
                <a:off x="872"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78" name="Group 18">
              <a:extLst>
                <a:ext uri="{FF2B5EF4-FFF2-40B4-BE49-F238E27FC236}">
                  <a16:creationId xmlns:a16="http://schemas.microsoft.com/office/drawing/2014/main" xmlns="" id="{DAB9D5E8-6C41-47C0-813B-1DC2FB0BEDE7}"/>
                </a:ext>
              </a:extLst>
            </p:cNvPr>
            <p:cNvGrpSpPr>
              <a:grpSpLocks/>
            </p:cNvGrpSpPr>
            <p:nvPr/>
          </p:nvGrpSpPr>
          <p:grpSpPr bwMode="auto">
            <a:xfrm>
              <a:off x="1858" y="1671"/>
              <a:ext cx="511" cy="510"/>
              <a:chOff x="1230" y="0"/>
              <a:chExt cx="358" cy="480"/>
            </a:xfrm>
          </p:grpSpPr>
          <p:sp>
            <p:nvSpPr>
              <p:cNvPr id="15379" name="Rectangle 19">
                <a:extLst>
                  <a:ext uri="{FF2B5EF4-FFF2-40B4-BE49-F238E27FC236}">
                    <a16:creationId xmlns:a16="http://schemas.microsoft.com/office/drawing/2014/main" xmlns="" id="{C5558225-7A25-4992-87B6-DA066CBD03AD}"/>
                  </a:ext>
                </a:extLst>
              </p:cNvPr>
              <p:cNvSpPr>
                <a:spLocks noChangeArrowheads="1"/>
              </p:cNvSpPr>
              <p:nvPr/>
            </p:nvSpPr>
            <p:spPr bwMode="auto">
              <a:xfrm>
                <a:off x="1273"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管理</a:t>
                </a:r>
                <a:endParaRPr lang="zh-CN" altLang="en-US" b="1"/>
              </a:p>
              <a:p>
                <a:pPr algn="ctr" eaLnBrk="0" hangingPunct="0"/>
                <a:endParaRPr lang="en-US" altLang="zh-CN" b="1"/>
              </a:p>
            </p:txBody>
          </p:sp>
          <p:sp>
            <p:nvSpPr>
              <p:cNvPr id="15380" name="Rectangle 20">
                <a:extLst>
                  <a:ext uri="{FF2B5EF4-FFF2-40B4-BE49-F238E27FC236}">
                    <a16:creationId xmlns:a16="http://schemas.microsoft.com/office/drawing/2014/main" xmlns="" id="{26DB98F6-EECB-4EE4-AD00-37B372506BFF}"/>
                  </a:ext>
                </a:extLst>
              </p:cNvPr>
              <p:cNvSpPr>
                <a:spLocks noChangeArrowheads="1"/>
              </p:cNvSpPr>
              <p:nvPr/>
            </p:nvSpPr>
            <p:spPr bwMode="auto">
              <a:xfrm>
                <a:off x="1230"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81" name="Group 21">
              <a:extLst>
                <a:ext uri="{FF2B5EF4-FFF2-40B4-BE49-F238E27FC236}">
                  <a16:creationId xmlns:a16="http://schemas.microsoft.com/office/drawing/2014/main" xmlns="" id="{B59D4E6F-9DCC-4289-ADB9-F88D8ED1F455}"/>
                </a:ext>
              </a:extLst>
            </p:cNvPr>
            <p:cNvGrpSpPr>
              <a:grpSpLocks/>
            </p:cNvGrpSpPr>
            <p:nvPr/>
          </p:nvGrpSpPr>
          <p:grpSpPr bwMode="auto">
            <a:xfrm>
              <a:off x="2369" y="1671"/>
              <a:ext cx="511" cy="510"/>
              <a:chOff x="1588" y="0"/>
              <a:chExt cx="358" cy="480"/>
            </a:xfrm>
          </p:grpSpPr>
          <p:sp>
            <p:nvSpPr>
              <p:cNvPr id="15382" name="Rectangle 22">
                <a:extLst>
                  <a:ext uri="{FF2B5EF4-FFF2-40B4-BE49-F238E27FC236}">
                    <a16:creationId xmlns:a16="http://schemas.microsoft.com/office/drawing/2014/main" xmlns="" id="{576F376E-53E0-4100-9394-394AFB2177F0}"/>
                  </a:ext>
                </a:extLst>
              </p:cNvPr>
              <p:cNvSpPr>
                <a:spLocks noChangeArrowheads="1"/>
              </p:cNvSpPr>
              <p:nvPr/>
            </p:nvSpPr>
            <p:spPr bwMode="auto">
              <a:xfrm>
                <a:off x="1631"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教育</a:t>
                </a:r>
                <a:endParaRPr lang="zh-CN" altLang="en-US" b="1"/>
              </a:p>
              <a:p>
                <a:pPr algn="ctr" eaLnBrk="0" hangingPunct="0"/>
                <a:endParaRPr lang="en-US" altLang="zh-CN" b="1"/>
              </a:p>
            </p:txBody>
          </p:sp>
          <p:sp>
            <p:nvSpPr>
              <p:cNvPr id="15383" name="Rectangle 23">
                <a:extLst>
                  <a:ext uri="{FF2B5EF4-FFF2-40B4-BE49-F238E27FC236}">
                    <a16:creationId xmlns:a16="http://schemas.microsoft.com/office/drawing/2014/main" xmlns="" id="{B3AD27FD-2EE9-460D-B54A-F90F81921D58}"/>
                  </a:ext>
                </a:extLst>
              </p:cNvPr>
              <p:cNvSpPr>
                <a:spLocks noChangeArrowheads="1"/>
              </p:cNvSpPr>
              <p:nvPr/>
            </p:nvSpPr>
            <p:spPr bwMode="auto">
              <a:xfrm>
                <a:off x="1588"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85" name="Group 25">
              <a:extLst>
                <a:ext uri="{FF2B5EF4-FFF2-40B4-BE49-F238E27FC236}">
                  <a16:creationId xmlns:a16="http://schemas.microsoft.com/office/drawing/2014/main" xmlns="" id="{B93C7252-5B33-4B04-8D5C-7A211B05C7CB}"/>
                </a:ext>
              </a:extLst>
            </p:cNvPr>
            <p:cNvGrpSpPr>
              <a:grpSpLocks/>
            </p:cNvGrpSpPr>
            <p:nvPr/>
          </p:nvGrpSpPr>
          <p:grpSpPr bwMode="auto">
            <a:xfrm>
              <a:off x="100" y="2181"/>
              <a:ext cx="511" cy="244"/>
              <a:chOff x="0" y="480"/>
              <a:chExt cx="358" cy="384"/>
            </a:xfrm>
          </p:grpSpPr>
          <p:sp>
            <p:nvSpPr>
              <p:cNvPr id="15386" name="Rectangle 26">
                <a:extLst>
                  <a:ext uri="{FF2B5EF4-FFF2-40B4-BE49-F238E27FC236}">
                    <a16:creationId xmlns:a16="http://schemas.microsoft.com/office/drawing/2014/main" xmlns="" id="{CCEDC774-D4C3-4814-9B1E-B0FDC27E1E41}"/>
                  </a:ext>
                </a:extLst>
              </p:cNvPr>
              <p:cNvSpPr>
                <a:spLocks noChangeArrowheads="1"/>
              </p:cNvSpPr>
              <p:nvPr/>
            </p:nvSpPr>
            <p:spPr bwMode="auto">
              <a:xfrm>
                <a:off x="43"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01</a:t>
                </a:r>
              </a:p>
              <a:p>
                <a:pPr algn="ctr" eaLnBrk="0" hangingPunct="0"/>
                <a:endParaRPr lang="en-US" altLang="zh-CN" b="1"/>
              </a:p>
            </p:txBody>
          </p:sp>
          <p:sp>
            <p:nvSpPr>
              <p:cNvPr id="15387" name="Rectangle 27">
                <a:extLst>
                  <a:ext uri="{FF2B5EF4-FFF2-40B4-BE49-F238E27FC236}">
                    <a16:creationId xmlns:a16="http://schemas.microsoft.com/office/drawing/2014/main" xmlns="" id="{AE0CDC61-7662-4AC4-88DA-24752B836B81}"/>
                  </a:ext>
                </a:extLst>
              </p:cNvPr>
              <p:cNvSpPr>
                <a:spLocks noChangeArrowheads="1"/>
              </p:cNvSpPr>
              <p:nvPr/>
            </p:nvSpPr>
            <p:spPr bwMode="auto">
              <a:xfrm>
                <a:off x="0"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88" name="Group 28">
              <a:extLst>
                <a:ext uri="{FF2B5EF4-FFF2-40B4-BE49-F238E27FC236}">
                  <a16:creationId xmlns:a16="http://schemas.microsoft.com/office/drawing/2014/main" xmlns="" id="{58AF7775-081D-4350-BBE4-61F7829405A1}"/>
                </a:ext>
              </a:extLst>
            </p:cNvPr>
            <p:cNvGrpSpPr>
              <a:grpSpLocks/>
            </p:cNvGrpSpPr>
            <p:nvPr/>
          </p:nvGrpSpPr>
          <p:grpSpPr bwMode="auto">
            <a:xfrm>
              <a:off x="611" y="2181"/>
              <a:ext cx="735" cy="244"/>
              <a:chOff x="358" y="480"/>
              <a:chExt cx="514" cy="384"/>
            </a:xfrm>
          </p:grpSpPr>
          <p:sp>
            <p:nvSpPr>
              <p:cNvPr id="15389" name="Rectangle 29">
                <a:extLst>
                  <a:ext uri="{FF2B5EF4-FFF2-40B4-BE49-F238E27FC236}">
                    <a16:creationId xmlns:a16="http://schemas.microsoft.com/office/drawing/2014/main" xmlns="" id="{66180642-2DD6-4AD7-A4FB-2FD9520C97BA}"/>
                  </a:ext>
                </a:extLst>
              </p:cNvPr>
              <p:cNvSpPr>
                <a:spLocks noChangeArrowheads="1"/>
              </p:cNvSpPr>
              <p:nvPr/>
            </p:nvSpPr>
            <p:spPr bwMode="auto">
              <a:xfrm>
                <a:off x="401" y="480"/>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13876</a:t>
                </a:r>
              </a:p>
              <a:p>
                <a:pPr algn="ctr" eaLnBrk="0" hangingPunct="0"/>
                <a:endParaRPr lang="en-US" altLang="zh-CN" b="1"/>
              </a:p>
            </p:txBody>
          </p:sp>
          <p:sp>
            <p:nvSpPr>
              <p:cNvPr id="15390" name="Rectangle 30">
                <a:extLst>
                  <a:ext uri="{FF2B5EF4-FFF2-40B4-BE49-F238E27FC236}">
                    <a16:creationId xmlns:a16="http://schemas.microsoft.com/office/drawing/2014/main" xmlns="" id="{10D891DC-AF82-49F0-BBAE-D3F14778AF44}"/>
                  </a:ext>
                </a:extLst>
              </p:cNvPr>
              <p:cNvSpPr>
                <a:spLocks noChangeArrowheads="1"/>
              </p:cNvSpPr>
              <p:nvPr/>
            </p:nvSpPr>
            <p:spPr bwMode="auto">
              <a:xfrm>
                <a:off x="358" y="480"/>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91" name="Group 31">
              <a:extLst>
                <a:ext uri="{FF2B5EF4-FFF2-40B4-BE49-F238E27FC236}">
                  <a16:creationId xmlns:a16="http://schemas.microsoft.com/office/drawing/2014/main" xmlns="" id="{4C9CA7D5-5F8B-4CEB-8018-8B964E043493}"/>
                </a:ext>
              </a:extLst>
            </p:cNvPr>
            <p:cNvGrpSpPr>
              <a:grpSpLocks/>
            </p:cNvGrpSpPr>
            <p:nvPr/>
          </p:nvGrpSpPr>
          <p:grpSpPr bwMode="auto">
            <a:xfrm>
              <a:off x="1346" y="2181"/>
              <a:ext cx="512" cy="244"/>
              <a:chOff x="872" y="480"/>
              <a:chExt cx="358" cy="384"/>
            </a:xfrm>
          </p:grpSpPr>
          <p:sp>
            <p:nvSpPr>
              <p:cNvPr id="15392" name="Rectangle 32">
                <a:extLst>
                  <a:ext uri="{FF2B5EF4-FFF2-40B4-BE49-F238E27FC236}">
                    <a16:creationId xmlns:a16="http://schemas.microsoft.com/office/drawing/2014/main" xmlns="" id="{7F08DFF2-A71E-4F99-BD07-E89E25D6051F}"/>
                  </a:ext>
                </a:extLst>
              </p:cNvPr>
              <p:cNvSpPr>
                <a:spLocks noChangeArrowheads="1"/>
              </p:cNvSpPr>
              <p:nvPr/>
            </p:nvSpPr>
            <p:spPr bwMode="auto">
              <a:xfrm>
                <a:off x="915"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5393" name="Rectangle 33">
                <a:extLst>
                  <a:ext uri="{FF2B5EF4-FFF2-40B4-BE49-F238E27FC236}">
                    <a16:creationId xmlns:a16="http://schemas.microsoft.com/office/drawing/2014/main" xmlns="" id="{CBFEE39D-ED1E-4938-B435-FAA3CBA96B49}"/>
                  </a:ext>
                </a:extLst>
              </p:cNvPr>
              <p:cNvSpPr>
                <a:spLocks noChangeArrowheads="1"/>
              </p:cNvSpPr>
              <p:nvPr/>
            </p:nvSpPr>
            <p:spPr bwMode="auto">
              <a:xfrm>
                <a:off x="872"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94" name="Group 34">
              <a:extLst>
                <a:ext uri="{FF2B5EF4-FFF2-40B4-BE49-F238E27FC236}">
                  <a16:creationId xmlns:a16="http://schemas.microsoft.com/office/drawing/2014/main" xmlns="" id="{019D8E95-D154-478E-9015-8246CF572917}"/>
                </a:ext>
              </a:extLst>
            </p:cNvPr>
            <p:cNvGrpSpPr>
              <a:grpSpLocks/>
            </p:cNvGrpSpPr>
            <p:nvPr/>
          </p:nvGrpSpPr>
          <p:grpSpPr bwMode="auto">
            <a:xfrm>
              <a:off x="1858" y="2181"/>
              <a:ext cx="511" cy="244"/>
              <a:chOff x="1230" y="480"/>
              <a:chExt cx="358" cy="384"/>
            </a:xfrm>
          </p:grpSpPr>
          <p:sp>
            <p:nvSpPr>
              <p:cNvPr id="15395" name="Rectangle 35">
                <a:extLst>
                  <a:ext uri="{FF2B5EF4-FFF2-40B4-BE49-F238E27FC236}">
                    <a16:creationId xmlns:a16="http://schemas.microsoft.com/office/drawing/2014/main" xmlns="" id="{CCE7E0B3-8E42-4CF3-8E42-0812A80E03B3}"/>
                  </a:ext>
                </a:extLst>
              </p:cNvPr>
              <p:cNvSpPr>
                <a:spLocks noChangeArrowheads="1"/>
              </p:cNvSpPr>
              <p:nvPr/>
            </p:nvSpPr>
            <p:spPr bwMode="auto">
              <a:xfrm>
                <a:off x="1273"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5396" name="Rectangle 36">
                <a:extLst>
                  <a:ext uri="{FF2B5EF4-FFF2-40B4-BE49-F238E27FC236}">
                    <a16:creationId xmlns:a16="http://schemas.microsoft.com/office/drawing/2014/main" xmlns="" id="{FB6B383B-CF7C-46DA-B16C-C94101134806}"/>
                  </a:ext>
                </a:extLst>
              </p:cNvPr>
              <p:cNvSpPr>
                <a:spLocks noChangeArrowheads="1"/>
              </p:cNvSpPr>
              <p:nvPr/>
            </p:nvSpPr>
            <p:spPr bwMode="auto">
              <a:xfrm>
                <a:off x="1230"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97" name="Group 37">
              <a:extLst>
                <a:ext uri="{FF2B5EF4-FFF2-40B4-BE49-F238E27FC236}">
                  <a16:creationId xmlns:a16="http://schemas.microsoft.com/office/drawing/2014/main" xmlns="" id="{12BA2125-55E4-41CE-AD94-70AC06E4D925}"/>
                </a:ext>
              </a:extLst>
            </p:cNvPr>
            <p:cNvGrpSpPr>
              <a:grpSpLocks/>
            </p:cNvGrpSpPr>
            <p:nvPr/>
          </p:nvGrpSpPr>
          <p:grpSpPr bwMode="auto">
            <a:xfrm>
              <a:off x="2369" y="2181"/>
              <a:ext cx="511" cy="244"/>
              <a:chOff x="1588" y="480"/>
              <a:chExt cx="358" cy="384"/>
            </a:xfrm>
          </p:grpSpPr>
          <p:sp>
            <p:nvSpPr>
              <p:cNvPr id="15398" name="Rectangle 38">
                <a:extLst>
                  <a:ext uri="{FF2B5EF4-FFF2-40B4-BE49-F238E27FC236}">
                    <a16:creationId xmlns:a16="http://schemas.microsoft.com/office/drawing/2014/main" xmlns="" id="{1E1501F4-0191-4B14-82EA-C7D9AD30BD65}"/>
                  </a:ext>
                </a:extLst>
              </p:cNvPr>
              <p:cNvSpPr>
                <a:spLocks noChangeArrowheads="1"/>
              </p:cNvSpPr>
              <p:nvPr/>
            </p:nvSpPr>
            <p:spPr bwMode="auto">
              <a:xfrm>
                <a:off x="1631"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5399" name="Rectangle 39">
                <a:extLst>
                  <a:ext uri="{FF2B5EF4-FFF2-40B4-BE49-F238E27FC236}">
                    <a16:creationId xmlns:a16="http://schemas.microsoft.com/office/drawing/2014/main" xmlns="" id="{4A44BF27-2644-420F-8759-BE4003BD948B}"/>
                  </a:ext>
                </a:extLst>
              </p:cNvPr>
              <p:cNvSpPr>
                <a:spLocks noChangeArrowheads="1"/>
              </p:cNvSpPr>
              <p:nvPr/>
            </p:nvSpPr>
            <p:spPr bwMode="auto">
              <a:xfrm>
                <a:off x="1588"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00" name="Group 40">
              <a:extLst>
                <a:ext uri="{FF2B5EF4-FFF2-40B4-BE49-F238E27FC236}">
                  <a16:creationId xmlns:a16="http://schemas.microsoft.com/office/drawing/2014/main" xmlns="" id="{88D258E3-0A37-4BBC-9F37-1268F51D788B}"/>
                </a:ext>
              </a:extLst>
            </p:cNvPr>
            <p:cNvGrpSpPr>
              <a:grpSpLocks/>
            </p:cNvGrpSpPr>
            <p:nvPr/>
          </p:nvGrpSpPr>
          <p:grpSpPr bwMode="auto">
            <a:xfrm>
              <a:off x="100" y="2425"/>
              <a:ext cx="511" cy="244"/>
              <a:chOff x="0" y="864"/>
              <a:chExt cx="358" cy="384"/>
            </a:xfrm>
          </p:grpSpPr>
          <p:sp>
            <p:nvSpPr>
              <p:cNvPr id="15401" name="Rectangle 41">
                <a:extLst>
                  <a:ext uri="{FF2B5EF4-FFF2-40B4-BE49-F238E27FC236}">
                    <a16:creationId xmlns:a16="http://schemas.microsoft.com/office/drawing/2014/main" xmlns="" id="{440C9C13-DD21-4918-AB25-5D79E808060E}"/>
                  </a:ext>
                </a:extLst>
              </p:cNvPr>
              <p:cNvSpPr>
                <a:spLocks noChangeArrowheads="1"/>
              </p:cNvSpPr>
              <p:nvPr/>
            </p:nvSpPr>
            <p:spPr bwMode="auto">
              <a:xfrm>
                <a:off x="43"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02</a:t>
                </a:r>
              </a:p>
              <a:p>
                <a:pPr algn="ctr" eaLnBrk="0" hangingPunct="0"/>
                <a:endParaRPr lang="en-US" altLang="zh-CN" b="1"/>
              </a:p>
            </p:txBody>
          </p:sp>
          <p:sp>
            <p:nvSpPr>
              <p:cNvPr id="15402" name="Rectangle 42">
                <a:extLst>
                  <a:ext uri="{FF2B5EF4-FFF2-40B4-BE49-F238E27FC236}">
                    <a16:creationId xmlns:a16="http://schemas.microsoft.com/office/drawing/2014/main" xmlns="" id="{B1D4CAC5-C885-46BC-B739-EE6966804F54}"/>
                  </a:ext>
                </a:extLst>
              </p:cNvPr>
              <p:cNvSpPr>
                <a:spLocks noChangeArrowheads="1"/>
              </p:cNvSpPr>
              <p:nvPr/>
            </p:nvSpPr>
            <p:spPr bwMode="auto">
              <a:xfrm>
                <a:off x="0"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03" name="Group 43">
              <a:extLst>
                <a:ext uri="{FF2B5EF4-FFF2-40B4-BE49-F238E27FC236}">
                  <a16:creationId xmlns:a16="http://schemas.microsoft.com/office/drawing/2014/main" xmlns="" id="{0E342A82-D9CE-4E7B-A675-CA12BD18BAC3}"/>
                </a:ext>
              </a:extLst>
            </p:cNvPr>
            <p:cNvGrpSpPr>
              <a:grpSpLocks/>
            </p:cNvGrpSpPr>
            <p:nvPr/>
          </p:nvGrpSpPr>
          <p:grpSpPr bwMode="auto">
            <a:xfrm>
              <a:off x="611" y="2425"/>
              <a:ext cx="735" cy="244"/>
              <a:chOff x="358" y="864"/>
              <a:chExt cx="514" cy="384"/>
            </a:xfrm>
          </p:grpSpPr>
          <p:sp>
            <p:nvSpPr>
              <p:cNvPr id="15404" name="Rectangle 44">
                <a:extLst>
                  <a:ext uri="{FF2B5EF4-FFF2-40B4-BE49-F238E27FC236}">
                    <a16:creationId xmlns:a16="http://schemas.microsoft.com/office/drawing/2014/main" xmlns="" id="{CADE06ED-C59B-46D5-B874-C71C01FEF446}"/>
                  </a:ext>
                </a:extLst>
              </p:cNvPr>
              <p:cNvSpPr>
                <a:spLocks noChangeArrowheads="1"/>
              </p:cNvSpPr>
              <p:nvPr/>
            </p:nvSpPr>
            <p:spPr bwMode="auto">
              <a:xfrm>
                <a:off x="401" y="864"/>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11608</a:t>
                </a:r>
              </a:p>
              <a:p>
                <a:pPr algn="ctr" eaLnBrk="0" hangingPunct="0"/>
                <a:endParaRPr lang="en-US" altLang="zh-CN" b="1"/>
              </a:p>
            </p:txBody>
          </p:sp>
          <p:sp>
            <p:nvSpPr>
              <p:cNvPr id="15405" name="Rectangle 45">
                <a:extLst>
                  <a:ext uri="{FF2B5EF4-FFF2-40B4-BE49-F238E27FC236}">
                    <a16:creationId xmlns:a16="http://schemas.microsoft.com/office/drawing/2014/main" xmlns="" id="{045F11CD-8072-4672-A07D-1F2FD084A6C7}"/>
                  </a:ext>
                </a:extLst>
              </p:cNvPr>
              <p:cNvSpPr>
                <a:spLocks noChangeArrowheads="1"/>
              </p:cNvSpPr>
              <p:nvPr/>
            </p:nvSpPr>
            <p:spPr bwMode="auto">
              <a:xfrm>
                <a:off x="358" y="864"/>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06" name="Group 46">
              <a:extLst>
                <a:ext uri="{FF2B5EF4-FFF2-40B4-BE49-F238E27FC236}">
                  <a16:creationId xmlns:a16="http://schemas.microsoft.com/office/drawing/2014/main" xmlns="" id="{FFAB5B20-FA37-4E81-944D-EA4F2AD2B3A4}"/>
                </a:ext>
              </a:extLst>
            </p:cNvPr>
            <p:cNvGrpSpPr>
              <a:grpSpLocks/>
            </p:cNvGrpSpPr>
            <p:nvPr/>
          </p:nvGrpSpPr>
          <p:grpSpPr bwMode="auto">
            <a:xfrm>
              <a:off x="1346" y="2425"/>
              <a:ext cx="512" cy="244"/>
              <a:chOff x="872" y="864"/>
              <a:chExt cx="358" cy="384"/>
            </a:xfrm>
          </p:grpSpPr>
          <p:sp>
            <p:nvSpPr>
              <p:cNvPr id="15407" name="Rectangle 47">
                <a:extLst>
                  <a:ext uri="{FF2B5EF4-FFF2-40B4-BE49-F238E27FC236}">
                    <a16:creationId xmlns:a16="http://schemas.microsoft.com/office/drawing/2014/main" xmlns="" id="{32DFB5CD-BB38-4592-84AB-A35990391196}"/>
                  </a:ext>
                </a:extLst>
              </p:cNvPr>
              <p:cNvSpPr>
                <a:spLocks noChangeArrowheads="1"/>
              </p:cNvSpPr>
              <p:nvPr/>
            </p:nvSpPr>
            <p:spPr bwMode="auto">
              <a:xfrm>
                <a:off x="915"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5408" name="Rectangle 48">
                <a:extLst>
                  <a:ext uri="{FF2B5EF4-FFF2-40B4-BE49-F238E27FC236}">
                    <a16:creationId xmlns:a16="http://schemas.microsoft.com/office/drawing/2014/main" xmlns="" id="{4189FD97-C952-49D8-857C-A340DE78559D}"/>
                  </a:ext>
                </a:extLst>
              </p:cNvPr>
              <p:cNvSpPr>
                <a:spLocks noChangeArrowheads="1"/>
              </p:cNvSpPr>
              <p:nvPr/>
            </p:nvSpPr>
            <p:spPr bwMode="auto">
              <a:xfrm>
                <a:off x="872"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09" name="Group 49">
              <a:extLst>
                <a:ext uri="{FF2B5EF4-FFF2-40B4-BE49-F238E27FC236}">
                  <a16:creationId xmlns:a16="http://schemas.microsoft.com/office/drawing/2014/main" xmlns="" id="{5C9668A8-5D4C-4061-B715-6B883E28FD42}"/>
                </a:ext>
              </a:extLst>
            </p:cNvPr>
            <p:cNvGrpSpPr>
              <a:grpSpLocks/>
            </p:cNvGrpSpPr>
            <p:nvPr/>
          </p:nvGrpSpPr>
          <p:grpSpPr bwMode="auto">
            <a:xfrm>
              <a:off x="1858" y="2425"/>
              <a:ext cx="511" cy="244"/>
              <a:chOff x="1230" y="864"/>
              <a:chExt cx="358" cy="384"/>
            </a:xfrm>
          </p:grpSpPr>
          <p:sp>
            <p:nvSpPr>
              <p:cNvPr id="15410" name="Rectangle 50">
                <a:extLst>
                  <a:ext uri="{FF2B5EF4-FFF2-40B4-BE49-F238E27FC236}">
                    <a16:creationId xmlns:a16="http://schemas.microsoft.com/office/drawing/2014/main" xmlns="" id="{A021C737-2F30-449F-9BD8-DDA2819A39FE}"/>
                  </a:ext>
                </a:extLst>
              </p:cNvPr>
              <p:cNvSpPr>
                <a:spLocks noChangeArrowheads="1"/>
              </p:cNvSpPr>
              <p:nvPr/>
            </p:nvSpPr>
            <p:spPr bwMode="auto">
              <a:xfrm>
                <a:off x="1273"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a:t>
                </a:r>
              </a:p>
              <a:p>
                <a:pPr algn="ctr" eaLnBrk="0" hangingPunct="0"/>
                <a:endParaRPr lang="en-US" altLang="zh-CN" b="1"/>
              </a:p>
            </p:txBody>
          </p:sp>
          <p:sp>
            <p:nvSpPr>
              <p:cNvPr id="15411" name="Rectangle 51">
                <a:extLst>
                  <a:ext uri="{FF2B5EF4-FFF2-40B4-BE49-F238E27FC236}">
                    <a16:creationId xmlns:a16="http://schemas.microsoft.com/office/drawing/2014/main" xmlns="" id="{A71207C0-92DE-470B-9B88-858C64F6B74F}"/>
                  </a:ext>
                </a:extLst>
              </p:cNvPr>
              <p:cNvSpPr>
                <a:spLocks noChangeArrowheads="1"/>
              </p:cNvSpPr>
              <p:nvPr/>
            </p:nvSpPr>
            <p:spPr bwMode="auto">
              <a:xfrm>
                <a:off x="1230"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12" name="Group 52">
              <a:extLst>
                <a:ext uri="{FF2B5EF4-FFF2-40B4-BE49-F238E27FC236}">
                  <a16:creationId xmlns:a16="http://schemas.microsoft.com/office/drawing/2014/main" xmlns="" id="{C0B9FB52-AA13-41BF-A32C-B1090D313C89}"/>
                </a:ext>
              </a:extLst>
            </p:cNvPr>
            <p:cNvGrpSpPr>
              <a:grpSpLocks/>
            </p:cNvGrpSpPr>
            <p:nvPr/>
          </p:nvGrpSpPr>
          <p:grpSpPr bwMode="auto">
            <a:xfrm>
              <a:off x="2369" y="2425"/>
              <a:ext cx="511" cy="244"/>
              <a:chOff x="1588" y="864"/>
              <a:chExt cx="358" cy="384"/>
            </a:xfrm>
          </p:grpSpPr>
          <p:sp>
            <p:nvSpPr>
              <p:cNvPr id="15413" name="Rectangle 53">
                <a:extLst>
                  <a:ext uri="{FF2B5EF4-FFF2-40B4-BE49-F238E27FC236}">
                    <a16:creationId xmlns:a16="http://schemas.microsoft.com/office/drawing/2014/main" xmlns="" id="{3F097F07-2CB4-4C58-8367-30FAA319CFF5}"/>
                  </a:ext>
                </a:extLst>
              </p:cNvPr>
              <p:cNvSpPr>
                <a:spLocks noChangeArrowheads="1"/>
              </p:cNvSpPr>
              <p:nvPr/>
            </p:nvSpPr>
            <p:spPr bwMode="auto">
              <a:xfrm>
                <a:off x="1631"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3</a:t>
                </a:r>
              </a:p>
              <a:p>
                <a:pPr algn="ctr" eaLnBrk="0" hangingPunct="0"/>
                <a:endParaRPr lang="en-US" altLang="zh-CN" b="1" dirty="0"/>
              </a:p>
            </p:txBody>
          </p:sp>
          <p:sp>
            <p:nvSpPr>
              <p:cNvPr id="15414" name="Rectangle 54">
                <a:extLst>
                  <a:ext uri="{FF2B5EF4-FFF2-40B4-BE49-F238E27FC236}">
                    <a16:creationId xmlns:a16="http://schemas.microsoft.com/office/drawing/2014/main" xmlns="" id="{414AC3F8-CC7E-40E9-967E-765F5B626D55}"/>
                  </a:ext>
                </a:extLst>
              </p:cNvPr>
              <p:cNvSpPr>
                <a:spLocks noChangeArrowheads="1"/>
              </p:cNvSpPr>
              <p:nvPr/>
            </p:nvSpPr>
            <p:spPr bwMode="auto">
              <a:xfrm>
                <a:off x="1588"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15" name="Group 55">
              <a:extLst>
                <a:ext uri="{FF2B5EF4-FFF2-40B4-BE49-F238E27FC236}">
                  <a16:creationId xmlns:a16="http://schemas.microsoft.com/office/drawing/2014/main" xmlns="" id="{32F21FB3-67FD-495B-AF2A-8EF325C34F02}"/>
                </a:ext>
              </a:extLst>
            </p:cNvPr>
            <p:cNvGrpSpPr>
              <a:grpSpLocks/>
            </p:cNvGrpSpPr>
            <p:nvPr/>
          </p:nvGrpSpPr>
          <p:grpSpPr bwMode="auto">
            <a:xfrm>
              <a:off x="100" y="2669"/>
              <a:ext cx="511" cy="242"/>
              <a:chOff x="0" y="1248"/>
              <a:chExt cx="358" cy="384"/>
            </a:xfrm>
          </p:grpSpPr>
          <p:sp>
            <p:nvSpPr>
              <p:cNvPr id="15416" name="Rectangle 56">
                <a:extLst>
                  <a:ext uri="{FF2B5EF4-FFF2-40B4-BE49-F238E27FC236}">
                    <a16:creationId xmlns:a16="http://schemas.microsoft.com/office/drawing/2014/main" xmlns="" id="{C6017D9F-360A-4222-9C0E-011DEAE4FA01}"/>
                  </a:ext>
                </a:extLst>
              </p:cNvPr>
              <p:cNvSpPr>
                <a:spLocks noChangeArrowheads="1"/>
              </p:cNvSpPr>
              <p:nvPr/>
            </p:nvSpPr>
            <p:spPr bwMode="auto">
              <a:xfrm>
                <a:off x="43"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03</a:t>
                </a:r>
              </a:p>
              <a:p>
                <a:pPr algn="ctr" eaLnBrk="0" hangingPunct="0"/>
                <a:endParaRPr lang="en-US" altLang="zh-CN" b="1"/>
              </a:p>
            </p:txBody>
          </p:sp>
          <p:sp>
            <p:nvSpPr>
              <p:cNvPr id="15417" name="Rectangle 57">
                <a:extLst>
                  <a:ext uri="{FF2B5EF4-FFF2-40B4-BE49-F238E27FC236}">
                    <a16:creationId xmlns:a16="http://schemas.microsoft.com/office/drawing/2014/main" xmlns="" id="{E165D2E8-1431-4BC0-87CC-9003A62531C9}"/>
                  </a:ext>
                </a:extLst>
              </p:cNvPr>
              <p:cNvSpPr>
                <a:spLocks noChangeArrowheads="1"/>
              </p:cNvSpPr>
              <p:nvPr/>
            </p:nvSpPr>
            <p:spPr bwMode="auto">
              <a:xfrm>
                <a:off x="0"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18" name="Group 58">
              <a:extLst>
                <a:ext uri="{FF2B5EF4-FFF2-40B4-BE49-F238E27FC236}">
                  <a16:creationId xmlns:a16="http://schemas.microsoft.com/office/drawing/2014/main" xmlns="" id="{76193610-5A80-4600-9022-45806A8A2D9D}"/>
                </a:ext>
              </a:extLst>
            </p:cNvPr>
            <p:cNvGrpSpPr>
              <a:grpSpLocks/>
            </p:cNvGrpSpPr>
            <p:nvPr/>
          </p:nvGrpSpPr>
          <p:grpSpPr bwMode="auto">
            <a:xfrm>
              <a:off x="611" y="2669"/>
              <a:ext cx="735" cy="242"/>
              <a:chOff x="358" y="1248"/>
              <a:chExt cx="514" cy="384"/>
            </a:xfrm>
          </p:grpSpPr>
          <p:sp>
            <p:nvSpPr>
              <p:cNvPr id="15419" name="Rectangle 59">
                <a:extLst>
                  <a:ext uri="{FF2B5EF4-FFF2-40B4-BE49-F238E27FC236}">
                    <a16:creationId xmlns:a16="http://schemas.microsoft.com/office/drawing/2014/main" xmlns="" id="{FAB9B908-CAEC-422C-BCBA-776342371155}"/>
                  </a:ext>
                </a:extLst>
              </p:cNvPr>
              <p:cNvSpPr>
                <a:spLocks noChangeArrowheads="1"/>
              </p:cNvSpPr>
              <p:nvPr/>
            </p:nvSpPr>
            <p:spPr bwMode="auto">
              <a:xfrm>
                <a:off x="401" y="1248"/>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18701</a:t>
                </a:r>
              </a:p>
              <a:p>
                <a:pPr algn="ctr" eaLnBrk="0" hangingPunct="0"/>
                <a:endParaRPr lang="en-US" altLang="zh-CN" b="1"/>
              </a:p>
            </p:txBody>
          </p:sp>
          <p:sp>
            <p:nvSpPr>
              <p:cNvPr id="15420" name="Rectangle 60">
                <a:extLst>
                  <a:ext uri="{FF2B5EF4-FFF2-40B4-BE49-F238E27FC236}">
                    <a16:creationId xmlns:a16="http://schemas.microsoft.com/office/drawing/2014/main" xmlns="" id="{A9010060-E564-4FF2-81BA-2F149D090678}"/>
                  </a:ext>
                </a:extLst>
              </p:cNvPr>
              <p:cNvSpPr>
                <a:spLocks noChangeArrowheads="1"/>
              </p:cNvSpPr>
              <p:nvPr/>
            </p:nvSpPr>
            <p:spPr bwMode="auto">
              <a:xfrm>
                <a:off x="358" y="1248"/>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21" name="Group 61">
              <a:extLst>
                <a:ext uri="{FF2B5EF4-FFF2-40B4-BE49-F238E27FC236}">
                  <a16:creationId xmlns:a16="http://schemas.microsoft.com/office/drawing/2014/main" xmlns="" id="{4AFF46F1-5C60-4286-8AE4-B031D5642BA4}"/>
                </a:ext>
              </a:extLst>
            </p:cNvPr>
            <p:cNvGrpSpPr>
              <a:grpSpLocks/>
            </p:cNvGrpSpPr>
            <p:nvPr/>
          </p:nvGrpSpPr>
          <p:grpSpPr bwMode="auto">
            <a:xfrm>
              <a:off x="1346" y="2669"/>
              <a:ext cx="512" cy="242"/>
              <a:chOff x="872" y="1248"/>
              <a:chExt cx="358" cy="384"/>
            </a:xfrm>
          </p:grpSpPr>
          <p:sp>
            <p:nvSpPr>
              <p:cNvPr id="15422" name="Rectangle 62">
                <a:extLst>
                  <a:ext uri="{FF2B5EF4-FFF2-40B4-BE49-F238E27FC236}">
                    <a16:creationId xmlns:a16="http://schemas.microsoft.com/office/drawing/2014/main" xmlns="" id="{0E18D377-6AC2-4A1C-87FD-F1F865E9CEAD}"/>
                  </a:ext>
                </a:extLst>
              </p:cNvPr>
              <p:cNvSpPr>
                <a:spLocks noChangeArrowheads="1"/>
              </p:cNvSpPr>
              <p:nvPr/>
            </p:nvSpPr>
            <p:spPr bwMode="auto">
              <a:xfrm>
                <a:off x="915"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5423" name="Rectangle 63">
                <a:extLst>
                  <a:ext uri="{FF2B5EF4-FFF2-40B4-BE49-F238E27FC236}">
                    <a16:creationId xmlns:a16="http://schemas.microsoft.com/office/drawing/2014/main" xmlns="" id="{6682D9A3-AB0B-4120-8D17-583AB73CE85E}"/>
                  </a:ext>
                </a:extLst>
              </p:cNvPr>
              <p:cNvSpPr>
                <a:spLocks noChangeArrowheads="1"/>
              </p:cNvSpPr>
              <p:nvPr/>
            </p:nvSpPr>
            <p:spPr bwMode="auto">
              <a:xfrm>
                <a:off x="872"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24" name="Group 64">
              <a:extLst>
                <a:ext uri="{FF2B5EF4-FFF2-40B4-BE49-F238E27FC236}">
                  <a16:creationId xmlns:a16="http://schemas.microsoft.com/office/drawing/2014/main" xmlns="" id="{16D5278C-CF64-4EEF-81B1-92DA2DF386A0}"/>
                </a:ext>
              </a:extLst>
            </p:cNvPr>
            <p:cNvGrpSpPr>
              <a:grpSpLocks/>
            </p:cNvGrpSpPr>
            <p:nvPr/>
          </p:nvGrpSpPr>
          <p:grpSpPr bwMode="auto">
            <a:xfrm>
              <a:off x="1858" y="2669"/>
              <a:ext cx="511" cy="242"/>
              <a:chOff x="1230" y="1248"/>
              <a:chExt cx="358" cy="384"/>
            </a:xfrm>
          </p:grpSpPr>
          <p:sp>
            <p:nvSpPr>
              <p:cNvPr id="15425" name="Rectangle 65">
                <a:extLst>
                  <a:ext uri="{FF2B5EF4-FFF2-40B4-BE49-F238E27FC236}">
                    <a16:creationId xmlns:a16="http://schemas.microsoft.com/office/drawing/2014/main" xmlns="" id="{4147AD5B-986A-436A-BF06-DAB7EEF78C44}"/>
                  </a:ext>
                </a:extLst>
              </p:cNvPr>
              <p:cNvSpPr>
                <a:spLocks noChangeArrowheads="1"/>
              </p:cNvSpPr>
              <p:nvPr/>
            </p:nvSpPr>
            <p:spPr bwMode="auto">
              <a:xfrm>
                <a:off x="1273"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5426" name="Rectangle 66">
                <a:extLst>
                  <a:ext uri="{FF2B5EF4-FFF2-40B4-BE49-F238E27FC236}">
                    <a16:creationId xmlns:a16="http://schemas.microsoft.com/office/drawing/2014/main" xmlns="" id="{BAB7D790-9CA5-4945-BCEB-18909D3CBCC2}"/>
                  </a:ext>
                </a:extLst>
              </p:cNvPr>
              <p:cNvSpPr>
                <a:spLocks noChangeArrowheads="1"/>
              </p:cNvSpPr>
              <p:nvPr/>
            </p:nvSpPr>
            <p:spPr bwMode="auto">
              <a:xfrm>
                <a:off x="1230"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27" name="Group 67">
              <a:extLst>
                <a:ext uri="{FF2B5EF4-FFF2-40B4-BE49-F238E27FC236}">
                  <a16:creationId xmlns:a16="http://schemas.microsoft.com/office/drawing/2014/main" xmlns="" id="{D0E931F2-EE2E-47E9-9CB5-6BD508EEF4BA}"/>
                </a:ext>
              </a:extLst>
            </p:cNvPr>
            <p:cNvGrpSpPr>
              <a:grpSpLocks/>
            </p:cNvGrpSpPr>
            <p:nvPr/>
          </p:nvGrpSpPr>
          <p:grpSpPr bwMode="auto">
            <a:xfrm>
              <a:off x="2369" y="2669"/>
              <a:ext cx="511" cy="242"/>
              <a:chOff x="1588" y="1248"/>
              <a:chExt cx="358" cy="384"/>
            </a:xfrm>
          </p:grpSpPr>
          <p:sp>
            <p:nvSpPr>
              <p:cNvPr id="15428" name="Rectangle 68">
                <a:extLst>
                  <a:ext uri="{FF2B5EF4-FFF2-40B4-BE49-F238E27FC236}">
                    <a16:creationId xmlns:a16="http://schemas.microsoft.com/office/drawing/2014/main" xmlns="" id="{658B719C-0B49-4933-B90B-EC797B3A06DB}"/>
                  </a:ext>
                </a:extLst>
              </p:cNvPr>
              <p:cNvSpPr>
                <a:spLocks noChangeArrowheads="1"/>
              </p:cNvSpPr>
              <p:nvPr/>
            </p:nvSpPr>
            <p:spPr bwMode="auto">
              <a:xfrm>
                <a:off x="1631"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3</a:t>
                </a:r>
              </a:p>
              <a:p>
                <a:pPr algn="ctr" eaLnBrk="0" hangingPunct="0"/>
                <a:endParaRPr lang="en-US" altLang="zh-CN" b="1" dirty="0"/>
              </a:p>
            </p:txBody>
          </p:sp>
          <p:sp>
            <p:nvSpPr>
              <p:cNvPr id="15429" name="Rectangle 69">
                <a:extLst>
                  <a:ext uri="{FF2B5EF4-FFF2-40B4-BE49-F238E27FC236}">
                    <a16:creationId xmlns:a16="http://schemas.microsoft.com/office/drawing/2014/main" xmlns="" id="{F47EB6E3-2BFA-4199-9FE9-79E50B08F013}"/>
                  </a:ext>
                </a:extLst>
              </p:cNvPr>
              <p:cNvSpPr>
                <a:spLocks noChangeArrowheads="1"/>
              </p:cNvSpPr>
              <p:nvPr/>
            </p:nvSpPr>
            <p:spPr bwMode="auto">
              <a:xfrm>
                <a:off x="1588"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30" name="Group 70">
              <a:extLst>
                <a:ext uri="{FF2B5EF4-FFF2-40B4-BE49-F238E27FC236}">
                  <a16:creationId xmlns:a16="http://schemas.microsoft.com/office/drawing/2014/main" xmlns="" id="{0DBE087D-E096-4E8F-BF2A-978B1748A2B7}"/>
                </a:ext>
              </a:extLst>
            </p:cNvPr>
            <p:cNvGrpSpPr>
              <a:grpSpLocks/>
            </p:cNvGrpSpPr>
            <p:nvPr/>
          </p:nvGrpSpPr>
          <p:grpSpPr bwMode="auto">
            <a:xfrm>
              <a:off x="100" y="2911"/>
              <a:ext cx="511" cy="244"/>
              <a:chOff x="0" y="1632"/>
              <a:chExt cx="358" cy="384"/>
            </a:xfrm>
          </p:grpSpPr>
          <p:sp>
            <p:nvSpPr>
              <p:cNvPr id="15431" name="Rectangle 71">
                <a:extLst>
                  <a:ext uri="{FF2B5EF4-FFF2-40B4-BE49-F238E27FC236}">
                    <a16:creationId xmlns:a16="http://schemas.microsoft.com/office/drawing/2014/main" xmlns="" id="{E8335779-AE36-4165-8356-C0ECB7FC6D8F}"/>
                  </a:ext>
                </a:extLst>
              </p:cNvPr>
              <p:cNvSpPr>
                <a:spLocks noChangeArrowheads="1"/>
              </p:cNvSpPr>
              <p:nvPr/>
            </p:nvSpPr>
            <p:spPr bwMode="auto">
              <a:xfrm>
                <a:off x="43"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04</a:t>
                </a:r>
              </a:p>
              <a:p>
                <a:pPr algn="ctr" eaLnBrk="0" hangingPunct="0"/>
                <a:endParaRPr lang="en-US" altLang="zh-CN" b="1"/>
              </a:p>
            </p:txBody>
          </p:sp>
          <p:sp>
            <p:nvSpPr>
              <p:cNvPr id="15432" name="Rectangle 72">
                <a:extLst>
                  <a:ext uri="{FF2B5EF4-FFF2-40B4-BE49-F238E27FC236}">
                    <a16:creationId xmlns:a16="http://schemas.microsoft.com/office/drawing/2014/main" xmlns="" id="{BC9AA732-2CF2-44EF-9C41-97031FDFB909}"/>
                  </a:ext>
                </a:extLst>
              </p:cNvPr>
              <p:cNvSpPr>
                <a:spLocks noChangeArrowheads="1"/>
              </p:cNvSpPr>
              <p:nvPr/>
            </p:nvSpPr>
            <p:spPr bwMode="auto">
              <a:xfrm>
                <a:off x="0"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33" name="Group 73">
              <a:extLst>
                <a:ext uri="{FF2B5EF4-FFF2-40B4-BE49-F238E27FC236}">
                  <a16:creationId xmlns:a16="http://schemas.microsoft.com/office/drawing/2014/main" xmlns="" id="{2EA61A14-5EB6-4360-9106-09D0C1EF7E34}"/>
                </a:ext>
              </a:extLst>
            </p:cNvPr>
            <p:cNvGrpSpPr>
              <a:grpSpLocks/>
            </p:cNvGrpSpPr>
            <p:nvPr/>
          </p:nvGrpSpPr>
          <p:grpSpPr bwMode="auto">
            <a:xfrm>
              <a:off x="611" y="2914"/>
              <a:ext cx="735" cy="244"/>
              <a:chOff x="358" y="1632"/>
              <a:chExt cx="514" cy="384"/>
            </a:xfrm>
          </p:grpSpPr>
          <p:sp>
            <p:nvSpPr>
              <p:cNvPr id="15434" name="Rectangle 74">
                <a:extLst>
                  <a:ext uri="{FF2B5EF4-FFF2-40B4-BE49-F238E27FC236}">
                    <a16:creationId xmlns:a16="http://schemas.microsoft.com/office/drawing/2014/main" xmlns="" id="{2B8463B0-898F-4775-B291-475D311C993C}"/>
                  </a:ext>
                </a:extLst>
              </p:cNvPr>
              <p:cNvSpPr>
                <a:spLocks noChangeArrowheads="1"/>
              </p:cNvSpPr>
              <p:nvPr/>
            </p:nvSpPr>
            <p:spPr bwMode="auto">
              <a:xfrm>
                <a:off x="401" y="1632"/>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11283</a:t>
                </a:r>
              </a:p>
              <a:p>
                <a:pPr algn="ctr" eaLnBrk="0" hangingPunct="0"/>
                <a:endParaRPr lang="en-US" altLang="zh-CN" b="1"/>
              </a:p>
            </p:txBody>
          </p:sp>
          <p:sp>
            <p:nvSpPr>
              <p:cNvPr id="15435" name="Rectangle 75">
                <a:extLst>
                  <a:ext uri="{FF2B5EF4-FFF2-40B4-BE49-F238E27FC236}">
                    <a16:creationId xmlns:a16="http://schemas.microsoft.com/office/drawing/2014/main" xmlns="" id="{E5D03A09-CF1D-45FD-A4E5-A45783FBEC91}"/>
                  </a:ext>
                </a:extLst>
              </p:cNvPr>
              <p:cNvSpPr>
                <a:spLocks noChangeArrowheads="1"/>
              </p:cNvSpPr>
              <p:nvPr/>
            </p:nvSpPr>
            <p:spPr bwMode="auto">
              <a:xfrm>
                <a:off x="358" y="1632"/>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36" name="Group 76">
              <a:extLst>
                <a:ext uri="{FF2B5EF4-FFF2-40B4-BE49-F238E27FC236}">
                  <a16:creationId xmlns:a16="http://schemas.microsoft.com/office/drawing/2014/main" xmlns="" id="{E0C46EC0-38E8-4AD8-83E7-D7DEE9A8A2BE}"/>
                </a:ext>
              </a:extLst>
            </p:cNvPr>
            <p:cNvGrpSpPr>
              <a:grpSpLocks/>
            </p:cNvGrpSpPr>
            <p:nvPr/>
          </p:nvGrpSpPr>
          <p:grpSpPr bwMode="auto">
            <a:xfrm>
              <a:off x="1346" y="2911"/>
              <a:ext cx="512" cy="244"/>
              <a:chOff x="872" y="1632"/>
              <a:chExt cx="358" cy="384"/>
            </a:xfrm>
          </p:grpSpPr>
          <p:sp>
            <p:nvSpPr>
              <p:cNvPr id="15437" name="Rectangle 77">
                <a:extLst>
                  <a:ext uri="{FF2B5EF4-FFF2-40B4-BE49-F238E27FC236}">
                    <a16:creationId xmlns:a16="http://schemas.microsoft.com/office/drawing/2014/main" xmlns="" id="{D05F67A8-A357-4F93-B66A-548564899463}"/>
                  </a:ext>
                </a:extLst>
              </p:cNvPr>
              <p:cNvSpPr>
                <a:spLocks noChangeArrowheads="1"/>
              </p:cNvSpPr>
              <p:nvPr/>
            </p:nvSpPr>
            <p:spPr bwMode="auto">
              <a:xfrm>
                <a:off x="915"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5438" name="Rectangle 78">
                <a:extLst>
                  <a:ext uri="{FF2B5EF4-FFF2-40B4-BE49-F238E27FC236}">
                    <a16:creationId xmlns:a16="http://schemas.microsoft.com/office/drawing/2014/main" xmlns="" id="{4ECD585E-8126-4FF3-AE13-B877EF8DAF57}"/>
                  </a:ext>
                </a:extLst>
              </p:cNvPr>
              <p:cNvSpPr>
                <a:spLocks noChangeArrowheads="1"/>
              </p:cNvSpPr>
              <p:nvPr/>
            </p:nvSpPr>
            <p:spPr bwMode="auto">
              <a:xfrm>
                <a:off x="872"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39" name="Group 79">
              <a:extLst>
                <a:ext uri="{FF2B5EF4-FFF2-40B4-BE49-F238E27FC236}">
                  <a16:creationId xmlns:a16="http://schemas.microsoft.com/office/drawing/2014/main" xmlns="" id="{DE4FD122-FA02-412D-A5C9-43F8A8EB2A1C}"/>
                </a:ext>
              </a:extLst>
            </p:cNvPr>
            <p:cNvGrpSpPr>
              <a:grpSpLocks/>
            </p:cNvGrpSpPr>
            <p:nvPr/>
          </p:nvGrpSpPr>
          <p:grpSpPr bwMode="auto">
            <a:xfrm>
              <a:off x="1858" y="2911"/>
              <a:ext cx="511" cy="244"/>
              <a:chOff x="1230" y="1632"/>
              <a:chExt cx="358" cy="384"/>
            </a:xfrm>
          </p:grpSpPr>
          <p:sp>
            <p:nvSpPr>
              <p:cNvPr id="15440" name="Rectangle 80">
                <a:extLst>
                  <a:ext uri="{FF2B5EF4-FFF2-40B4-BE49-F238E27FC236}">
                    <a16:creationId xmlns:a16="http://schemas.microsoft.com/office/drawing/2014/main" xmlns="" id="{63535ABC-6641-4BDD-99A0-128326103437}"/>
                  </a:ext>
                </a:extLst>
              </p:cNvPr>
              <p:cNvSpPr>
                <a:spLocks noChangeArrowheads="1"/>
              </p:cNvSpPr>
              <p:nvPr/>
            </p:nvSpPr>
            <p:spPr bwMode="auto">
              <a:xfrm>
                <a:off x="1273"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a:t>
                </a:r>
              </a:p>
              <a:p>
                <a:pPr algn="ctr" eaLnBrk="0" hangingPunct="0"/>
                <a:endParaRPr lang="en-US" altLang="zh-CN" b="1"/>
              </a:p>
            </p:txBody>
          </p:sp>
          <p:sp>
            <p:nvSpPr>
              <p:cNvPr id="15441" name="Rectangle 81">
                <a:extLst>
                  <a:ext uri="{FF2B5EF4-FFF2-40B4-BE49-F238E27FC236}">
                    <a16:creationId xmlns:a16="http://schemas.microsoft.com/office/drawing/2014/main" xmlns="" id="{70762107-4B9C-408A-A26A-A25DA19F2504}"/>
                  </a:ext>
                </a:extLst>
              </p:cNvPr>
              <p:cNvSpPr>
                <a:spLocks noChangeArrowheads="1"/>
              </p:cNvSpPr>
              <p:nvPr/>
            </p:nvSpPr>
            <p:spPr bwMode="auto">
              <a:xfrm>
                <a:off x="1230"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42" name="Group 82">
              <a:extLst>
                <a:ext uri="{FF2B5EF4-FFF2-40B4-BE49-F238E27FC236}">
                  <a16:creationId xmlns:a16="http://schemas.microsoft.com/office/drawing/2014/main" xmlns="" id="{B83A0D98-3B92-4FE6-9D0C-CE09D1C69B57}"/>
                </a:ext>
              </a:extLst>
            </p:cNvPr>
            <p:cNvGrpSpPr>
              <a:grpSpLocks/>
            </p:cNvGrpSpPr>
            <p:nvPr/>
          </p:nvGrpSpPr>
          <p:grpSpPr bwMode="auto">
            <a:xfrm>
              <a:off x="2369" y="2911"/>
              <a:ext cx="511" cy="244"/>
              <a:chOff x="1588" y="1632"/>
              <a:chExt cx="358" cy="384"/>
            </a:xfrm>
          </p:grpSpPr>
          <p:sp>
            <p:nvSpPr>
              <p:cNvPr id="15443" name="Rectangle 83">
                <a:extLst>
                  <a:ext uri="{FF2B5EF4-FFF2-40B4-BE49-F238E27FC236}">
                    <a16:creationId xmlns:a16="http://schemas.microsoft.com/office/drawing/2014/main" xmlns="" id="{B66037E8-3A61-4FDF-8163-AE557F91F281}"/>
                  </a:ext>
                </a:extLst>
              </p:cNvPr>
              <p:cNvSpPr>
                <a:spLocks noChangeArrowheads="1"/>
              </p:cNvSpPr>
              <p:nvPr/>
            </p:nvSpPr>
            <p:spPr bwMode="auto">
              <a:xfrm>
                <a:off x="1631"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2</a:t>
                </a:r>
              </a:p>
              <a:p>
                <a:pPr algn="ctr" eaLnBrk="0" hangingPunct="0"/>
                <a:endParaRPr lang="en-US" altLang="zh-CN" b="1" dirty="0"/>
              </a:p>
            </p:txBody>
          </p:sp>
          <p:sp>
            <p:nvSpPr>
              <p:cNvPr id="15444" name="Rectangle 84">
                <a:extLst>
                  <a:ext uri="{FF2B5EF4-FFF2-40B4-BE49-F238E27FC236}">
                    <a16:creationId xmlns:a16="http://schemas.microsoft.com/office/drawing/2014/main" xmlns="" id="{0D89BC44-5982-4FCF-9495-F34A2ADFA70F}"/>
                  </a:ext>
                </a:extLst>
              </p:cNvPr>
              <p:cNvSpPr>
                <a:spLocks noChangeArrowheads="1"/>
              </p:cNvSpPr>
              <p:nvPr/>
            </p:nvSpPr>
            <p:spPr bwMode="auto">
              <a:xfrm>
                <a:off x="1588"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45" name="Group 85">
              <a:extLst>
                <a:ext uri="{FF2B5EF4-FFF2-40B4-BE49-F238E27FC236}">
                  <a16:creationId xmlns:a16="http://schemas.microsoft.com/office/drawing/2014/main" xmlns="" id="{03B71F0C-3BFB-4295-B995-8221D086DF35}"/>
                </a:ext>
              </a:extLst>
            </p:cNvPr>
            <p:cNvGrpSpPr>
              <a:grpSpLocks/>
            </p:cNvGrpSpPr>
            <p:nvPr/>
          </p:nvGrpSpPr>
          <p:grpSpPr bwMode="auto">
            <a:xfrm>
              <a:off x="100" y="3158"/>
              <a:ext cx="511" cy="244"/>
              <a:chOff x="0" y="2016"/>
              <a:chExt cx="358" cy="384"/>
            </a:xfrm>
          </p:grpSpPr>
          <p:sp>
            <p:nvSpPr>
              <p:cNvPr id="15446" name="Rectangle 86">
                <a:extLst>
                  <a:ext uri="{FF2B5EF4-FFF2-40B4-BE49-F238E27FC236}">
                    <a16:creationId xmlns:a16="http://schemas.microsoft.com/office/drawing/2014/main" xmlns="" id="{9F082433-7B2C-4124-870A-4912695F4DFF}"/>
                  </a:ext>
                </a:extLst>
              </p:cNvPr>
              <p:cNvSpPr>
                <a:spLocks noChangeArrowheads="1"/>
              </p:cNvSpPr>
              <p:nvPr/>
            </p:nvSpPr>
            <p:spPr bwMode="auto">
              <a:xfrm>
                <a:off x="43"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ym typeface="Symbol" panose="05050102010706020507" pitchFamily="18" charset="2"/>
                  </a:rPr>
                  <a:t></a:t>
                </a:r>
              </a:p>
              <a:p>
                <a:pPr algn="ctr" eaLnBrk="0" hangingPunct="0"/>
                <a:endParaRPr lang="en-US" altLang="zh-CN" b="1"/>
              </a:p>
            </p:txBody>
          </p:sp>
          <p:sp>
            <p:nvSpPr>
              <p:cNvPr id="15447" name="Rectangle 87">
                <a:extLst>
                  <a:ext uri="{FF2B5EF4-FFF2-40B4-BE49-F238E27FC236}">
                    <a16:creationId xmlns:a16="http://schemas.microsoft.com/office/drawing/2014/main" xmlns="" id="{9394D63F-B93B-43B8-9B61-7A4A096E302B}"/>
                  </a:ext>
                </a:extLst>
              </p:cNvPr>
              <p:cNvSpPr>
                <a:spLocks noChangeArrowheads="1"/>
              </p:cNvSpPr>
              <p:nvPr/>
            </p:nvSpPr>
            <p:spPr bwMode="auto">
              <a:xfrm>
                <a:off x="0"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51" name="Group 91">
              <a:extLst>
                <a:ext uri="{FF2B5EF4-FFF2-40B4-BE49-F238E27FC236}">
                  <a16:creationId xmlns:a16="http://schemas.microsoft.com/office/drawing/2014/main" xmlns="" id="{62189DC4-C606-42F3-8A23-34C41E960982}"/>
                </a:ext>
              </a:extLst>
            </p:cNvPr>
            <p:cNvGrpSpPr>
              <a:grpSpLocks/>
            </p:cNvGrpSpPr>
            <p:nvPr/>
          </p:nvGrpSpPr>
          <p:grpSpPr bwMode="auto">
            <a:xfrm>
              <a:off x="1338" y="3158"/>
              <a:ext cx="512" cy="244"/>
              <a:chOff x="872" y="2016"/>
              <a:chExt cx="358" cy="384"/>
            </a:xfrm>
          </p:grpSpPr>
          <p:sp>
            <p:nvSpPr>
              <p:cNvPr id="15452" name="Rectangle 92">
                <a:extLst>
                  <a:ext uri="{FF2B5EF4-FFF2-40B4-BE49-F238E27FC236}">
                    <a16:creationId xmlns:a16="http://schemas.microsoft.com/office/drawing/2014/main" xmlns="" id="{498873E5-9592-4152-968C-E811FADDAB62}"/>
                  </a:ext>
                </a:extLst>
              </p:cNvPr>
              <p:cNvSpPr>
                <a:spLocks noChangeArrowheads="1"/>
              </p:cNvSpPr>
              <p:nvPr/>
            </p:nvSpPr>
            <p:spPr bwMode="auto">
              <a:xfrm>
                <a:off x="915"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ym typeface="Symbol" panose="05050102010706020507" pitchFamily="18" charset="2"/>
                  </a:rPr>
                  <a:t></a:t>
                </a:r>
                <a:endParaRPr lang="en-US" altLang="zh-CN" b="1"/>
              </a:p>
              <a:p>
                <a:pPr algn="ctr" eaLnBrk="0" hangingPunct="0"/>
                <a:endParaRPr lang="en-US" altLang="zh-CN" b="1"/>
              </a:p>
            </p:txBody>
          </p:sp>
          <p:sp>
            <p:nvSpPr>
              <p:cNvPr id="15453" name="Rectangle 93">
                <a:extLst>
                  <a:ext uri="{FF2B5EF4-FFF2-40B4-BE49-F238E27FC236}">
                    <a16:creationId xmlns:a16="http://schemas.microsoft.com/office/drawing/2014/main" xmlns="" id="{0F4A7BA0-EA2D-4ECA-8D5F-B27296905733}"/>
                  </a:ext>
                </a:extLst>
              </p:cNvPr>
              <p:cNvSpPr>
                <a:spLocks noChangeArrowheads="1"/>
              </p:cNvSpPr>
              <p:nvPr/>
            </p:nvSpPr>
            <p:spPr bwMode="auto">
              <a:xfrm>
                <a:off x="872"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54" name="Group 94">
              <a:extLst>
                <a:ext uri="{FF2B5EF4-FFF2-40B4-BE49-F238E27FC236}">
                  <a16:creationId xmlns:a16="http://schemas.microsoft.com/office/drawing/2014/main" xmlns="" id="{99E40C55-23B9-4C5E-93B0-19FDCC34BF0B}"/>
                </a:ext>
              </a:extLst>
            </p:cNvPr>
            <p:cNvGrpSpPr>
              <a:grpSpLocks/>
            </p:cNvGrpSpPr>
            <p:nvPr/>
          </p:nvGrpSpPr>
          <p:grpSpPr bwMode="auto">
            <a:xfrm>
              <a:off x="1858" y="3155"/>
              <a:ext cx="511" cy="244"/>
              <a:chOff x="1230" y="2016"/>
              <a:chExt cx="358" cy="384"/>
            </a:xfrm>
          </p:grpSpPr>
          <p:sp>
            <p:nvSpPr>
              <p:cNvPr id="15455" name="Rectangle 95">
                <a:extLst>
                  <a:ext uri="{FF2B5EF4-FFF2-40B4-BE49-F238E27FC236}">
                    <a16:creationId xmlns:a16="http://schemas.microsoft.com/office/drawing/2014/main" xmlns="" id="{2B3F9195-EDD2-4F17-91DA-C3B9C3EC0A22}"/>
                  </a:ext>
                </a:extLst>
              </p:cNvPr>
              <p:cNvSpPr>
                <a:spLocks noChangeArrowheads="1"/>
              </p:cNvSpPr>
              <p:nvPr/>
            </p:nvSpPr>
            <p:spPr bwMode="auto">
              <a:xfrm>
                <a:off x="1273"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ym typeface="Symbol" panose="05050102010706020507" pitchFamily="18" charset="2"/>
                  </a:rPr>
                  <a:t></a:t>
                </a:r>
                <a:endParaRPr lang="en-US" altLang="zh-CN" b="1"/>
              </a:p>
              <a:p>
                <a:pPr algn="ctr" eaLnBrk="0" hangingPunct="0"/>
                <a:endParaRPr lang="en-US" altLang="zh-CN" b="1"/>
              </a:p>
            </p:txBody>
          </p:sp>
          <p:sp>
            <p:nvSpPr>
              <p:cNvPr id="15456" name="Rectangle 96">
                <a:extLst>
                  <a:ext uri="{FF2B5EF4-FFF2-40B4-BE49-F238E27FC236}">
                    <a16:creationId xmlns:a16="http://schemas.microsoft.com/office/drawing/2014/main" xmlns="" id="{FF59DD3F-BA66-4CEB-B63E-7299D584F360}"/>
                  </a:ext>
                </a:extLst>
              </p:cNvPr>
              <p:cNvSpPr>
                <a:spLocks noChangeArrowheads="1"/>
              </p:cNvSpPr>
              <p:nvPr/>
            </p:nvSpPr>
            <p:spPr bwMode="auto">
              <a:xfrm>
                <a:off x="1230"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57" name="Group 97">
              <a:extLst>
                <a:ext uri="{FF2B5EF4-FFF2-40B4-BE49-F238E27FC236}">
                  <a16:creationId xmlns:a16="http://schemas.microsoft.com/office/drawing/2014/main" xmlns="" id="{D6F5BFE9-392F-4BDE-BFBF-95C7F1D78322}"/>
                </a:ext>
              </a:extLst>
            </p:cNvPr>
            <p:cNvGrpSpPr>
              <a:grpSpLocks/>
            </p:cNvGrpSpPr>
            <p:nvPr/>
          </p:nvGrpSpPr>
          <p:grpSpPr bwMode="auto">
            <a:xfrm>
              <a:off x="2369" y="3155"/>
              <a:ext cx="511" cy="244"/>
              <a:chOff x="1588" y="2016"/>
              <a:chExt cx="358" cy="384"/>
            </a:xfrm>
          </p:grpSpPr>
          <p:sp>
            <p:nvSpPr>
              <p:cNvPr id="15458" name="Rectangle 98">
                <a:extLst>
                  <a:ext uri="{FF2B5EF4-FFF2-40B4-BE49-F238E27FC236}">
                    <a16:creationId xmlns:a16="http://schemas.microsoft.com/office/drawing/2014/main" xmlns="" id="{7296D87E-1B34-4467-8925-B6E9E80E7CCE}"/>
                  </a:ext>
                </a:extLst>
              </p:cNvPr>
              <p:cNvSpPr>
                <a:spLocks noChangeArrowheads="1"/>
              </p:cNvSpPr>
              <p:nvPr/>
            </p:nvSpPr>
            <p:spPr bwMode="auto">
              <a:xfrm>
                <a:off x="1631"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ym typeface="Symbol" panose="05050102010706020507" pitchFamily="18" charset="2"/>
                  </a:rPr>
                  <a:t></a:t>
                </a:r>
              </a:p>
            </p:txBody>
          </p:sp>
          <p:sp>
            <p:nvSpPr>
              <p:cNvPr id="15459" name="Rectangle 99">
                <a:extLst>
                  <a:ext uri="{FF2B5EF4-FFF2-40B4-BE49-F238E27FC236}">
                    <a16:creationId xmlns:a16="http://schemas.microsoft.com/office/drawing/2014/main" xmlns="" id="{D02820B4-94B9-436D-BD43-32B028A4A1F5}"/>
                  </a:ext>
                </a:extLst>
              </p:cNvPr>
              <p:cNvSpPr>
                <a:spLocks noChangeArrowheads="1"/>
              </p:cNvSpPr>
              <p:nvPr/>
            </p:nvSpPr>
            <p:spPr bwMode="auto">
              <a:xfrm>
                <a:off x="1588"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60" name="Group 100">
              <a:extLst>
                <a:ext uri="{FF2B5EF4-FFF2-40B4-BE49-F238E27FC236}">
                  <a16:creationId xmlns:a16="http://schemas.microsoft.com/office/drawing/2014/main" xmlns="" id="{43C8D1C4-586D-400E-8B8A-78D27BAD717B}"/>
                </a:ext>
              </a:extLst>
            </p:cNvPr>
            <p:cNvGrpSpPr>
              <a:grpSpLocks/>
            </p:cNvGrpSpPr>
            <p:nvPr/>
          </p:nvGrpSpPr>
          <p:grpSpPr bwMode="auto">
            <a:xfrm>
              <a:off x="2928" y="1671"/>
              <a:ext cx="2736" cy="1728"/>
              <a:chOff x="2976" y="1584"/>
              <a:chExt cx="2736" cy="1728"/>
            </a:xfrm>
          </p:grpSpPr>
          <p:grpSp>
            <p:nvGrpSpPr>
              <p:cNvPr id="15461" name="Group 101">
                <a:extLst>
                  <a:ext uri="{FF2B5EF4-FFF2-40B4-BE49-F238E27FC236}">
                    <a16:creationId xmlns:a16="http://schemas.microsoft.com/office/drawing/2014/main" xmlns="" id="{6D77BA2A-A02F-4BDC-8D87-D1B45BC8C778}"/>
                  </a:ext>
                </a:extLst>
              </p:cNvPr>
              <p:cNvGrpSpPr>
                <a:grpSpLocks/>
              </p:cNvGrpSpPr>
              <p:nvPr/>
            </p:nvGrpSpPr>
            <p:grpSpPr bwMode="auto">
              <a:xfrm>
                <a:off x="2976" y="1584"/>
                <a:ext cx="2736" cy="528"/>
                <a:chOff x="3039" y="1732"/>
                <a:chExt cx="2621" cy="316"/>
              </a:xfrm>
            </p:grpSpPr>
            <p:grpSp>
              <p:nvGrpSpPr>
                <p:cNvPr id="15462" name="Group 102">
                  <a:extLst>
                    <a:ext uri="{FF2B5EF4-FFF2-40B4-BE49-F238E27FC236}">
                      <a16:creationId xmlns:a16="http://schemas.microsoft.com/office/drawing/2014/main" xmlns="" id="{6BB516F7-2670-415E-A5BD-DE9B49A2E719}"/>
                    </a:ext>
                  </a:extLst>
                </p:cNvPr>
                <p:cNvGrpSpPr>
                  <a:grpSpLocks/>
                </p:cNvGrpSpPr>
                <p:nvPr/>
              </p:nvGrpSpPr>
              <p:grpSpPr bwMode="auto">
                <a:xfrm>
                  <a:off x="3039" y="1732"/>
                  <a:ext cx="482" cy="316"/>
                  <a:chOff x="2182" y="0"/>
                  <a:chExt cx="358" cy="480"/>
                </a:xfrm>
              </p:grpSpPr>
              <p:sp>
                <p:nvSpPr>
                  <p:cNvPr id="15463" name="Rectangle 103">
                    <a:extLst>
                      <a:ext uri="{FF2B5EF4-FFF2-40B4-BE49-F238E27FC236}">
                        <a16:creationId xmlns:a16="http://schemas.microsoft.com/office/drawing/2014/main" xmlns="" id="{27FC3155-E880-4A63-98FE-DF7E9EB1B7CB}"/>
                      </a:ext>
                    </a:extLst>
                  </p:cNvPr>
                  <p:cNvSpPr>
                    <a:spLocks noChangeArrowheads="1"/>
                  </p:cNvSpPr>
                  <p:nvPr/>
                </p:nvSpPr>
                <p:spPr bwMode="auto">
                  <a:xfrm>
                    <a:off x="2225"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编号</a:t>
                    </a:r>
                    <a:endParaRPr lang="zh-CN" altLang="en-US" b="1"/>
                  </a:p>
                  <a:p>
                    <a:pPr algn="ctr" eaLnBrk="0" hangingPunct="0"/>
                    <a:endParaRPr lang="en-US" altLang="zh-CN" b="1"/>
                  </a:p>
                </p:txBody>
              </p:sp>
              <p:sp>
                <p:nvSpPr>
                  <p:cNvPr id="15464" name="Rectangle 104">
                    <a:extLst>
                      <a:ext uri="{FF2B5EF4-FFF2-40B4-BE49-F238E27FC236}">
                        <a16:creationId xmlns:a16="http://schemas.microsoft.com/office/drawing/2014/main" xmlns="" id="{EC2A1E3D-D2D0-4710-AD4F-E4E2CF009A5B}"/>
                      </a:ext>
                    </a:extLst>
                  </p:cNvPr>
                  <p:cNvSpPr>
                    <a:spLocks noChangeArrowheads="1"/>
                  </p:cNvSpPr>
                  <p:nvPr/>
                </p:nvSpPr>
                <p:spPr bwMode="auto">
                  <a:xfrm>
                    <a:off x="2182"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65" name="Group 105">
                  <a:extLst>
                    <a:ext uri="{FF2B5EF4-FFF2-40B4-BE49-F238E27FC236}">
                      <a16:creationId xmlns:a16="http://schemas.microsoft.com/office/drawing/2014/main" xmlns="" id="{E305F7EF-9A6F-4AE5-8597-E12A410986A1}"/>
                    </a:ext>
                  </a:extLst>
                </p:cNvPr>
                <p:cNvGrpSpPr>
                  <a:grpSpLocks/>
                </p:cNvGrpSpPr>
                <p:nvPr/>
              </p:nvGrpSpPr>
              <p:grpSpPr bwMode="auto">
                <a:xfrm>
                  <a:off x="3521" y="1732"/>
                  <a:ext cx="692" cy="316"/>
                  <a:chOff x="2540" y="0"/>
                  <a:chExt cx="514" cy="480"/>
                </a:xfrm>
              </p:grpSpPr>
              <p:sp>
                <p:nvSpPr>
                  <p:cNvPr id="15466" name="Rectangle 106">
                    <a:extLst>
                      <a:ext uri="{FF2B5EF4-FFF2-40B4-BE49-F238E27FC236}">
                        <a16:creationId xmlns:a16="http://schemas.microsoft.com/office/drawing/2014/main" xmlns="" id="{6EAD953C-D405-4151-8C45-A5D1928EBC7B}"/>
                      </a:ext>
                    </a:extLst>
                  </p:cNvPr>
                  <p:cNvSpPr>
                    <a:spLocks noChangeArrowheads="1"/>
                  </p:cNvSpPr>
                  <p:nvPr/>
                </p:nvSpPr>
                <p:spPr bwMode="auto">
                  <a:xfrm>
                    <a:off x="2583" y="0"/>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薪金</a:t>
                    </a:r>
                    <a:endParaRPr lang="zh-CN" altLang="en-US" b="1"/>
                  </a:p>
                  <a:p>
                    <a:pPr algn="ctr" eaLnBrk="0" hangingPunct="0"/>
                    <a:endParaRPr lang="en-US" altLang="zh-CN" b="1"/>
                  </a:p>
                </p:txBody>
              </p:sp>
              <p:sp>
                <p:nvSpPr>
                  <p:cNvPr id="15467" name="Rectangle 107">
                    <a:extLst>
                      <a:ext uri="{FF2B5EF4-FFF2-40B4-BE49-F238E27FC236}">
                        <a16:creationId xmlns:a16="http://schemas.microsoft.com/office/drawing/2014/main" xmlns="" id="{79E4C6F6-F26B-4FD2-9689-F2F913D9BE0C}"/>
                      </a:ext>
                    </a:extLst>
                  </p:cNvPr>
                  <p:cNvSpPr>
                    <a:spLocks noChangeArrowheads="1"/>
                  </p:cNvSpPr>
                  <p:nvPr/>
                </p:nvSpPr>
                <p:spPr bwMode="auto">
                  <a:xfrm>
                    <a:off x="2540" y="0"/>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68" name="Group 108">
                  <a:extLst>
                    <a:ext uri="{FF2B5EF4-FFF2-40B4-BE49-F238E27FC236}">
                      <a16:creationId xmlns:a16="http://schemas.microsoft.com/office/drawing/2014/main" xmlns="" id="{C779C7C7-8B93-4198-9622-32E0AB55523C}"/>
                    </a:ext>
                  </a:extLst>
                </p:cNvPr>
                <p:cNvGrpSpPr>
                  <a:grpSpLocks/>
                </p:cNvGrpSpPr>
                <p:nvPr/>
              </p:nvGrpSpPr>
              <p:grpSpPr bwMode="auto">
                <a:xfrm>
                  <a:off x="4213" y="1732"/>
                  <a:ext cx="483" cy="316"/>
                  <a:chOff x="3054" y="0"/>
                  <a:chExt cx="358" cy="480"/>
                </a:xfrm>
              </p:grpSpPr>
              <p:sp>
                <p:nvSpPr>
                  <p:cNvPr id="15469" name="Rectangle 109">
                    <a:extLst>
                      <a:ext uri="{FF2B5EF4-FFF2-40B4-BE49-F238E27FC236}">
                        <a16:creationId xmlns:a16="http://schemas.microsoft.com/office/drawing/2014/main" xmlns="" id="{F0426744-7ED6-41E3-A926-9947D2DA299B}"/>
                      </a:ext>
                    </a:extLst>
                  </p:cNvPr>
                  <p:cNvSpPr>
                    <a:spLocks noChangeArrowheads="1"/>
                  </p:cNvSpPr>
                  <p:nvPr/>
                </p:nvSpPr>
                <p:spPr bwMode="auto">
                  <a:xfrm>
                    <a:off x="3097"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资历</a:t>
                    </a:r>
                    <a:endParaRPr lang="zh-CN" altLang="en-US" b="1"/>
                  </a:p>
                  <a:p>
                    <a:pPr algn="ctr" eaLnBrk="0" hangingPunct="0"/>
                    <a:endParaRPr lang="en-US" altLang="zh-CN" b="1"/>
                  </a:p>
                </p:txBody>
              </p:sp>
              <p:sp>
                <p:nvSpPr>
                  <p:cNvPr id="15470" name="Rectangle 110">
                    <a:extLst>
                      <a:ext uri="{FF2B5EF4-FFF2-40B4-BE49-F238E27FC236}">
                        <a16:creationId xmlns:a16="http://schemas.microsoft.com/office/drawing/2014/main" xmlns="" id="{D79B4FE3-E81B-4822-A0DA-11A3180CAF68}"/>
                      </a:ext>
                    </a:extLst>
                  </p:cNvPr>
                  <p:cNvSpPr>
                    <a:spLocks noChangeArrowheads="1"/>
                  </p:cNvSpPr>
                  <p:nvPr/>
                </p:nvSpPr>
                <p:spPr bwMode="auto">
                  <a:xfrm>
                    <a:off x="3054"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71" name="Group 111">
                  <a:extLst>
                    <a:ext uri="{FF2B5EF4-FFF2-40B4-BE49-F238E27FC236}">
                      <a16:creationId xmlns:a16="http://schemas.microsoft.com/office/drawing/2014/main" xmlns="" id="{0A149E5C-4682-4537-9A2B-65EDEDC2277E}"/>
                    </a:ext>
                  </a:extLst>
                </p:cNvPr>
                <p:cNvGrpSpPr>
                  <a:grpSpLocks/>
                </p:cNvGrpSpPr>
                <p:nvPr/>
              </p:nvGrpSpPr>
              <p:grpSpPr bwMode="auto">
                <a:xfrm>
                  <a:off x="4696" y="1732"/>
                  <a:ext cx="482" cy="316"/>
                  <a:chOff x="3412" y="0"/>
                  <a:chExt cx="358" cy="480"/>
                </a:xfrm>
              </p:grpSpPr>
              <p:sp>
                <p:nvSpPr>
                  <p:cNvPr id="15472" name="Rectangle 112">
                    <a:extLst>
                      <a:ext uri="{FF2B5EF4-FFF2-40B4-BE49-F238E27FC236}">
                        <a16:creationId xmlns:a16="http://schemas.microsoft.com/office/drawing/2014/main" xmlns="" id="{F43D3A8F-4823-4117-8764-CBC9F2EBA776}"/>
                      </a:ext>
                    </a:extLst>
                  </p:cNvPr>
                  <p:cNvSpPr>
                    <a:spLocks noChangeArrowheads="1"/>
                  </p:cNvSpPr>
                  <p:nvPr/>
                </p:nvSpPr>
                <p:spPr bwMode="auto">
                  <a:xfrm>
                    <a:off x="3455"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管理</a:t>
                    </a:r>
                    <a:endParaRPr lang="zh-CN" altLang="en-US" b="1"/>
                  </a:p>
                  <a:p>
                    <a:pPr algn="ctr" eaLnBrk="0" hangingPunct="0"/>
                    <a:endParaRPr lang="en-US" altLang="zh-CN" b="1"/>
                  </a:p>
                </p:txBody>
              </p:sp>
              <p:sp>
                <p:nvSpPr>
                  <p:cNvPr id="15473" name="Rectangle 113">
                    <a:extLst>
                      <a:ext uri="{FF2B5EF4-FFF2-40B4-BE49-F238E27FC236}">
                        <a16:creationId xmlns:a16="http://schemas.microsoft.com/office/drawing/2014/main" xmlns="" id="{3AAD2AA4-AB57-4FFC-9D2E-F5482A0A8802}"/>
                      </a:ext>
                    </a:extLst>
                  </p:cNvPr>
                  <p:cNvSpPr>
                    <a:spLocks noChangeArrowheads="1"/>
                  </p:cNvSpPr>
                  <p:nvPr/>
                </p:nvSpPr>
                <p:spPr bwMode="auto">
                  <a:xfrm>
                    <a:off x="3412"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74" name="Group 114">
                  <a:extLst>
                    <a:ext uri="{FF2B5EF4-FFF2-40B4-BE49-F238E27FC236}">
                      <a16:creationId xmlns:a16="http://schemas.microsoft.com/office/drawing/2014/main" xmlns="" id="{7CE7F6E9-0253-4223-ABDD-F5AC83C0869C}"/>
                    </a:ext>
                  </a:extLst>
                </p:cNvPr>
                <p:cNvGrpSpPr>
                  <a:grpSpLocks/>
                </p:cNvGrpSpPr>
                <p:nvPr/>
              </p:nvGrpSpPr>
              <p:grpSpPr bwMode="auto">
                <a:xfrm>
                  <a:off x="5178" y="1732"/>
                  <a:ext cx="482" cy="316"/>
                  <a:chOff x="3770" y="0"/>
                  <a:chExt cx="358" cy="480"/>
                </a:xfrm>
              </p:grpSpPr>
              <p:sp>
                <p:nvSpPr>
                  <p:cNvPr id="15475" name="Rectangle 115">
                    <a:extLst>
                      <a:ext uri="{FF2B5EF4-FFF2-40B4-BE49-F238E27FC236}">
                        <a16:creationId xmlns:a16="http://schemas.microsoft.com/office/drawing/2014/main" xmlns="" id="{7B4C8B0E-581F-4BF2-98C3-EEDDC4361B29}"/>
                      </a:ext>
                    </a:extLst>
                  </p:cNvPr>
                  <p:cNvSpPr>
                    <a:spLocks noChangeArrowheads="1"/>
                  </p:cNvSpPr>
                  <p:nvPr/>
                </p:nvSpPr>
                <p:spPr bwMode="auto">
                  <a:xfrm>
                    <a:off x="3813" y="0"/>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Courier New" panose="02070309020205020404" pitchFamily="49" charset="0"/>
                      </a:rPr>
                      <a:t>教育</a:t>
                    </a:r>
                    <a:endParaRPr lang="zh-CN" altLang="en-US" b="1"/>
                  </a:p>
                  <a:p>
                    <a:pPr algn="ctr" eaLnBrk="0" hangingPunct="0"/>
                    <a:endParaRPr lang="en-US" altLang="zh-CN" b="1"/>
                  </a:p>
                </p:txBody>
              </p:sp>
              <p:sp>
                <p:nvSpPr>
                  <p:cNvPr id="15476" name="Rectangle 116">
                    <a:extLst>
                      <a:ext uri="{FF2B5EF4-FFF2-40B4-BE49-F238E27FC236}">
                        <a16:creationId xmlns:a16="http://schemas.microsoft.com/office/drawing/2014/main" xmlns="" id="{8B3A4040-BC92-4882-8019-31DFC297EEEE}"/>
                      </a:ext>
                    </a:extLst>
                  </p:cNvPr>
                  <p:cNvSpPr>
                    <a:spLocks noChangeArrowheads="1"/>
                  </p:cNvSpPr>
                  <p:nvPr/>
                </p:nvSpPr>
                <p:spPr bwMode="auto">
                  <a:xfrm>
                    <a:off x="3770" y="0"/>
                    <a:ext cx="35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477" name="Group 117">
                <a:extLst>
                  <a:ext uri="{FF2B5EF4-FFF2-40B4-BE49-F238E27FC236}">
                    <a16:creationId xmlns:a16="http://schemas.microsoft.com/office/drawing/2014/main" xmlns="" id="{46D4A3F4-B88A-4EFB-906D-783746E8A1BC}"/>
                  </a:ext>
                </a:extLst>
              </p:cNvPr>
              <p:cNvGrpSpPr>
                <a:grpSpLocks/>
              </p:cNvGrpSpPr>
              <p:nvPr/>
            </p:nvGrpSpPr>
            <p:grpSpPr bwMode="auto">
              <a:xfrm>
                <a:off x="2980" y="2112"/>
                <a:ext cx="2732" cy="1200"/>
                <a:chOff x="3039" y="2048"/>
                <a:chExt cx="2621" cy="1264"/>
              </a:xfrm>
            </p:grpSpPr>
            <p:grpSp>
              <p:nvGrpSpPr>
                <p:cNvPr id="15478" name="Group 118">
                  <a:extLst>
                    <a:ext uri="{FF2B5EF4-FFF2-40B4-BE49-F238E27FC236}">
                      <a16:creationId xmlns:a16="http://schemas.microsoft.com/office/drawing/2014/main" xmlns="" id="{8B487DB7-B77F-458E-A575-FD29BDF84C3F}"/>
                    </a:ext>
                  </a:extLst>
                </p:cNvPr>
                <p:cNvGrpSpPr>
                  <a:grpSpLocks/>
                </p:cNvGrpSpPr>
                <p:nvPr/>
              </p:nvGrpSpPr>
              <p:grpSpPr bwMode="auto">
                <a:xfrm>
                  <a:off x="3039" y="2048"/>
                  <a:ext cx="482" cy="253"/>
                  <a:chOff x="2182" y="480"/>
                  <a:chExt cx="358" cy="384"/>
                </a:xfrm>
              </p:grpSpPr>
              <p:sp>
                <p:nvSpPr>
                  <p:cNvPr id="15479" name="Rectangle 119">
                    <a:extLst>
                      <a:ext uri="{FF2B5EF4-FFF2-40B4-BE49-F238E27FC236}">
                        <a16:creationId xmlns:a16="http://schemas.microsoft.com/office/drawing/2014/main" xmlns="" id="{785A49F7-40E0-47BA-A600-D3325F2BE385}"/>
                      </a:ext>
                    </a:extLst>
                  </p:cNvPr>
                  <p:cNvSpPr>
                    <a:spLocks noChangeArrowheads="1"/>
                  </p:cNvSpPr>
                  <p:nvPr/>
                </p:nvSpPr>
                <p:spPr bwMode="auto">
                  <a:xfrm>
                    <a:off x="2225"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42</a:t>
                    </a:r>
                  </a:p>
                  <a:p>
                    <a:pPr algn="ctr" eaLnBrk="0" hangingPunct="0"/>
                    <a:endParaRPr lang="en-US" altLang="zh-CN" b="1" dirty="0"/>
                  </a:p>
                </p:txBody>
              </p:sp>
              <p:sp>
                <p:nvSpPr>
                  <p:cNvPr id="15480" name="Rectangle 120">
                    <a:extLst>
                      <a:ext uri="{FF2B5EF4-FFF2-40B4-BE49-F238E27FC236}">
                        <a16:creationId xmlns:a16="http://schemas.microsoft.com/office/drawing/2014/main" xmlns="" id="{B85B2B11-FAD3-409B-B377-82CDBFF6F335}"/>
                      </a:ext>
                    </a:extLst>
                  </p:cNvPr>
                  <p:cNvSpPr>
                    <a:spLocks noChangeArrowheads="1"/>
                  </p:cNvSpPr>
                  <p:nvPr/>
                </p:nvSpPr>
                <p:spPr bwMode="auto">
                  <a:xfrm>
                    <a:off x="2182"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81" name="Group 121">
                  <a:extLst>
                    <a:ext uri="{FF2B5EF4-FFF2-40B4-BE49-F238E27FC236}">
                      <a16:creationId xmlns:a16="http://schemas.microsoft.com/office/drawing/2014/main" xmlns="" id="{19120C41-3807-4B3D-8CA6-B026C20A6490}"/>
                    </a:ext>
                  </a:extLst>
                </p:cNvPr>
                <p:cNvGrpSpPr>
                  <a:grpSpLocks/>
                </p:cNvGrpSpPr>
                <p:nvPr/>
              </p:nvGrpSpPr>
              <p:grpSpPr bwMode="auto">
                <a:xfrm>
                  <a:off x="3521" y="2048"/>
                  <a:ext cx="692" cy="253"/>
                  <a:chOff x="2540" y="480"/>
                  <a:chExt cx="514" cy="384"/>
                </a:xfrm>
              </p:grpSpPr>
              <p:sp>
                <p:nvSpPr>
                  <p:cNvPr id="15482" name="Rectangle 122">
                    <a:extLst>
                      <a:ext uri="{FF2B5EF4-FFF2-40B4-BE49-F238E27FC236}">
                        <a16:creationId xmlns:a16="http://schemas.microsoft.com/office/drawing/2014/main" xmlns="" id="{1D2639E1-C526-4666-9C99-145DF363B433}"/>
                      </a:ext>
                    </a:extLst>
                  </p:cNvPr>
                  <p:cNvSpPr>
                    <a:spLocks noChangeArrowheads="1"/>
                  </p:cNvSpPr>
                  <p:nvPr/>
                </p:nvSpPr>
                <p:spPr bwMode="auto">
                  <a:xfrm>
                    <a:off x="2583" y="480"/>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27837</a:t>
                    </a:r>
                  </a:p>
                  <a:p>
                    <a:pPr algn="ctr" eaLnBrk="0" hangingPunct="0"/>
                    <a:endParaRPr lang="en-US" altLang="zh-CN" b="1" dirty="0"/>
                  </a:p>
                </p:txBody>
              </p:sp>
              <p:sp>
                <p:nvSpPr>
                  <p:cNvPr id="15483" name="Rectangle 123">
                    <a:extLst>
                      <a:ext uri="{FF2B5EF4-FFF2-40B4-BE49-F238E27FC236}">
                        <a16:creationId xmlns:a16="http://schemas.microsoft.com/office/drawing/2014/main" xmlns="" id="{081B6720-7A53-495C-808C-79B597815391}"/>
                      </a:ext>
                    </a:extLst>
                  </p:cNvPr>
                  <p:cNvSpPr>
                    <a:spLocks noChangeArrowheads="1"/>
                  </p:cNvSpPr>
                  <p:nvPr/>
                </p:nvSpPr>
                <p:spPr bwMode="auto">
                  <a:xfrm>
                    <a:off x="2540" y="480"/>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84" name="Group 124">
                  <a:extLst>
                    <a:ext uri="{FF2B5EF4-FFF2-40B4-BE49-F238E27FC236}">
                      <a16:creationId xmlns:a16="http://schemas.microsoft.com/office/drawing/2014/main" xmlns="" id="{19430980-4450-41CD-B56E-4BB7A4C98F87}"/>
                    </a:ext>
                  </a:extLst>
                </p:cNvPr>
                <p:cNvGrpSpPr>
                  <a:grpSpLocks/>
                </p:cNvGrpSpPr>
                <p:nvPr/>
              </p:nvGrpSpPr>
              <p:grpSpPr bwMode="auto">
                <a:xfrm>
                  <a:off x="4213" y="2048"/>
                  <a:ext cx="483" cy="253"/>
                  <a:chOff x="3054" y="480"/>
                  <a:chExt cx="358" cy="384"/>
                </a:xfrm>
              </p:grpSpPr>
              <p:sp>
                <p:nvSpPr>
                  <p:cNvPr id="15485" name="Rectangle 125">
                    <a:extLst>
                      <a:ext uri="{FF2B5EF4-FFF2-40B4-BE49-F238E27FC236}">
                        <a16:creationId xmlns:a16="http://schemas.microsoft.com/office/drawing/2014/main" xmlns="" id="{48791DD1-CF6B-4F2B-A100-75FD700965C5}"/>
                      </a:ext>
                    </a:extLst>
                  </p:cNvPr>
                  <p:cNvSpPr>
                    <a:spLocks noChangeArrowheads="1"/>
                  </p:cNvSpPr>
                  <p:nvPr/>
                </p:nvSpPr>
                <p:spPr bwMode="auto">
                  <a:xfrm>
                    <a:off x="3097"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16</a:t>
                    </a:r>
                  </a:p>
                  <a:p>
                    <a:pPr algn="ctr" eaLnBrk="0" hangingPunct="0"/>
                    <a:endParaRPr lang="en-US" altLang="zh-CN" b="1"/>
                  </a:p>
                </p:txBody>
              </p:sp>
              <p:sp>
                <p:nvSpPr>
                  <p:cNvPr id="15486" name="Rectangle 126">
                    <a:extLst>
                      <a:ext uri="{FF2B5EF4-FFF2-40B4-BE49-F238E27FC236}">
                        <a16:creationId xmlns:a16="http://schemas.microsoft.com/office/drawing/2014/main" xmlns="" id="{75F62160-AD55-469C-84D1-BD298088729A}"/>
                      </a:ext>
                    </a:extLst>
                  </p:cNvPr>
                  <p:cNvSpPr>
                    <a:spLocks noChangeArrowheads="1"/>
                  </p:cNvSpPr>
                  <p:nvPr/>
                </p:nvSpPr>
                <p:spPr bwMode="auto">
                  <a:xfrm>
                    <a:off x="3054"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87" name="Group 127">
                  <a:extLst>
                    <a:ext uri="{FF2B5EF4-FFF2-40B4-BE49-F238E27FC236}">
                      <a16:creationId xmlns:a16="http://schemas.microsoft.com/office/drawing/2014/main" xmlns="" id="{0E6FF755-F008-48A9-9F09-C4C0E6C3DA1E}"/>
                    </a:ext>
                  </a:extLst>
                </p:cNvPr>
                <p:cNvGrpSpPr>
                  <a:grpSpLocks/>
                </p:cNvGrpSpPr>
                <p:nvPr/>
              </p:nvGrpSpPr>
              <p:grpSpPr bwMode="auto">
                <a:xfrm>
                  <a:off x="4696" y="2048"/>
                  <a:ext cx="482" cy="253"/>
                  <a:chOff x="3412" y="480"/>
                  <a:chExt cx="358" cy="384"/>
                </a:xfrm>
              </p:grpSpPr>
              <p:sp>
                <p:nvSpPr>
                  <p:cNvPr id="15488" name="Rectangle 128">
                    <a:extLst>
                      <a:ext uri="{FF2B5EF4-FFF2-40B4-BE49-F238E27FC236}">
                        <a16:creationId xmlns:a16="http://schemas.microsoft.com/office/drawing/2014/main" xmlns="" id="{C7D7AB49-3530-4E77-B1CC-CA17B55878C8}"/>
                      </a:ext>
                    </a:extLst>
                  </p:cNvPr>
                  <p:cNvSpPr>
                    <a:spLocks noChangeArrowheads="1"/>
                  </p:cNvSpPr>
                  <p:nvPr/>
                </p:nvSpPr>
                <p:spPr bwMode="auto">
                  <a:xfrm>
                    <a:off x="3455"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1</a:t>
                    </a:r>
                  </a:p>
                  <a:p>
                    <a:pPr algn="ctr" eaLnBrk="0" hangingPunct="0"/>
                    <a:endParaRPr lang="en-US" altLang="zh-CN" b="1" dirty="0"/>
                  </a:p>
                </p:txBody>
              </p:sp>
              <p:sp>
                <p:nvSpPr>
                  <p:cNvPr id="15489" name="Rectangle 129">
                    <a:extLst>
                      <a:ext uri="{FF2B5EF4-FFF2-40B4-BE49-F238E27FC236}">
                        <a16:creationId xmlns:a16="http://schemas.microsoft.com/office/drawing/2014/main" xmlns="" id="{AA20254C-29BD-4EF4-A8A0-C6F32113ED95}"/>
                      </a:ext>
                    </a:extLst>
                  </p:cNvPr>
                  <p:cNvSpPr>
                    <a:spLocks noChangeArrowheads="1"/>
                  </p:cNvSpPr>
                  <p:nvPr/>
                </p:nvSpPr>
                <p:spPr bwMode="auto">
                  <a:xfrm>
                    <a:off x="3412"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90" name="Group 130">
                  <a:extLst>
                    <a:ext uri="{FF2B5EF4-FFF2-40B4-BE49-F238E27FC236}">
                      <a16:creationId xmlns:a16="http://schemas.microsoft.com/office/drawing/2014/main" xmlns="" id="{86865EC9-6F71-4198-979D-8B84AFCEEA92}"/>
                    </a:ext>
                  </a:extLst>
                </p:cNvPr>
                <p:cNvGrpSpPr>
                  <a:grpSpLocks/>
                </p:cNvGrpSpPr>
                <p:nvPr/>
              </p:nvGrpSpPr>
              <p:grpSpPr bwMode="auto">
                <a:xfrm>
                  <a:off x="5178" y="2048"/>
                  <a:ext cx="482" cy="253"/>
                  <a:chOff x="3770" y="480"/>
                  <a:chExt cx="358" cy="384"/>
                </a:xfrm>
              </p:grpSpPr>
              <p:sp>
                <p:nvSpPr>
                  <p:cNvPr id="15491" name="Rectangle 131">
                    <a:extLst>
                      <a:ext uri="{FF2B5EF4-FFF2-40B4-BE49-F238E27FC236}">
                        <a16:creationId xmlns:a16="http://schemas.microsoft.com/office/drawing/2014/main" xmlns="" id="{F1FB4A46-4F6A-423B-A7C6-C85F7BB087E0}"/>
                      </a:ext>
                    </a:extLst>
                  </p:cNvPr>
                  <p:cNvSpPr>
                    <a:spLocks noChangeArrowheads="1"/>
                  </p:cNvSpPr>
                  <p:nvPr/>
                </p:nvSpPr>
                <p:spPr bwMode="auto">
                  <a:xfrm>
                    <a:off x="3813" y="480"/>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2</a:t>
                    </a:r>
                  </a:p>
                  <a:p>
                    <a:pPr algn="ctr" eaLnBrk="0" hangingPunct="0"/>
                    <a:endParaRPr lang="en-US" altLang="zh-CN" b="1"/>
                  </a:p>
                </p:txBody>
              </p:sp>
              <p:sp>
                <p:nvSpPr>
                  <p:cNvPr id="15492" name="Rectangle 132">
                    <a:extLst>
                      <a:ext uri="{FF2B5EF4-FFF2-40B4-BE49-F238E27FC236}">
                        <a16:creationId xmlns:a16="http://schemas.microsoft.com/office/drawing/2014/main" xmlns="" id="{DEBAEAF4-3D6C-401A-881D-0B0F5A738F76}"/>
                      </a:ext>
                    </a:extLst>
                  </p:cNvPr>
                  <p:cNvSpPr>
                    <a:spLocks noChangeArrowheads="1"/>
                  </p:cNvSpPr>
                  <p:nvPr/>
                </p:nvSpPr>
                <p:spPr bwMode="auto">
                  <a:xfrm>
                    <a:off x="3770" y="480"/>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93" name="Group 133">
                  <a:extLst>
                    <a:ext uri="{FF2B5EF4-FFF2-40B4-BE49-F238E27FC236}">
                      <a16:creationId xmlns:a16="http://schemas.microsoft.com/office/drawing/2014/main" xmlns="" id="{DC1A38DF-FC79-4310-868D-4DDB3C6599DA}"/>
                    </a:ext>
                  </a:extLst>
                </p:cNvPr>
                <p:cNvGrpSpPr>
                  <a:grpSpLocks/>
                </p:cNvGrpSpPr>
                <p:nvPr/>
              </p:nvGrpSpPr>
              <p:grpSpPr bwMode="auto">
                <a:xfrm>
                  <a:off x="3039" y="2301"/>
                  <a:ext cx="482" cy="253"/>
                  <a:chOff x="2182" y="864"/>
                  <a:chExt cx="358" cy="384"/>
                </a:xfrm>
              </p:grpSpPr>
              <p:sp>
                <p:nvSpPr>
                  <p:cNvPr id="15494" name="Rectangle 134">
                    <a:extLst>
                      <a:ext uri="{FF2B5EF4-FFF2-40B4-BE49-F238E27FC236}">
                        <a16:creationId xmlns:a16="http://schemas.microsoft.com/office/drawing/2014/main" xmlns="" id="{95B6C620-D5C9-4A59-B2A9-E278EDD51DEA}"/>
                      </a:ext>
                    </a:extLst>
                  </p:cNvPr>
                  <p:cNvSpPr>
                    <a:spLocks noChangeArrowheads="1"/>
                  </p:cNvSpPr>
                  <p:nvPr/>
                </p:nvSpPr>
                <p:spPr bwMode="auto">
                  <a:xfrm>
                    <a:off x="2225"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43</a:t>
                    </a:r>
                  </a:p>
                  <a:p>
                    <a:pPr algn="ctr" eaLnBrk="0" hangingPunct="0"/>
                    <a:endParaRPr lang="en-US" altLang="zh-CN" b="1"/>
                  </a:p>
                </p:txBody>
              </p:sp>
              <p:sp>
                <p:nvSpPr>
                  <p:cNvPr id="15495" name="Rectangle 135">
                    <a:extLst>
                      <a:ext uri="{FF2B5EF4-FFF2-40B4-BE49-F238E27FC236}">
                        <a16:creationId xmlns:a16="http://schemas.microsoft.com/office/drawing/2014/main" xmlns="" id="{A372059A-3F4E-4BB9-9D5B-95705179BDE0}"/>
                      </a:ext>
                    </a:extLst>
                  </p:cNvPr>
                  <p:cNvSpPr>
                    <a:spLocks noChangeArrowheads="1"/>
                  </p:cNvSpPr>
                  <p:nvPr/>
                </p:nvSpPr>
                <p:spPr bwMode="auto">
                  <a:xfrm>
                    <a:off x="2182"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96" name="Group 136">
                  <a:extLst>
                    <a:ext uri="{FF2B5EF4-FFF2-40B4-BE49-F238E27FC236}">
                      <a16:creationId xmlns:a16="http://schemas.microsoft.com/office/drawing/2014/main" xmlns="" id="{008183BF-3054-4200-A40D-4AEB307C901E}"/>
                    </a:ext>
                  </a:extLst>
                </p:cNvPr>
                <p:cNvGrpSpPr>
                  <a:grpSpLocks/>
                </p:cNvGrpSpPr>
                <p:nvPr/>
              </p:nvGrpSpPr>
              <p:grpSpPr bwMode="auto">
                <a:xfrm>
                  <a:off x="3521" y="2301"/>
                  <a:ext cx="692" cy="253"/>
                  <a:chOff x="2540" y="864"/>
                  <a:chExt cx="514" cy="384"/>
                </a:xfrm>
              </p:grpSpPr>
              <p:sp>
                <p:nvSpPr>
                  <p:cNvPr id="15497" name="Rectangle 137">
                    <a:extLst>
                      <a:ext uri="{FF2B5EF4-FFF2-40B4-BE49-F238E27FC236}">
                        <a16:creationId xmlns:a16="http://schemas.microsoft.com/office/drawing/2014/main" xmlns="" id="{71C4A3C7-1066-485A-A283-600C18A9757A}"/>
                      </a:ext>
                    </a:extLst>
                  </p:cNvPr>
                  <p:cNvSpPr>
                    <a:spLocks noChangeArrowheads="1"/>
                  </p:cNvSpPr>
                  <p:nvPr/>
                </p:nvSpPr>
                <p:spPr bwMode="auto">
                  <a:xfrm>
                    <a:off x="2583" y="864"/>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18838</a:t>
                    </a:r>
                  </a:p>
                  <a:p>
                    <a:pPr algn="ctr" eaLnBrk="0" hangingPunct="0"/>
                    <a:endParaRPr lang="en-US" altLang="zh-CN" b="1"/>
                  </a:p>
                </p:txBody>
              </p:sp>
              <p:sp>
                <p:nvSpPr>
                  <p:cNvPr id="15498" name="Rectangle 138">
                    <a:extLst>
                      <a:ext uri="{FF2B5EF4-FFF2-40B4-BE49-F238E27FC236}">
                        <a16:creationId xmlns:a16="http://schemas.microsoft.com/office/drawing/2014/main" xmlns="" id="{9FE797D6-2F6C-4138-A324-E15E7AC7FEB7}"/>
                      </a:ext>
                    </a:extLst>
                  </p:cNvPr>
                  <p:cNvSpPr>
                    <a:spLocks noChangeArrowheads="1"/>
                  </p:cNvSpPr>
                  <p:nvPr/>
                </p:nvSpPr>
                <p:spPr bwMode="auto">
                  <a:xfrm>
                    <a:off x="2540" y="864"/>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499" name="Group 139">
                  <a:extLst>
                    <a:ext uri="{FF2B5EF4-FFF2-40B4-BE49-F238E27FC236}">
                      <a16:creationId xmlns:a16="http://schemas.microsoft.com/office/drawing/2014/main" xmlns="" id="{F35F1635-7EB8-458A-A668-736BF0CE91E6}"/>
                    </a:ext>
                  </a:extLst>
                </p:cNvPr>
                <p:cNvGrpSpPr>
                  <a:grpSpLocks/>
                </p:cNvGrpSpPr>
                <p:nvPr/>
              </p:nvGrpSpPr>
              <p:grpSpPr bwMode="auto">
                <a:xfrm>
                  <a:off x="4213" y="2301"/>
                  <a:ext cx="483" cy="253"/>
                  <a:chOff x="3054" y="864"/>
                  <a:chExt cx="358" cy="384"/>
                </a:xfrm>
              </p:grpSpPr>
              <p:sp>
                <p:nvSpPr>
                  <p:cNvPr id="15500" name="Rectangle 140">
                    <a:extLst>
                      <a:ext uri="{FF2B5EF4-FFF2-40B4-BE49-F238E27FC236}">
                        <a16:creationId xmlns:a16="http://schemas.microsoft.com/office/drawing/2014/main" xmlns="" id="{7782151B-5BB9-4445-B3EF-C3642061E5F7}"/>
                      </a:ext>
                    </a:extLst>
                  </p:cNvPr>
                  <p:cNvSpPr>
                    <a:spLocks noChangeArrowheads="1"/>
                  </p:cNvSpPr>
                  <p:nvPr/>
                </p:nvSpPr>
                <p:spPr bwMode="auto">
                  <a:xfrm>
                    <a:off x="3097"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16</a:t>
                    </a:r>
                  </a:p>
                  <a:p>
                    <a:pPr algn="ctr" eaLnBrk="0" hangingPunct="0"/>
                    <a:endParaRPr lang="en-US" altLang="zh-CN" b="1"/>
                  </a:p>
                </p:txBody>
              </p:sp>
              <p:sp>
                <p:nvSpPr>
                  <p:cNvPr id="15501" name="Rectangle 141">
                    <a:extLst>
                      <a:ext uri="{FF2B5EF4-FFF2-40B4-BE49-F238E27FC236}">
                        <a16:creationId xmlns:a16="http://schemas.microsoft.com/office/drawing/2014/main" xmlns="" id="{DAD05824-3F3A-4ED3-8754-390BA65824DF}"/>
                      </a:ext>
                    </a:extLst>
                  </p:cNvPr>
                  <p:cNvSpPr>
                    <a:spLocks noChangeArrowheads="1"/>
                  </p:cNvSpPr>
                  <p:nvPr/>
                </p:nvSpPr>
                <p:spPr bwMode="auto">
                  <a:xfrm>
                    <a:off x="3054"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02" name="Group 142">
                  <a:extLst>
                    <a:ext uri="{FF2B5EF4-FFF2-40B4-BE49-F238E27FC236}">
                      <a16:creationId xmlns:a16="http://schemas.microsoft.com/office/drawing/2014/main" xmlns="" id="{6F15EF8A-C345-4163-8498-CBC580BA09CB}"/>
                    </a:ext>
                  </a:extLst>
                </p:cNvPr>
                <p:cNvGrpSpPr>
                  <a:grpSpLocks/>
                </p:cNvGrpSpPr>
                <p:nvPr/>
              </p:nvGrpSpPr>
              <p:grpSpPr bwMode="auto">
                <a:xfrm>
                  <a:off x="4696" y="2301"/>
                  <a:ext cx="482" cy="253"/>
                  <a:chOff x="3412" y="864"/>
                  <a:chExt cx="358" cy="384"/>
                </a:xfrm>
              </p:grpSpPr>
              <p:sp>
                <p:nvSpPr>
                  <p:cNvPr id="15503" name="Rectangle 143">
                    <a:extLst>
                      <a:ext uri="{FF2B5EF4-FFF2-40B4-BE49-F238E27FC236}">
                        <a16:creationId xmlns:a16="http://schemas.microsoft.com/office/drawing/2014/main" xmlns="" id="{5D9FC02B-A9C1-432C-A4DD-DA4ABF55144F}"/>
                      </a:ext>
                    </a:extLst>
                  </p:cNvPr>
                  <p:cNvSpPr>
                    <a:spLocks noChangeArrowheads="1"/>
                  </p:cNvSpPr>
                  <p:nvPr/>
                </p:nvSpPr>
                <p:spPr bwMode="auto">
                  <a:xfrm>
                    <a:off x="3455"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0</a:t>
                    </a:r>
                  </a:p>
                  <a:p>
                    <a:pPr algn="ctr" eaLnBrk="0" hangingPunct="0"/>
                    <a:endParaRPr lang="en-US" altLang="zh-CN" b="1" dirty="0"/>
                  </a:p>
                </p:txBody>
              </p:sp>
              <p:sp>
                <p:nvSpPr>
                  <p:cNvPr id="15504" name="Rectangle 144">
                    <a:extLst>
                      <a:ext uri="{FF2B5EF4-FFF2-40B4-BE49-F238E27FC236}">
                        <a16:creationId xmlns:a16="http://schemas.microsoft.com/office/drawing/2014/main" xmlns="" id="{B6F60A53-C480-4B8C-BBBE-F0649159A73E}"/>
                      </a:ext>
                    </a:extLst>
                  </p:cNvPr>
                  <p:cNvSpPr>
                    <a:spLocks noChangeArrowheads="1"/>
                  </p:cNvSpPr>
                  <p:nvPr/>
                </p:nvSpPr>
                <p:spPr bwMode="auto">
                  <a:xfrm>
                    <a:off x="3412"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05" name="Group 145">
                  <a:extLst>
                    <a:ext uri="{FF2B5EF4-FFF2-40B4-BE49-F238E27FC236}">
                      <a16:creationId xmlns:a16="http://schemas.microsoft.com/office/drawing/2014/main" xmlns="" id="{1A8632A4-48C3-4DA9-AB76-0858291A4539}"/>
                    </a:ext>
                  </a:extLst>
                </p:cNvPr>
                <p:cNvGrpSpPr>
                  <a:grpSpLocks/>
                </p:cNvGrpSpPr>
                <p:nvPr/>
              </p:nvGrpSpPr>
              <p:grpSpPr bwMode="auto">
                <a:xfrm>
                  <a:off x="5178" y="2301"/>
                  <a:ext cx="482" cy="253"/>
                  <a:chOff x="3770" y="864"/>
                  <a:chExt cx="358" cy="384"/>
                </a:xfrm>
              </p:grpSpPr>
              <p:sp>
                <p:nvSpPr>
                  <p:cNvPr id="15506" name="Rectangle 146">
                    <a:extLst>
                      <a:ext uri="{FF2B5EF4-FFF2-40B4-BE49-F238E27FC236}">
                        <a16:creationId xmlns:a16="http://schemas.microsoft.com/office/drawing/2014/main" xmlns="" id="{27B814B1-BBFA-4966-B6AE-63DD4E78277A}"/>
                      </a:ext>
                    </a:extLst>
                  </p:cNvPr>
                  <p:cNvSpPr>
                    <a:spLocks noChangeArrowheads="1"/>
                  </p:cNvSpPr>
                  <p:nvPr/>
                </p:nvSpPr>
                <p:spPr bwMode="auto">
                  <a:xfrm>
                    <a:off x="3813" y="864"/>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2</a:t>
                    </a:r>
                  </a:p>
                  <a:p>
                    <a:pPr algn="ctr" eaLnBrk="0" hangingPunct="0"/>
                    <a:endParaRPr lang="en-US" altLang="zh-CN" b="1"/>
                  </a:p>
                </p:txBody>
              </p:sp>
              <p:sp>
                <p:nvSpPr>
                  <p:cNvPr id="15507" name="Rectangle 147">
                    <a:extLst>
                      <a:ext uri="{FF2B5EF4-FFF2-40B4-BE49-F238E27FC236}">
                        <a16:creationId xmlns:a16="http://schemas.microsoft.com/office/drawing/2014/main" xmlns="" id="{02ABB777-E5AB-4FE0-90C6-747C2B553B43}"/>
                      </a:ext>
                    </a:extLst>
                  </p:cNvPr>
                  <p:cNvSpPr>
                    <a:spLocks noChangeArrowheads="1"/>
                  </p:cNvSpPr>
                  <p:nvPr/>
                </p:nvSpPr>
                <p:spPr bwMode="auto">
                  <a:xfrm>
                    <a:off x="3770" y="864"/>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08" name="Group 148">
                  <a:extLst>
                    <a:ext uri="{FF2B5EF4-FFF2-40B4-BE49-F238E27FC236}">
                      <a16:creationId xmlns:a16="http://schemas.microsoft.com/office/drawing/2014/main" xmlns="" id="{90361D00-C9A9-40DC-90C5-E798AF98FAFA}"/>
                    </a:ext>
                  </a:extLst>
                </p:cNvPr>
                <p:cNvGrpSpPr>
                  <a:grpSpLocks/>
                </p:cNvGrpSpPr>
                <p:nvPr/>
              </p:nvGrpSpPr>
              <p:grpSpPr bwMode="auto">
                <a:xfrm>
                  <a:off x="3039" y="2554"/>
                  <a:ext cx="482" cy="252"/>
                  <a:chOff x="2182" y="1248"/>
                  <a:chExt cx="358" cy="384"/>
                </a:xfrm>
              </p:grpSpPr>
              <p:sp>
                <p:nvSpPr>
                  <p:cNvPr id="15509" name="Rectangle 149">
                    <a:extLst>
                      <a:ext uri="{FF2B5EF4-FFF2-40B4-BE49-F238E27FC236}">
                        <a16:creationId xmlns:a16="http://schemas.microsoft.com/office/drawing/2014/main" xmlns="" id="{69B777F0-9A44-4904-813A-74B73B74EC33}"/>
                      </a:ext>
                    </a:extLst>
                  </p:cNvPr>
                  <p:cNvSpPr>
                    <a:spLocks noChangeArrowheads="1"/>
                  </p:cNvSpPr>
                  <p:nvPr/>
                </p:nvSpPr>
                <p:spPr bwMode="auto">
                  <a:xfrm>
                    <a:off x="2225"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44</a:t>
                    </a:r>
                  </a:p>
                  <a:p>
                    <a:pPr algn="ctr" eaLnBrk="0" hangingPunct="0"/>
                    <a:endParaRPr lang="en-US" altLang="zh-CN" b="1"/>
                  </a:p>
                </p:txBody>
              </p:sp>
              <p:sp>
                <p:nvSpPr>
                  <p:cNvPr id="15510" name="Rectangle 150">
                    <a:extLst>
                      <a:ext uri="{FF2B5EF4-FFF2-40B4-BE49-F238E27FC236}">
                        <a16:creationId xmlns:a16="http://schemas.microsoft.com/office/drawing/2014/main" xmlns="" id="{F92ED41E-E940-47F4-9ECE-2794BB45B7BF}"/>
                      </a:ext>
                    </a:extLst>
                  </p:cNvPr>
                  <p:cNvSpPr>
                    <a:spLocks noChangeArrowheads="1"/>
                  </p:cNvSpPr>
                  <p:nvPr/>
                </p:nvSpPr>
                <p:spPr bwMode="auto">
                  <a:xfrm>
                    <a:off x="2182"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11" name="Group 151">
                  <a:extLst>
                    <a:ext uri="{FF2B5EF4-FFF2-40B4-BE49-F238E27FC236}">
                      <a16:creationId xmlns:a16="http://schemas.microsoft.com/office/drawing/2014/main" xmlns="" id="{70A3B857-3567-47C2-B4AC-9D71AE254DAE}"/>
                    </a:ext>
                  </a:extLst>
                </p:cNvPr>
                <p:cNvGrpSpPr>
                  <a:grpSpLocks/>
                </p:cNvGrpSpPr>
                <p:nvPr/>
              </p:nvGrpSpPr>
              <p:grpSpPr bwMode="auto">
                <a:xfrm>
                  <a:off x="3521" y="2554"/>
                  <a:ext cx="692" cy="252"/>
                  <a:chOff x="2540" y="1248"/>
                  <a:chExt cx="514" cy="384"/>
                </a:xfrm>
              </p:grpSpPr>
              <p:sp>
                <p:nvSpPr>
                  <p:cNvPr id="15512" name="Rectangle 152">
                    <a:extLst>
                      <a:ext uri="{FF2B5EF4-FFF2-40B4-BE49-F238E27FC236}">
                        <a16:creationId xmlns:a16="http://schemas.microsoft.com/office/drawing/2014/main" xmlns="" id="{951BBE59-0A17-4F87-AC99-3ADD1A98105A}"/>
                      </a:ext>
                    </a:extLst>
                  </p:cNvPr>
                  <p:cNvSpPr>
                    <a:spLocks noChangeArrowheads="1"/>
                  </p:cNvSpPr>
                  <p:nvPr/>
                </p:nvSpPr>
                <p:spPr bwMode="auto">
                  <a:xfrm>
                    <a:off x="2583" y="1248"/>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17483</a:t>
                    </a:r>
                  </a:p>
                  <a:p>
                    <a:pPr algn="ctr" eaLnBrk="0" hangingPunct="0"/>
                    <a:endParaRPr lang="en-US" altLang="zh-CN" b="1"/>
                  </a:p>
                </p:txBody>
              </p:sp>
              <p:sp>
                <p:nvSpPr>
                  <p:cNvPr id="15513" name="Rectangle 153">
                    <a:extLst>
                      <a:ext uri="{FF2B5EF4-FFF2-40B4-BE49-F238E27FC236}">
                        <a16:creationId xmlns:a16="http://schemas.microsoft.com/office/drawing/2014/main" xmlns="" id="{4EC8FA8D-4A58-4B35-A7E3-A01855A5C91B}"/>
                      </a:ext>
                    </a:extLst>
                  </p:cNvPr>
                  <p:cNvSpPr>
                    <a:spLocks noChangeArrowheads="1"/>
                  </p:cNvSpPr>
                  <p:nvPr/>
                </p:nvSpPr>
                <p:spPr bwMode="auto">
                  <a:xfrm>
                    <a:off x="2540" y="1248"/>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14" name="Group 154">
                  <a:extLst>
                    <a:ext uri="{FF2B5EF4-FFF2-40B4-BE49-F238E27FC236}">
                      <a16:creationId xmlns:a16="http://schemas.microsoft.com/office/drawing/2014/main" xmlns="" id="{4B7D8646-A330-41ED-A794-C408084A3DA6}"/>
                    </a:ext>
                  </a:extLst>
                </p:cNvPr>
                <p:cNvGrpSpPr>
                  <a:grpSpLocks/>
                </p:cNvGrpSpPr>
                <p:nvPr/>
              </p:nvGrpSpPr>
              <p:grpSpPr bwMode="auto">
                <a:xfrm>
                  <a:off x="4213" y="2554"/>
                  <a:ext cx="483" cy="252"/>
                  <a:chOff x="3054" y="1248"/>
                  <a:chExt cx="358" cy="384"/>
                </a:xfrm>
              </p:grpSpPr>
              <p:sp>
                <p:nvSpPr>
                  <p:cNvPr id="15515" name="Rectangle 155">
                    <a:extLst>
                      <a:ext uri="{FF2B5EF4-FFF2-40B4-BE49-F238E27FC236}">
                        <a16:creationId xmlns:a16="http://schemas.microsoft.com/office/drawing/2014/main" xmlns="" id="{2675AFD9-14A0-436B-892A-681743AE4CBE}"/>
                      </a:ext>
                    </a:extLst>
                  </p:cNvPr>
                  <p:cNvSpPr>
                    <a:spLocks noChangeArrowheads="1"/>
                  </p:cNvSpPr>
                  <p:nvPr/>
                </p:nvSpPr>
                <p:spPr bwMode="auto">
                  <a:xfrm>
                    <a:off x="3097"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16</a:t>
                    </a:r>
                  </a:p>
                  <a:p>
                    <a:pPr algn="ctr" eaLnBrk="0" hangingPunct="0"/>
                    <a:endParaRPr lang="en-US" altLang="zh-CN" b="1"/>
                  </a:p>
                </p:txBody>
              </p:sp>
              <p:sp>
                <p:nvSpPr>
                  <p:cNvPr id="15516" name="Rectangle 156">
                    <a:extLst>
                      <a:ext uri="{FF2B5EF4-FFF2-40B4-BE49-F238E27FC236}">
                        <a16:creationId xmlns:a16="http://schemas.microsoft.com/office/drawing/2014/main" xmlns="" id="{BA2F8516-1C34-4DD3-B1F7-B3560B6034AB}"/>
                      </a:ext>
                    </a:extLst>
                  </p:cNvPr>
                  <p:cNvSpPr>
                    <a:spLocks noChangeArrowheads="1"/>
                  </p:cNvSpPr>
                  <p:nvPr/>
                </p:nvSpPr>
                <p:spPr bwMode="auto">
                  <a:xfrm>
                    <a:off x="3054"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17" name="Group 157">
                  <a:extLst>
                    <a:ext uri="{FF2B5EF4-FFF2-40B4-BE49-F238E27FC236}">
                      <a16:creationId xmlns:a16="http://schemas.microsoft.com/office/drawing/2014/main" xmlns="" id="{275F72F5-FD80-490D-B241-BB96D2994101}"/>
                    </a:ext>
                  </a:extLst>
                </p:cNvPr>
                <p:cNvGrpSpPr>
                  <a:grpSpLocks/>
                </p:cNvGrpSpPr>
                <p:nvPr/>
              </p:nvGrpSpPr>
              <p:grpSpPr bwMode="auto">
                <a:xfrm>
                  <a:off x="4696" y="2554"/>
                  <a:ext cx="482" cy="252"/>
                  <a:chOff x="3412" y="1248"/>
                  <a:chExt cx="358" cy="384"/>
                </a:xfrm>
              </p:grpSpPr>
              <p:sp>
                <p:nvSpPr>
                  <p:cNvPr id="15518" name="Rectangle 158">
                    <a:extLst>
                      <a:ext uri="{FF2B5EF4-FFF2-40B4-BE49-F238E27FC236}">
                        <a16:creationId xmlns:a16="http://schemas.microsoft.com/office/drawing/2014/main" xmlns="" id="{38FC29AD-BEC9-490D-859B-FE544F9E804F}"/>
                      </a:ext>
                    </a:extLst>
                  </p:cNvPr>
                  <p:cNvSpPr>
                    <a:spLocks noChangeArrowheads="1"/>
                  </p:cNvSpPr>
                  <p:nvPr/>
                </p:nvSpPr>
                <p:spPr bwMode="auto">
                  <a:xfrm>
                    <a:off x="3455"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0</a:t>
                    </a:r>
                  </a:p>
                  <a:p>
                    <a:pPr algn="ctr" eaLnBrk="0" hangingPunct="0"/>
                    <a:endParaRPr lang="en-US" altLang="zh-CN" b="1" dirty="0"/>
                  </a:p>
                </p:txBody>
              </p:sp>
              <p:sp>
                <p:nvSpPr>
                  <p:cNvPr id="15519" name="Rectangle 159">
                    <a:extLst>
                      <a:ext uri="{FF2B5EF4-FFF2-40B4-BE49-F238E27FC236}">
                        <a16:creationId xmlns:a16="http://schemas.microsoft.com/office/drawing/2014/main" xmlns="" id="{290AE038-86DB-4CFA-AF95-2737F6FC6B64}"/>
                      </a:ext>
                    </a:extLst>
                  </p:cNvPr>
                  <p:cNvSpPr>
                    <a:spLocks noChangeArrowheads="1"/>
                  </p:cNvSpPr>
                  <p:nvPr/>
                </p:nvSpPr>
                <p:spPr bwMode="auto">
                  <a:xfrm>
                    <a:off x="3412"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20" name="Group 160">
                  <a:extLst>
                    <a:ext uri="{FF2B5EF4-FFF2-40B4-BE49-F238E27FC236}">
                      <a16:creationId xmlns:a16="http://schemas.microsoft.com/office/drawing/2014/main" xmlns="" id="{DBDE8B05-556E-4779-A079-EE0769AEA36A}"/>
                    </a:ext>
                  </a:extLst>
                </p:cNvPr>
                <p:cNvGrpSpPr>
                  <a:grpSpLocks/>
                </p:cNvGrpSpPr>
                <p:nvPr/>
              </p:nvGrpSpPr>
              <p:grpSpPr bwMode="auto">
                <a:xfrm>
                  <a:off x="5178" y="2554"/>
                  <a:ext cx="482" cy="252"/>
                  <a:chOff x="3770" y="1248"/>
                  <a:chExt cx="358" cy="384"/>
                </a:xfrm>
              </p:grpSpPr>
              <p:sp>
                <p:nvSpPr>
                  <p:cNvPr id="15521" name="Rectangle 161">
                    <a:extLst>
                      <a:ext uri="{FF2B5EF4-FFF2-40B4-BE49-F238E27FC236}">
                        <a16:creationId xmlns:a16="http://schemas.microsoft.com/office/drawing/2014/main" xmlns="" id="{EC2FFAFB-9EB5-40D3-8203-88A44FE3C96B}"/>
                      </a:ext>
                    </a:extLst>
                  </p:cNvPr>
                  <p:cNvSpPr>
                    <a:spLocks noChangeArrowheads="1"/>
                  </p:cNvSpPr>
                  <p:nvPr/>
                </p:nvSpPr>
                <p:spPr bwMode="auto">
                  <a:xfrm>
                    <a:off x="3813" y="1248"/>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5522" name="Rectangle 162">
                    <a:extLst>
                      <a:ext uri="{FF2B5EF4-FFF2-40B4-BE49-F238E27FC236}">
                        <a16:creationId xmlns:a16="http://schemas.microsoft.com/office/drawing/2014/main" xmlns="" id="{E11BCC98-5B8E-418E-A7D1-DD883809692B}"/>
                      </a:ext>
                    </a:extLst>
                  </p:cNvPr>
                  <p:cNvSpPr>
                    <a:spLocks noChangeArrowheads="1"/>
                  </p:cNvSpPr>
                  <p:nvPr/>
                </p:nvSpPr>
                <p:spPr bwMode="auto">
                  <a:xfrm>
                    <a:off x="3770" y="1248"/>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23" name="Group 163">
                  <a:extLst>
                    <a:ext uri="{FF2B5EF4-FFF2-40B4-BE49-F238E27FC236}">
                      <a16:creationId xmlns:a16="http://schemas.microsoft.com/office/drawing/2014/main" xmlns="" id="{AD570D32-70B0-422E-AF7F-F30801F1BBDF}"/>
                    </a:ext>
                  </a:extLst>
                </p:cNvPr>
                <p:cNvGrpSpPr>
                  <a:grpSpLocks/>
                </p:cNvGrpSpPr>
                <p:nvPr/>
              </p:nvGrpSpPr>
              <p:grpSpPr bwMode="auto">
                <a:xfrm>
                  <a:off x="3039" y="2806"/>
                  <a:ext cx="482" cy="253"/>
                  <a:chOff x="2182" y="1632"/>
                  <a:chExt cx="358" cy="384"/>
                </a:xfrm>
              </p:grpSpPr>
              <p:sp>
                <p:nvSpPr>
                  <p:cNvPr id="15524" name="Rectangle 164">
                    <a:extLst>
                      <a:ext uri="{FF2B5EF4-FFF2-40B4-BE49-F238E27FC236}">
                        <a16:creationId xmlns:a16="http://schemas.microsoft.com/office/drawing/2014/main" xmlns="" id="{46C4F529-3196-4BD5-8970-8CA508C998FC}"/>
                      </a:ext>
                    </a:extLst>
                  </p:cNvPr>
                  <p:cNvSpPr>
                    <a:spLocks noChangeArrowheads="1"/>
                  </p:cNvSpPr>
                  <p:nvPr/>
                </p:nvSpPr>
                <p:spPr bwMode="auto">
                  <a:xfrm>
                    <a:off x="2225"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45</a:t>
                    </a:r>
                  </a:p>
                  <a:p>
                    <a:pPr algn="ctr" eaLnBrk="0" hangingPunct="0"/>
                    <a:endParaRPr lang="en-US" altLang="zh-CN" b="1"/>
                  </a:p>
                </p:txBody>
              </p:sp>
              <p:sp>
                <p:nvSpPr>
                  <p:cNvPr id="15525" name="Rectangle 165">
                    <a:extLst>
                      <a:ext uri="{FF2B5EF4-FFF2-40B4-BE49-F238E27FC236}">
                        <a16:creationId xmlns:a16="http://schemas.microsoft.com/office/drawing/2014/main" xmlns="" id="{F8DD40BD-AEA0-4A60-8D0B-9C853EA00A19}"/>
                      </a:ext>
                    </a:extLst>
                  </p:cNvPr>
                  <p:cNvSpPr>
                    <a:spLocks noChangeArrowheads="1"/>
                  </p:cNvSpPr>
                  <p:nvPr/>
                </p:nvSpPr>
                <p:spPr bwMode="auto">
                  <a:xfrm>
                    <a:off x="2182"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26" name="Group 166">
                  <a:extLst>
                    <a:ext uri="{FF2B5EF4-FFF2-40B4-BE49-F238E27FC236}">
                      <a16:creationId xmlns:a16="http://schemas.microsoft.com/office/drawing/2014/main" xmlns="" id="{85A76E9B-23A2-46E2-8C88-16415A9793AB}"/>
                    </a:ext>
                  </a:extLst>
                </p:cNvPr>
                <p:cNvGrpSpPr>
                  <a:grpSpLocks/>
                </p:cNvGrpSpPr>
                <p:nvPr/>
              </p:nvGrpSpPr>
              <p:grpSpPr bwMode="auto">
                <a:xfrm>
                  <a:off x="3521" y="2806"/>
                  <a:ext cx="692" cy="253"/>
                  <a:chOff x="2540" y="1632"/>
                  <a:chExt cx="514" cy="384"/>
                </a:xfrm>
              </p:grpSpPr>
              <p:sp>
                <p:nvSpPr>
                  <p:cNvPr id="15527" name="Rectangle 167">
                    <a:extLst>
                      <a:ext uri="{FF2B5EF4-FFF2-40B4-BE49-F238E27FC236}">
                        <a16:creationId xmlns:a16="http://schemas.microsoft.com/office/drawing/2014/main" xmlns="" id="{0B3E0FBE-194B-46EC-81C1-E38060428E40}"/>
                      </a:ext>
                    </a:extLst>
                  </p:cNvPr>
                  <p:cNvSpPr>
                    <a:spLocks noChangeArrowheads="1"/>
                  </p:cNvSpPr>
                  <p:nvPr/>
                </p:nvSpPr>
                <p:spPr bwMode="auto">
                  <a:xfrm>
                    <a:off x="2583" y="1632"/>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19207</a:t>
                    </a:r>
                  </a:p>
                  <a:p>
                    <a:pPr algn="ctr" eaLnBrk="0" hangingPunct="0"/>
                    <a:endParaRPr lang="en-US" altLang="zh-CN" b="1"/>
                  </a:p>
                </p:txBody>
              </p:sp>
              <p:sp>
                <p:nvSpPr>
                  <p:cNvPr id="15528" name="Rectangle 168">
                    <a:extLst>
                      <a:ext uri="{FF2B5EF4-FFF2-40B4-BE49-F238E27FC236}">
                        <a16:creationId xmlns:a16="http://schemas.microsoft.com/office/drawing/2014/main" xmlns="" id="{6FDF7A4E-033E-4898-93C6-0091DDD613B6}"/>
                      </a:ext>
                    </a:extLst>
                  </p:cNvPr>
                  <p:cNvSpPr>
                    <a:spLocks noChangeArrowheads="1"/>
                  </p:cNvSpPr>
                  <p:nvPr/>
                </p:nvSpPr>
                <p:spPr bwMode="auto">
                  <a:xfrm>
                    <a:off x="2540" y="1632"/>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29" name="Group 169">
                  <a:extLst>
                    <a:ext uri="{FF2B5EF4-FFF2-40B4-BE49-F238E27FC236}">
                      <a16:creationId xmlns:a16="http://schemas.microsoft.com/office/drawing/2014/main" xmlns="" id="{CF601649-BE13-4E3E-BA0E-C508CC2B0B70}"/>
                    </a:ext>
                  </a:extLst>
                </p:cNvPr>
                <p:cNvGrpSpPr>
                  <a:grpSpLocks/>
                </p:cNvGrpSpPr>
                <p:nvPr/>
              </p:nvGrpSpPr>
              <p:grpSpPr bwMode="auto">
                <a:xfrm>
                  <a:off x="4213" y="2806"/>
                  <a:ext cx="483" cy="253"/>
                  <a:chOff x="3054" y="1632"/>
                  <a:chExt cx="358" cy="384"/>
                </a:xfrm>
              </p:grpSpPr>
              <p:sp>
                <p:nvSpPr>
                  <p:cNvPr id="15530" name="Rectangle 170">
                    <a:extLst>
                      <a:ext uri="{FF2B5EF4-FFF2-40B4-BE49-F238E27FC236}">
                        <a16:creationId xmlns:a16="http://schemas.microsoft.com/office/drawing/2014/main" xmlns="" id="{730D7170-A635-441A-B4A8-DC9F76F3FDFD}"/>
                      </a:ext>
                    </a:extLst>
                  </p:cNvPr>
                  <p:cNvSpPr>
                    <a:spLocks noChangeArrowheads="1"/>
                  </p:cNvSpPr>
                  <p:nvPr/>
                </p:nvSpPr>
                <p:spPr bwMode="auto">
                  <a:xfrm>
                    <a:off x="3097"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17</a:t>
                    </a:r>
                  </a:p>
                  <a:p>
                    <a:pPr algn="ctr" eaLnBrk="0" hangingPunct="0"/>
                    <a:endParaRPr lang="en-US" altLang="zh-CN" b="1"/>
                  </a:p>
                </p:txBody>
              </p:sp>
              <p:sp>
                <p:nvSpPr>
                  <p:cNvPr id="15531" name="Rectangle 171">
                    <a:extLst>
                      <a:ext uri="{FF2B5EF4-FFF2-40B4-BE49-F238E27FC236}">
                        <a16:creationId xmlns:a16="http://schemas.microsoft.com/office/drawing/2014/main" xmlns="" id="{431C149E-88DE-4AA4-A8E1-434260B77052}"/>
                      </a:ext>
                    </a:extLst>
                  </p:cNvPr>
                  <p:cNvSpPr>
                    <a:spLocks noChangeArrowheads="1"/>
                  </p:cNvSpPr>
                  <p:nvPr/>
                </p:nvSpPr>
                <p:spPr bwMode="auto">
                  <a:xfrm>
                    <a:off x="3054"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32" name="Group 172">
                  <a:extLst>
                    <a:ext uri="{FF2B5EF4-FFF2-40B4-BE49-F238E27FC236}">
                      <a16:creationId xmlns:a16="http://schemas.microsoft.com/office/drawing/2014/main" xmlns="" id="{62E38477-E740-4EC3-B319-92A7C64E1764}"/>
                    </a:ext>
                  </a:extLst>
                </p:cNvPr>
                <p:cNvGrpSpPr>
                  <a:grpSpLocks/>
                </p:cNvGrpSpPr>
                <p:nvPr/>
              </p:nvGrpSpPr>
              <p:grpSpPr bwMode="auto">
                <a:xfrm>
                  <a:off x="4696" y="2806"/>
                  <a:ext cx="482" cy="253"/>
                  <a:chOff x="3412" y="1632"/>
                  <a:chExt cx="358" cy="384"/>
                </a:xfrm>
              </p:grpSpPr>
              <p:sp>
                <p:nvSpPr>
                  <p:cNvPr id="15533" name="Rectangle 173">
                    <a:extLst>
                      <a:ext uri="{FF2B5EF4-FFF2-40B4-BE49-F238E27FC236}">
                        <a16:creationId xmlns:a16="http://schemas.microsoft.com/office/drawing/2014/main" xmlns="" id="{7E816B58-9331-406B-8386-557A54DAAC77}"/>
                      </a:ext>
                    </a:extLst>
                  </p:cNvPr>
                  <p:cNvSpPr>
                    <a:spLocks noChangeArrowheads="1"/>
                  </p:cNvSpPr>
                  <p:nvPr/>
                </p:nvSpPr>
                <p:spPr bwMode="auto">
                  <a:xfrm>
                    <a:off x="3455"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0</a:t>
                    </a:r>
                  </a:p>
                  <a:p>
                    <a:pPr algn="ctr" eaLnBrk="0" hangingPunct="0"/>
                    <a:endParaRPr lang="en-US" altLang="zh-CN" b="1" dirty="0"/>
                  </a:p>
                </p:txBody>
              </p:sp>
              <p:sp>
                <p:nvSpPr>
                  <p:cNvPr id="15534" name="Rectangle 174">
                    <a:extLst>
                      <a:ext uri="{FF2B5EF4-FFF2-40B4-BE49-F238E27FC236}">
                        <a16:creationId xmlns:a16="http://schemas.microsoft.com/office/drawing/2014/main" xmlns="" id="{EF5390A1-C70B-4068-B559-F88CA1995B10}"/>
                      </a:ext>
                    </a:extLst>
                  </p:cNvPr>
                  <p:cNvSpPr>
                    <a:spLocks noChangeArrowheads="1"/>
                  </p:cNvSpPr>
                  <p:nvPr/>
                </p:nvSpPr>
                <p:spPr bwMode="auto">
                  <a:xfrm>
                    <a:off x="3412"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35" name="Group 175">
                  <a:extLst>
                    <a:ext uri="{FF2B5EF4-FFF2-40B4-BE49-F238E27FC236}">
                      <a16:creationId xmlns:a16="http://schemas.microsoft.com/office/drawing/2014/main" xmlns="" id="{A8D48FBA-0D2F-4780-83B5-4FE7A12C5F6D}"/>
                    </a:ext>
                  </a:extLst>
                </p:cNvPr>
                <p:cNvGrpSpPr>
                  <a:grpSpLocks/>
                </p:cNvGrpSpPr>
                <p:nvPr/>
              </p:nvGrpSpPr>
              <p:grpSpPr bwMode="auto">
                <a:xfrm>
                  <a:off x="5178" y="2806"/>
                  <a:ext cx="482" cy="253"/>
                  <a:chOff x="3770" y="1632"/>
                  <a:chExt cx="358" cy="384"/>
                </a:xfrm>
              </p:grpSpPr>
              <p:sp>
                <p:nvSpPr>
                  <p:cNvPr id="15536" name="Rectangle 176">
                    <a:extLst>
                      <a:ext uri="{FF2B5EF4-FFF2-40B4-BE49-F238E27FC236}">
                        <a16:creationId xmlns:a16="http://schemas.microsoft.com/office/drawing/2014/main" xmlns="" id="{04C77A46-068A-48F1-A4C8-43BAF608C119}"/>
                      </a:ext>
                    </a:extLst>
                  </p:cNvPr>
                  <p:cNvSpPr>
                    <a:spLocks noChangeArrowheads="1"/>
                  </p:cNvSpPr>
                  <p:nvPr/>
                </p:nvSpPr>
                <p:spPr bwMode="auto">
                  <a:xfrm>
                    <a:off x="3813" y="1632"/>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2</a:t>
                    </a:r>
                  </a:p>
                  <a:p>
                    <a:pPr algn="ctr" eaLnBrk="0" hangingPunct="0"/>
                    <a:endParaRPr lang="en-US" altLang="zh-CN" b="1"/>
                  </a:p>
                </p:txBody>
              </p:sp>
              <p:sp>
                <p:nvSpPr>
                  <p:cNvPr id="15537" name="Rectangle 177">
                    <a:extLst>
                      <a:ext uri="{FF2B5EF4-FFF2-40B4-BE49-F238E27FC236}">
                        <a16:creationId xmlns:a16="http://schemas.microsoft.com/office/drawing/2014/main" xmlns="" id="{5ABDFC79-191C-45A0-8E73-6D923EAF66B3}"/>
                      </a:ext>
                    </a:extLst>
                  </p:cNvPr>
                  <p:cNvSpPr>
                    <a:spLocks noChangeArrowheads="1"/>
                  </p:cNvSpPr>
                  <p:nvPr/>
                </p:nvSpPr>
                <p:spPr bwMode="auto">
                  <a:xfrm>
                    <a:off x="3770" y="1632"/>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38" name="Group 178">
                  <a:extLst>
                    <a:ext uri="{FF2B5EF4-FFF2-40B4-BE49-F238E27FC236}">
                      <a16:creationId xmlns:a16="http://schemas.microsoft.com/office/drawing/2014/main" xmlns="" id="{342B7F7E-E6E4-4B2F-958A-4260C3F5BDA7}"/>
                    </a:ext>
                  </a:extLst>
                </p:cNvPr>
                <p:cNvGrpSpPr>
                  <a:grpSpLocks/>
                </p:cNvGrpSpPr>
                <p:nvPr/>
              </p:nvGrpSpPr>
              <p:grpSpPr bwMode="auto">
                <a:xfrm>
                  <a:off x="3039" y="3059"/>
                  <a:ext cx="482" cy="253"/>
                  <a:chOff x="2182" y="2016"/>
                  <a:chExt cx="358" cy="384"/>
                </a:xfrm>
              </p:grpSpPr>
              <p:sp>
                <p:nvSpPr>
                  <p:cNvPr id="15539" name="Rectangle 179">
                    <a:extLst>
                      <a:ext uri="{FF2B5EF4-FFF2-40B4-BE49-F238E27FC236}">
                        <a16:creationId xmlns:a16="http://schemas.microsoft.com/office/drawing/2014/main" xmlns="" id="{EAE72DAA-142D-4C7C-A44D-EB088FB917BB}"/>
                      </a:ext>
                    </a:extLst>
                  </p:cNvPr>
                  <p:cNvSpPr>
                    <a:spLocks noChangeArrowheads="1"/>
                  </p:cNvSpPr>
                  <p:nvPr/>
                </p:nvSpPr>
                <p:spPr bwMode="auto">
                  <a:xfrm>
                    <a:off x="2225"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46</a:t>
                    </a:r>
                  </a:p>
                  <a:p>
                    <a:pPr algn="ctr" eaLnBrk="0" hangingPunct="0"/>
                    <a:endParaRPr lang="en-US" altLang="zh-CN" b="1" dirty="0"/>
                  </a:p>
                </p:txBody>
              </p:sp>
              <p:sp>
                <p:nvSpPr>
                  <p:cNvPr id="15540" name="Rectangle 180">
                    <a:extLst>
                      <a:ext uri="{FF2B5EF4-FFF2-40B4-BE49-F238E27FC236}">
                        <a16:creationId xmlns:a16="http://schemas.microsoft.com/office/drawing/2014/main" xmlns="" id="{8F6402B2-98CF-469E-9FD6-B75B12F9397D}"/>
                      </a:ext>
                    </a:extLst>
                  </p:cNvPr>
                  <p:cNvSpPr>
                    <a:spLocks noChangeArrowheads="1"/>
                  </p:cNvSpPr>
                  <p:nvPr/>
                </p:nvSpPr>
                <p:spPr bwMode="auto">
                  <a:xfrm>
                    <a:off x="2182"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41" name="Group 181">
                  <a:extLst>
                    <a:ext uri="{FF2B5EF4-FFF2-40B4-BE49-F238E27FC236}">
                      <a16:creationId xmlns:a16="http://schemas.microsoft.com/office/drawing/2014/main" xmlns="" id="{D5AF72ED-6AA3-4616-9CE6-9A942625B948}"/>
                    </a:ext>
                  </a:extLst>
                </p:cNvPr>
                <p:cNvGrpSpPr>
                  <a:grpSpLocks/>
                </p:cNvGrpSpPr>
                <p:nvPr/>
              </p:nvGrpSpPr>
              <p:grpSpPr bwMode="auto">
                <a:xfrm>
                  <a:off x="3521" y="3059"/>
                  <a:ext cx="692" cy="253"/>
                  <a:chOff x="2540" y="2016"/>
                  <a:chExt cx="514" cy="384"/>
                </a:xfrm>
              </p:grpSpPr>
              <p:sp>
                <p:nvSpPr>
                  <p:cNvPr id="15542" name="Rectangle 182">
                    <a:extLst>
                      <a:ext uri="{FF2B5EF4-FFF2-40B4-BE49-F238E27FC236}">
                        <a16:creationId xmlns:a16="http://schemas.microsoft.com/office/drawing/2014/main" xmlns="" id="{81BB3D65-85B5-46B8-98FB-1A3330546551}"/>
                      </a:ext>
                    </a:extLst>
                  </p:cNvPr>
                  <p:cNvSpPr>
                    <a:spLocks noChangeArrowheads="1"/>
                  </p:cNvSpPr>
                  <p:nvPr/>
                </p:nvSpPr>
                <p:spPr bwMode="auto">
                  <a:xfrm>
                    <a:off x="2583" y="2016"/>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19346</a:t>
                    </a:r>
                  </a:p>
                  <a:p>
                    <a:pPr algn="ctr" eaLnBrk="0" hangingPunct="0"/>
                    <a:endParaRPr lang="en-US" altLang="zh-CN" b="1"/>
                  </a:p>
                </p:txBody>
              </p:sp>
              <p:sp>
                <p:nvSpPr>
                  <p:cNvPr id="15543" name="Rectangle 183">
                    <a:extLst>
                      <a:ext uri="{FF2B5EF4-FFF2-40B4-BE49-F238E27FC236}">
                        <a16:creationId xmlns:a16="http://schemas.microsoft.com/office/drawing/2014/main" xmlns="" id="{EDE6BC24-60C2-499C-BE97-AB312A76B364}"/>
                      </a:ext>
                    </a:extLst>
                  </p:cNvPr>
                  <p:cNvSpPr>
                    <a:spLocks noChangeArrowheads="1"/>
                  </p:cNvSpPr>
                  <p:nvPr/>
                </p:nvSpPr>
                <p:spPr bwMode="auto">
                  <a:xfrm>
                    <a:off x="2540" y="2016"/>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44" name="Group 184">
                  <a:extLst>
                    <a:ext uri="{FF2B5EF4-FFF2-40B4-BE49-F238E27FC236}">
                      <a16:creationId xmlns:a16="http://schemas.microsoft.com/office/drawing/2014/main" xmlns="" id="{C13D0C68-5469-472A-907A-7F08CDF6049E}"/>
                    </a:ext>
                  </a:extLst>
                </p:cNvPr>
                <p:cNvGrpSpPr>
                  <a:grpSpLocks/>
                </p:cNvGrpSpPr>
                <p:nvPr/>
              </p:nvGrpSpPr>
              <p:grpSpPr bwMode="auto">
                <a:xfrm>
                  <a:off x="4213" y="3059"/>
                  <a:ext cx="483" cy="253"/>
                  <a:chOff x="3054" y="2016"/>
                  <a:chExt cx="358" cy="384"/>
                </a:xfrm>
              </p:grpSpPr>
              <p:sp>
                <p:nvSpPr>
                  <p:cNvPr id="15545" name="Rectangle 185">
                    <a:extLst>
                      <a:ext uri="{FF2B5EF4-FFF2-40B4-BE49-F238E27FC236}">
                        <a16:creationId xmlns:a16="http://schemas.microsoft.com/office/drawing/2014/main" xmlns="" id="{AB994749-F2D9-403E-B0E9-CF67CF609333}"/>
                      </a:ext>
                    </a:extLst>
                  </p:cNvPr>
                  <p:cNvSpPr>
                    <a:spLocks noChangeArrowheads="1"/>
                  </p:cNvSpPr>
                  <p:nvPr/>
                </p:nvSpPr>
                <p:spPr bwMode="auto">
                  <a:xfrm>
                    <a:off x="3097"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20</a:t>
                    </a:r>
                  </a:p>
                  <a:p>
                    <a:pPr algn="ctr" eaLnBrk="0" hangingPunct="0"/>
                    <a:endParaRPr lang="en-US" altLang="zh-CN" b="1"/>
                  </a:p>
                </p:txBody>
              </p:sp>
              <p:sp>
                <p:nvSpPr>
                  <p:cNvPr id="15546" name="Rectangle 186">
                    <a:extLst>
                      <a:ext uri="{FF2B5EF4-FFF2-40B4-BE49-F238E27FC236}">
                        <a16:creationId xmlns:a16="http://schemas.microsoft.com/office/drawing/2014/main" xmlns="" id="{E46D3E26-DBF3-4537-96F9-5E645F0AE0DF}"/>
                      </a:ext>
                    </a:extLst>
                  </p:cNvPr>
                  <p:cNvSpPr>
                    <a:spLocks noChangeArrowheads="1"/>
                  </p:cNvSpPr>
                  <p:nvPr/>
                </p:nvSpPr>
                <p:spPr bwMode="auto">
                  <a:xfrm>
                    <a:off x="3054"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47" name="Group 187">
                  <a:extLst>
                    <a:ext uri="{FF2B5EF4-FFF2-40B4-BE49-F238E27FC236}">
                      <a16:creationId xmlns:a16="http://schemas.microsoft.com/office/drawing/2014/main" xmlns="" id="{4D596D26-8038-4E2D-B0BF-8DFC94B39487}"/>
                    </a:ext>
                  </a:extLst>
                </p:cNvPr>
                <p:cNvGrpSpPr>
                  <a:grpSpLocks/>
                </p:cNvGrpSpPr>
                <p:nvPr/>
              </p:nvGrpSpPr>
              <p:grpSpPr bwMode="auto">
                <a:xfrm>
                  <a:off x="4696" y="3059"/>
                  <a:ext cx="482" cy="253"/>
                  <a:chOff x="3412" y="2016"/>
                  <a:chExt cx="358" cy="384"/>
                </a:xfrm>
              </p:grpSpPr>
              <p:sp>
                <p:nvSpPr>
                  <p:cNvPr id="15548" name="Rectangle 188">
                    <a:extLst>
                      <a:ext uri="{FF2B5EF4-FFF2-40B4-BE49-F238E27FC236}">
                        <a16:creationId xmlns:a16="http://schemas.microsoft.com/office/drawing/2014/main" xmlns="" id="{6378C603-8920-4090-9F14-7739BB2FFE12}"/>
                      </a:ext>
                    </a:extLst>
                  </p:cNvPr>
                  <p:cNvSpPr>
                    <a:spLocks noChangeArrowheads="1"/>
                  </p:cNvSpPr>
                  <p:nvPr/>
                </p:nvSpPr>
                <p:spPr bwMode="auto">
                  <a:xfrm>
                    <a:off x="3455"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0</a:t>
                    </a:r>
                  </a:p>
                  <a:p>
                    <a:pPr algn="ctr" eaLnBrk="0" hangingPunct="0"/>
                    <a:endParaRPr lang="en-US" altLang="zh-CN" b="1"/>
                  </a:p>
                </p:txBody>
              </p:sp>
              <p:sp>
                <p:nvSpPr>
                  <p:cNvPr id="15549" name="Rectangle 189">
                    <a:extLst>
                      <a:ext uri="{FF2B5EF4-FFF2-40B4-BE49-F238E27FC236}">
                        <a16:creationId xmlns:a16="http://schemas.microsoft.com/office/drawing/2014/main" xmlns="" id="{FE5E7E49-8C43-453E-A9E9-227EC67C995F}"/>
                      </a:ext>
                    </a:extLst>
                  </p:cNvPr>
                  <p:cNvSpPr>
                    <a:spLocks noChangeArrowheads="1"/>
                  </p:cNvSpPr>
                  <p:nvPr/>
                </p:nvSpPr>
                <p:spPr bwMode="auto">
                  <a:xfrm>
                    <a:off x="3412"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550" name="Group 190">
                  <a:extLst>
                    <a:ext uri="{FF2B5EF4-FFF2-40B4-BE49-F238E27FC236}">
                      <a16:creationId xmlns:a16="http://schemas.microsoft.com/office/drawing/2014/main" xmlns="" id="{776736CF-ADE4-4A15-B96D-CDCCE3D49C45}"/>
                    </a:ext>
                  </a:extLst>
                </p:cNvPr>
                <p:cNvGrpSpPr>
                  <a:grpSpLocks/>
                </p:cNvGrpSpPr>
                <p:nvPr/>
              </p:nvGrpSpPr>
              <p:grpSpPr bwMode="auto">
                <a:xfrm>
                  <a:off x="5178" y="3059"/>
                  <a:ext cx="482" cy="253"/>
                  <a:chOff x="3770" y="2016"/>
                  <a:chExt cx="358" cy="384"/>
                </a:xfrm>
              </p:grpSpPr>
              <p:sp>
                <p:nvSpPr>
                  <p:cNvPr id="15551" name="Rectangle 191">
                    <a:extLst>
                      <a:ext uri="{FF2B5EF4-FFF2-40B4-BE49-F238E27FC236}">
                        <a16:creationId xmlns:a16="http://schemas.microsoft.com/office/drawing/2014/main" xmlns="" id="{6E7B6920-7EE2-41AC-9EF1-97108708647A}"/>
                      </a:ext>
                    </a:extLst>
                  </p:cNvPr>
                  <p:cNvSpPr>
                    <a:spLocks noChangeArrowheads="1"/>
                  </p:cNvSpPr>
                  <p:nvPr/>
                </p:nvSpPr>
                <p:spPr bwMode="auto">
                  <a:xfrm>
                    <a:off x="3813"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1</a:t>
                    </a:r>
                  </a:p>
                  <a:p>
                    <a:pPr algn="ctr" eaLnBrk="0" hangingPunct="0"/>
                    <a:endParaRPr lang="en-US" altLang="zh-CN" b="1"/>
                  </a:p>
                </p:txBody>
              </p:sp>
              <p:sp>
                <p:nvSpPr>
                  <p:cNvPr id="15552" name="Rectangle 192">
                    <a:extLst>
                      <a:ext uri="{FF2B5EF4-FFF2-40B4-BE49-F238E27FC236}">
                        <a16:creationId xmlns:a16="http://schemas.microsoft.com/office/drawing/2014/main" xmlns="" id="{85AFB1C2-B784-412B-A782-49422F6C1F67}"/>
                      </a:ext>
                    </a:extLst>
                  </p:cNvPr>
                  <p:cNvSpPr>
                    <a:spLocks noChangeArrowheads="1"/>
                  </p:cNvSpPr>
                  <p:nvPr/>
                </p:nvSpPr>
                <p:spPr bwMode="auto">
                  <a:xfrm>
                    <a:off x="3770"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5553" name="Text Box 193">
              <a:extLst>
                <a:ext uri="{FF2B5EF4-FFF2-40B4-BE49-F238E27FC236}">
                  <a16:creationId xmlns:a16="http://schemas.microsoft.com/office/drawing/2014/main" xmlns="" id="{39C1C4C0-EA75-45C7-A59C-6C0542546FA9}"/>
                </a:ext>
              </a:extLst>
            </p:cNvPr>
            <p:cNvSpPr txBox="1">
              <a:spLocks noChangeArrowheads="1"/>
            </p:cNvSpPr>
            <p:nvPr/>
          </p:nvSpPr>
          <p:spPr bwMode="auto">
            <a:xfrm>
              <a:off x="1251" y="1353"/>
              <a:ext cx="31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46</a:t>
              </a:r>
              <a:r>
                <a:rPr lang="zh-CN" altLang="en-US" sz="2800" b="1" dirty="0">
                  <a:latin typeface="宋体" panose="02010600030101010101" pitchFamily="2" charset="-122"/>
                </a:rPr>
                <a:t>名软件开发人员的档案资料</a:t>
              </a:r>
              <a:r>
                <a:rPr lang="zh-CN" altLang="en-US" sz="2800" b="1" dirty="0"/>
                <a:t> </a:t>
              </a:r>
            </a:p>
          </p:txBody>
        </p:sp>
        <p:grpSp>
          <p:nvGrpSpPr>
            <p:cNvPr id="15555" name="Group 195">
              <a:extLst>
                <a:ext uri="{FF2B5EF4-FFF2-40B4-BE49-F238E27FC236}">
                  <a16:creationId xmlns:a16="http://schemas.microsoft.com/office/drawing/2014/main" xmlns="" id="{3B2DDD1C-71FD-47DF-A55F-2E18F2414AD1}"/>
                </a:ext>
              </a:extLst>
            </p:cNvPr>
            <p:cNvGrpSpPr>
              <a:grpSpLocks/>
            </p:cNvGrpSpPr>
            <p:nvPr/>
          </p:nvGrpSpPr>
          <p:grpSpPr bwMode="auto">
            <a:xfrm>
              <a:off x="612" y="3158"/>
              <a:ext cx="726" cy="244"/>
              <a:chOff x="1230" y="2016"/>
              <a:chExt cx="358" cy="384"/>
            </a:xfrm>
          </p:grpSpPr>
          <p:sp>
            <p:nvSpPr>
              <p:cNvPr id="15556" name="Rectangle 196">
                <a:extLst>
                  <a:ext uri="{FF2B5EF4-FFF2-40B4-BE49-F238E27FC236}">
                    <a16:creationId xmlns:a16="http://schemas.microsoft.com/office/drawing/2014/main" xmlns="" id="{DEEB2404-C6EC-466C-9B8E-BB83EDC18AA0}"/>
                  </a:ext>
                </a:extLst>
              </p:cNvPr>
              <p:cNvSpPr>
                <a:spLocks noChangeArrowheads="1"/>
              </p:cNvSpPr>
              <p:nvPr/>
            </p:nvSpPr>
            <p:spPr bwMode="auto">
              <a:xfrm>
                <a:off x="1273" y="2016"/>
                <a:ext cx="2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ym typeface="Symbol" panose="05050102010706020507" pitchFamily="18" charset="2"/>
                  </a:rPr>
                  <a:t></a:t>
                </a:r>
                <a:endParaRPr lang="en-US" altLang="zh-CN" b="1"/>
              </a:p>
              <a:p>
                <a:pPr algn="ctr" eaLnBrk="0" hangingPunct="0"/>
                <a:endParaRPr lang="en-US" altLang="zh-CN" b="1"/>
              </a:p>
            </p:txBody>
          </p:sp>
          <p:sp>
            <p:nvSpPr>
              <p:cNvPr id="15557" name="Rectangle 197">
                <a:extLst>
                  <a:ext uri="{FF2B5EF4-FFF2-40B4-BE49-F238E27FC236}">
                    <a16:creationId xmlns:a16="http://schemas.microsoft.com/office/drawing/2014/main" xmlns="" id="{FC77EAB6-D10E-4524-88D8-B25C358F58B8}"/>
                  </a:ext>
                </a:extLst>
              </p:cNvPr>
              <p:cNvSpPr>
                <a:spLocks noChangeArrowheads="1"/>
              </p:cNvSpPr>
              <p:nvPr/>
            </p:nvSpPr>
            <p:spPr bwMode="auto">
              <a:xfrm>
                <a:off x="1230" y="2016"/>
                <a:ext cx="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91" name="Rectangle 2">
            <a:extLst>
              <a:ext uri="{FF2B5EF4-FFF2-40B4-BE49-F238E27FC236}">
                <a16:creationId xmlns:a16="http://schemas.microsoft.com/office/drawing/2014/main" xmlns="" id="{15EB4256-BCCB-4109-AA21-F840F14640D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3" name="Picture 2" descr="http://www.scut.edu.cn/publish2/news/intro/logo/resource/1smevus1otq84b.jpg">
            <a:extLst>
              <a:ext uri="{FF2B5EF4-FFF2-40B4-BE49-F238E27FC236}">
                <a16:creationId xmlns:a16="http://schemas.microsoft.com/office/drawing/2014/main" xmlns="" id="{79E64C2C-4BD1-40DF-B97D-C87A838F16D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96" name="矩形 195">
            <a:extLst>
              <a:ext uri="{FF2B5EF4-FFF2-40B4-BE49-F238E27FC236}">
                <a16:creationId xmlns:a16="http://schemas.microsoft.com/office/drawing/2014/main" xmlns="" id="{A127405A-6366-448C-A710-DA5D96216BAB}"/>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xmlns="" id="{0FCE21B4-9C3E-4BBA-9627-DF603469CCF5}"/>
              </a:ext>
            </a:extLst>
          </p:cNvPr>
          <p:cNvSpPr txBox="1">
            <a:spLocks noChangeArrowheads="1"/>
          </p:cNvSpPr>
          <p:nvPr/>
        </p:nvSpPr>
        <p:spPr bwMode="auto">
          <a:xfrm>
            <a:off x="107504" y="915821"/>
            <a:ext cx="2319338" cy="57943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楷体_GB2312" pitchFamily="1" charset="-122"/>
                <a:ea typeface="楷体_GB2312" pitchFamily="1" charset="-122"/>
              </a:rPr>
              <a:t>分析与假设 </a:t>
            </a:r>
          </a:p>
        </p:txBody>
      </p:sp>
      <p:sp>
        <p:nvSpPr>
          <p:cNvPr id="16387" name="Text Box 3">
            <a:extLst>
              <a:ext uri="{FF2B5EF4-FFF2-40B4-BE49-F238E27FC236}">
                <a16:creationId xmlns:a16="http://schemas.microsoft.com/office/drawing/2014/main" xmlns="" id="{72313E5E-DEDD-4D15-AD7D-05D401013CBB}"/>
              </a:ext>
            </a:extLst>
          </p:cNvPr>
          <p:cNvSpPr txBox="1">
            <a:spLocks noChangeArrowheads="1"/>
          </p:cNvSpPr>
          <p:nvPr/>
        </p:nvSpPr>
        <p:spPr bwMode="auto">
          <a:xfrm>
            <a:off x="2819400" y="955357"/>
            <a:ext cx="4111625" cy="519113"/>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a:t>y~ </a:t>
            </a:r>
            <a:r>
              <a:rPr lang="zh-CN" altLang="en-US" sz="2800" b="1" dirty="0">
                <a:latin typeface="宋体" panose="02010600030101010101" pitchFamily="2" charset="-122"/>
              </a:rPr>
              <a:t>薪金，</a:t>
            </a:r>
            <a:r>
              <a:rPr lang="en-US" altLang="zh-CN" sz="2800" b="1" i="1" dirty="0"/>
              <a:t>x</a:t>
            </a:r>
            <a:r>
              <a:rPr lang="en-US" altLang="zh-CN" sz="2800" b="1" baseline="-30000" dirty="0"/>
              <a:t>1 </a:t>
            </a:r>
            <a:r>
              <a:rPr lang="en-US" altLang="zh-CN" sz="2800" b="1" i="1" dirty="0"/>
              <a:t>~</a:t>
            </a:r>
            <a:r>
              <a:rPr lang="zh-CN" altLang="en-US" sz="2800" b="1" dirty="0">
                <a:solidFill>
                  <a:srgbClr val="FF0000"/>
                </a:solidFill>
                <a:latin typeface="宋体" panose="02010600030101010101" pitchFamily="2" charset="-122"/>
              </a:rPr>
              <a:t>资历</a:t>
            </a:r>
            <a:r>
              <a:rPr lang="zh-CN" altLang="en-US" sz="2800" b="1" dirty="0">
                <a:latin typeface="宋体" panose="02010600030101010101" pitchFamily="2" charset="-122"/>
              </a:rPr>
              <a:t>（年）</a:t>
            </a:r>
          </a:p>
        </p:txBody>
      </p:sp>
      <p:sp>
        <p:nvSpPr>
          <p:cNvPr id="16388" name="Text Box 4">
            <a:extLst>
              <a:ext uri="{FF2B5EF4-FFF2-40B4-BE49-F238E27FC236}">
                <a16:creationId xmlns:a16="http://schemas.microsoft.com/office/drawing/2014/main" xmlns="" id="{45BDF942-C60C-46B2-9EA0-5FA02255EE7C}"/>
              </a:ext>
            </a:extLst>
          </p:cNvPr>
          <p:cNvSpPr txBox="1">
            <a:spLocks noChangeArrowheads="1"/>
          </p:cNvSpPr>
          <p:nvPr/>
        </p:nvSpPr>
        <p:spPr bwMode="auto">
          <a:xfrm>
            <a:off x="1104900" y="1493671"/>
            <a:ext cx="6019800" cy="51911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a:t>x</a:t>
            </a:r>
            <a:r>
              <a:rPr lang="en-US" altLang="zh-CN" sz="2800" b="1" baseline="-30000" dirty="0"/>
              <a:t>2 </a:t>
            </a:r>
            <a:r>
              <a:rPr lang="en-US" altLang="zh-CN" sz="2800" b="1" dirty="0">
                <a:latin typeface="宋体" panose="02010600030101010101" pitchFamily="2" charset="-122"/>
              </a:rPr>
              <a:t>=</a:t>
            </a:r>
            <a:r>
              <a:rPr lang="en-US" altLang="zh-CN" sz="2800" b="1" baseline="-30000" dirty="0"/>
              <a:t> </a:t>
            </a:r>
            <a:r>
              <a:rPr lang="en-US" altLang="zh-CN" sz="2800" b="1" dirty="0">
                <a:cs typeface="Courier New" panose="02070309020205020404" pitchFamily="49" charset="0"/>
              </a:rPr>
              <a:t>1</a:t>
            </a:r>
            <a:r>
              <a:rPr lang="en-US" altLang="zh-CN" sz="2800" b="1" i="1" dirty="0"/>
              <a:t>~ </a:t>
            </a:r>
            <a:r>
              <a:rPr lang="zh-CN" altLang="en-US" sz="2800" b="1" dirty="0">
                <a:solidFill>
                  <a:srgbClr val="FF0000"/>
                </a:solidFill>
                <a:latin typeface="宋体" panose="02010600030101010101" pitchFamily="2" charset="-122"/>
              </a:rPr>
              <a:t>管理人员</a:t>
            </a:r>
            <a:r>
              <a:rPr lang="zh-CN" altLang="en-US" sz="2800" b="1" dirty="0">
                <a:latin typeface="宋体" panose="02010600030101010101" pitchFamily="2" charset="-122"/>
              </a:rPr>
              <a:t>，</a:t>
            </a:r>
            <a:r>
              <a:rPr lang="en-US" altLang="zh-CN" sz="2800" b="1" i="1" dirty="0"/>
              <a:t>x</a:t>
            </a:r>
            <a:r>
              <a:rPr lang="en-US" altLang="zh-CN" sz="2800" b="1" baseline="-30000" dirty="0"/>
              <a:t>2 </a:t>
            </a:r>
            <a:r>
              <a:rPr lang="en-US" altLang="zh-CN" sz="2800" b="1" dirty="0">
                <a:latin typeface="宋体" panose="02010600030101010101" pitchFamily="2" charset="-122"/>
              </a:rPr>
              <a:t>=</a:t>
            </a:r>
            <a:r>
              <a:rPr lang="en-US" altLang="zh-CN" sz="2800" b="1" baseline="-30000" dirty="0"/>
              <a:t> </a:t>
            </a:r>
            <a:r>
              <a:rPr lang="en-US" altLang="zh-CN" sz="2800" b="1" dirty="0">
                <a:cs typeface="Courier New" panose="02070309020205020404" pitchFamily="49" charset="0"/>
              </a:rPr>
              <a:t>0</a:t>
            </a:r>
            <a:r>
              <a:rPr lang="en-US" altLang="zh-CN" sz="2800" b="1" i="1" dirty="0"/>
              <a:t>~ </a:t>
            </a:r>
            <a:r>
              <a:rPr lang="zh-CN" altLang="en-US" sz="2800" b="1" dirty="0">
                <a:solidFill>
                  <a:srgbClr val="FF0000"/>
                </a:solidFill>
                <a:latin typeface="宋体" panose="02010600030101010101" pitchFamily="2" charset="-122"/>
              </a:rPr>
              <a:t>非管理人员</a:t>
            </a:r>
          </a:p>
        </p:txBody>
      </p:sp>
      <p:sp>
        <p:nvSpPr>
          <p:cNvPr id="16389" name="Rectangle 5">
            <a:extLst>
              <a:ext uri="{FF2B5EF4-FFF2-40B4-BE49-F238E27FC236}">
                <a16:creationId xmlns:a16="http://schemas.microsoft.com/office/drawing/2014/main" xmlns="" id="{88D0F671-3B84-407B-BA86-D40A6ACE56D5}"/>
              </a:ext>
            </a:extLst>
          </p:cNvPr>
          <p:cNvSpPr>
            <a:spLocks noChangeArrowheads="1"/>
          </p:cNvSpPr>
          <p:nvPr/>
        </p:nvSpPr>
        <p:spPr bwMode="auto">
          <a:xfrm>
            <a:off x="1600200" y="2111648"/>
            <a:ext cx="1371600" cy="16303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t>1</a:t>
            </a:r>
            <a:r>
              <a:rPr lang="en-US" altLang="zh-CN" sz="2800" b="1">
                <a:latin typeface="宋体" panose="02010600030101010101" pitchFamily="2" charset="-122"/>
              </a:rPr>
              <a:t>=</a:t>
            </a:r>
            <a:r>
              <a:rPr lang="zh-CN" altLang="en-US" sz="2800" b="1">
                <a:latin typeface="宋体" panose="02010600030101010101" pitchFamily="2" charset="-122"/>
              </a:rPr>
              <a:t>中学</a:t>
            </a:r>
            <a:r>
              <a:rPr lang="en-US" altLang="zh-CN" sz="2800" b="1"/>
              <a:t>2</a:t>
            </a:r>
            <a:r>
              <a:rPr lang="en-US" altLang="zh-CN" sz="2800" b="1">
                <a:latin typeface="宋体" panose="02010600030101010101" pitchFamily="2" charset="-122"/>
              </a:rPr>
              <a:t>=</a:t>
            </a:r>
            <a:r>
              <a:rPr lang="zh-CN" altLang="en-US" sz="2800" b="1">
                <a:latin typeface="宋体" panose="02010600030101010101" pitchFamily="2" charset="-122"/>
              </a:rPr>
              <a:t>大学</a:t>
            </a:r>
            <a:r>
              <a:rPr lang="en-US" altLang="zh-CN" sz="2800" b="1"/>
              <a:t>3</a:t>
            </a:r>
            <a:r>
              <a:rPr lang="en-US" altLang="zh-CN" sz="2800" b="1">
                <a:latin typeface="宋体" panose="02010600030101010101" pitchFamily="2" charset="-122"/>
              </a:rPr>
              <a:t>=</a:t>
            </a:r>
            <a:r>
              <a:rPr lang="zh-CN" altLang="en-US" sz="2800" b="1">
                <a:latin typeface="宋体" panose="02010600030101010101" pitchFamily="2" charset="-122"/>
              </a:rPr>
              <a:t>更高</a:t>
            </a:r>
          </a:p>
        </p:txBody>
      </p:sp>
      <p:graphicFrame>
        <p:nvGraphicFramePr>
          <p:cNvPr id="16390" name="Object 6">
            <a:extLst>
              <a:ext uri="{FF2B5EF4-FFF2-40B4-BE49-F238E27FC236}">
                <a16:creationId xmlns:a16="http://schemas.microsoft.com/office/drawing/2014/main" xmlns="" id="{3172E2E6-982A-4FA5-BC8E-F06B44FA83E1}"/>
              </a:ext>
            </a:extLst>
          </p:cNvPr>
          <p:cNvGraphicFramePr>
            <a:graphicFrameLocks noChangeAspect="1"/>
          </p:cNvGraphicFramePr>
          <p:nvPr/>
        </p:nvGraphicFramePr>
        <p:xfrm>
          <a:off x="3276600" y="1998663"/>
          <a:ext cx="1828800" cy="950912"/>
        </p:xfrm>
        <a:graphic>
          <a:graphicData uri="http://schemas.openxmlformats.org/presentationml/2006/ole">
            <mc:AlternateContent xmlns:mc="http://schemas.openxmlformats.org/markup-compatibility/2006">
              <mc:Choice xmlns:v="urn:schemas-microsoft-com:vml" Requires="v">
                <p:oleObj spid="_x0000_s124026" name="Equation" r:id="rId3" imgW="952087" imgH="482391" progId="Equation.DSMT4">
                  <p:embed/>
                </p:oleObj>
              </mc:Choice>
              <mc:Fallback>
                <p:oleObj name="Equation" r:id="rId3" imgW="952087" imgH="482391" progId="Equation.DSMT4">
                  <p:embed/>
                  <p:pic>
                    <p:nvPicPr>
                      <p:cNvPr id="16390" name="Object 6">
                        <a:extLst>
                          <a:ext uri="{FF2B5EF4-FFF2-40B4-BE49-F238E27FC236}">
                            <a16:creationId xmlns:a16="http://schemas.microsoft.com/office/drawing/2014/main" xmlns="" id="{3172E2E6-982A-4FA5-BC8E-F06B44FA8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98663"/>
                        <a:ext cx="182880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7">
            <a:extLst>
              <a:ext uri="{FF2B5EF4-FFF2-40B4-BE49-F238E27FC236}">
                <a16:creationId xmlns:a16="http://schemas.microsoft.com/office/drawing/2014/main" xmlns="" id="{38E086E3-3EBD-427A-B663-D6B8AE03F812}"/>
              </a:ext>
            </a:extLst>
          </p:cNvPr>
          <p:cNvGraphicFramePr>
            <a:graphicFrameLocks noChangeAspect="1"/>
          </p:cNvGraphicFramePr>
          <p:nvPr/>
        </p:nvGraphicFramePr>
        <p:xfrm>
          <a:off x="3276600" y="3026048"/>
          <a:ext cx="1828800" cy="973137"/>
        </p:xfrm>
        <a:graphic>
          <a:graphicData uri="http://schemas.openxmlformats.org/presentationml/2006/ole">
            <mc:AlternateContent xmlns:mc="http://schemas.openxmlformats.org/markup-compatibility/2006">
              <mc:Choice xmlns:v="urn:schemas-microsoft-com:vml" Requires="v">
                <p:oleObj spid="_x0000_s124027" r:id="rId5" imgW="977476" imgH="482391" progId="Equation.3">
                  <p:embed/>
                </p:oleObj>
              </mc:Choice>
              <mc:Fallback>
                <p:oleObj r:id="rId5" imgW="977476" imgH="482391" progId="Equation.3">
                  <p:embed/>
                  <p:pic>
                    <p:nvPicPr>
                      <p:cNvPr id="16391" name="Object 7">
                        <a:extLst>
                          <a:ext uri="{FF2B5EF4-FFF2-40B4-BE49-F238E27FC236}">
                            <a16:creationId xmlns:a16="http://schemas.microsoft.com/office/drawing/2014/main" xmlns="" id="{38E086E3-3EBD-427A-B663-D6B8AE03F8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026048"/>
                        <a:ext cx="1828800"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Text Box 8">
            <a:extLst>
              <a:ext uri="{FF2B5EF4-FFF2-40B4-BE49-F238E27FC236}">
                <a16:creationId xmlns:a16="http://schemas.microsoft.com/office/drawing/2014/main" xmlns="" id="{FF906A2D-CF34-4164-B470-675E7929837C}"/>
              </a:ext>
            </a:extLst>
          </p:cNvPr>
          <p:cNvSpPr txBox="1">
            <a:spLocks noChangeArrowheads="1"/>
          </p:cNvSpPr>
          <p:nvPr/>
        </p:nvSpPr>
        <p:spPr bwMode="auto">
          <a:xfrm>
            <a:off x="1524000" y="4092848"/>
            <a:ext cx="5715000" cy="12033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zh-CN" altLang="en-US" sz="2800" b="1" dirty="0">
                <a:latin typeface="宋体" panose="02010600030101010101" pitchFamily="2" charset="-122"/>
              </a:rPr>
              <a:t>资历每加一年薪金的增长是常数；</a:t>
            </a:r>
          </a:p>
          <a:p>
            <a:pPr>
              <a:lnSpc>
                <a:spcPct val="120000"/>
              </a:lnSpc>
              <a:spcBef>
                <a:spcPct val="20000"/>
              </a:spcBef>
            </a:pPr>
            <a:r>
              <a:rPr lang="zh-CN" altLang="en-US" sz="2800" b="1" dirty="0">
                <a:latin typeface="宋体" panose="02010600030101010101" pitchFamily="2" charset="-122"/>
              </a:rPr>
              <a:t>管理、教育、资历之间无交互作用</a:t>
            </a:r>
            <a:r>
              <a:rPr lang="zh-CN" altLang="en-US" sz="2800" b="1" dirty="0"/>
              <a:t> </a:t>
            </a:r>
          </a:p>
        </p:txBody>
      </p:sp>
      <p:sp>
        <p:nvSpPr>
          <p:cNvPr id="16393" name="Text Box 9">
            <a:extLst>
              <a:ext uri="{FF2B5EF4-FFF2-40B4-BE49-F238E27FC236}">
                <a16:creationId xmlns:a16="http://schemas.microsoft.com/office/drawing/2014/main" xmlns="" id="{58BB6B63-AED0-4DD0-AC66-5157398A3339}"/>
              </a:ext>
            </a:extLst>
          </p:cNvPr>
          <p:cNvSpPr txBox="1">
            <a:spLocks noChangeArrowheads="1"/>
          </p:cNvSpPr>
          <p:nvPr/>
        </p:nvSpPr>
        <p:spPr bwMode="auto">
          <a:xfrm>
            <a:off x="838200" y="2340248"/>
            <a:ext cx="533400" cy="95410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latin typeface="宋体" panose="02010600030101010101" pitchFamily="2" charset="-122"/>
              </a:rPr>
              <a:t>教育</a:t>
            </a:r>
            <a:endParaRPr lang="en-US" altLang="zh-CN" sz="2800" b="1" dirty="0">
              <a:solidFill>
                <a:srgbClr val="FF0000"/>
              </a:solidFill>
              <a:latin typeface="宋体" panose="02010600030101010101" pitchFamily="2" charset="-122"/>
            </a:endParaRPr>
          </a:p>
        </p:txBody>
      </p:sp>
      <p:graphicFrame>
        <p:nvGraphicFramePr>
          <p:cNvPr id="16394" name="Object 10">
            <a:extLst>
              <a:ext uri="{FF2B5EF4-FFF2-40B4-BE49-F238E27FC236}">
                <a16:creationId xmlns:a16="http://schemas.microsoft.com/office/drawing/2014/main" xmlns="" id="{725506D2-F399-42B3-B7F0-89A7B15C23F0}"/>
              </a:ext>
            </a:extLst>
          </p:cNvPr>
          <p:cNvGraphicFramePr>
            <a:graphicFrameLocks noChangeAspect="1"/>
          </p:cNvGraphicFramePr>
          <p:nvPr/>
        </p:nvGraphicFramePr>
        <p:xfrm>
          <a:off x="3027363" y="5387975"/>
          <a:ext cx="5526087" cy="577850"/>
        </p:xfrm>
        <a:graphic>
          <a:graphicData uri="http://schemas.openxmlformats.org/presentationml/2006/ole">
            <mc:AlternateContent xmlns:mc="http://schemas.openxmlformats.org/markup-compatibility/2006">
              <mc:Choice xmlns:v="urn:schemas-microsoft-com:vml" Requires="v">
                <p:oleObj spid="_x0000_s124028" name="Equation" r:id="rId7" imgW="2184120" imgH="228600" progId="Equation.DSMT4">
                  <p:embed/>
                </p:oleObj>
              </mc:Choice>
              <mc:Fallback>
                <p:oleObj name="Equation" r:id="rId7" imgW="2184120" imgH="228600" progId="Equation.DSMT4">
                  <p:embed/>
                  <p:pic>
                    <p:nvPicPr>
                      <p:cNvPr id="16394" name="Object 10">
                        <a:extLst>
                          <a:ext uri="{FF2B5EF4-FFF2-40B4-BE49-F238E27FC236}">
                            <a16:creationId xmlns:a16="http://schemas.microsoft.com/office/drawing/2014/main" xmlns="" id="{725506D2-F399-42B3-B7F0-89A7B15C23F0}"/>
                          </a:ext>
                        </a:extLst>
                      </p:cNvPr>
                      <p:cNvPicPr>
                        <a:picLocks noChangeAspect="1" noChangeArrowheads="1"/>
                      </p:cNvPicPr>
                      <p:nvPr/>
                    </p:nvPicPr>
                    <p:blipFill>
                      <a:blip r:embed="rId8"/>
                      <a:srcRect/>
                      <a:stretch>
                        <a:fillRect/>
                      </a:stretch>
                    </p:blipFill>
                    <p:spPr bwMode="auto">
                      <a:xfrm>
                        <a:off x="3027363" y="5387975"/>
                        <a:ext cx="5526087"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5" name="Text Box 11">
            <a:extLst>
              <a:ext uri="{FF2B5EF4-FFF2-40B4-BE49-F238E27FC236}">
                <a16:creationId xmlns:a16="http://schemas.microsoft.com/office/drawing/2014/main" xmlns="" id="{060204BA-1E40-4CE8-B06A-E4CE4B6C3200}"/>
              </a:ext>
            </a:extLst>
          </p:cNvPr>
          <p:cNvSpPr txBox="1">
            <a:spLocks noChangeArrowheads="1"/>
          </p:cNvSpPr>
          <p:nvPr/>
        </p:nvSpPr>
        <p:spPr bwMode="auto">
          <a:xfrm>
            <a:off x="228600" y="5388248"/>
            <a:ext cx="2438400" cy="5191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楷体_GB2312" pitchFamily="1" charset="-122"/>
                <a:ea typeface="楷体_GB2312" pitchFamily="1" charset="-122"/>
              </a:rPr>
              <a:t>线性回归模型 </a:t>
            </a:r>
          </a:p>
        </p:txBody>
      </p:sp>
      <p:sp>
        <p:nvSpPr>
          <p:cNvPr id="16396" name="Text Box 12">
            <a:extLst>
              <a:ext uri="{FF2B5EF4-FFF2-40B4-BE49-F238E27FC236}">
                <a16:creationId xmlns:a16="http://schemas.microsoft.com/office/drawing/2014/main" xmlns="" id="{CF71E7B2-90F6-494E-BCA6-BFD66211DFB6}"/>
              </a:ext>
            </a:extLst>
          </p:cNvPr>
          <p:cNvSpPr txBox="1">
            <a:spLocks noChangeArrowheads="1"/>
          </p:cNvSpPr>
          <p:nvPr/>
        </p:nvSpPr>
        <p:spPr bwMode="auto">
          <a:xfrm>
            <a:off x="762000" y="6150248"/>
            <a:ext cx="7620000" cy="519112"/>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a:t>a</a:t>
            </a:r>
            <a:r>
              <a:rPr lang="en-US" altLang="zh-CN" sz="2800" b="1" baseline="-30000" dirty="0"/>
              <a:t>0</a:t>
            </a:r>
            <a:r>
              <a:rPr lang="en-US" altLang="zh-CN" sz="2800" b="1" dirty="0"/>
              <a:t>, </a:t>
            </a:r>
            <a:r>
              <a:rPr lang="en-US" altLang="zh-CN" sz="2800" b="1" i="1" dirty="0"/>
              <a:t>a</a:t>
            </a:r>
            <a:r>
              <a:rPr lang="en-US" altLang="zh-CN" sz="2800" b="1" baseline="-30000" dirty="0"/>
              <a:t>1</a:t>
            </a:r>
            <a:r>
              <a:rPr lang="en-US" altLang="zh-CN" sz="2800" b="1" dirty="0"/>
              <a:t>, …, </a:t>
            </a:r>
            <a:r>
              <a:rPr lang="en-US" altLang="zh-CN" sz="2800" b="1" i="1" dirty="0"/>
              <a:t>a</a:t>
            </a:r>
            <a:r>
              <a:rPr lang="en-US" altLang="zh-CN" sz="2800" b="1" baseline="-30000" dirty="0"/>
              <a:t>4</a:t>
            </a:r>
            <a:r>
              <a:rPr lang="zh-CN" altLang="en-US" sz="2800" b="1" dirty="0"/>
              <a:t>是待估计的回归系数，</a:t>
            </a:r>
            <a:r>
              <a:rPr lang="zh-CN" altLang="en-US" sz="2800" b="1" i="1" dirty="0">
                <a:sym typeface="Symbol" panose="05050102010706020507" pitchFamily="18" charset="2"/>
              </a:rPr>
              <a:t></a:t>
            </a:r>
            <a:r>
              <a:rPr lang="zh-CN" altLang="en-US" sz="2800" b="1" dirty="0"/>
              <a:t>是随机误差 </a:t>
            </a:r>
          </a:p>
        </p:txBody>
      </p:sp>
      <p:grpSp>
        <p:nvGrpSpPr>
          <p:cNvPr id="16397" name="Group 13">
            <a:extLst>
              <a:ext uri="{FF2B5EF4-FFF2-40B4-BE49-F238E27FC236}">
                <a16:creationId xmlns:a16="http://schemas.microsoft.com/office/drawing/2014/main" xmlns="" id="{27C6F3FA-B9DD-40FD-927B-8BAC77FA005C}"/>
              </a:ext>
            </a:extLst>
          </p:cNvPr>
          <p:cNvGrpSpPr>
            <a:grpSpLocks/>
          </p:cNvGrpSpPr>
          <p:nvPr/>
        </p:nvGrpSpPr>
        <p:grpSpPr bwMode="auto">
          <a:xfrm>
            <a:off x="5219700" y="2203723"/>
            <a:ext cx="3779838" cy="1630362"/>
            <a:chOff x="3360" y="1152"/>
            <a:chExt cx="2160" cy="1027"/>
          </a:xfrm>
        </p:grpSpPr>
        <p:sp>
          <p:nvSpPr>
            <p:cNvPr id="16398" name="Text Box 14">
              <a:extLst>
                <a:ext uri="{FF2B5EF4-FFF2-40B4-BE49-F238E27FC236}">
                  <a16:creationId xmlns:a16="http://schemas.microsoft.com/office/drawing/2014/main" xmlns="" id="{E562A4D8-30B1-47DF-8777-E738A3291744}"/>
                </a:ext>
              </a:extLst>
            </p:cNvPr>
            <p:cNvSpPr txBox="1">
              <a:spLocks noChangeArrowheads="1"/>
            </p:cNvSpPr>
            <p:nvPr/>
          </p:nvSpPr>
          <p:spPr bwMode="auto">
            <a:xfrm>
              <a:off x="3552" y="1152"/>
              <a:ext cx="1968" cy="102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dirty="0">
                  <a:latin typeface="宋体" panose="02010600030101010101" pitchFamily="2" charset="-122"/>
                </a:rPr>
                <a:t>中学：</a:t>
              </a:r>
              <a:r>
                <a:rPr lang="en-US" altLang="zh-CN" sz="2800" b="1" i="1" dirty="0"/>
                <a:t>x</a:t>
              </a:r>
              <a:r>
                <a:rPr lang="en-US" altLang="zh-CN" sz="2800" b="1" baseline="-30000" dirty="0"/>
                <a:t>3</a:t>
              </a:r>
              <a:r>
                <a:rPr lang="en-US" altLang="zh-CN" sz="2800" b="1" dirty="0"/>
                <a:t>=1, </a:t>
              </a:r>
              <a:r>
                <a:rPr lang="en-US" altLang="zh-CN" sz="2800" b="1" i="1" dirty="0"/>
                <a:t>x</a:t>
              </a:r>
              <a:r>
                <a:rPr lang="en-US" altLang="zh-CN" sz="2800" b="1" baseline="-30000" dirty="0"/>
                <a:t>4</a:t>
              </a:r>
              <a:r>
                <a:rPr lang="en-US" altLang="zh-CN" sz="2800" b="1" dirty="0"/>
                <a:t>=0 </a:t>
              </a:r>
              <a:r>
                <a:rPr lang="zh-CN" altLang="en-US" sz="2800" b="1" dirty="0">
                  <a:latin typeface="宋体" panose="02010600030101010101" pitchFamily="2" charset="-122"/>
                </a:rPr>
                <a:t>；大学：</a:t>
              </a:r>
              <a:r>
                <a:rPr lang="en-US" altLang="zh-CN" sz="2800" b="1" i="1" dirty="0"/>
                <a:t>x</a:t>
              </a:r>
              <a:r>
                <a:rPr lang="en-US" altLang="zh-CN" sz="2800" b="1" baseline="-30000" dirty="0"/>
                <a:t>3</a:t>
              </a:r>
              <a:r>
                <a:rPr lang="en-US" altLang="zh-CN" sz="2800" b="1" dirty="0"/>
                <a:t>=0, </a:t>
              </a:r>
              <a:r>
                <a:rPr lang="en-US" altLang="zh-CN" sz="2800" b="1" i="1" dirty="0"/>
                <a:t>x</a:t>
              </a:r>
              <a:r>
                <a:rPr lang="en-US" altLang="zh-CN" sz="2800" b="1" baseline="-30000" dirty="0"/>
                <a:t>4</a:t>
              </a:r>
              <a:r>
                <a:rPr lang="en-US" altLang="zh-CN" sz="2800" b="1" dirty="0"/>
                <a:t>=1</a:t>
              </a:r>
              <a:r>
                <a:rPr lang="zh-CN" altLang="en-US" sz="2800" b="1" dirty="0"/>
                <a:t>； </a:t>
              </a:r>
              <a:r>
                <a:rPr lang="zh-CN" altLang="en-US" sz="2800" b="1" dirty="0">
                  <a:latin typeface="宋体" panose="02010600030101010101" pitchFamily="2" charset="-122"/>
                </a:rPr>
                <a:t>更高：</a:t>
              </a:r>
              <a:r>
                <a:rPr lang="en-US" altLang="zh-CN" sz="2800" b="1" i="1" dirty="0"/>
                <a:t>x</a:t>
              </a:r>
              <a:r>
                <a:rPr lang="en-US" altLang="zh-CN" sz="2800" b="1" baseline="-30000" dirty="0"/>
                <a:t>3</a:t>
              </a:r>
              <a:r>
                <a:rPr lang="en-US" altLang="zh-CN" sz="2800" b="1" dirty="0"/>
                <a:t>=0, </a:t>
              </a:r>
              <a:r>
                <a:rPr lang="en-US" altLang="zh-CN" sz="2800" b="1" i="1" dirty="0"/>
                <a:t>x</a:t>
              </a:r>
              <a:r>
                <a:rPr lang="en-US" altLang="zh-CN" sz="2800" b="1" baseline="-30000" dirty="0"/>
                <a:t>4</a:t>
              </a:r>
              <a:r>
                <a:rPr lang="en-US" altLang="zh-CN" sz="2800" b="1" dirty="0"/>
                <a:t>=0 </a:t>
              </a:r>
            </a:p>
          </p:txBody>
        </p:sp>
        <p:sp>
          <p:nvSpPr>
            <p:cNvPr id="16399" name="AutoShape 15">
              <a:extLst>
                <a:ext uri="{FF2B5EF4-FFF2-40B4-BE49-F238E27FC236}">
                  <a16:creationId xmlns:a16="http://schemas.microsoft.com/office/drawing/2014/main" xmlns="" id="{7FFC7DEC-6142-4C4A-A774-687FFD6D131F}"/>
                </a:ext>
              </a:extLst>
            </p:cNvPr>
            <p:cNvSpPr>
              <a:spLocks noChangeArrowheads="1"/>
            </p:cNvSpPr>
            <p:nvPr/>
          </p:nvSpPr>
          <p:spPr bwMode="auto">
            <a:xfrm>
              <a:off x="3360" y="1536"/>
              <a:ext cx="96" cy="306"/>
            </a:xfrm>
            <a:prstGeom prst="rightArrow">
              <a:avLst>
                <a:gd name="adj1" fmla="val 50000"/>
                <a:gd name="adj2" fmla="val 25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Rectangle 2">
            <a:extLst>
              <a:ext uri="{FF2B5EF4-FFF2-40B4-BE49-F238E27FC236}">
                <a16:creationId xmlns:a16="http://schemas.microsoft.com/office/drawing/2014/main" xmlns="" id="{72541300-020F-4001-A49B-738508DCC197}"/>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8" name="Picture 2" descr="http://www.scut.edu.cn/publish2/news/intro/logo/resource/1smevus1otq84b.jpg">
            <a:extLst>
              <a:ext uri="{FF2B5EF4-FFF2-40B4-BE49-F238E27FC236}">
                <a16:creationId xmlns:a16="http://schemas.microsoft.com/office/drawing/2014/main" xmlns="" id="{40568540-C217-40CA-8F88-52A3BFAB9BC2}"/>
              </a:ext>
            </a:extLst>
          </p:cNvPr>
          <p:cNvPicPr>
            <a:picLocks noChangeAspect="1" noChangeArrowheads="1"/>
          </p:cNvPicPr>
          <p:nvPr/>
        </p:nvPicPr>
        <p:blipFill>
          <a:blip r:embed="rId9"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xmlns="" id="{AE3C6E52-221A-4E3A-B562-E7AD26E8376E}"/>
              </a:ext>
            </a:extLst>
          </p:cNvPr>
          <p:cNvSpPr/>
          <p:nvPr/>
        </p:nvSpPr>
        <p:spPr>
          <a:xfrm>
            <a:off x="755576" y="17164"/>
            <a:ext cx="8388424" cy="769441"/>
          </a:xfrm>
          <a:prstGeom prst="rect">
            <a:avLst/>
          </a:prstGeom>
        </p:spPr>
        <p:txBody>
          <a:bodyPr wrap="square">
            <a:spAutoFit/>
          </a:bodyPr>
          <a:lstStyle/>
          <a:p>
            <a:pPr algn="ctr"/>
            <a:r>
              <a:rPr lang="zh-CN" altLang="en-US" sz="4400" b="1" dirty="0" smtClean="0">
                <a:latin typeface="Arial Unicode MS" panose="020B0604020202020204" pitchFamily="34" charset="-122"/>
                <a:ea typeface="Arial Unicode MS" panose="020B0604020202020204" pitchFamily="34" charset="-122"/>
                <a:cs typeface="Arial Unicode MS" panose="020B0604020202020204" pitchFamily="34" charset="-122"/>
              </a:rPr>
              <a:t>多元线性回归模型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617101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10707</TotalTime>
  <Words>1600</Words>
  <Application>Microsoft Office PowerPoint</Application>
  <PresentationFormat>全屏显示(4:3)</PresentationFormat>
  <Paragraphs>373</Paragraphs>
  <Slides>18</Slides>
  <Notes>11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22" baseType="lpstr">
      <vt:lpstr>Office 主题</vt:lpstr>
      <vt:lpstr>Document</vt:lpstr>
      <vt:lpstr>Equation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xmwang</dc:creator>
  <cp:lastModifiedBy>wangxiumin</cp:lastModifiedBy>
  <cp:revision>331</cp:revision>
  <dcterms:created xsi:type="dcterms:W3CDTF">2018-08-30T03:08:46Z</dcterms:created>
  <dcterms:modified xsi:type="dcterms:W3CDTF">2019-09-25T09:43:30Z</dcterms:modified>
</cp:coreProperties>
</file>