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2.bin" ContentType="application/vnd.ms-office.activeX"/>
  <Override PartName="/ppt/activeX/activeX2.xml" ContentType="application/vnd.ms-office.activeX+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46" r:id="rId3"/>
    <p:sldId id="329" r:id="rId4"/>
    <p:sldId id="287" r:id="rId5"/>
    <p:sldId id="335" r:id="rId6"/>
    <p:sldId id="336" r:id="rId8"/>
    <p:sldId id="339" r:id="rId9"/>
    <p:sldId id="340" r:id="rId10"/>
    <p:sldId id="341" r:id="rId11"/>
    <p:sldId id="342" r:id="rId12"/>
    <p:sldId id="347" r:id="rId13"/>
    <p:sldId id="364" r:id="rId14"/>
    <p:sldId id="365" r:id="rId15"/>
    <p:sldId id="366" r:id="rId16"/>
    <p:sldId id="367" r:id="rId17"/>
    <p:sldId id="256" r:id="rId18"/>
    <p:sldId id="368" r:id="rId19"/>
    <p:sldId id="369" r:id="rId20"/>
    <p:sldId id="343" r:id="rId21"/>
    <p:sldId id="400" r:id="rId22"/>
    <p:sldId id="401" r:id="rId23"/>
    <p:sldId id="362" r:id="rId24"/>
    <p:sldId id="363" r:id="rId25"/>
    <p:sldId id="321" r:id="rId26"/>
    <p:sldId id="310" r:id="rId27"/>
    <p:sldId id="261" r:id="rId28"/>
    <p:sldId id="262" r:id="rId29"/>
    <p:sldId id="263" r:id="rId30"/>
    <p:sldId id="331" r:id="rId31"/>
    <p:sldId id="303" r:id="rId32"/>
    <p:sldId id="264" r:id="rId33"/>
    <p:sldId id="265" r:id="rId34"/>
    <p:sldId id="319" r:id="rId35"/>
    <p:sldId id="307" r:id="rId36"/>
    <p:sldId id="308" r:id="rId37"/>
    <p:sldId id="398" r:id="rId38"/>
    <p:sldId id="399" r:id="rId39"/>
    <p:sldId id="312" r:id="rId40"/>
    <p:sldId id="313" r:id="rId41"/>
    <p:sldId id="314" r:id="rId42"/>
    <p:sldId id="315" r:id="rId43"/>
    <p:sldId id="268" r:id="rId44"/>
    <p:sldId id="269" r:id="rId45"/>
    <p:sldId id="350" r:id="rId46"/>
    <p:sldId id="351" r:id="rId47"/>
    <p:sldId id="352" r:id="rId48"/>
    <p:sldId id="374" r:id="rId49"/>
    <p:sldId id="393" r:id="rId50"/>
    <p:sldId id="394" r:id="rId51"/>
    <p:sldId id="376" r:id="rId52"/>
    <p:sldId id="377" r:id="rId53"/>
    <p:sldId id="378" r:id="rId54"/>
    <p:sldId id="379" r:id="rId55"/>
    <p:sldId id="380" r:id="rId56"/>
    <p:sldId id="381" r:id="rId57"/>
    <p:sldId id="382" r:id="rId58"/>
    <p:sldId id="395" r:id="rId59"/>
    <p:sldId id="383" r:id="rId60"/>
    <p:sldId id="384" r:id="rId61"/>
    <p:sldId id="370" r:id="rId62"/>
    <p:sldId id="276" r:id="rId63"/>
    <p:sldId id="280" r:id="rId64"/>
    <p:sldId id="291" r:id="rId65"/>
    <p:sldId id="281" r:id="rId66"/>
    <p:sldId id="282" r:id="rId67"/>
    <p:sldId id="330" r:id="rId68"/>
    <p:sldId id="371" r:id="rId69"/>
    <p:sldId id="283" r:id="rId70"/>
    <p:sldId id="284" r:id="rId71"/>
    <p:sldId id="322" r:id="rId72"/>
    <p:sldId id="323" r:id="rId73"/>
    <p:sldId id="324" r:id="rId74"/>
    <p:sldId id="355" r:id="rId75"/>
    <p:sldId id="356" r:id="rId76"/>
    <p:sldId id="396" r:id="rId77"/>
    <p:sldId id="397" r:id="rId7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503050405090304" pitchFamily="18" charset="0"/>
        <a:ea typeface="宋体" charset="-122"/>
        <a:cs typeface="+mn-cs"/>
      </a:defRPr>
    </a:lvl1pPr>
    <a:lvl2pPr marL="457200" algn="l" rtl="0" fontAlgn="base">
      <a:spcBef>
        <a:spcPct val="0"/>
      </a:spcBef>
      <a:spcAft>
        <a:spcPct val="0"/>
      </a:spcAft>
      <a:defRPr kumimoji="1" sz="2400" kern="1200">
        <a:solidFill>
          <a:schemeClr val="tx1"/>
        </a:solidFill>
        <a:latin typeface="Times New Roman" panose="02020503050405090304"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anose="02020503050405090304"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anose="02020503050405090304"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anose="02020503050405090304" pitchFamily="18" charset="0"/>
        <a:ea typeface="宋体" charset="-122"/>
        <a:cs typeface="+mn-cs"/>
      </a:defRPr>
    </a:lvl5pPr>
    <a:lvl6pPr marL="2286000" algn="l" defTabSz="914400" rtl="0" eaLnBrk="1" latinLnBrk="0" hangingPunct="1">
      <a:defRPr kumimoji="1" sz="2400" kern="1200">
        <a:solidFill>
          <a:schemeClr val="tx1"/>
        </a:solidFill>
        <a:latin typeface="Times New Roman" panose="02020503050405090304" pitchFamily="18" charset="0"/>
        <a:ea typeface="宋体" charset="-122"/>
        <a:cs typeface="+mn-cs"/>
      </a:defRPr>
    </a:lvl6pPr>
    <a:lvl7pPr marL="2743200" algn="l" defTabSz="914400" rtl="0" eaLnBrk="1" latinLnBrk="0" hangingPunct="1">
      <a:defRPr kumimoji="1" sz="2400" kern="1200">
        <a:solidFill>
          <a:schemeClr val="tx1"/>
        </a:solidFill>
        <a:latin typeface="Times New Roman" panose="02020503050405090304" pitchFamily="18" charset="0"/>
        <a:ea typeface="宋体" charset="-122"/>
        <a:cs typeface="+mn-cs"/>
      </a:defRPr>
    </a:lvl7pPr>
    <a:lvl8pPr marL="3200400" algn="l" defTabSz="914400" rtl="0" eaLnBrk="1" latinLnBrk="0" hangingPunct="1">
      <a:defRPr kumimoji="1" sz="2400" kern="1200">
        <a:solidFill>
          <a:schemeClr val="tx1"/>
        </a:solidFill>
        <a:latin typeface="Times New Roman" panose="02020503050405090304" pitchFamily="18" charset="0"/>
        <a:ea typeface="宋体" charset="-122"/>
        <a:cs typeface="+mn-cs"/>
      </a:defRPr>
    </a:lvl8pPr>
    <a:lvl9pPr marL="3657600" algn="l" defTabSz="914400" rtl="0" eaLnBrk="1" latinLnBrk="0" hangingPunct="1">
      <a:defRPr kumimoji="1" sz="2400" kern="1200">
        <a:solidFill>
          <a:schemeClr val="tx1"/>
        </a:solidFill>
        <a:latin typeface="Times New Roman" panose="02020503050405090304"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3399FF"/>
    <a:srgbClr val="FF0000"/>
    <a:srgbClr val="000066"/>
    <a:srgbClr val="333399"/>
    <a:srgbClr val="FFFFFF"/>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19" autoAdjust="0"/>
    <p:restoredTop sz="96022" autoAdjust="0"/>
  </p:normalViewPr>
  <p:slideViewPr>
    <p:cSldViewPr snapToGrid="0">
      <p:cViewPr>
        <p:scale>
          <a:sx n="66" d="100"/>
          <a:sy n="66" d="100"/>
        </p:scale>
        <p:origin x="-12"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5.xml"/><Relationship Id="rId79" Type="http://schemas.openxmlformats.org/officeDocument/2006/relationships/presProps" Target="presProps.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00000000-0000-0000-0000-000000000000}" ax:persistence="persistStorage" r:id="rId1"/>
</file>

<file path=ppt/activeX/activeX2.xml><?xml version="1.0" encoding="utf-8"?>
<ax:ocx xmlns:ax="http://schemas.microsoft.com/office/2006/activeX" xmlns:r="http://schemas.openxmlformats.org/officeDocument/2006/relationships" ax:classid="{00000000-0000-0000-0000-000000000000}" ax:persistence="persistStorage" r:id="rId1"/>
</file>

<file path=ppt/drawings/_rels/vmlDrawing1.vml.rels><?xml version="1.0" encoding="UTF-8" standalone="yes"?>
<Relationships xmlns="http://schemas.openxmlformats.org/package/2006/relationships"><Relationship Id="rId7" Type="http://schemas.openxmlformats.org/officeDocument/2006/relationships/image" Target="../media/image10.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65.wmf"/><Relationship Id="rId8" Type="http://schemas.openxmlformats.org/officeDocument/2006/relationships/image" Target="../media/image64.wmf"/><Relationship Id="rId7" Type="http://schemas.openxmlformats.org/officeDocument/2006/relationships/image" Target="../media/image63.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7.wmf"/><Relationship Id="rId10" Type="http://schemas.openxmlformats.org/officeDocument/2006/relationships/image" Target="../media/image66.png"/><Relationship Id="rId1" Type="http://schemas.openxmlformats.org/officeDocument/2006/relationships/image" Target="../media/image58.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71.wmf"/><Relationship Id="rId8" Type="http://schemas.openxmlformats.org/officeDocument/2006/relationships/image" Target="../media/image64.wmf"/><Relationship Id="rId7" Type="http://schemas.openxmlformats.org/officeDocument/2006/relationships/image" Target="../media/image63.wmf"/><Relationship Id="rId6" Type="http://schemas.openxmlformats.org/officeDocument/2006/relationships/image" Target="../media/image62.wmf"/><Relationship Id="rId5" Type="http://schemas.openxmlformats.org/officeDocument/2006/relationships/image" Target="../media/image70.wmf"/><Relationship Id="rId4" Type="http://schemas.openxmlformats.org/officeDocument/2006/relationships/image" Target="../media/image69.wmf"/><Relationship Id="rId3" Type="http://schemas.openxmlformats.org/officeDocument/2006/relationships/image" Target="../media/image57.wmf"/><Relationship Id="rId2" Type="http://schemas.openxmlformats.org/officeDocument/2006/relationships/image" Target="../media/image68.wmf"/><Relationship Id="rId11" Type="http://schemas.openxmlformats.org/officeDocument/2006/relationships/image" Target="../media/image74.png"/><Relationship Id="rId10" Type="http://schemas.openxmlformats.org/officeDocument/2006/relationships/image" Target="../media/image73.wmf"/><Relationship Id="rId1" Type="http://schemas.openxmlformats.org/officeDocument/2006/relationships/image" Target="../media/image6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wmf"/><Relationship Id="rId1" Type="http://schemas.openxmlformats.org/officeDocument/2006/relationships/image" Target="../media/image81.e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92.wmf"/><Relationship Id="rId8" Type="http://schemas.openxmlformats.org/officeDocument/2006/relationships/image" Target="../media/image91.wmf"/><Relationship Id="rId7" Type="http://schemas.openxmlformats.org/officeDocument/2006/relationships/image" Target="../media/image90.wmf"/><Relationship Id="rId6" Type="http://schemas.openxmlformats.org/officeDocument/2006/relationships/image" Target="../media/image89.wmf"/><Relationship Id="rId5" Type="http://schemas.openxmlformats.org/officeDocument/2006/relationships/image" Target="../media/image88.emf"/><Relationship Id="rId4" Type="http://schemas.openxmlformats.org/officeDocument/2006/relationships/image" Target="../media/image87.emf"/><Relationship Id="rId3" Type="http://schemas.openxmlformats.org/officeDocument/2006/relationships/image" Target="../media/image86.emf"/><Relationship Id="rId2" Type="http://schemas.openxmlformats.org/officeDocument/2006/relationships/image" Target="../media/image85.emf"/><Relationship Id="rId14" Type="http://schemas.openxmlformats.org/officeDocument/2006/relationships/image" Target="../media/image97.wmf"/><Relationship Id="rId13" Type="http://schemas.openxmlformats.org/officeDocument/2006/relationships/image" Target="../media/image96.wmf"/><Relationship Id="rId12" Type="http://schemas.openxmlformats.org/officeDocument/2006/relationships/image" Target="../media/image95.wmf"/><Relationship Id="rId11" Type="http://schemas.openxmlformats.org/officeDocument/2006/relationships/image" Target="../media/image94.wmf"/><Relationship Id="rId10" Type="http://schemas.openxmlformats.org/officeDocument/2006/relationships/image" Target="../media/image93.wmf"/><Relationship Id="rId1" Type="http://schemas.openxmlformats.org/officeDocument/2006/relationships/image" Target="../media/image84.e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106.emf"/><Relationship Id="rId8" Type="http://schemas.openxmlformats.org/officeDocument/2006/relationships/image" Target="../media/image105.emf"/><Relationship Id="rId7" Type="http://schemas.openxmlformats.org/officeDocument/2006/relationships/image" Target="../media/image104.emf"/><Relationship Id="rId6" Type="http://schemas.openxmlformats.org/officeDocument/2006/relationships/image" Target="../media/image103.emf"/><Relationship Id="rId5" Type="http://schemas.openxmlformats.org/officeDocument/2006/relationships/image" Target="../media/image102.wmf"/><Relationship Id="rId4" Type="http://schemas.openxmlformats.org/officeDocument/2006/relationships/image" Target="../media/image101.wmf"/><Relationship Id="rId3" Type="http://schemas.openxmlformats.org/officeDocument/2006/relationships/image" Target="../media/image100.wmf"/><Relationship Id="rId2" Type="http://schemas.openxmlformats.org/officeDocument/2006/relationships/image" Target="../media/image99.wmf"/><Relationship Id="rId10" Type="http://schemas.openxmlformats.org/officeDocument/2006/relationships/image" Target="../media/image107.emf"/><Relationship Id="rId1" Type="http://schemas.openxmlformats.org/officeDocument/2006/relationships/image" Target="../media/image98.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116.wmf"/><Relationship Id="rId8" Type="http://schemas.openxmlformats.org/officeDocument/2006/relationships/image" Target="../media/image115.wmf"/><Relationship Id="rId7" Type="http://schemas.openxmlformats.org/officeDocument/2006/relationships/image" Target="../media/image114.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 Id="rId3" Type="http://schemas.openxmlformats.org/officeDocument/2006/relationships/image" Target="../media/image110.wmf"/><Relationship Id="rId2" Type="http://schemas.openxmlformats.org/officeDocument/2006/relationships/image" Target="../media/image109.wmf"/><Relationship Id="rId12" Type="http://schemas.openxmlformats.org/officeDocument/2006/relationships/image" Target="../media/image95.wmf"/><Relationship Id="rId11" Type="http://schemas.openxmlformats.org/officeDocument/2006/relationships/image" Target="../media/image117.wmf"/><Relationship Id="rId10" Type="http://schemas.openxmlformats.org/officeDocument/2006/relationships/image" Target="../media/image118.jpeg"/><Relationship Id="rId1" Type="http://schemas.openxmlformats.org/officeDocument/2006/relationships/image" Target="../media/image108.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27.wmf"/><Relationship Id="rId8" Type="http://schemas.openxmlformats.org/officeDocument/2006/relationships/image" Target="../media/image126.wmf"/><Relationship Id="rId7" Type="http://schemas.openxmlformats.org/officeDocument/2006/relationships/image" Target="../media/image125.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1.wmf"/><Relationship Id="rId3" Type="http://schemas.openxmlformats.org/officeDocument/2006/relationships/image" Target="../media/image122.jpeg"/><Relationship Id="rId29" Type="http://schemas.openxmlformats.org/officeDocument/2006/relationships/image" Target="../media/image144.wmf"/><Relationship Id="rId28" Type="http://schemas.openxmlformats.org/officeDocument/2006/relationships/image" Target="../media/image143.emf"/><Relationship Id="rId27" Type="http://schemas.openxmlformats.org/officeDocument/2006/relationships/image" Target="../media/image142.wmf"/><Relationship Id="rId26" Type="http://schemas.openxmlformats.org/officeDocument/2006/relationships/image" Target="../media/image141.wmf"/><Relationship Id="rId25" Type="http://schemas.openxmlformats.org/officeDocument/2006/relationships/image" Target="../media/image140.wmf"/><Relationship Id="rId24" Type="http://schemas.openxmlformats.org/officeDocument/2006/relationships/image" Target="../media/image139.wmf"/><Relationship Id="rId23" Type="http://schemas.openxmlformats.org/officeDocument/2006/relationships/image" Target="../media/image138.wmf"/><Relationship Id="rId22" Type="http://schemas.openxmlformats.org/officeDocument/2006/relationships/image" Target="../media/image137.wmf"/><Relationship Id="rId21" Type="http://schemas.openxmlformats.org/officeDocument/2006/relationships/image" Target="../media/image112.wmf"/><Relationship Id="rId20" Type="http://schemas.openxmlformats.org/officeDocument/2006/relationships/image" Target="../media/image136.wmf"/><Relationship Id="rId2" Type="http://schemas.openxmlformats.org/officeDocument/2006/relationships/image" Target="../media/image120.wmf"/><Relationship Id="rId19" Type="http://schemas.openxmlformats.org/officeDocument/2006/relationships/image" Target="../media/image135.wmf"/><Relationship Id="rId18" Type="http://schemas.openxmlformats.org/officeDocument/2006/relationships/image" Target="../media/image134.wmf"/><Relationship Id="rId17" Type="http://schemas.openxmlformats.org/officeDocument/2006/relationships/image" Target="../media/image133.wmf"/><Relationship Id="rId16" Type="http://schemas.openxmlformats.org/officeDocument/2006/relationships/image" Target="../media/image132.wmf"/><Relationship Id="rId15" Type="http://schemas.openxmlformats.org/officeDocument/2006/relationships/image" Target="../media/image131.wmf"/><Relationship Id="rId14" Type="http://schemas.openxmlformats.org/officeDocument/2006/relationships/image" Target="../media/image130.wmf"/><Relationship Id="rId13" Type="http://schemas.openxmlformats.org/officeDocument/2006/relationships/image" Target="../media/image78.wmf"/><Relationship Id="rId12" Type="http://schemas.openxmlformats.org/officeDocument/2006/relationships/image" Target="../media/image109.wmf"/><Relationship Id="rId11" Type="http://schemas.openxmlformats.org/officeDocument/2006/relationships/image" Target="../media/image129.wmf"/><Relationship Id="rId10" Type="http://schemas.openxmlformats.org/officeDocument/2006/relationships/image" Target="../media/image128.wmf"/><Relationship Id="rId1" Type="http://schemas.openxmlformats.org/officeDocument/2006/relationships/image" Target="../media/image119.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36.wmf"/><Relationship Id="rId8" Type="http://schemas.openxmlformats.org/officeDocument/2006/relationships/image" Target="../media/image135.wmf"/><Relationship Id="rId7" Type="http://schemas.openxmlformats.org/officeDocument/2006/relationships/image" Target="../media/image134.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 Id="rId3" Type="http://schemas.openxmlformats.org/officeDocument/2006/relationships/image" Target="../media/image130.wmf"/><Relationship Id="rId23" Type="http://schemas.openxmlformats.org/officeDocument/2006/relationships/image" Target="../media/image150.wmf"/><Relationship Id="rId22" Type="http://schemas.openxmlformats.org/officeDocument/2006/relationships/image" Target="../media/image149.wmf"/><Relationship Id="rId21" Type="http://schemas.openxmlformats.org/officeDocument/2006/relationships/image" Target="../media/image148.wmf"/><Relationship Id="rId20" Type="http://schemas.openxmlformats.org/officeDocument/2006/relationships/image" Target="../media/image122.jpeg"/><Relationship Id="rId2" Type="http://schemas.openxmlformats.org/officeDocument/2006/relationships/image" Target="../media/image78.wmf"/><Relationship Id="rId19" Type="http://schemas.openxmlformats.org/officeDocument/2006/relationships/image" Target="../media/image147.wmf"/><Relationship Id="rId18" Type="http://schemas.openxmlformats.org/officeDocument/2006/relationships/image" Target="../media/image146.wmf"/><Relationship Id="rId17" Type="http://schemas.openxmlformats.org/officeDocument/2006/relationships/image" Target="../media/image145.wmf"/><Relationship Id="rId16" Type="http://schemas.openxmlformats.org/officeDocument/2006/relationships/image" Target="../media/image142.wmf"/><Relationship Id="rId15" Type="http://schemas.openxmlformats.org/officeDocument/2006/relationships/image" Target="../media/image141.wmf"/><Relationship Id="rId14" Type="http://schemas.openxmlformats.org/officeDocument/2006/relationships/image" Target="../media/image140.wmf"/><Relationship Id="rId13" Type="http://schemas.openxmlformats.org/officeDocument/2006/relationships/image" Target="../media/image139.wmf"/><Relationship Id="rId12" Type="http://schemas.openxmlformats.org/officeDocument/2006/relationships/image" Target="../media/image138.wmf"/><Relationship Id="rId11" Type="http://schemas.openxmlformats.org/officeDocument/2006/relationships/image" Target="../media/image137.wmf"/><Relationship Id="rId10" Type="http://schemas.openxmlformats.org/officeDocument/2006/relationships/image" Target="../media/image112.wmf"/><Relationship Id="rId1" Type="http://schemas.openxmlformats.org/officeDocument/2006/relationships/image" Target="../media/image109.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57.wmf"/><Relationship Id="rId8" Type="http://schemas.openxmlformats.org/officeDocument/2006/relationships/image" Target="../media/image158.jpeg"/><Relationship Id="rId7" Type="http://schemas.openxmlformats.org/officeDocument/2006/relationships/image" Target="../media/image156.wmf"/><Relationship Id="rId6" Type="http://schemas.openxmlformats.org/officeDocument/2006/relationships/image" Target="../media/image155.wmf"/><Relationship Id="rId5" Type="http://schemas.openxmlformats.org/officeDocument/2006/relationships/image" Target="../media/image154.wmf"/><Relationship Id="rId4" Type="http://schemas.openxmlformats.org/officeDocument/2006/relationships/image" Target="../media/image153.wmf"/><Relationship Id="rId3" Type="http://schemas.openxmlformats.org/officeDocument/2006/relationships/image" Target="../media/image152.wmf"/><Relationship Id="rId2" Type="http://schemas.openxmlformats.org/officeDocument/2006/relationships/image" Target="../media/image45.jpeg"/><Relationship Id="rId1" Type="http://schemas.openxmlformats.org/officeDocument/2006/relationships/image" Target="../media/image15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6.wmf"/><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66.wmf"/><Relationship Id="rId8" Type="http://schemas.openxmlformats.org/officeDocument/2006/relationships/image" Target="../media/image165.wmf"/><Relationship Id="rId7" Type="http://schemas.openxmlformats.org/officeDocument/2006/relationships/image" Target="../media/image164.wmf"/><Relationship Id="rId6" Type="http://schemas.openxmlformats.org/officeDocument/2006/relationships/image" Target="../media/image139.wmf"/><Relationship Id="rId5" Type="http://schemas.openxmlformats.org/officeDocument/2006/relationships/image" Target="../media/image163.wmf"/><Relationship Id="rId4" Type="http://schemas.openxmlformats.org/officeDocument/2006/relationships/image" Target="../media/image130.wmf"/><Relationship Id="rId3" Type="http://schemas.openxmlformats.org/officeDocument/2006/relationships/image" Target="../media/image162.wmf"/><Relationship Id="rId2" Type="http://schemas.openxmlformats.org/officeDocument/2006/relationships/image" Target="../media/image161.wmf"/><Relationship Id="rId15" Type="http://schemas.openxmlformats.org/officeDocument/2006/relationships/image" Target="../media/image171.wmf"/><Relationship Id="rId14" Type="http://schemas.openxmlformats.org/officeDocument/2006/relationships/image" Target="../media/image170.wmf"/><Relationship Id="rId13" Type="http://schemas.openxmlformats.org/officeDocument/2006/relationships/image" Target="../media/image109.wmf"/><Relationship Id="rId12" Type="http://schemas.openxmlformats.org/officeDocument/2006/relationships/image" Target="../media/image169.wmf"/><Relationship Id="rId11" Type="http://schemas.openxmlformats.org/officeDocument/2006/relationships/image" Target="../media/image168.wmf"/><Relationship Id="rId10" Type="http://schemas.openxmlformats.org/officeDocument/2006/relationships/image" Target="../media/image167.wmf"/><Relationship Id="rId1" Type="http://schemas.openxmlformats.org/officeDocument/2006/relationships/image" Target="../media/image160.wmf"/></Relationships>
</file>

<file path=ppt/drawings/_rels/vmlDrawing21.vml.rels><?xml version="1.0" encoding="UTF-8" standalone="yes"?>
<Relationships xmlns="http://schemas.openxmlformats.org/package/2006/relationships"><Relationship Id="rId9" Type="http://schemas.openxmlformats.org/officeDocument/2006/relationships/image" Target="../media/image180.wmf"/><Relationship Id="rId8" Type="http://schemas.openxmlformats.org/officeDocument/2006/relationships/image" Target="../media/image179.wmf"/><Relationship Id="rId7" Type="http://schemas.openxmlformats.org/officeDocument/2006/relationships/image" Target="../media/image178.wmf"/><Relationship Id="rId6" Type="http://schemas.openxmlformats.org/officeDocument/2006/relationships/image" Target="../media/image177.wmf"/><Relationship Id="rId5" Type="http://schemas.openxmlformats.org/officeDocument/2006/relationships/image" Target="../media/image176.wmf"/><Relationship Id="rId4" Type="http://schemas.openxmlformats.org/officeDocument/2006/relationships/image" Target="../media/image175.wmf"/><Relationship Id="rId3" Type="http://schemas.openxmlformats.org/officeDocument/2006/relationships/image" Target="../media/image122.jpeg"/><Relationship Id="rId2" Type="http://schemas.openxmlformats.org/officeDocument/2006/relationships/image" Target="../media/image174.wmf"/><Relationship Id="rId11" Type="http://schemas.openxmlformats.org/officeDocument/2006/relationships/image" Target="../media/image182.emf"/><Relationship Id="rId10" Type="http://schemas.openxmlformats.org/officeDocument/2006/relationships/image" Target="../media/image181.wmf"/><Relationship Id="rId1" Type="http://schemas.openxmlformats.org/officeDocument/2006/relationships/image" Target="../media/image173.w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158.jpeg"/><Relationship Id="rId8" Type="http://schemas.openxmlformats.org/officeDocument/2006/relationships/image" Target="../media/image186.wmf"/><Relationship Id="rId7" Type="http://schemas.openxmlformats.org/officeDocument/2006/relationships/image" Target="../media/image185.wmf"/><Relationship Id="rId6" Type="http://schemas.openxmlformats.org/officeDocument/2006/relationships/image" Target="../media/image45.jpeg"/><Relationship Id="rId5" Type="http://schemas.openxmlformats.org/officeDocument/2006/relationships/image" Target="../media/image184.wmf"/><Relationship Id="rId4" Type="http://schemas.openxmlformats.org/officeDocument/2006/relationships/image" Target="../media/image181.wmf"/><Relationship Id="rId3" Type="http://schemas.openxmlformats.org/officeDocument/2006/relationships/image" Target="../media/image178.wmf"/><Relationship Id="rId2" Type="http://schemas.openxmlformats.org/officeDocument/2006/relationships/image" Target="../media/image180.wmf"/><Relationship Id="rId17" Type="http://schemas.openxmlformats.org/officeDocument/2006/relationships/image" Target="../media/image194.wmf"/><Relationship Id="rId16" Type="http://schemas.openxmlformats.org/officeDocument/2006/relationships/image" Target="../media/image193.wmf"/><Relationship Id="rId15" Type="http://schemas.openxmlformats.org/officeDocument/2006/relationships/image" Target="../media/image192.wmf"/><Relationship Id="rId14" Type="http://schemas.openxmlformats.org/officeDocument/2006/relationships/image" Target="../media/image191.wmf"/><Relationship Id="rId13" Type="http://schemas.openxmlformats.org/officeDocument/2006/relationships/image" Target="../media/image190.wmf"/><Relationship Id="rId12" Type="http://schemas.openxmlformats.org/officeDocument/2006/relationships/image" Target="../media/image189.wmf"/><Relationship Id="rId11" Type="http://schemas.openxmlformats.org/officeDocument/2006/relationships/image" Target="../media/image188.wmf"/><Relationship Id="rId10" Type="http://schemas.openxmlformats.org/officeDocument/2006/relationships/image" Target="../media/image187.wmf"/><Relationship Id="rId1" Type="http://schemas.openxmlformats.org/officeDocument/2006/relationships/image" Target="../media/image183.wmf"/></Relationships>
</file>

<file path=ppt/drawings/_rels/vmlDrawing23.vml.rels><?xml version="1.0" encoding="UTF-8" standalone="yes"?>
<Relationships xmlns="http://schemas.openxmlformats.org/package/2006/relationships"><Relationship Id="rId6" Type="http://schemas.openxmlformats.org/officeDocument/2006/relationships/image" Target="../media/image200.emf"/><Relationship Id="rId5" Type="http://schemas.openxmlformats.org/officeDocument/2006/relationships/image" Target="../media/image199.emf"/><Relationship Id="rId4" Type="http://schemas.openxmlformats.org/officeDocument/2006/relationships/image" Target="../media/image198.emf"/><Relationship Id="rId3" Type="http://schemas.openxmlformats.org/officeDocument/2006/relationships/image" Target="../media/image197.emf"/><Relationship Id="rId2" Type="http://schemas.openxmlformats.org/officeDocument/2006/relationships/image" Target="../media/image196.emf"/><Relationship Id="rId1" Type="http://schemas.openxmlformats.org/officeDocument/2006/relationships/image" Target="../media/image195.emf"/></Relationships>
</file>

<file path=ppt/drawings/_rels/vmlDrawing24.vml.rels><?xml version="1.0" encoding="UTF-8" standalone="yes"?>
<Relationships xmlns="http://schemas.openxmlformats.org/package/2006/relationships"><Relationship Id="rId5" Type="http://schemas.openxmlformats.org/officeDocument/2006/relationships/image" Target="../media/image204.wmf"/><Relationship Id="rId4" Type="http://schemas.openxmlformats.org/officeDocument/2006/relationships/image" Target="../media/image203.wmf"/><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191.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207.wmf"/><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191.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216.wmf"/><Relationship Id="rId8" Type="http://schemas.openxmlformats.org/officeDocument/2006/relationships/image" Target="../media/image215.wmf"/><Relationship Id="rId7" Type="http://schemas.openxmlformats.org/officeDocument/2006/relationships/image" Target="../media/image214.wmf"/><Relationship Id="rId6" Type="http://schemas.openxmlformats.org/officeDocument/2006/relationships/image" Target="../media/image213.wmf"/><Relationship Id="rId5" Type="http://schemas.openxmlformats.org/officeDocument/2006/relationships/image" Target="../media/image212.wmf"/><Relationship Id="rId4" Type="http://schemas.openxmlformats.org/officeDocument/2006/relationships/image" Target="../media/image211.wmf"/><Relationship Id="rId3" Type="http://schemas.openxmlformats.org/officeDocument/2006/relationships/image" Target="../media/image210.wmf"/><Relationship Id="rId24" Type="http://schemas.openxmlformats.org/officeDocument/2006/relationships/image" Target="../media/image231.wmf"/><Relationship Id="rId23" Type="http://schemas.openxmlformats.org/officeDocument/2006/relationships/image" Target="../media/image230.wmf"/><Relationship Id="rId22" Type="http://schemas.openxmlformats.org/officeDocument/2006/relationships/image" Target="../media/image229.wmf"/><Relationship Id="rId21" Type="http://schemas.openxmlformats.org/officeDocument/2006/relationships/image" Target="../media/image228.wmf"/><Relationship Id="rId20" Type="http://schemas.openxmlformats.org/officeDocument/2006/relationships/image" Target="../media/image227.wmf"/><Relationship Id="rId2" Type="http://schemas.openxmlformats.org/officeDocument/2006/relationships/image" Target="../media/image209.wmf"/><Relationship Id="rId19" Type="http://schemas.openxmlformats.org/officeDocument/2006/relationships/image" Target="../media/image226.wmf"/><Relationship Id="rId18" Type="http://schemas.openxmlformats.org/officeDocument/2006/relationships/image" Target="../media/image225.wmf"/><Relationship Id="rId17" Type="http://schemas.openxmlformats.org/officeDocument/2006/relationships/image" Target="../media/image224.wmf"/><Relationship Id="rId16" Type="http://schemas.openxmlformats.org/officeDocument/2006/relationships/image" Target="../media/image223.wmf"/><Relationship Id="rId15" Type="http://schemas.openxmlformats.org/officeDocument/2006/relationships/image" Target="../media/image222.wmf"/><Relationship Id="rId14" Type="http://schemas.openxmlformats.org/officeDocument/2006/relationships/image" Target="../media/image221.wmf"/><Relationship Id="rId13" Type="http://schemas.openxmlformats.org/officeDocument/2006/relationships/image" Target="../media/image220.wmf"/><Relationship Id="rId12" Type="http://schemas.openxmlformats.org/officeDocument/2006/relationships/image" Target="../media/image219.wmf"/><Relationship Id="rId11" Type="http://schemas.openxmlformats.org/officeDocument/2006/relationships/image" Target="../media/image218.wmf"/><Relationship Id="rId10" Type="http://schemas.openxmlformats.org/officeDocument/2006/relationships/image" Target="../media/image217.wmf"/><Relationship Id="rId1" Type="http://schemas.openxmlformats.org/officeDocument/2006/relationships/image" Target="../media/image208.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214.wmf"/><Relationship Id="rId8" Type="http://schemas.openxmlformats.org/officeDocument/2006/relationships/image" Target="../media/image213.wmf"/><Relationship Id="rId7" Type="http://schemas.openxmlformats.org/officeDocument/2006/relationships/image" Target="../media/image212.wmf"/><Relationship Id="rId6" Type="http://schemas.openxmlformats.org/officeDocument/2006/relationships/image" Target="../media/image211.wmf"/><Relationship Id="rId5" Type="http://schemas.openxmlformats.org/officeDocument/2006/relationships/image" Target="../media/image210.wmf"/><Relationship Id="rId4" Type="http://schemas.openxmlformats.org/officeDocument/2006/relationships/image" Target="../media/image209.wmf"/><Relationship Id="rId3" Type="http://schemas.openxmlformats.org/officeDocument/2006/relationships/image" Target="../media/image233.wmf"/><Relationship Id="rId22" Type="http://schemas.openxmlformats.org/officeDocument/2006/relationships/image" Target="../media/image236.wmf"/><Relationship Id="rId21" Type="http://schemas.openxmlformats.org/officeDocument/2006/relationships/image" Target="../media/image235.wmf"/><Relationship Id="rId20" Type="http://schemas.openxmlformats.org/officeDocument/2006/relationships/image" Target="../media/image234.wmf"/><Relationship Id="rId2" Type="http://schemas.openxmlformats.org/officeDocument/2006/relationships/image" Target="../media/image231.wmf"/><Relationship Id="rId19" Type="http://schemas.openxmlformats.org/officeDocument/2006/relationships/image" Target="../media/image224.wmf"/><Relationship Id="rId18" Type="http://schemas.openxmlformats.org/officeDocument/2006/relationships/image" Target="../media/image223.wmf"/><Relationship Id="rId17" Type="http://schemas.openxmlformats.org/officeDocument/2006/relationships/image" Target="../media/image222.wmf"/><Relationship Id="rId16" Type="http://schemas.openxmlformats.org/officeDocument/2006/relationships/image" Target="../media/image221.wmf"/><Relationship Id="rId15" Type="http://schemas.openxmlformats.org/officeDocument/2006/relationships/image" Target="../media/image220.wmf"/><Relationship Id="rId14" Type="http://schemas.openxmlformats.org/officeDocument/2006/relationships/image" Target="../media/image219.wmf"/><Relationship Id="rId13" Type="http://schemas.openxmlformats.org/officeDocument/2006/relationships/image" Target="../media/image218.wmf"/><Relationship Id="rId12" Type="http://schemas.openxmlformats.org/officeDocument/2006/relationships/image" Target="../media/image217.wmf"/><Relationship Id="rId11" Type="http://schemas.openxmlformats.org/officeDocument/2006/relationships/image" Target="../media/image216.wmf"/><Relationship Id="rId10" Type="http://schemas.openxmlformats.org/officeDocument/2006/relationships/image" Target="../media/image215.wmf"/><Relationship Id="rId1" Type="http://schemas.openxmlformats.org/officeDocument/2006/relationships/image" Target="../media/image232.w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246.emf"/><Relationship Id="rId8" Type="http://schemas.openxmlformats.org/officeDocument/2006/relationships/image" Target="../media/image245.emf"/><Relationship Id="rId7" Type="http://schemas.openxmlformats.org/officeDocument/2006/relationships/image" Target="../media/image243.emf"/><Relationship Id="rId6" Type="http://schemas.openxmlformats.org/officeDocument/2006/relationships/image" Target="../media/image242.emf"/><Relationship Id="rId5" Type="http://schemas.openxmlformats.org/officeDocument/2006/relationships/image" Target="../media/image241.emf"/><Relationship Id="rId4" Type="http://schemas.openxmlformats.org/officeDocument/2006/relationships/image" Target="../media/image240.emf"/><Relationship Id="rId3" Type="http://schemas.openxmlformats.org/officeDocument/2006/relationships/image" Target="../media/image239.emf"/><Relationship Id="rId2" Type="http://schemas.openxmlformats.org/officeDocument/2006/relationships/image" Target="../media/image238.emf"/><Relationship Id="rId11" Type="http://schemas.openxmlformats.org/officeDocument/2006/relationships/image" Target="../media/image248.emf"/><Relationship Id="rId10" Type="http://schemas.openxmlformats.org/officeDocument/2006/relationships/image" Target="../media/image247.emf"/><Relationship Id="rId1" Type="http://schemas.openxmlformats.org/officeDocument/2006/relationships/image" Target="../media/image237.e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257.emf"/><Relationship Id="rId8" Type="http://schemas.openxmlformats.org/officeDocument/2006/relationships/image" Target="../media/image256.emf"/><Relationship Id="rId7" Type="http://schemas.openxmlformats.org/officeDocument/2006/relationships/image" Target="../media/image255.emf"/><Relationship Id="rId6" Type="http://schemas.openxmlformats.org/officeDocument/2006/relationships/image" Target="../media/image254.emf"/><Relationship Id="rId5" Type="http://schemas.openxmlformats.org/officeDocument/2006/relationships/image" Target="../media/image253.emf"/><Relationship Id="rId4" Type="http://schemas.openxmlformats.org/officeDocument/2006/relationships/image" Target="../media/image252.emf"/><Relationship Id="rId3" Type="http://schemas.openxmlformats.org/officeDocument/2006/relationships/image" Target="../media/image251.emf"/><Relationship Id="rId2" Type="http://schemas.openxmlformats.org/officeDocument/2006/relationships/image" Target="../media/image250.emf"/><Relationship Id="rId17" Type="http://schemas.openxmlformats.org/officeDocument/2006/relationships/image" Target="../media/image265.emf"/><Relationship Id="rId16" Type="http://schemas.openxmlformats.org/officeDocument/2006/relationships/image" Target="../media/image264.emf"/><Relationship Id="rId15" Type="http://schemas.openxmlformats.org/officeDocument/2006/relationships/image" Target="../media/image263.emf"/><Relationship Id="rId14" Type="http://schemas.openxmlformats.org/officeDocument/2006/relationships/image" Target="../media/image262.emf"/><Relationship Id="rId13" Type="http://schemas.openxmlformats.org/officeDocument/2006/relationships/image" Target="../media/image261.emf"/><Relationship Id="rId12" Type="http://schemas.openxmlformats.org/officeDocument/2006/relationships/image" Target="../media/image260.emf"/><Relationship Id="rId11" Type="http://schemas.openxmlformats.org/officeDocument/2006/relationships/image" Target="../media/image259.emf"/><Relationship Id="rId10" Type="http://schemas.openxmlformats.org/officeDocument/2006/relationships/image" Target="../media/image258.emf"/><Relationship Id="rId1" Type="http://schemas.openxmlformats.org/officeDocument/2006/relationships/image" Target="../media/image249.e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274.emf"/><Relationship Id="rId8" Type="http://schemas.openxmlformats.org/officeDocument/2006/relationships/image" Target="../media/image273.emf"/><Relationship Id="rId7" Type="http://schemas.openxmlformats.org/officeDocument/2006/relationships/image" Target="../media/image272.emf"/><Relationship Id="rId6" Type="http://schemas.openxmlformats.org/officeDocument/2006/relationships/image" Target="../media/image271.emf"/><Relationship Id="rId5" Type="http://schemas.openxmlformats.org/officeDocument/2006/relationships/image" Target="../media/image270.emf"/><Relationship Id="rId4" Type="http://schemas.openxmlformats.org/officeDocument/2006/relationships/image" Target="../media/image269.emf"/><Relationship Id="rId3" Type="http://schemas.openxmlformats.org/officeDocument/2006/relationships/image" Target="../media/image268.emf"/><Relationship Id="rId2" Type="http://schemas.openxmlformats.org/officeDocument/2006/relationships/image" Target="../media/image267.emf"/><Relationship Id="rId16" Type="http://schemas.openxmlformats.org/officeDocument/2006/relationships/image" Target="../media/image281.emf"/><Relationship Id="rId15" Type="http://schemas.openxmlformats.org/officeDocument/2006/relationships/image" Target="../media/image280.emf"/><Relationship Id="rId14" Type="http://schemas.openxmlformats.org/officeDocument/2006/relationships/image" Target="../media/image279.emf"/><Relationship Id="rId13" Type="http://schemas.openxmlformats.org/officeDocument/2006/relationships/image" Target="../media/image278.emf"/><Relationship Id="rId12" Type="http://schemas.openxmlformats.org/officeDocument/2006/relationships/image" Target="../media/image277.emf"/><Relationship Id="rId11" Type="http://schemas.openxmlformats.org/officeDocument/2006/relationships/image" Target="../media/image276.emf"/><Relationship Id="rId10" Type="http://schemas.openxmlformats.org/officeDocument/2006/relationships/image" Target="../media/image275.emf"/><Relationship Id="rId1" Type="http://schemas.openxmlformats.org/officeDocument/2006/relationships/image" Target="../media/image266.emf"/></Relationships>
</file>

<file path=ppt/drawings/_rels/vmlDrawing31.vml.rels><?xml version="1.0" encoding="UTF-8" standalone="yes"?>
<Relationships xmlns="http://schemas.openxmlformats.org/package/2006/relationships"><Relationship Id="rId9" Type="http://schemas.openxmlformats.org/officeDocument/2006/relationships/image" Target="../media/image290.emf"/><Relationship Id="rId8" Type="http://schemas.openxmlformats.org/officeDocument/2006/relationships/image" Target="../media/image289.emf"/><Relationship Id="rId7" Type="http://schemas.openxmlformats.org/officeDocument/2006/relationships/image" Target="../media/image288.emf"/><Relationship Id="rId6" Type="http://schemas.openxmlformats.org/officeDocument/2006/relationships/image" Target="../media/image287.emf"/><Relationship Id="rId5" Type="http://schemas.openxmlformats.org/officeDocument/2006/relationships/image" Target="../media/image286.emf"/><Relationship Id="rId4" Type="http://schemas.openxmlformats.org/officeDocument/2006/relationships/image" Target="../media/image285.emf"/><Relationship Id="rId3" Type="http://schemas.openxmlformats.org/officeDocument/2006/relationships/image" Target="../media/image284.emf"/><Relationship Id="rId2" Type="http://schemas.openxmlformats.org/officeDocument/2006/relationships/image" Target="../media/image283.emf"/><Relationship Id="rId13" Type="http://schemas.openxmlformats.org/officeDocument/2006/relationships/image" Target="../media/image294.emf"/><Relationship Id="rId12" Type="http://schemas.openxmlformats.org/officeDocument/2006/relationships/image" Target="../media/image293.emf"/><Relationship Id="rId11" Type="http://schemas.openxmlformats.org/officeDocument/2006/relationships/image" Target="../media/image292.emf"/><Relationship Id="rId10" Type="http://schemas.openxmlformats.org/officeDocument/2006/relationships/image" Target="../media/image291.emf"/><Relationship Id="rId1" Type="http://schemas.openxmlformats.org/officeDocument/2006/relationships/image" Target="../media/image282.emf"/></Relationships>
</file>

<file path=ppt/drawings/_rels/vmlDrawing32.vml.rels><?xml version="1.0" encoding="UTF-8" standalone="yes"?>
<Relationships xmlns="http://schemas.openxmlformats.org/package/2006/relationships"><Relationship Id="rId9" Type="http://schemas.openxmlformats.org/officeDocument/2006/relationships/image" Target="../media/image302.wmf"/><Relationship Id="rId8" Type="http://schemas.openxmlformats.org/officeDocument/2006/relationships/image" Target="../media/image301.wmf"/><Relationship Id="rId7" Type="http://schemas.openxmlformats.org/officeDocument/2006/relationships/image" Target="../media/image137.wmf"/><Relationship Id="rId6" Type="http://schemas.openxmlformats.org/officeDocument/2006/relationships/image" Target="../media/image300.wmf"/><Relationship Id="rId5" Type="http://schemas.openxmlformats.org/officeDocument/2006/relationships/image" Target="../media/image299.wmf"/><Relationship Id="rId4" Type="http://schemas.openxmlformats.org/officeDocument/2006/relationships/image" Target="../media/image298.wmf"/><Relationship Id="rId3" Type="http://schemas.openxmlformats.org/officeDocument/2006/relationships/image" Target="../media/image297.wmf"/><Relationship Id="rId25" Type="http://schemas.openxmlformats.org/officeDocument/2006/relationships/image" Target="../media/image315.wmf"/><Relationship Id="rId24" Type="http://schemas.openxmlformats.org/officeDocument/2006/relationships/image" Target="../media/image314.wmf"/><Relationship Id="rId23" Type="http://schemas.openxmlformats.org/officeDocument/2006/relationships/image" Target="../media/image313.wmf"/><Relationship Id="rId22" Type="http://schemas.openxmlformats.org/officeDocument/2006/relationships/image" Target="../media/image312.wmf"/><Relationship Id="rId21" Type="http://schemas.openxmlformats.org/officeDocument/2006/relationships/image" Target="../media/image311.wmf"/><Relationship Id="rId20" Type="http://schemas.openxmlformats.org/officeDocument/2006/relationships/image" Target="../media/image310.wmf"/><Relationship Id="rId2" Type="http://schemas.openxmlformats.org/officeDocument/2006/relationships/image" Target="../media/image296.wmf"/><Relationship Id="rId19" Type="http://schemas.openxmlformats.org/officeDocument/2006/relationships/image" Target="../media/image309.wmf"/><Relationship Id="rId18" Type="http://schemas.openxmlformats.org/officeDocument/2006/relationships/image" Target="../media/image308.wmf"/><Relationship Id="rId17" Type="http://schemas.openxmlformats.org/officeDocument/2006/relationships/image" Target="../media/image307.wmf"/><Relationship Id="rId16" Type="http://schemas.openxmlformats.org/officeDocument/2006/relationships/image" Target="../media/image306.wmf"/><Relationship Id="rId15" Type="http://schemas.openxmlformats.org/officeDocument/2006/relationships/image" Target="../media/image305.wmf"/><Relationship Id="rId14" Type="http://schemas.openxmlformats.org/officeDocument/2006/relationships/image" Target="../media/image304.wmf"/><Relationship Id="rId13" Type="http://schemas.openxmlformats.org/officeDocument/2006/relationships/image" Target="../media/image303.wmf"/><Relationship Id="rId12" Type="http://schemas.openxmlformats.org/officeDocument/2006/relationships/image" Target="../media/image164.wmf"/><Relationship Id="rId11" Type="http://schemas.openxmlformats.org/officeDocument/2006/relationships/image" Target="../media/image139.wmf"/><Relationship Id="rId10" Type="http://schemas.openxmlformats.org/officeDocument/2006/relationships/image" Target="../media/image138.wmf"/><Relationship Id="rId1" Type="http://schemas.openxmlformats.org/officeDocument/2006/relationships/image" Target="../media/image295.wmf"/></Relationships>
</file>

<file path=ppt/drawings/_rels/vmlDrawing33.vml.rels><?xml version="1.0" encoding="UTF-8" standalone="yes"?>
<Relationships xmlns="http://schemas.openxmlformats.org/package/2006/relationships"><Relationship Id="rId9" Type="http://schemas.openxmlformats.org/officeDocument/2006/relationships/image" Target="../media/image302.wmf"/><Relationship Id="rId8" Type="http://schemas.openxmlformats.org/officeDocument/2006/relationships/image" Target="../media/image301.wmf"/><Relationship Id="rId7" Type="http://schemas.openxmlformats.org/officeDocument/2006/relationships/image" Target="../media/image137.wmf"/><Relationship Id="rId6" Type="http://schemas.openxmlformats.org/officeDocument/2006/relationships/image" Target="../media/image300.wmf"/><Relationship Id="rId5" Type="http://schemas.openxmlformats.org/officeDocument/2006/relationships/image" Target="../media/image299.wmf"/><Relationship Id="rId4" Type="http://schemas.openxmlformats.org/officeDocument/2006/relationships/image" Target="../media/image298.wmf"/><Relationship Id="rId3" Type="http://schemas.openxmlformats.org/officeDocument/2006/relationships/image" Target="../media/image297.wmf"/><Relationship Id="rId26" Type="http://schemas.openxmlformats.org/officeDocument/2006/relationships/image" Target="../media/image327.wmf"/><Relationship Id="rId25" Type="http://schemas.openxmlformats.org/officeDocument/2006/relationships/image" Target="../media/image326.wmf"/><Relationship Id="rId24" Type="http://schemas.openxmlformats.org/officeDocument/2006/relationships/image" Target="../media/image325.wmf"/><Relationship Id="rId23" Type="http://schemas.openxmlformats.org/officeDocument/2006/relationships/image" Target="../media/image324.wmf"/><Relationship Id="rId22" Type="http://schemas.openxmlformats.org/officeDocument/2006/relationships/image" Target="../media/image323.wmf"/><Relationship Id="rId21" Type="http://schemas.openxmlformats.org/officeDocument/2006/relationships/image" Target="../media/image322.wmf"/><Relationship Id="rId20" Type="http://schemas.openxmlformats.org/officeDocument/2006/relationships/image" Target="../media/image321.wmf"/><Relationship Id="rId2" Type="http://schemas.openxmlformats.org/officeDocument/2006/relationships/image" Target="../media/image296.wmf"/><Relationship Id="rId19" Type="http://schemas.openxmlformats.org/officeDocument/2006/relationships/image" Target="../media/image320.wmf"/><Relationship Id="rId18" Type="http://schemas.openxmlformats.org/officeDocument/2006/relationships/image" Target="../media/image319.wmf"/><Relationship Id="rId17" Type="http://schemas.openxmlformats.org/officeDocument/2006/relationships/image" Target="../media/image318.wmf"/><Relationship Id="rId16" Type="http://schemas.openxmlformats.org/officeDocument/2006/relationships/image" Target="../media/image317.wmf"/><Relationship Id="rId15" Type="http://schemas.openxmlformats.org/officeDocument/2006/relationships/image" Target="../media/image316.wmf"/><Relationship Id="rId14" Type="http://schemas.openxmlformats.org/officeDocument/2006/relationships/image" Target="../media/image315.wmf"/><Relationship Id="rId13" Type="http://schemas.openxmlformats.org/officeDocument/2006/relationships/image" Target="../media/image314.wmf"/><Relationship Id="rId12" Type="http://schemas.openxmlformats.org/officeDocument/2006/relationships/image" Target="../media/image164.wmf"/><Relationship Id="rId11" Type="http://schemas.openxmlformats.org/officeDocument/2006/relationships/image" Target="../media/image139.wmf"/><Relationship Id="rId10" Type="http://schemas.openxmlformats.org/officeDocument/2006/relationships/image" Target="../media/image138.wmf"/><Relationship Id="rId1" Type="http://schemas.openxmlformats.org/officeDocument/2006/relationships/image" Target="../media/image295.wmf"/></Relationships>
</file>

<file path=ppt/drawings/_rels/vmlDrawing34.vml.rels><?xml version="1.0" encoding="UTF-8" standalone="yes"?>
<Relationships xmlns="http://schemas.openxmlformats.org/package/2006/relationships"><Relationship Id="rId9" Type="http://schemas.openxmlformats.org/officeDocument/2006/relationships/image" Target="../media/image333.wmf"/><Relationship Id="rId8" Type="http://schemas.openxmlformats.org/officeDocument/2006/relationships/image" Target="../media/image332.emf"/><Relationship Id="rId7" Type="http://schemas.openxmlformats.org/officeDocument/2006/relationships/image" Target="../media/image331.wmf"/><Relationship Id="rId6" Type="http://schemas.openxmlformats.org/officeDocument/2006/relationships/image" Target="../media/image330.wmf"/><Relationship Id="rId5" Type="http://schemas.openxmlformats.org/officeDocument/2006/relationships/image" Target="../media/image329.wmf"/><Relationship Id="rId4" Type="http://schemas.openxmlformats.org/officeDocument/2006/relationships/image" Target="../media/image112.wmf"/><Relationship Id="rId3" Type="http://schemas.openxmlformats.org/officeDocument/2006/relationships/image" Target="../media/image111.wmf"/><Relationship Id="rId2" Type="http://schemas.openxmlformats.org/officeDocument/2006/relationships/image" Target="../media/image109.wmf"/><Relationship Id="rId15" Type="http://schemas.openxmlformats.org/officeDocument/2006/relationships/image" Target="../media/image339.wmf"/><Relationship Id="rId14" Type="http://schemas.openxmlformats.org/officeDocument/2006/relationships/image" Target="../media/image338.wmf"/><Relationship Id="rId13" Type="http://schemas.openxmlformats.org/officeDocument/2006/relationships/image" Target="../media/image337.wmf"/><Relationship Id="rId12" Type="http://schemas.openxmlformats.org/officeDocument/2006/relationships/image" Target="../media/image336.wmf"/><Relationship Id="rId11" Type="http://schemas.openxmlformats.org/officeDocument/2006/relationships/image" Target="../media/image335.wmf"/><Relationship Id="rId10" Type="http://schemas.openxmlformats.org/officeDocument/2006/relationships/image" Target="../media/image334.wmf"/><Relationship Id="rId1" Type="http://schemas.openxmlformats.org/officeDocument/2006/relationships/image" Target="../media/image328.wmf"/></Relationships>
</file>

<file path=ppt/drawings/_rels/vmlDrawing35.vml.rels><?xml version="1.0" encoding="UTF-8" standalone="yes"?>
<Relationships xmlns="http://schemas.openxmlformats.org/package/2006/relationships"><Relationship Id="rId9" Type="http://schemas.openxmlformats.org/officeDocument/2006/relationships/image" Target="../media/image337.wmf"/><Relationship Id="rId8" Type="http://schemas.openxmlformats.org/officeDocument/2006/relationships/image" Target="../media/image339.wmf"/><Relationship Id="rId7" Type="http://schemas.openxmlformats.org/officeDocument/2006/relationships/image" Target="../media/image338.wmf"/><Relationship Id="rId6" Type="http://schemas.openxmlformats.org/officeDocument/2006/relationships/image" Target="../media/image330.wmf"/><Relationship Id="rId5" Type="http://schemas.openxmlformats.org/officeDocument/2006/relationships/image" Target="../media/image329.wmf"/><Relationship Id="rId4" Type="http://schemas.openxmlformats.org/officeDocument/2006/relationships/image" Target="../media/image112.wmf"/><Relationship Id="rId3" Type="http://schemas.openxmlformats.org/officeDocument/2006/relationships/image" Target="../media/image111.wmf"/><Relationship Id="rId2" Type="http://schemas.openxmlformats.org/officeDocument/2006/relationships/image" Target="../media/image109.wmf"/><Relationship Id="rId15" Type="http://schemas.openxmlformats.org/officeDocument/2006/relationships/image" Target="../media/image345.wmf"/><Relationship Id="rId14" Type="http://schemas.openxmlformats.org/officeDocument/2006/relationships/image" Target="../media/image344.wmf"/><Relationship Id="rId13" Type="http://schemas.openxmlformats.org/officeDocument/2006/relationships/image" Target="../media/image343.emf"/><Relationship Id="rId12" Type="http://schemas.openxmlformats.org/officeDocument/2006/relationships/image" Target="../media/image342.wmf"/><Relationship Id="rId11" Type="http://schemas.openxmlformats.org/officeDocument/2006/relationships/image" Target="../media/image341.wmf"/><Relationship Id="rId10" Type="http://schemas.openxmlformats.org/officeDocument/2006/relationships/image" Target="../media/image340.wmf"/><Relationship Id="rId1" Type="http://schemas.openxmlformats.org/officeDocument/2006/relationships/image" Target="../media/image328.wmf"/></Relationships>
</file>

<file path=ppt/drawings/_rels/vmlDrawing36.vml.rels><?xml version="1.0" encoding="UTF-8" standalone="yes"?>
<Relationships xmlns="http://schemas.openxmlformats.org/package/2006/relationships"><Relationship Id="rId9" Type="http://schemas.openxmlformats.org/officeDocument/2006/relationships/image" Target="../media/image349.wmf"/><Relationship Id="rId8" Type="http://schemas.openxmlformats.org/officeDocument/2006/relationships/image" Target="../media/image135.wmf"/><Relationship Id="rId7" Type="http://schemas.openxmlformats.org/officeDocument/2006/relationships/image" Target="../media/image348.wmf"/><Relationship Id="rId6" Type="http://schemas.openxmlformats.org/officeDocument/2006/relationships/image" Target="../media/image111.wmf"/><Relationship Id="rId5" Type="http://schemas.openxmlformats.org/officeDocument/2006/relationships/image" Target="../media/image162.wmf"/><Relationship Id="rId4" Type="http://schemas.openxmlformats.org/officeDocument/2006/relationships/image" Target="../media/image109.wmf"/><Relationship Id="rId3" Type="http://schemas.openxmlformats.org/officeDocument/2006/relationships/image" Target="../media/image328.wmf"/><Relationship Id="rId2" Type="http://schemas.openxmlformats.org/officeDocument/2006/relationships/image" Target="../media/image347.emf"/><Relationship Id="rId18" Type="http://schemas.openxmlformats.org/officeDocument/2006/relationships/image" Target="../media/image357.emf"/><Relationship Id="rId17" Type="http://schemas.openxmlformats.org/officeDocument/2006/relationships/image" Target="../media/image356.emf"/><Relationship Id="rId16" Type="http://schemas.openxmlformats.org/officeDocument/2006/relationships/image" Target="../media/image355.emf"/><Relationship Id="rId15" Type="http://schemas.openxmlformats.org/officeDocument/2006/relationships/image" Target="../media/image354.emf"/><Relationship Id="rId14" Type="http://schemas.openxmlformats.org/officeDocument/2006/relationships/image" Target="../media/image353.emf"/><Relationship Id="rId13" Type="http://schemas.openxmlformats.org/officeDocument/2006/relationships/image" Target="../media/image352.emf"/><Relationship Id="rId12" Type="http://schemas.openxmlformats.org/officeDocument/2006/relationships/image" Target="../media/image342.wmf"/><Relationship Id="rId11" Type="http://schemas.openxmlformats.org/officeDocument/2006/relationships/image" Target="../media/image351.wmf"/><Relationship Id="rId10" Type="http://schemas.openxmlformats.org/officeDocument/2006/relationships/image" Target="../media/image350.wmf"/><Relationship Id="rId1" Type="http://schemas.openxmlformats.org/officeDocument/2006/relationships/image" Target="../media/image346.wmf"/></Relationships>
</file>

<file path=ppt/drawings/_rels/vmlDrawing37.vml.rels><?xml version="1.0" encoding="UTF-8" standalone="yes"?>
<Relationships xmlns="http://schemas.openxmlformats.org/package/2006/relationships"><Relationship Id="rId9" Type="http://schemas.openxmlformats.org/officeDocument/2006/relationships/image" Target="../media/image366.wmf"/><Relationship Id="rId8" Type="http://schemas.openxmlformats.org/officeDocument/2006/relationships/image" Target="../media/image365.wmf"/><Relationship Id="rId7" Type="http://schemas.openxmlformats.org/officeDocument/2006/relationships/image" Target="../media/image364.wmf"/><Relationship Id="rId6" Type="http://schemas.openxmlformats.org/officeDocument/2006/relationships/image" Target="../media/image363.wmf"/><Relationship Id="rId5" Type="http://schemas.openxmlformats.org/officeDocument/2006/relationships/image" Target="../media/image362.wmf"/><Relationship Id="rId4" Type="http://schemas.openxmlformats.org/officeDocument/2006/relationships/image" Target="../media/image361.wmf"/><Relationship Id="rId3" Type="http://schemas.openxmlformats.org/officeDocument/2006/relationships/image" Target="../media/image360.wmf"/><Relationship Id="rId2" Type="http://schemas.openxmlformats.org/officeDocument/2006/relationships/image" Target="../media/image5.wmf"/><Relationship Id="rId12" Type="http://schemas.openxmlformats.org/officeDocument/2006/relationships/image" Target="../media/image369.wmf"/><Relationship Id="rId11" Type="http://schemas.openxmlformats.org/officeDocument/2006/relationships/image" Target="../media/image368.wmf"/><Relationship Id="rId10" Type="http://schemas.openxmlformats.org/officeDocument/2006/relationships/image" Target="../media/image367.wmf"/><Relationship Id="rId1" Type="http://schemas.openxmlformats.org/officeDocument/2006/relationships/image" Target="../media/image359.wmf"/></Relationships>
</file>

<file path=ppt/drawings/_rels/vmlDrawing38.vml.rels><?xml version="1.0" encoding="UTF-8" standalone="yes"?>
<Relationships xmlns="http://schemas.openxmlformats.org/package/2006/relationships"><Relationship Id="rId9" Type="http://schemas.openxmlformats.org/officeDocument/2006/relationships/image" Target="../media/image376.wmf"/><Relationship Id="rId8" Type="http://schemas.openxmlformats.org/officeDocument/2006/relationships/image" Target="../media/image375.wmf"/><Relationship Id="rId7" Type="http://schemas.openxmlformats.org/officeDocument/2006/relationships/image" Target="../media/image374.wmf"/><Relationship Id="rId6" Type="http://schemas.openxmlformats.org/officeDocument/2006/relationships/image" Target="../media/image54.wmf"/><Relationship Id="rId5" Type="http://schemas.openxmlformats.org/officeDocument/2006/relationships/image" Target="../media/image373.wmf"/><Relationship Id="rId4" Type="http://schemas.openxmlformats.org/officeDocument/2006/relationships/image" Target="../media/image17.wmf"/><Relationship Id="rId3" Type="http://schemas.openxmlformats.org/officeDocument/2006/relationships/image" Target="../media/image372.wmf"/><Relationship Id="rId2" Type="http://schemas.openxmlformats.org/officeDocument/2006/relationships/image" Target="../media/image371.wmf"/><Relationship Id="rId16" Type="http://schemas.openxmlformats.org/officeDocument/2006/relationships/image" Target="../media/image56.wmf"/><Relationship Id="rId15" Type="http://schemas.openxmlformats.org/officeDocument/2006/relationships/image" Target="../media/image382.wmf"/><Relationship Id="rId14" Type="http://schemas.openxmlformats.org/officeDocument/2006/relationships/image" Target="../media/image381.wmf"/><Relationship Id="rId13" Type="http://schemas.openxmlformats.org/officeDocument/2006/relationships/image" Target="../media/image380.wmf"/><Relationship Id="rId12" Type="http://schemas.openxmlformats.org/officeDocument/2006/relationships/image" Target="../media/image379.wmf"/><Relationship Id="rId11" Type="http://schemas.openxmlformats.org/officeDocument/2006/relationships/image" Target="../media/image378.wmf"/><Relationship Id="rId10" Type="http://schemas.openxmlformats.org/officeDocument/2006/relationships/image" Target="../media/image377.wmf"/><Relationship Id="rId1" Type="http://schemas.openxmlformats.org/officeDocument/2006/relationships/image" Target="../media/image370.wmf"/></Relationships>
</file>

<file path=ppt/drawings/_rels/vmlDrawing39.vml.rels><?xml version="1.0" encoding="UTF-8" standalone="yes"?>
<Relationships xmlns="http://schemas.openxmlformats.org/package/2006/relationships"><Relationship Id="rId5" Type="http://schemas.openxmlformats.org/officeDocument/2006/relationships/image" Target="../media/image387.wmf"/><Relationship Id="rId4" Type="http://schemas.openxmlformats.org/officeDocument/2006/relationships/image" Target="../media/image386.wmf"/><Relationship Id="rId3" Type="http://schemas.openxmlformats.org/officeDocument/2006/relationships/image" Target="../media/image385.wmf"/><Relationship Id="rId2" Type="http://schemas.openxmlformats.org/officeDocument/2006/relationships/image" Target="../media/image384.wmf"/><Relationship Id="rId1" Type="http://schemas.openxmlformats.org/officeDocument/2006/relationships/image" Target="../media/image38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3.wmf"/><Relationship Id="rId7" Type="http://schemas.openxmlformats.org/officeDocument/2006/relationships/image" Target="../media/image3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40.vml.rels><?xml version="1.0" encoding="UTF-8" standalone="yes"?>
<Relationships xmlns="http://schemas.openxmlformats.org/package/2006/relationships"><Relationship Id="rId9" Type="http://schemas.openxmlformats.org/officeDocument/2006/relationships/image" Target="../media/image394.emf"/><Relationship Id="rId8" Type="http://schemas.openxmlformats.org/officeDocument/2006/relationships/image" Target="../media/image393.wmf"/><Relationship Id="rId7" Type="http://schemas.openxmlformats.org/officeDocument/2006/relationships/image" Target="../media/image192.wmf"/><Relationship Id="rId6" Type="http://schemas.openxmlformats.org/officeDocument/2006/relationships/image" Target="../media/image392.wmf"/><Relationship Id="rId5" Type="http://schemas.openxmlformats.org/officeDocument/2006/relationships/image" Target="../media/image391.wmf"/><Relationship Id="rId4" Type="http://schemas.openxmlformats.org/officeDocument/2006/relationships/image" Target="../media/image390.wmf"/><Relationship Id="rId3" Type="http://schemas.openxmlformats.org/officeDocument/2006/relationships/image" Target="../media/image389.wmf"/><Relationship Id="rId2" Type="http://schemas.openxmlformats.org/officeDocument/2006/relationships/image" Target="../media/image388.wmf"/><Relationship Id="rId15" Type="http://schemas.openxmlformats.org/officeDocument/2006/relationships/image" Target="../media/image400.emf"/><Relationship Id="rId14" Type="http://schemas.openxmlformats.org/officeDocument/2006/relationships/image" Target="../media/image399.emf"/><Relationship Id="rId13" Type="http://schemas.openxmlformats.org/officeDocument/2006/relationships/image" Target="../media/image398.emf"/><Relationship Id="rId12" Type="http://schemas.openxmlformats.org/officeDocument/2006/relationships/image" Target="../media/image397.emf"/><Relationship Id="rId11" Type="http://schemas.openxmlformats.org/officeDocument/2006/relationships/image" Target="../media/image396.emf"/><Relationship Id="rId10" Type="http://schemas.openxmlformats.org/officeDocument/2006/relationships/image" Target="../media/image395.emf"/><Relationship Id="rId1" Type="http://schemas.openxmlformats.org/officeDocument/2006/relationships/image" Target="../media/image383.wmf"/></Relationships>
</file>

<file path=ppt/drawings/_rels/vmlDrawing41.vml.rels><?xml version="1.0" encoding="UTF-8" standalone="yes"?>
<Relationships xmlns="http://schemas.openxmlformats.org/package/2006/relationships"><Relationship Id="rId9" Type="http://schemas.openxmlformats.org/officeDocument/2006/relationships/image" Target="../media/image401.emf"/><Relationship Id="rId8" Type="http://schemas.openxmlformats.org/officeDocument/2006/relationships/image" Target="../media/image393.wmf"/><Relationship Id="rId7" Type="http://schemas.openxmlformats.org/officeDocument/2006/relationships/image" Target="../media/image192.wmf"/><Relationship Id="rId6" Type="http://schemas.openxmlformats.org/officeDocument/2006/relationships/image" Target="../media/image392.wmf"/><Relationship Id="rId5" Type="http://schemas.openxmlformats.org/officeDocument/2006/relationships/image" Target="../media/image391.wmf"/><Relationship Id="rId4" Type="http://schemas.openxmlformats.org/officeDocument/2006/relationships/image" Target="../media/image390.wmf"/><Relationship Id="rId3" Type="http://schemas.openxmlformats.org/officeDocument/2006/relationships/image" Target="../media/image388.wmf"/><Relationship Id="rId2" Type="http://schemas.openxmlformats.org/officeDocument/2006/relationships/image" Target="../media/image389.wmf"/><Relationship Id="rId14" Type="http://schemas.openxmlformats.org/officeDocument/2006/relationships/image" Target="../media/image405.wmf"/><Relationship Id="rId13" Type="http://schemas.openxmlformats.org/officeDocument/2006/relationships/image" Target="../media/image193.wmf"/><Relationship Id="rId12" Type="http://schemas.openxmlformats.org/officeDocument/2006/relationships/image" Target="../media/image404.emf"/><Relationship Id="rId11" Type="http://schemas.openxmlformats.org/officeDocument/2006/relationships/image" Target="../media/image403.emf"/><Relationship Id="rId10" Type="http://schemas.openxmlformats.org/officeDocument/2006/relationships/image" Target="../media/image402.emf"/><Relationship Id="rId1" Type="http://schemas.openxmlformats.org/officeDocument/2006/relationships/image" Target="../media/image383.wmf"/></Relationships>
</file>

<file path=ppt/drawings/_rels/vmlDrawing42.vml.rels><?xml version="1.0" encoding="UTF-8" standalone="yes"?>
<Relationships xmlns="http://schemas.openxmlformats.org/package/2006/relationships"><Relationship Id="rId9" Type="http://schemas.openxmlformats.org/officeDocument/2006/relationships/image" Target="../media/image406.emf"/><Relationship Id="rId8" Type="http://schemas.openxmlformats.org/officeDocument/2006/relationships/image" Target="../media/image393.wmf"/><Relationship Id="rId7" Type="http://schemas.openxmlformats.org/officeDocument/2006/relationships/image" Target="../media/image192.wmf"/><Relationship Id="rId6" Type="http://schemas.openxmlformats.org/officeDocument/2006/relationships/image" Target="../media/image392.wmf"/><Relationship Id="rId5" Type="http://schemas.openxmlformats.org/officeDocument/2006/relationships/image" Target="../media/image391.wmf"/><Relationship Id="rId4" Type="http://schemas.openxmlformats.org/officeDocument/2006/relationships/image" Target="../media/image390.wmf"/><Relationship Id="rId3" Type="http://schemas.openxmlformats.org/officeDocument/2006/relationships/image" Target="../media/image389.wmf"/><Relationship Id="rId2" Type="http://schemas.openxmlformats.org/officeDocument/2006/relationships/image" Target="../media/image388.wmf"/><Relationship Id="rId13" Type="http://schemas.openxmlformats.org/officeDocument/2006/relationships/image" Target="../media/image410.emf"/><Relationship Id="rId12" Type="http://schemas.openxmlformats.org/officeDocument/2006/relationships/image" Target="../media/image409.emf"/><Relationship Id="rId11" Type="http://schemas.openxmlformats.org/officeDocument/2006/relationships/image" Target="../media/image408.emf"/><Relationship Id="rId10" Type="http://schemas.openxmlformats.org/officeDocument/2006/relationships/image" Target="../media/image407.emf"/><Relationship Id="rId1" Type="http://schemas.openxmlformats.org/officeDocument/2006/relationships/image" Target="../media/image383.wmf"/></Relationships>
</file>

<file path=ppt/drawings/_rels/vmlDrawing43.vml.rels><?xml version="1.0" encoding="UTF-8" standalone="yes"?>
<Relationships xmlns="http://schemas.openxmlformats.org/package/2006/relationships"><Relationship Id="rId9" Type="http://schemas.openxmlformats.org/officeDocument/2006/relationships/image" Target="../media/image418.wmf"/><Relationship Id="rId8" Type="http://schemas.openxmlformats.org/officeDocument/2006/relationships/image" Target="../media/image417.wmf"/><Relationship Id="rId7" Type="http://schemas.openxmlformats.org/officeDocument/2006/relationships/image" Target="../media/image416.wmf"/><Relationship Id="rId6" Type="http://schemas.openxmlformats.org/officeDocument/2006/relationships/image" Target="../media/image415.wmf"/><Relationship Id="rId5" Type="http://schemas.openxmlformats.org/officeDocument/2006/relationships/image" Target="../media/image414.wmf"/><Relationship Id="rId4" Type="http://schemas.openxmlformats.org/officeDocument/2006/relationships/image" Target="../media/image413.wmf"/><Relationship Id="rId3" Type="http://schemas.openxmlformats.org/officeDocument/2006/relationships/image" Target="../media/image412.emf"/><Relationship Id="rId2" Type="http://schemas.openxmlformats.org/officeDocument/2006/relationships/image" Target="../media/image411.emf"/><Relationship Id="rId12" Type="http://schemas.openxmlformats.org/officeDocument/2006/relationships/image" Target="../media/image421.wmf"/><Relationship Id="rId11" Type="http://schemas.openxmlformats.org/officeDocument/2006/relationships/image" Target="../media/image420.wmf"/><Relationship Id="rId10" Type="http://schemas.openxmlformats.org/officeDocument/2006/relationships/image" Target="../media/image419.wmf"/><Relationship Id="rId1" Type="http://schemas.openxmlformats.org/officeDocument/2006/relationships/image" Target="../media/image383.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22.emf"/></Relationships>
</file>

<file path=ppt/drawings/_rels/vmlDrawing45.vml.rels><?xml version="1.0" encoding="UTF-8" standalone="yes"?>
<Relationships xmlns="http://schemas.openxmlformats.org/package/2006/relationships"><Relationship Id="rId9" Type="http://schemas.openxmlformats.org/officeDocument/2006/relationships/image" Target="../media/image432.wmf"/><Relationship Id="rId8" Type="http://schemas.openxmlformats.org/officeDocument/2006/relationships/image" Target="../media/image431.wmf"/><Relationship Id="rId7" Type="http://schemas.openxmlformats.org/officeDocument/2006/relationships/image" Target="../media/image430.wmf"/><Relationship Id="rId6" Type="http://schemas.openxmlformats.org/officeDocument/2006/relationships/image" Target="../media/image429.wmf"/><Relationship Id="rId5" Type="http://schemas.openxmlformats.org/officeDocument/2006/relationships/image" Target="../media/image428.wmf"/><Relationship Id="rId4" Type="http://schemas.openxmlformats.org/officeDocument/2006/relationships/image" Target="../media/image427.wmf"/><Relationship Id="rId3" Type="http://schemas.openxmlformats.org/officeDocument/2006/relationships/image" Target="../media/image426.wmf"/><Relationship Id="rId2" Type="http://schemas.openxmlformats.org/officeDocument/2006/relationships/image" Target="../media/image425.wmf"/><Relationship Id="rId15" Type="http://schemas.openxmlformats.org/officeDocument/2006/relationships/image" Target="../media/image438.wmf"/><Relationship Id="rId14" Type="http://schemas.openxmlformats.org/officeDocument/2006/relationships/image" Target="../media/image437.wmf"/><Relationship Id="rId13" Type="http://schemas.openxmlformats.org/officeDocument/2006/relationships/image" Target="../media/image436.wmf"/><Relationship Id="rId12" Type="http://schemas.openxmlformats.org/officeDocument/2006/relationships/image" Target="../media/image435.wmf"/><Relationship Id="rId11" Type="http://schemas.openxmlformats.org/officeDocument/2006/relationships/image" Target="../media/image434.wmf"/><Relationship Id="rId10" Type="http://schemas.openxmlformats.org/officeDocument/2006/relationships/image" Target="../media/image433.wmf"/><Relationship Id="rId1" Type="http://schemas.openxmlformats.org/officeDocument/2006/relationships/image" Target="../media/image424.wmf"/></Relationships>
</file>

<file path=ppt/drawings/_rels/vmlDrawing46.vml.rels><?xml version="1.0" encoding="UTF-8" standalone="yes"?>
<Relationships xmlns="http://schemas.openxmlformats.org/package/2006/relationships"><Relationship Id="rId9" Type="http://schemas.openxmlformats.org/officeDocument/2006/relationships/image" Target="../media/image443.wmf"/><Relationship Id="rId8" Type="http://schemas.openxmlformats.org/officeDocument/2006/relationships/image" Target="../media/image442.wmf"/><Relationship Id="rId7" Type="http://schemas.openxmlformats.org/officeDocument/2006/relationships/image" Target="../media/image164.wmf"/><Relationship Id="rId6" Type="http://schemas.openxmlformats.org/officeDocument/2006/relationships/image" Target="../media/image139.wmf"/><Relationship Id="rId5" Type="http://schemas.openxmlformats.org/officeDocument/2006/relationships/image" Target="../media/image441.wmf"/><Relationship Id="rId4" Type="http://schemas.openxmlformats.org/officeDocument/2006/relationships/image" Target="../media/image109.wmf"/><Relationship Id="rId3" Type="http://schemas.openxmlformats.org/officeDocument/2006/relationships/image" Target="../media/image130.wmf"/><Relationship Id="rId23" Type="http://schemas.openxmlformats.org/officeDocument/2006/relationships/image" Target="../media/image457.wmf"/><Relationship Id="rId22" Type="http://schemas.openxmlformats.org/officeDocument/2006/relationships/image" Target="../media/image456.wmf"/><Relationship Id="rId21" Type="http://schemas.openxmlformats.org/officeDocument/2006/relationships/image" Target="../media/image455.wmf"/><Relationship Id="rId20" Type="http://schemas.openxmlformats.org/officeDocument/2006/relationships/image" Target="../media/image454.wmf"/><Relationship Id="rId2" Type="http://schemas.openxmlformats.org/officeDocument/2006/relationships/image" Target="../media/image162.wmf"/><Relationship Id="rId19" Type="http://schemas.openxmlformats.org/officeDocument/2006/relationships/image" Target="../media/image453.wmf"/><Relationship Id="rId18" Type="http://schemas.openxmlformats.org/officeDocument/2006/relationships/image" Target="../media/image452.wmf"/><Relationship Id="rId17" Type="http://schemas.openxmlformats.org/officeDocument/2006/relationships/image" Target="../media/image451.wmf"/><Relationship Id="rId16" Type="http://schemas.openxmlformats.org/officeDocument/2006/relationships/image" Target="../media/image450.wmf"/><Relationship Id="rId15" Type="http://schemas.openxmlformats.org/officeDocument/2006/relationships/image" Target="../media/image449.wmf"/><Relationship Id="rId14" Type="http://schemas.openxmlformats.org/officeDocument/2006/relationships/image" Target="../media/image448.wmf"/><Relationship Id="rId13" Type="http://schemas.openxmlformats.org/officeDocument/2006/relationships/image" Target="../media/image447.wmf"/><Relationship Id="rId12" Type="http://schemas.openxmlformats.org/officeDocument/2006/relationships/image" Target="../media/image446.wmf"/><Relationship Id="rId11" Type="http://schemas.openxmlformats.org/officeDocument/2006/relationships/image" Target="../media/image445.wmf"/><Relationship Id="rId10" Type="http://schemas.openxmlformats.org/officeDocument/2006/relationships/image" Target="../media/image444.wmf"/><Relationship Id="rId1" Type="http://schemas.openxmlformats.org/officeDocument/2006/relationships/image" Target="../media/image440.wmf"/></Relationships>
</file>

<file path=ppt/drawings/_rels/vmlDrawing47.vml.rels><?xml version="1.0" encoding="UTF-8" standalone="yes"?>
<Relationships xmlns="http://schemas.openxmlformats.org/package/2006/relationships"><Relationship Id="rId9" Type="http://schemas.openxmlformats.org/officeDocument/2006/relationships/image" Target="../media/image466.wmf"/><Relationship Id="rId8" Type="http://schemas.openxmlformats.org/officeDocument/2006/relationships/image" Target="../media/image465.wmf"/><Relationship Id="rId7" Type="http://schemas.openxmlformats.org/officeDocument/2006/relationships/image" Target="../media/image464.wmf"/><Relationship Id="rId6" Type="http://schemas.openxmlformats.org/officeDocument/2006/relationships/image" Target="../media/image463.wmf"/><Relationship Id="rId5" Type="http://schemas.openxmlformats.org/officeDocument/2006/relationships/image" Target="../media/image462.wmf"/><Relationship Id="rId4" Type="http://schemas.openxmlformats.org/officeDocument/2006/relationships/image" Target="../media/image461.wmf"/><Relationship Id="rId3" Type="http://schemas.openxmlformats.org/officeDocument/2006/relationships/image" Target="../media/image460.wmf"/><Relationship Id="rId2" Type="http://schemas.openxmlformats.org/officeDocument/2006/relationships/image" Target="../media/image459.wmf"/><Relationship Id="rId13" Type="http://schemas.openxmlformats.org/officeDocument/2006/relationships/image" Target="../media/image471.wmf"/><Relationship Id="rId12" Type="http://schemas.openxmlformats.org/officeDocument/2006/relationships/image" Target="../media/image470.wmf"/><Relationship Id="rId11" Type="http://schemas.openxmlformats.org/officeDocument/2006/relationships/image" Target="../media/image468.wmf"/><Relationship Id="rId10" Type="http://schemas.openxmlformats.org/officeDocument/2006/relationships/image" Target="../media/image467.wmf"/><Relationship Id="rId1" Type="http://schemas.openxmlformats.org/officeDocument/2006/relationships/image" Target="../media/image458.wmf"/></Relationships>
</file>

<file path=ppt/drawings/_rels/vmlDrawing48.vml.rels><?xml version="1.0" encoding="UTF-8" standalone="yes"?>
<Relationships xmlns="http://schemas.openxmlformats.org/package/2006/relationships"><Relationship Id="rId9" Type="http://schemas.openxmlformats.org/officeDocument/2006/relationships/image" Target="../media/image475.wmf"/><Relationship Id="rId8" Type="http://schemas.openxmlformats.org/officeDocument/2006/relationships/image" Target="../media/image474.wmf"/><Relationship Id="rId7" Type="http://schemas.openxmlformats.org/officeDocument/2006/relationships/image" Target="../media/image138.wmf"/><Relationship Id="rId6" Type="http://schemas.openxmlformats.org/officeDocument/2006/relationships/image" Target="../media/image162.wmf"/><Relationship Id="rId5" Type="http://schemas.openxmlformats.org/officeDocument/2006/relationships/image" Target="../media/image130.wmf"/><Relationship Id="rId4" Type="http://schemas.openxmlformats.org/officeDocument/2006/relationships/image" Target="../media/image137.wmf"/><Relationship Id="rId3" Type="http://schemas.openxmlformats.org/officeDocument/2006/relationships/image" Target="../media/image473.wmf"/><Relationship Id="rId2" Type="http://schemas.openxmlformats.org/officeDocument/2006/relationships/image" Target="../media/image135.wmf"/><Relationship Id="rId19" Type="http://schemas.openxmlformats.org/officeDocument/2006/relationships/image" Target="../media/image484.wmf"/><Relationship Id="rId18" Type="http://schemas.openxmlformats.org/officeDocument/2006/relationships/image" Target="../media/image122.jpeg"/><Relationship Id="rId17" Type="http://schemas.openxmlformats.org/officeDocument/2006/relationships/image" Target="../media/image483.wmf"/><Relationship Id="rId16" Type="http://schemas.openxmlformats.org/officeDocument/2006/relationships/image" Target="../media/image482.wmf"/><Relationship Id="rId15" Type="http://schemas.openxmlformats.org/officeDocument/2006/relationships/image" Target="../media/image481.wmf"/><Relationship Id="rId14" Type="http://schemas.openxmlformats.org/officeDocument/2006/relationships/image" Target="../media/image480.wmf"/><Relationship Id="rId13" Type="http://schemas.openxmlformats.org/officeDocument/2006/relationships/image" Target="../media/image479.wmf"/><Relationship Id="rId12" Type="http://schemas.openxmlformats.org/officeDocument/2006/relationships/image" Target="../media/image478.wmf"/><Relationship Id="rId11" Type="http://schemas.openxmlformats.org/officeDocument/2006/relationships/image" Target="../media/image477.wmf"/><Relationship Id="rId10" Type="http://schemas.openxmlformats.org/officeDocument/2006/relationships/image" Target="../media/image476.wmf"/><Relationship Id="rId1" Type="http://schemas.openxmlformats.org/officeDocument/2006/relationships/image" Target="../media/image472.wmf"/></Relationships>
</file>

<file path=ppt/drawings/_rels/vmlDrawing49.vml.rels><?xml version="1.0" encoding="UTF-8" standalone="yes"?>
<Relationships xmlns="http://schemas.openxmlformats.org/package/2006/relationships"><Relationship Id="rId9" Type="http://schemas.openxmlformats.org/officeDocument/2006/relationships/image" Target="../media/image162.wmf"/><Relationship Id="rId8" Type="http://schemas.openxmlformats.org/officeDocument/2006/relationships/image" Target="../media/image130.wmf"/><Relationship Id="rId7" Type="http://schemas.openxmlformats.org/officeDocument/2006/relationships/image" Target="../media/image137.wmf"/><Relationship Id="rId6" Type="http://schemas.openxmlformats.org/officeDocument/2006/relationships/image" Target="../media/image473.wmf"/><Relationship Id="rId5" Type="http://schemas.openxmlformats.org/officeDocument/2006/relationships/image" Target="../media/image135.wmf"/><Relationship Id="rId4" Type="http://schemas.openxmlformats.org/officeDocument/2006/relationships/image" Target="../media/image488.wmf"/><Relationship Id="rId3" Type="http://schemas.openxmlformats.org/officeDocument/2006/relationships/image" Target="../media/image487.wmf"/><Relationship Id="rId2" Type="http://schemas.openxmlformats.org/officeDocument/2006/relationships/image" Target="../media/image486.wmf"/><Relationship Id="rId11" Type="http://schemas.openxmlformats.org/officeDocument/2006/relationships/image" Target="../media/image490.wmf"/><Relationship Id="rId10" Type="http://schemas.openxmlformats.org/officeDocument/2006/relationships/image" Target="../media/image489.wmf"/><Relationship Id="rId1" Type="http://schemas.openxmlformats.org/officeDocument/2006/relationships/image" Target="../media/image485.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50.vml.rels><?xml version="1.0" encoding="UTF-8" standalone="yes"?>
<Relationships xmlns="http://schemas.openxmlformats.org/package/2006/relationships"><Relationship Id="rId9" Type="http://schemas.openxmlformats.org/officeDocument/2006/relationships/image" Target="../media/image485.wmf"/><Relationship Id="rId8" Type="http://schemas.openxmlformats.org/officeDocument/2006/relationships/image" Target="../media/image495.wmf"/><Relationship Id="rId7" Type="http://schemas.openxmlformats.org/officeDocument/2006/relationships/image" Target="../media/image494.wmf"/><Relationship Id="rId6" Type="http://schemas.openxmlformats.org/officeDocument/2006/relationships/image" Target="../media/image465.wmf"/><Relationship Id="rId5" Type="http://schemas.openxmlformats.org/officeDocument/2006/relationships/image" Target="../media/image473.wmf"/><Relationship Id="rId4" Type="http://schemas.openxmlformats.org/officeDocument/2006/relationships/image" Target="../media/image137.wmf"/><Relationship Id="rId3" Type="http://schemas.openxmlformats.org/officeDocument/2006/relationships/image" Target="../media/image493.wmf"/><Relationship Id="rId2" Type="http://schemas.openxmlformats.org/officeDocument/2006/relationships/image" Target="../media/image492.emf"/><Relationship Id="rId16" Type="http://schemas.openxmlformats.org/officeDocument/2006/relationships/image" Target="../media/image499.wmf"/><Relationship Id="rId15" Type="http://schemas.openxmlformats.org/officeDocument/2006/relationships/image" Target="../media/image498.wmf"/><Relationship Id="rId14" Type="http://schemas.openxmlformats.org/officeDocument/2006/relationships/image" Target="../media/image162.wmf"/><Relationship Id="rId13" Type="http://schemas.openxmlformats.org/officeDocument/2006/relationships/image" Target="../media/image130.wmf"/><Relationship Id="rId12" Type="http://schemas.openxmlformats.org/officeDocument/2006/relationships/image" Target="../media/image135.wmf"/><Relationship Id="rId11" Type="http://schemas.openxmlformats.org/officeDocument/2006/relationships/image" Target="../media/image497.wmf"/><Relationship Id="rId10" Type="http://schemas.openxmlformats.org/officeDocument/2006/relationships/image" Target="../media/image496.emf"/><Relationship Id="rId1" Type="http://schemas.openxmlformats.org/officeDocument/2006/relationships/image" Target="../media/image491.wmf"/></Relationships>
</file>

<file path=ppt/drawings/_rels/vmlDrawing51.vml.rels><?xml version="1.0" encoding="UTF-8" standalone="yes"?>
<Relationships xmlns="http://schemas.openxmlformats.org/package/2006/relationships"><Relationship Id="rId9" Type="http://schemas.openxmlformats.org/officeDocument/2006/relationships/image" Target="../media/image506.wmf"/><Relationship Id="rId8" Type="http://schemas.openxmlformats.org/officeDocument/2006/relationships/image" Target="../media/image505.wmf"/><Relationship Id="rId7" Type="http://schemas.openxmlformats.org/officeDocument/2006/relationships/image" Target="../media/image504.wmf"/><Relationship Id="rId6" Type="http://schemas.openxmlformats.org/officeDocument/2006/relationships/image" Target="../media/image503.wmf"/><Relationship Id="rId5" Type="http://schemas.openxmlformats.org/officeDocument/2006/relationships/image" Target="../media/image502.wmf"/><Relationship Id="rId4" Type="http://schemas.openxmlformats.org/officeDocument/2006/relationships/image" Target="../media/image135.wmf"/><Relationship Id="rId3" Type="http://schemas.openxmlformats.org/officeDocument/2006/relationships/image" Target="../media/image473.wmf"/><Relationship Id="rId2" Type="http://schemas.openxmlformats.org/officeDocument/2006/relationships/image" Target="../media/image501.wmf"/><Relationship Id="rId16" Type="http://schemas.openxmlformats.org/officeDocument/2006/relationships/image" Target="../media/image513.wmf"/><Relationship Id="rId15" Type="http://schemas.openxmlformats.org/officeDocument/2006/relationships/image" Target="../media/image512.wmf"/><Relationship Id="rId14" Type="http://schemas.openxmlformats.org/officeDocument/2006/relationships/image" Target="../media/image511.wmf"/><Relationship Id="rId13" Type="http://schemas.openxmlformats.org/officeDocument/2006/relationships/image" Target="../media/image510.wmf"/><Relationship Id="rId12" Type="http://schemas.openxmlformats.org/officeDocument/2006/relationships/image" Target="../media/image509.wmf"/><Relationship Id="rId11" Type="http://schemas.openxmlformats.org/officeDocument/2006/relationships/image" Target="../media/image508.wmf"/><Relationship Id="rId10" Type="http://schemas.openxmlformats.org/officeDocument/2006/relationships/image" Target="../media/image507.wmf"/><Relationship Id="rId1" Type="http://schemas.openxmlformats.org/officeDocument/2006/relationships/image" Target="../media/image500.wmf"/></Relationships>
</file>

<file path=ppt/drawings/_rels/vmlDrawing52.vml.rels><?xml version="1.0" encoding="UTF-8" standalone="yes"?>
<Relationships xmlns="http://schemas.openxmlformats.org/package/2006/relationships"><Relationship Id="rId9" Type="http://schemas.openxmlformats.org/officeDocument/2006/relationships/image" Target="../media/image520.wmf"/><Relationship Id="rId8" Type="http://schemas.openxmlformats.org/officeDocument/2006/relationships/image" Target="../media/image519.wmf"/><Relationship Id="rId7" Type="http://schemas.openxmlformats.org/officeDocument/2006/relationships/image" Target="../media/image518.wmf"/><Relationship Id="rId6" Type="http://schemas.openxmlformats.org/officeDocument/2006/relationships/image" Target="../media/image517.wmf"/><Relationship Id="rId5" Type="http://schemas.openxmlformats.org/officeDocument/2006/relationships/image" Target="../media/image135.wmf"/><Relationship Id="rId4" Type="http://schemas.openxmlformats.org/officeDocument/2006/relationships/image" Target="../media/image473.wmf"/><Relationship Id="rId3" Type="http://schemas.openxmlformats.org/officeDocument/2006/relationships/image" Target="../media/image516.wmf"/><Relationship Id="rId2" Type="http://schemas.openxmlformats.org/officeDocument/2006/relationships/image" Target="../media/image515.wmf"/><Relationship Id="rId14" Type="http://schemas.openxmlformats.org/officeDocument/2006/relationships/image" Target="../media/image525.wmf"/><Relationship Id="rId13" Type="http://schemas.openxmlformats.org/officeDocument/2006/relationships/image" Target="../media/image524.wmf"/><Relationship Id="rId12" Type="http://schemas.openxmlformats.org/officeDocument/2006/relationships/image" Target="../media/image523.wmf"/><Relationship Id="rId11" Type="http://schemas.openxmlformats.org/officeDocument/2006/relationships/image" Target="../media/image522.wmf"/><Relationship Id="rId10" Type="http://schemas.openxmlformats.org/officeDocument/2006/relationships/image" Target="../media/image521.wmf"/><Relationship Id="rId1" Type="http://schemas.openxmlformats.org/officeDocument/2006/relationships/image" Target="../media/image514.wmf"/></Relationships>
</file>

<file path=ppt/drawings/_rels/vmlDrawing53.vml.rels><?xml version="1.0" encoding="UTF-8" standalone="yes"?>
<Relationships xmlns="http://schemas.openxmlformats.org/package/2006/relationships"><Relationship Id="rId9" Type="http://schemas.openxmlformats.org/officeDocument/2006/relationships/image" Target="../media/image78.wmf"/><Relationship Id="rId8" Type="http://schemas.openxmlformats.org/officeDocument/2006/relationships/image" Target="../media/image162.wmf"/><Relationship Id="rId7" Type="http://schemas.openxmlformats.org/officeDocument/2006/relationships/image" Target="../media/image532.wmf"/><Relationship Id="rId6" Type="http://schemas.openxmlformats.org/officeDocument/2006/relationships/image" Target="../media/image531.wmf"/><Relationship Id="rId5" Type="http://schemas.openxmlformats.org/officeDocument/2006/relationships/image" Target="../media/image530.wmf"/><Relationship Id="rId4" Type="http://schemas.openxmlformats.org/officeDocument/2006/relationships/image" Target="../media/image529.wmf"/><Relationship Id="rId3" Type="http://schemas.openxmlformats.org/officeDocument/2006/relationships/image" Target="../media/image528.wmf"/><Relationship Id="rId2" Type="http://schemas.openxmlformats.org/officeDocument/2006/relationships/image" Target="../media/image527.wmf"/><Relationship Id="rId1" Type="http://schemas.openxmlformats.org/officeDocument/2006/relationships/image" Target="../media/image526.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540.emf"/><Relationship Id="rId7" Type="http://schemas.openxmlformats.org/officeDocument/2006/relationships/image" Target="../media/image539.emf"/><Relationship Id="rId6" Type="http://schemas.openxmlformats.org/officeDocument/2006/relationships/image" Target="../media/image538.emf"/><Relationship Id="rId5" Type="http://schemas.openxmlformats.org/officeDocument/2006/relationships/image" Target="../media/image537.emf"/><Relationship Id="rId4" Type="http://schemas.openxmlformats.org/officeDocument/2006/relationships/image" Target="../media/image536.emf"/><Relationship Id="rId3" Type="http://schemas.openxmlformats.org/officeDocument/2006/relationships/image" Target="../media/image535.emf"/><Relationship Id="rId2" Type="http://schemas.openxmlformats.org/officeDocument/2006/relationships/image" Target="../media/image534.emf"/><Relationship Id="rId1" Type="http://schemas.openxmlformats.org/officeDocument/2006/relationships/image" Target="../media/image533.e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548.emf"/><Relationship Id="rId7" Type="http://schemas.openxmlformats.org/officeDocument/2006/relationships/image" Target="../media/image547.emf"/><Relationship Id="rId6" Type="http://schemas.openxmlformats.org/officeDocument/2006/relationships/image" Target="../media/image546.emf"/><Relationship Id="rId5" Type="http://schemas.openxmlformats.org/officeDocument/2006/relationships/image" Target="../media/image545.emf"/><Relationship Id="rId4" Type="http://schemas.openxmlformats.org/officeDocument/2006/relationships/image" Target="../media/image544.emf"/><Relationship Id="rId3" Type="http://schemas.openxmlformats.org/officeDocument/2006/relationships/image" Target="../media/image543.emf"/><Relationship Id="rId2" Type="http://schemas.openxmlformats.org/officeDocument/2006/relationships/image" Target="../media/image542.emf"/><Relationship Id="rId1" Type="http://schemas.openxmlformats.org/officeDocument/2006/relationships/image" Target="../media/image541.emf"/></Relationships>
</file>

<file path=ppt/drawings/_rels/vmlDrawing56.vml.rels><?xml version="1.0" encoding="UTF-8" standalone="yes"?>
<Relationships xmlns="http://schemas.openxmlformats.org/package/2006/relationships"><Relationship Id="rId9" Type="http://schemas.openxmlformats.org/officeDocument/2006/relationships/image" Target="../media/image557.emf"/><Relationship Id="rId8" Type="http://schemas.openxmlformats.org/officeDocument/2006/relationships/image" Target="../media/image556.emf"/><Relationship Id="rId7" Type="http://schemas.openxmlformats.org/officeDocument/2006/relationships/image" Target="../media/image555.emf"/><Relationship Id="rId6" Type="http://schemas.openxmlformats.org/officeDocument/2006/relationships/image" Target="../media/image554.emf"/><Relationship Id="rId5" Type="http://schemas.openxmlformats.org/officeDocument/2006/relationships/image" Target="../media/image553.emf"/><Relationship Id="rId4" Type="http://schemas.openxmlformats.org/officeDocument/2006/relationships/image" Target="../media/image552.emf"/><Relationship Id="rId3" Type="http://schemas.openxmlformats.org/officeDocument/2006/relationships/image" Target="../media/image551.emf"/><Relationship Id="rId2" Type="http://schemas.openxmlformats.org/officeDocument/2006/relationships/image" Target="../media/image550.emf"/><Relationship Id="rId14" Type="http://schemas.openxmlformats.org/officeDocument/2006/relationships/image" Target="../media/image562.emf"/><Relationship Id="rId13" Type="http://schemas.openxmlformats.org/officeDocument/2006/relationships/image" Target="../media/image561.emf"/><Relationship Id="rId12" Type="http://schemas.openxmlformats.org/officeDocument/2006/relationships/image" Target="../media/image560.emf"/><Relationship Id="rId11" Type="http://schemas.openxmlformats.org/officeDocument/2006/relationships/image" Target="../media/image559.emf"/><Relationship Id="rId10" Type="http://schemas.openxmlformats.org/officeDocument/2006/relationships/image" Target="../media/image558.emf"/><Relationship Id="rId1" Type="http://schemas.openxmlformats.org/officeDocument/2006/relationships/image" Target="../media/image549.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564.emf"/></Relationships>
</file>

<file path=ppt/drawings/_rels/vmlDrawing58.vml.rels><?xml version="1.0" encoding="UTF-8" standalone="yes"?>
<Relationships xmlns="http://schemas.openxmlformats.org/package/2006/relationships"><Relationship Id="rId6" Type="http://schemas.openxmlformats.org/officeDocument/2006/relationships/image" Target="../media/image570.wmf"/><Relationship Id="rId5" Type="http://schemas.openxmlformats.org/officeDocument/2006/relationships/image" Target="../media/image569.wmf"/><Relationship Id="rId4" Type="http://schemas.openxmlformats.org/officeDocument/2006/relationships/image" Target="../media/image568.wmf"/><Relationship Id="rId3" Type="http://schemas.openxmlformats.org/officeDocument/2006/relationships/image" Target="../media/image567.wmf"/><Relationship Id="rId2" Type="http://schemas.openxmlformats.org/officeDocument/2006/relationships/image" Target="../media/image566.wmf"/><Relationship Id="rId1" Type="http://schemas.openxmlformats.org/officeDocument/2006/relationships/image" Target="../media/image565.wmf"/></Relationships>
</file>

<file path=ppt/drawings/_rels/vmlDrawing59.vml.rels><?xml version="1.0" encoding="UTF-8" standalone="yes"?>
<Relationships xmlns="http://schemas.openxmlformats.org/package/2006/relationships"><Relationship Id="rId4" Type="http://schemas.openxmlformats.org/officeDocument/2006/relationships/image" Target="../media/image574.wmf"/><Relationship Id="rId3" Type="http://schemas.openxmlformats.org/officeDocument/2006/relationships/image" Target="../media/image573.wmf"/><Relationship Id="rId2" Type="http://schemas.openxmlformats.org/officeDocument/2006/relationships/image" Target="../media/image572.wmf"/><Relationship Id="rId1" Type="http://schemas.openxmlformats.org/officeDocument/2006/relationships/image" Target="../media/image57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47.wmf"/><Relationship Id="rId6" Type="http://schemas.openxmlformats.org/officeDocument/2006/relationships/image" Target="../media/image46.wmf"/><Relationship Id="rId5" Type="http://schemas.openxmlformats.org/officeDocument/2006/relationships/image" Target="../media/image44.wmf"/><Relationship Id="rId4" Type="http://schemas.openxmlformats.org/officeDocument/2006/relationships/image" Target="../media/image45.jpeg"/><Relationship Id="rId3" Type="http://schemas.openxmlformats.org/officeDocument/2006/relationships/image" Target="../media/image42.wmf"/><Relationship Id="rId2" Type="http://schemas.openxmlformats.org/officeDocument/2006/relationships/image" Target="../media/image43.jpeg"/><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50.wmf"/><Relationship Id="rId4" Type="http://schemas.openxmlformats.org/officeDocument/2006/relationships/image" Target="../media/image44.wmf"/><Relationship Id="rId3" Type="http://schemas.openxmlformats.org/officeDocument/2006/relationships/image" Target="../media/image45.jpeg"/><Relationship Id="rId2" Type="http://schemas.openxmlformats.org/officeDocument/2006/relationships/image" Target="../media/image49.wmf"/><Relationship Id="rId1" Type="http://schemas.openxmlformats.org/officeDocument/2006/relationships/image" Target="../media/image43.jpeg"/></Relationships>
</file>

<file path=ppt/drawings/_rels/vmlDrawing9.vml.rels><?xml version="1.0" encoding="UTF-8" standalone="yes"?>
<Relationships xmlns="http://schemas.openxmlformats.org/package/2006/relationships"><Relationship Id="rId7" Type="http://schemas.openxmlformats.org/officeDocument/2006/relationships/image" Target="../media/image57.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ea typeface="华文楷体" panose="02010600040101010101" pitchFamily="2" charset="-122"/>
              </a:defRPr>
            </a:lvl1pPr>
          </a:lstStyle>
          <a:p>
            <a:pPr>
              <a:defRPr/>
            </a:pPr>
            <a:endParaRPr lang="en-US" altLang="zh-CN"/>
          </a:p>
        </p:txBody>
      </p:sp>
      <p:sp>
        <p:nvSpPr>
          <p:cNvPr id="14438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ea typeface="华文楷体" panose="02010600040101010101"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4438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4439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ea typeface="华文楷体" panose="02010600040101010101" pitchFamily="2" charset="-122"/>
              </a:defRPr>
            </a:lvl1pPr>
          </a:lstStyle>
          <a:p>
            <a:pPr>
              <a:defRPr/>
            </a:pPr>
            <a:endParaRPr lang="en-US" altLang="zh-CN"/>
          </a:p>
        </p:txBody>
      </p:sp>
      <p:sp>
        <p:nvSpPr>
          <p:cNvPr id="14439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a:defRPr sz="1200">
                <a:ea typeface="华文楷体" panose="02010600040101010101" pitchFamily="2" charset="-122"/>
              </a:defRPr>
            </a:lvl1pPr>
          </a:lstStyle>
          <a:p>
            <a:pPr>
              <a:defRPr/>
            </a:pPr>
            <a:fld id="{2C031BC6-1742-4A99-9ECA-751E52B79553}"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503050405090304" pitchFamily="18" charset="0"/>
        <a:ea typeface="华文楷体" panose="0201060004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503050405090304" pitchFamily="18" charset="0"/>
        <a:ea typeface="华文楷体" panose="0201060004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503050405090304" pitchFamily="18" charset="0"/>
        <a:ea typeface="华文楷体" panose="0201060004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503050405090304" pitchFamily="18" charset="0"/>
        <a:ea typeface="华文楷体" panose="0201060004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503050405090304" pitchFamily="18" charset="0"/>
        <a:ea typeface="华文楷体"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noChangeArrowheads="1" noTextEdit="1"/>
          </p:cNvSpPr>
          <p:nvPr>
            <p:ph type="sldImg"/>
          </p:nvPr>
        </p:nvSpPr>
        <p:spPr/>
      </p:sp>
      <p:sp>
        <p:nvSpPr>
          <p:cNvPr id="110594" name="Rectangle 3"/>
          <p:cNvSpPr>
            <a:spLocks noGrp="1" noChangeArrowheads="1"/>
          </p:cNvSpPr>
          <p:nvPr>
            <p:ph type="body" idx="1"/>
          </p:nvPr>
        </p:nvSpPr>
        <p:spPr>
          <a:noFill/>
        </p:spPr>
        <p:txBody>
          <a:bodyPr/>
          <a:lstStyle/>
          <a:p>
            <a:r>
              <a:rPr lang="zh-CN" altLang="en-US" smtClean="0"/>
              <a:t>在静电场中，当导体处于静电平衡时，导体上的电荷将重新分布，致使导体内部电场强度处处为</a:t>
            </a:r>
            <a:r>
              <a:rPr lang="en-US" altLang="zh-CN" smtClean="0"/>
              <a:t>0</a:t>
            </a:r>
            <a:r>
              <a:rPr lang="zh-CN" altLang="en-US" smtClean="0"/>
              <a:t>，不能驱动电荷继续做定向移动。但是可以设想，如果采用某种方法，使导体内部维持一定的电场分布或存在一定的电势差，则在导体内就会形成大量电荷的定向运动，我们把大量电荷的定向运动成为电流。形成电流必须具备两个条件</a:t>
            </a:r>
            <a:r>
              <a:rPr lang="zh-CN" altLang="en-US" smtClean="0">
                <a:sym typeface="Wingdings" panose="05000000000000000000" pitchFamily="2" charset="2"/>
              </a:rPr>
              <a:t>（</a:t>
            </a:r>
            <a:r>
              <a:rPr lang="en-US" altLang="zh-CN" smtClean="0">
                <a:sym typeface="Wingdings" panose="05000000000000000000" pitchFamily="2" charset="2"/>
              </a:rPr>
              <a:t>1</a:t>
            </a:r>
            <a:r>
              <a:rPr lang="zh-CN" altLang="en-US" smtClean="0">
                <a:sym typeface="Wingdings" panose="05000000000000000000" pitchFamily="2" charset="2"/>
              </a:rPr>
              <a:t>）导体内部存在自由电荷（</a:t>
            </a:r>
            <a:r>
              <a:rPr lang="en-US" altLang="zh-CN" smtClean="0">
                <a:sym typeface="Wingdings" panose="05000000000000000000" pitchFamily="2" charset="2"/>
              </a:rPr>
              <a:t>2</a:t>
            </a:r>
            <a:r>
              <a:rPr lang="zh-CN" altLang="en-US" smtClean="0">
                <a:sym typeface="Wingdings" panose="05000000000000000000" pitchFamily="2" charset="2"/>
              </a:rPr>
              <a:t>）导体中要维持一定的电场</a:t>
            </a:r>
            <a:endParaRPr lang="zh-CN" altLang="en-US" smtClean="0"/>
          </a:p>
          <a:p>
            <a:r>
              <a:rPr lang="zh-CN" altLang="en-US" smtClean="0"/>
              <a:t>     电流方向为正电荷流动的方向，在导体中的电流方向总是沿着场强方向，从高电势指向低电势。</a:t>
            </a:r>
            <a:endParaRPr lang="zh-CN" altLang="en-US" smtClean="0"/>
          </a:p>
          <a:p>
            <a:r>
              <a:rPr lang="zh-CN" altLang="en-US" smtClean="0"/>
              <a:t>      若要在导体中维持恒定电流，必须在导体内部建立恒定电场，也就是说产生恒定电场的电荷分布不随时间变化。从这个意义上说，恒定电场和静电场相同，也遵守静电场的高斯定理和环路定理</a:t>
            </a:r>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noChangeArrowheads="1" noTextEdit="1"/>
          </p:cNvSpPr>
          <p:nvPr>
            <p:ph type="sldImg"/>
          </p:nvPr>
        </p:nvSpPr>
        <p:spPr/>
      </p:sp>
      <p:sp>
        <p:nvSpPr>
          <p:cNvPr id="151554"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Rot="1" noChangeAspect="1" noChangeArrowheads="1" noTextEdit="1"/>
          </p:cNvSpPr>
          <p:nvPr>
            <p:ph type="sldImg"/>
          </p:nvPr>
        </p:nvSpPr>
        <p:spPr/>
      </p:sp>
      <p:sp>
        <p:nvSpPr>
          <p:cNvPr id="153602" name="Rectangle 3"/>
          <p:cNvSpPr>
            <a:spLocks noGrp="1" noChangeArrowheads="1"/>
          </p:cNvSpPr>
          <p:nvPr>
            <p:ph type="body" idx="1"/>
          </p:nvPr>
        </p:nvSpPr>
        <p:spPr>
          <a:noFill/>
        </p:spPr>
        <p:txBody>
          <a:bodyPr/>
          <a:lstStyle/>
          <a:p>
            <a:r>
              <a:rPr lang="zh-CN" altLang="en-US" smtClean="0"/>
              <a:t>干电池，蓄电池，燃料电池，发电机，太阳能电池</a:t>
            </a: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a:spLocks noGrp="1" noChangeArrowheads="1"/>
          </p:cNvSpPr>
          <p:nvPr>
            <p:ph type="sldNum" sz="quarter" idx="5"/>
          </p:nvPr>
        </p:nvSpPr>
        <p:spPr>
          <a:noFill/>
          <a:ln>
            <a:miter lim="800000"/>
          </a:ln>
        </p:spPr>
        <p:txBody>
          <a:bodyPr/>
          <a:lstStyle/>
          <a:p>
            <a:fld id="{3E4DB665-CE51-422D-8653-FDBA16D7AE33}" type="slidenum">
              <a:rPr lang="en-US" altLang="zh-CN" smtClean="0"/>
            </a:fld>
            <a:endParaRPr lang="en-US" altLang="zh-CN" smtClean="0"/>
          </a:p>
        </p:txBody>
      </p:sp>
      <p:sp>
        <p:nvSpPr>
          <p:cNvPr id="146434" name="Rectangle 2"/>
          <p:cNvSpPr>
            <a:spLocks noGrp="1" noRot="1" noChangeAspect="1" noChangeArrowheads="1" noTextEdit="1"/>
          </p:cNvSpPr>
          <p:nvPr>
            <p:ph type="sldImg"/>
          </p:nvPr>
        </p:nvSpPr>
        <p:spPr/>
      </p:sp>
      <p:sp>
        <p:nvSpPr>
          <p:cNvPr id="14643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a:miter lim="800000"/>
          </a:ln>
        </p:spPr>
        <p:txBody>
          <a:bodyPr/>
          <a:lstStyle/>
          <a:p>
            <a:fld id="{669CD7FB-1D90-4E7B-9248-1F5BA9C74104}" type="slidenum">
              <a:rPr lang="en-US" altLang="zh-CN" smtClean="0"/>
            </a:fld>
            <a:endParaRPr lang="en-US" altLang="zh-CN" smtClean="0"/>
          </a:p>
        </p:txBody>
      </p:sp>
      <p:sp>
        <p:nvSpPr>
          <p:cNvPr id="149506" name="Rectangle 2"/>
          <p:cNvSpPr>
            <a:spLocks noGrp="1" noRot="1" noChangeAspect="1" noChangeArrowheads="1" noTextEdit="1"/>
          </p:cNvSpPr>
          <p:nvPr>
            <p:ph type="sldImg"/>
          </p:nvPr>
        </p:nvSpPr>
        <p:spPr/>
      </p:sp>
      <p:sp>
        <p:nvSpPr>
          <p:cNvPr id="14950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60A4C4E-E018-4C39-B0F8-39307E978629}"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AE4449D-42F7-4252-B7FE-04D085DCC162}"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80B4779-7334-4591-9469-0B62C6E84B6E}"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pPr>
              <a:defRPr/>
            </a:pPr>
            <a:fld id="{6034AF1F-467C-40B7-ACDB-C6160B26B6A5}"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E0BB5A6-6CCC-458D-B9B5-A720B8A9F2C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58C18CF-7515-45B4-894E-D29A20151BC3}"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36FE52C-999B-4284-9512-B96AECE73616}"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EB284D08-5835-43B3-BEB7-14F83B4D8317}"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B8927DDE-C73E-454B-862E-4339BB7F6C94}"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C221982F-1987-48D2-8702-E1A67933F2A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4EDAAD7-1229-4068-A327-B9DB18208B0C}"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3BA6B91-6223-4EE9-9191-67B721714B4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a:defRPr sz="140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a:defRPr sz="140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a:defRPr sz="1400">
                <a:ea typeface="+mn-ea"/>
              </a:defRPr>
            </a:lvl1pPr>
          </a:lstStyle>
          <a:p>
            <a:pPr>
              <a:defRPr/>
            </a:pPr>
            <a:fld id="{EADA96B9-058E-4503-B235-5BE3FB11B78D}"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503050405090304" pitchFamily="18" charset="0"/>
          <a:ea typeface="华文楷体" panose="02010600040101010101" pitchFamily="2" charset="-122"/>
        </a:defRPr>
      </a:lvl2pPr>
      <a:lvl3pPr algn="ctr" rtl="0" eaLnBrk="0" fontAlgn="base" hangingPunct="0">
        <a:spcBef>
          <a:spcPct val="0"/>
        </a:spcBef>
        <a:spcAft>
          <a:spcPct val="0"/>
        </a:spcAft>
        <a:defRPr kumimoji="1" sz="4400">
          <a:solidFill>
            <a:schemeClr val="tx2"/>
          </a:solidFill>
          <a:latin typeface="Times New Roman" panose="02020503050405090304" pitchFamily="18" charset="0"/>
          <a:ea typeface="华文楷体" panose="02010600040101010101" pitchFamily="2" charset="-122"/>
        </a:defRPr>
      </a:lvl3pPr>
      <a:lvl4pPr algn="ctr" rtl="0" eaLnBrk="0" fontAlgn="base" hangingPunct="0">
        <a:spcBef>
          <a:spcPct val="0"/>
        </a:spcBef>
        <a:spcAft>
          <a:spcPct val="0"/>
        </a:spcAft>
        <a:defRPr kumimoji="1" sz="4400">
          <a:solidFill>
            <a:schemeClr val="tx2"/>
          </a:solidFill>
          <a:latin typeface="Times New Roman" panose="02020503050405090304" pitchFamily="18" charset="0"/>
          <a:ea typeface="华文楷体" panose="02010600040101010101" pitchFamily="2" charset="-122"/>
        </a:defRPr>
      </a:lvl4pPr>
      <a:lvl5pPr algn="ctr" rtl="0" eaLnBrk="0" fontAlgn="base" hangingPunct="0">
        <a:spcBef>
          <a:spcPct val="0"/>
        </a:spcBef>
        <a:spcAft>
          <a:spcPct val="0"/>
        </a:spcAft>
        <a:defRPr kumimoji="1" sz="4400">
          <a:solidFill>
            <a:schemeClr val="tx2"/>
          </a:solidFill>
          <a:latin typeface="Times New Roman" panose="02020503050405090304" pitchFamily="18" charset="0"/>
          <a:ea typeface="华文楷体" panose="02010600040101010101" pitchFamily="2" charset="-122"/>
        </a:defRPr>
      </a:lvl5pPr>
      <a:lvl6pPr marL="457200" algn="ctr" rtl="0" fontAlgn="base">
        <a:spcBef>
          <a:spcPct val="0"/>
        </a:spcBef>
        <a:spcAft>
          <a:spcPct val="0"/>
        </a:spcAft>
        <a:defRPr kumimoji="1" sz="4400">
          <a:solidFill>
            <a:schemeClr val="tx2"/>
          </a:solidFill>
          <a:latin typeface="Times New Roman" panose="02020503050405090304" pitchFamily="18" charset="0"/>
          <a:ea typeface="华文楷体" panose="02010600040101010101" pitchFamily="2" charset="-122"/>
        </a:defRPr>
      </a:lvl6pPr>
      <a:lvl7pPr marL="914400" algn="ctr" rtl="0" fontAlgn="base">
        <a:spcBef>
          <a:spcPct val="0"/>
        </a:spcBef>
        <a:spcAft>
          <a:spcPct val="0"/>
        </a:spcAft>
        <a:defRPr kumimoji="1" sz="4400">
          <a:solidFill>
            <a:schemeClr val="tx2"/>
          </a:solidFill>
          <a:latin typeface="Times New Roman" panose="02020503050405090304" pitchFamily="18" charset="0"/>
          <a:ea typeface="华文楷体" panose="02010600040101010101" pitchFamily="2" charset="-122"/>
        </a:defRPr>
      </a:lvl7pPr>
      <a:lvl8pPr marL="1371600" algn="ctr" rtl="0" fontAlgn="base">
        <a:spcBef>
          <a:spcPct val="0"/>
        </a:spcBef>
        <a:spcAft>
          <a:spcPct val="0"/>
        </a:spcAft>
        <a:defRPr kumimoji="1" sz="4400">
          <a:solidFill>
            <a:schemeClr val="tx2"/>
          </a:solidFill>
          <a:latin typeface="Times New Roman" panose="02020503050405090304" pitchFamily="18" charset="0"/>
          <a:ea typeface="华文楷体" panose="02010600040101010101" pitchFamily="2" charset="-122"/>
        </a:defRPr>
      </a:lvl8pPr>
      <a:lvl9pPr marL="1828800" algn="ctr" rtl="0" fontAlgn="base">
        <a:spcBef>
          <a:spcPct val="0"/>
        </a:spcBef>
        <a:spcAft>
          <a:spcPct val="0"/>
        </a:spcAft>
        <a:defRPr kumimoji="1" sz="4400">
          <a:solidFill>
            <a:schemeClr val="tx2"/>
          </a:solidFill>
          <a:latin typeface="Times New Roman" panose="02020503050405090304" pitchFamily="18" charset="0"/>
          <a:ea typeface="华文楷体"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40.wmf"/><Relationship Id="rId1" Type="http://schemas.openxmlformats.org/officeDocument/2006/relationships/oleObject" Target="../embeddings/oleObject38.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45.jpeg"/><Relationship Id="rId7" Type="http://schemas.openxmlformats.org/officeDocument/2006/relationships/image" Target="../media/image44.wmf"/><Relationship Id="rId6" Type="http://schemas.openxmlformats.org/officeDocument/2006/relationships/oleObject" Target="../embeddings/oleObject41.bin"/><Relationship Id="rId5" Type="http://schemas.openxmlformats.org/officeDocument/2006/relationships/image" Target="../media/image43.jpeg"/><Relationship Id="rId4" Type="http://schemas.openxmlformats.org/officeDocument/2006/relationships/image" Target="../media/image42.wmf"/><Relationship Id="rId3" Type="http://schemas.openxmlformats.org/officeDocument/2006/relationships/oleObject" Target="../embeddings/oleObject40.bin"/><Relationship Id="rId2" Type="http://schemas.openxmlformats.org/officeDocument/2006/relationships/image" Target="../media/image41.wmf"/><Relationship Id="rId15" Type="http://schemas.openxmlformats.org/officeDocument/2006/relationships/vmlDrawing" Target="../drawings/vmlDrawing7.vml"/><Relationship Id="rId14" Type="http://schemas.openxmlformats.org/officeDocument/2006/relationships/slideLayout" Target="../slideLayouts/slideLayout1.xml"/><Relationship Id="rId13" Type="http://schemas.openxmlformats.org/officeDocument/2006/relationships/image" Target="../media/image47.wmf"/><Relationship Id="rId12" Type="http://schemas.openxmlformats.org/officeDocument/2006/relationships/oleObject" Target="../embeddings/oleObject44.bin"/><Relationship Id="rId11" Type="http://schemas.openxmlformats.org/officeDocument/2006/relationships/image" Target="../media/image46.wmf"/><Relationship Id="rId10" Type="http://schemas.openxmlformats.org/officeDocument/2006/relationships/oleObject" Target="../embeddings/oleObject43.bin"/><Relationship Id="rId1" Type="http://schemas.openxmlformats.org/officeDocument/2006/relationships/oleObject" Target="../embeddings/oleObject3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8.jpeg"/></Relationships>
</file>

<file path=ppt/slides/_rels/slide17.xml.rels><?xml version="1.0" encoding="UTF-8" standalone="yes"?>
<Relationships xmlns="http://schemas.openxmlformats.org/package/2006/relationships"><Relationship Id="rId9" Type="http://schemas.openxmlformats.org/officeDocument/2006/relationships/image" Target="../media/image50.wmf"/><Relationship Id="rId8" Type="http://schemas.openxmlformats.org/officeDocument/2006/relationships/oleObject" Target="../embeddings/oleObject48.bin"/><Relationship Id="rId7" Type="http://schemas.openxmlformats.org/officeDocument/2006/relationships/oleObject" Target="../embeddings/oleObject47.bin"/><Relationship Id="rId6" Type="http://schemas.openxmlformats.org/officeDocument/2006/relationships/image" Target="../media/image45.jpeg"/><Relationship Id="rId5" Type="http://schemas.openxmlformats.org/officeDocument/2006/relationships/image" Target="../media/image44.wmf"/><Relationship Id="rId4" Type="http://schemas.openxmlformats.org/officeDocument/2006/relationships/oleObject" Target="../embeddings/oleObject46.bin"/><Relationship Id="rId3" Type="http://schemas.openxmlformats.org/officeDocument/2006/relationships/image" Target="../media/image43.jpeg"/><Relationship Id="rId2" Type="http://schemas.openxmlformats.org/officeDocument/2006/relationships/image" Target="../media/image49.wmf"/><Relationship Id="rId12" Type="http://schemas.openxmlformats.org/officeDocument/2006/relationships/notesSlide" Target="../notesSlides/notesSlide5.xml"/><Relationship Id="rId11" Type="http://schemas.openxmlformats.org/officeDocument/2006/relationships/vmlDrawing" Target="../drawings/vmlDrawing8.vml"/><Relationship Id="rId10" Type="http://schemas.openxmlformats.org/officeDocument/2006/relationships/slideLayout" Target="../slideLayouts/slideLayout2.xml"/><Relationship Id="rId1" Type="http://schemas.openxmlformats.org/officeDocument/2006/relationships/oleObject" Target="../embeddings/oleObject45.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54.wmf"/><Relationship Id="rId7" Type="http://schemas.openxmlformats.org/officeDocument/2006/relationships/oleObject" Target="../embeddings/oleObject52.bin"/><Relationship Id="rId6" Type="http://schemas.openxmlformats.org/officeDocument/2006/relationships/image" Target="../media/image53.wmf"/><Relationship Id="rId5" Type="http://schemas.openxmlformats.org/officeDocument/2006/relationships/oleObject" Target="../embeddings/oleObject51.bin"/><Relationship Id="rId4" Type="http://schemas.openxmlformats.org/officeDocument/2006/relationships/image" Target="../media/image52.wmf"/><Relationship Id="rId3" Type="http://schemas.openxmlformats.org/officeDocument/2006/relationships/oleObject" Target="../embeddings/oleObject50.bin"/><Relationship Id="rId2" Type="http://schemas.openxmlformats.org/officeDocument/2006/relationships/image" Target="../media/image51.wmf"/><Relationship Id="rId19" Type="http://schemas.openxmlformats.org/officeDocument/2006/relationships/vmlDrawing" Target="../drawings/vmlDrawing9.vml"/><Relationship Id="rId18" Type="http://schemas.openxmlformats.org/officeDocument/2006/relationships/slideLayout" Target="../slideLayouts/slideLayout7.xml"/><Relationship Id="rId17" Type="http://schemas.openxmlformats.org/officeDocument/2006/relationships/oleObject" Target="../embeddings/oleObject58.bin"/><Relationship Id="rId16" Type="http://schemas.openxmlformats.org/officeDocument/2006/relationships/oleObject" Target="../embeddings/oleObject57.bin"/><Relationship Id="rId15" Type="http://schemas.openxmlformats.org/officeDocument/2006/relationships/oleObject" Target="../embeddings/oleObject56.bin"/><Relationship Id="rId14" Type="http://schemas.openxmlformats.org/officeDocument/2006/relationships/image" Target="../media/image57.wmf"/><Relationship Id="rId13" Type="http://schemas.openxmlformats.org/officeDocument/2006/relationships/oleObject" Target="../embeddings/oleObject55.bin"/><Relationship Id="rId12" Type="http://schemas.openxmlformats.org/officeDocument/2006/relationships/image" Target="../media/image56.wmf"/><Relationship Id="rId11" Type="http://schemas.openxmlformats.org/officeDocument/2006/relationships/oleObject" Target="../embeddings/oleObject54.bin"/><Relationship Id="rId10" Type="http://schemas.openxmlformats.org/officeDocument/2006/relationships/image" Target="../media/image55.wmf"/><Relationship Id="rId1" Type="http://schemas.openxmlformats.org/officeDocument/2006/relationships/oleObject" Target="../embeddings/oleObject49.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63.bin"/><Relationship Id="rId8" Type="http://schemas.openxmlformats.org/officeDocument/2006/relationships/image" Target="../media/image60.wmf"/><Relationship Id="rId7" Type="http://schemas.openxmlformats.org/officeDocument/2006/relationships/oleObject" Target="../embeddings/oleObject62.bin"/><Relationship Id="rId6" Type="http://schemas.openxmlformats.org/officeDocument/2006/relationships/image" Target="../media/image59.wmf"/><Relationship Id="rId5" Type="http://schemas.openxmlformats.org/officeDocument/2006/relationships/oleObject" Target="../embeddings/oleObject61.bin"/><Relationship Id="rId4" Type="http://schemas.openxmlformats.org/officeDocument/2006/relationships/image" Target="../media/image57.wmf"/><Relationship Id="rId3" Type="http://schemas.openxmlformats.org/officeDocument/2006/relationships/oleObject" Target="../embeddings/oleObject60.bin"/><Relationship Id="rId23" Type="http://schemas.openxmlformats.org/officeDocument/2006/relationships/vmlDrawing" Target="../drawings/vmlDrawing10.vml"/><Relationship Id="rId22" Type="http://schemas.openxmlformats.org/officeDocument/2006/relationships/slideLayout" Target="../slideLayouts/slideLayout7.xml"/><Relationship Id="rId21" Type="http://schemas.openxmlformats.org/officeDocument/2006/relationships/image" Target="../media/image66.png"/><Relationship Id="rId20" Type="http://schemas.openxmlformats.org/officeDocument/2006/relationships/control" Target="../activeX/activeX1.xml"/><Relationship Id="rId2" Type="http://schemas.openxmlformats.org/officeDocument/2006/relationships/image" Target="../media/image58.wmf"/><Relationship Id="rId19" Type="http://schemas.openxmlformats.org/officeDocument/2006/relationships/image" Target="../media/image65.wmf"/><Relationship Id="rId18" Type="http://schemas.openxmlformats.org/officeDocument/2006/relationships/oleObject" Target="../embeddings/oleObject68.bin"/><Relationship Id="rId17" Type="http://schemas.openxmlformats.org/officeDocument/2006/relationships/oleObject" Target="../embeddings/oleObject67.bin"/><Relationship Id="rId16" Type="http://schemas.openxmlformats.org/officeDocument/2006/relationships/image" Target="../media/image64.wmf"/><Relationship Id="rId15" Type="http://schemas.openxmlformats.org/officeDocument/2006/relationships/oleObject" Target="../embeddings/oleObject66.bin"/><Relationship Id="rId14" Type="http://schemas.openxmlformats.org/officeDocument/2006/relationships/image" Target="../media/image63.wmf"/><Relationship Id="rId13" Type="http://schemas.openxmlformats.org/officeDocument/2006/relationships/oleObject" Target="../embeddings/oleObject65.bin"/><Relationship Id="rId12" Type="http://schemas.openxmlformats.org/officeDocument/2006/relationships/image" Target="../media/image62.wmf"/><Relationship Id="rId11" Type="http://schemas.openxmlformats.org/officeDocument/2006/relationships/oleObject" Target="../embeddings/oleObject64.bin"/><Relationship Id="rId10" Type="http://schemas.openxmlformats.org/officeDocument/2006/relationships/image" Target="../media/image61.wmf"/><Relationship Id="rId1" Type="http://schemas.openxmlformats.org/officeDocument/2006/relationships/oleObject" Target="../embeddings/oleObject59.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5.xml"/><Relationship Id="rId1" Type="http://schemas.openxmlformats.org/officeDocument/2006/relationships/slide" Target="slide68.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69.wmf"/><Relationship Id="rId7" Type="http://schemas.openxmlformats.org/officeDocument/2006/relationships/oleObject" Target="../embeddings/oleObject72.bin"/><Relationship Id="rId6" Type="http://schemas.openxmlformats.org/officeDocument/2006/relationships/image" Target="../media/image57.wmf"/><Relationship Id="rId5" Type="http://schemas.openxmlformats.org/officeDocument/2006/relationships/oleObject" Target="../embeddings/oleObject71.bin"/><Relationship Id="rId4" Type="http://schemas.openxmlformats.org/officeDocument/2006/relationships/image" Target="../media/image68.wmf"/><Relationship Id="rId3" Type="http://schemas.openxmlformats.org/officeDocument/2006/relationships/oleObject" Target="../embeddings/oleObject70.bin"/><Relationship Id="rId26" Type="http://schemas.openxmlformats.org/officeDocument/2006/relationships/vmlDrawing" Target="../drawings/vmlDrawing11.vml"/><Relationship Id="rId25" Type="http://schemas.openxmlformats.org/officeDocument/2006/relationships/slideLayout" Target="../slideLayouts/slideLayout7.xml"/><Relationship Id="rId24" Type="http://schemas.openxmlformats.org/officeDocument/2006/relationships/image" Target="../media/image74.png"/><Relationship Id="rId23" Type="http://schemas.openxmlformats.org/officeDocument/2006/relationships/control" Target="../activeX/activeX2.xml"/><Relationship Id="rId22" Type="http://schemas.openxmlformats.org/officeDocument/2006/relationships/image" Target="../media/image73.wmf"/><Relationship Id="rId21" Type="http://schemas.openxmlformats.org/officeDocument/2006/relationships/oleObject" Target="../embeddings/oleObject79.bin"/><Relationship Id="rId20" Type="http://schemas.openxmlformats.org/officeDocument/2006/relationships/image" Target="../media/image72.png"/><Relationship Id="rId2" Type="http://schemas.openxmlformats.org/officeDocument/2006/relationships/image" Target="../media/image67.wmf"/><Relationship Id="rId19" Type="http://schemas.openxmlformats.org/officeDocument/2006/relationships/image" Target="../media/image71.wmf"/><Relationship Id="rId18" Type="http://schemas.openxmlformats.org/officeDocument/2006/relationships/oleObject" Target="../embeddings/oleObject78.bin"/><Relationship Id="rId17" Type="http://schemas.openxmlformats.org/officeDocument/2006/relationships/oleObject" Target="../embeddings/oleObject77.bin"/><Relationship Id="rId16" Type="http://schemas.openxmlformats.org/officeDocument/2006/relationships/image" Target="../media/image64.wmf"/><Relationship Id="rId15" Type="http://schemas.openxmlformats.org/officeDocument/2006/relationships/oleObject" Target="../embeddings/oleObject76.bin"/><Relationship Id="rId14" Type="http://schemas.openxmlformats.org/officeDocument/2006/relationships/image" Target="../media/image63.wmf"/><Relationship Id="rId13" Type="http://schemas.openxmlformats.org/officeDocument/2006/relationships/oleObject" Target="../embeddings/oleObject75.bin"/><Relationship Id="rId12" Type="http://schemas.openxmlformats.org/officeDocument/2006/relationships/image" Target="../media/image62.wmf"/><Relationship Id="rId11" Type="http://schemas.openxmlformats.org/officeDocument/2006/relationships/oleObject" Target="../embeddings/oleObject74.bin"/><Relationship Id="rId10" Type="http://schemas.openxmlformats.org/officeDocument/2006/relationships/image" Target="../media/image70.wmf"/><Relationship Id="rId1" Type="http://schemas.openxmlformats.org/officeDocument/2006/relationships/oleObject" Target="../embeddings/oleObject69.bin"/></Relationships>
</file>

<file path=ppt/slides/_rels/slide21.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7.xml"/><Relationship Id="rId5" Type="http://schemas.openxmlformats.org/officeDocument/2006/relationships/image" Target="../media/image78.wmf"/><Relationship Id="rId4" Type="http://schemas.openxmlformats.org/officeDocument/2006/relationships/oleObject" Target="../embeddings/oleObject80.bin"/><Relationship Id="rId3" Type="http://schemas.openxmlformats.org/officeDocument/2006/relationships/image" Target="../media/image77.jpeg"/><Relationship Id="rId2" Type="http://schemas.openxmlformats.org/officeDocument/2006/relationships/image" Target="../media/image76.jpeg"/><Relationship Id="rId1" Type="http://schemas.openxmlformats.org/officeDocument/2006/relationships/image" Target="../media/image75.jpeg"/></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3.emf"/><Relationship Id="rId7" Type="http://schemas.openxmlformats.org/officeDocument/2006/relationships/oleObject" Target="../embeddings/oleObject83.bin"/><Relationship Id="rId6" Type="http://schemas.openxmlformats.org/officeDocument/2006/relationships/image" Target="../media/image82.wmf"/><Relationship Id="rId5" Type="http://schemas.openxmlformats.org/officeDocument/2006/relationships/oleObject" Target="../embeddings/oleObject82.bin"/><Relationship Id="rId4" Type="http://schemas.openxmlformats.org/officeDocument/2006/relationships/image" Target="../media/image81.emf"/><Relationship Id="rId3" Type="http://schemas.openxmlformats.org/officeDocument/2006/relationships/oleObject" Target="../embeddings/oleObject81.bin"/><Relationship Id="rId2" Type="http://schemas.openxmlformats.org/officeDocument/2006/relationships/image" Target="../media/image80.jpeg"/><Relationship Id="rId10" Type="http://schemas.openxmlformats.org/officeDocument/2006/relationships/vmlDrawing" Target="../drawings/vmlDrawing13.vml"/><Relationship Id="rId1" Type="http://schemas.openxmlformats.org/officeDocument/2006/relationships/image" Target="../media/image79.png"/></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88.bin"/><Relationship Id="rId8" Type="http://schemas.openxmlformats.org/officeDocument/2006/relationships/image" Target="../media/image87.emf"/><Relationship Id="rId7" Type="http://schemas.openxmlformats.org/officeDocument/2006/relationships/oleObject" Target="../embeddings/oleObject87.bin"/><Relationship Id="rId6" Type="http://schemas.openxmlformats.org/officeDocument/2006/relationships/image" Target="../media/image86.emf"/><Relationship Id="rId5" Type="http://schemas.openxmlformats.org/officeDocument/2006/relationships/oleObject" Target="../embeddings/oleObject86.bin"/><Relationship Id="rId4" Type="http://schemas.openxmlformats.org/officeDocument/2006/relationships/image" Target="../media/image85.emf"/><Relationship Id="rId30" Type="http://schemas.openxmlformats.org/officeDocument/2006/relationships/vmlDrawing" Target="../drawings/vmlDrawing14.vml"/><Relationship Id="rId3" Type="http://schemas.openxmlformats.org/officeDocument/2006/relationships/oleObject" Target="../embeddings/oleObject85.bin"/><Relationship Id="rId29" Type="http://schemas.openxmlformats.org/officeDocument/2006/relationships/slideLayout" Target="../slideLayouts/slideLayout7.xml"/><Relationship Id="rId28" Type="http://schemas.openxmlformats.org/officeDocument/2006/relationships/image" Target="../media/image97.wmf"/><Relationship Id="rId27" Type="http://schemas.openxmlformats.org/officeDocument/2006/relationships/oleObject" Target="../embeddings/oleObject97.bin"/><Relationship Id="rId26" Type="http://schemas.openxmlformats.org/officeDocument/2006/relationships/image" Target="../media/image96.wmf"/><Relationship Id="rId25" Type="http://schemas.openxmlformats.org/officeDocument/2006/relationships/oleObject" Target="../embeddings/oleObject96.bin"/><Relationship Id="rId24" Type="http://schemas.openxmlformats.org/officeDocument/2006/relationships/image" Target="../media/image95.wmf"/><Relationship Id="rId23" Type="http://schemas.openxmlformats.org/officeDocument/2006/relationships/oleObject" Target="../embeddings/oleObject95.bin"/><Relationship Id="rId22" Type="http://schemas.openxmlformats.org/officeDocument/2006/relationships/image" Target="../media/image94.wmf"/><Relationship Id="rId21" Type="http://schemas.openxmlformats.org/officeDocument/2006/relationships/oleObject" Target="../embeddings/oleObject94.bin"/><Relationship Id="rId20" Type="http://schemas.openxmlformats.org/officeDocument/2006/relationships/image" Target="../media/image93.wmf"/><Relationship Id="rId2" Type="http://schemas.openxmlformats.org/officeDocument/2006/relationships/image" Target="../media/image84.emf"/><Relationship Id="rId19" Type="http://schemas.openxmlformats.org/officeDocument/2006/relationships/oleObject" Target="../embeddings/oleObject93.bin"/><Relationship Id="rId18" Type="http://schemas.openxmlformats.org/officeDocument/2006/relationships/image" Target="../media/image92.wmf"/><Relationship Id="rId17" Type="http://schemas.openxmlformats.org/officeDocument/2006/relationships/oleObject" Target="../embeddings/oleObject92.bin"/><Relationship Id="rId16" Type="http://schemas.openxmlformats.org/officeDocument/2006/relationships/image" Target="../media/image91.wmf"/><Relationship Id="rId15" Type="http://schemas.openxmlformats.org/officeDocument/2006/relationships/oleObject" Target="../embeddings/oleObject91.bin"/><Relationship Id="rId14" Type="http://schemas.openxmlformats.org/officeDocument/2006/relationships/image" Target="../media/image90.wmf"/><Relationship Id="rId13" Type="http://schemas.openxmlformats.org/officeDocument/2006/relationships/oleObject" Target="../embeddings/oleObject90.bin"/><Relationship Id="rId12" Type="http://schemas.openxmlformats.org/officeDocument/2006/relationships/image" Target="../media/image89.wmf"/><Relationship Id="rId11" Type="http://schemas.openxmlformats.org/officeDocument/2006/relationships/oleObject" Target="../embeddings/oleObject89.bin"/><Relationship Id="rId10" Type="http://schemas.openxmlformats.org/officeDocument/2006/relationships/image" Target="../media/image88.emf"/><Relationship Id="rId1" Type="http://schemas.openxmlformats.org/officeDocument/2006/relationships/oleObject" Target="../embeddings/oleObject84.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02.bin"/><Relationship Id="rId8" Type="http://schemas.openxmlformats.org/officeDocument/2006/relationships/image" Target="../media/image101.wmf"/><Relationship Id="rId7" Type="http://schemas.openxmlformats.org/officeDocument/2006/relationships/oleObject" Target="../embeddings/oleObject101.bin"/><Relationship Id="rId6" Type="http://schemas.openxmlformats.org/officeDocument/2006/relationships/image" Target="../media/image100.wmf"/><Relationship Id="rId5" Type="http://schemas.openxmlformats.org/officeDocument/2006/relationships/oleObject" Target="../embeddings/oleObject100.bin"/><Relationship Id="rId4" Type="http://schemas.openxmlformats.org/officeDocument/2006/relationships/image" Target="../media/image99.wmf"/><Relationship Id="rId3" Type="http://schemas.openxmlformats.org/officeDocument/2006/relationships/oleObject" Target="../embeddings/oleObject99.bin"/><Relationship Id="rId23" Type="http://schemas.openxmlformats.org/officeDocument/2006/relationships/vmlDrawing" Target="../drawings/vmlDrawing15.vml"/><Relationship Id="rId22" Type="http://schemas.openxmlformats.org/officeDocument/2006/relationships/slideLayout" Target="../slideLayouts/slideLayout7.xml"/><Relationship Id="rId21" Type="http://schemas.openxmlformats.org/officeDocument/2006/relationships/image" Target="../media/image107.emf"/><Relationship Id="rId20" Type="http://schemas.openxmlformats.org/officeDocument/2006/relationships/oleObject" Target="../embeddings/oleObject107.bin"/><Relationship Id="rId2" Type="http://schemas.openxmlformats.org/officeDocument/2006/relationships/image" Target="../media/image98.wmf"/><Relationship Id="rId19" Type="http://schemas.openxmlformats.org/officeDocument/2006/relationships/image" Target="../media/image106.emf"/><Relationship Id="rId18" Type="http://schemas.openxmlformats.org/officeDocument/2006/relationships/oleObject" Target="../embeddings/oleObject106.bin"/><Relationship Id="rId17" Type="http://schemas.openxmlformats.org/officeDocument/2006/relationships/image" Target="../media/image105.emf"/><Relationship Id="rId16" Type="http://schemas.openxmlformats.org/officeDocument/2006/relationships/oleObject" Target="../embeddings/oleObject105.bin"/><Relationship Id="rId15" Type="http://schemas.openxmlformats.org/officeDocument/2006/relationships/slide" Target="slide1.xml"/><Relationship Id="rId14" Type="http://schemas.openxmlformats.org/officeDocument/2006/relationships/image" Target="../media/image104.emf"/><Relationship Id="rId13" Type="http://schemas.openxmlformats.org/officeDocument/2006/relationships/oleObject" Target="../embeddings/oleObject104.bin"/><Relationship Id="rId12" Type="http://schemas.openxmlformats.org/officeDocument/2006/relationships/image" Target="../media/image103.emf"/><Relationship Id="rId11" Type="http://schemas.openxmlformats.org/officeDocument/2006/relationships/oleObject" Target="../embeddings/oleObject103.bin"/><Relationship Id="rId10" Type="http://schemas.openxmlformats.org/officeDocument/2006/relationships/image" Target="../media/image102.wmf"/><Relationship Id="rId1" Type="http://schemas.openxmlformats.org/officeDocument/2006/relationships/oleObject" Target="../embeddings/oleObject98.bin"/></Relationships>
</file>

<file path=ppt/slides/_rels/slide25.xml.rels><?xml version="1.0" encoding="UTF-8" standalone="yes"?>
<Relationships xmlns="http://schemas.openxmlformats.org/package/2006/relationships"><Relationship Id="rId9" Type="http://schemas.openxmlformats.org/officeDocument/2006/relationships/image" Target="../media/image111.wmf"/><Relationship Id="rId8" Type="http://schemas.openxmlformats.org/officeDocument/2006/relationships/oleObject" Target="../embeddings/oleObject112.bin"/><Relationship Id="rId7" Type="http://schemas.openxmlformats.org/officeDocument/2006/relationships/oleObject" Target="../embeddings/oleObject111.bin"/><Relationship Id="rId6" Type="http://schemas.openxmlformats.org/officeDocument/2006/relationships/image" Target="../media/image110.wmf"/><Relationship Id="rId5" Type="http://schemas.openxmlformats.org/officeDocument/2006/relationships/oleObject" Target="../embeddings/oleObject110.bin"/><Relationship Id="rId4" Type="http://schemas.openxmlformats.org/officeDocument/2006/relationships/image" Target="../media/image109.wmf"/><Relationship Id="rId3" Type="http://schemas.openxmlformats.org/officeDocument/2006/relationships/oleObject" Target="../embeddings/oleObject109.bin"/><Relationship Id="rId29" Type="http://schemas.openxmlformats.org/officeDocument/2006/relationships/vmlDrawing" Target="../drawings/vmlDrawing16.vml"/><Relationship Id="rId28" Type="http://schemas.openxmlformats.org/officeDocument/2006/relationships/slideLayout" Target="../slideLayouts/slideLayout2.xml"/><Relationship Id="rId27" Type="http://schemas.openxmlformats.org/officeDocument/2006/relationships/slide" Target="slide1.xml"/><Relationship Id="rId26" Type="http://schemas.openxmlformats.org/officeDocument/2006/relationships/image" Target="../media/image95.wmf"/><Relationship Id="rId25" Type="http://schemas.openxmlformats.org/officeDocument/2006/relationships/oleObject" Target="../embeddings/oleObject121.bin"/><Relationship Id="rId24" Type="http://schemas.openxmlformats.org/officeDocument/2006/relationships/image" Target="../media/image118.jpeg"/><Relationship Id="rId23" Type="http://schemas.openxmlformats.org/officeDocument/2006/relationships/image" Target="../media/image117.wmf"/><Relationship Id="rId22" Type="http://schemas.openxmlformats.org/officeDocument/2006/relationships/oleObject" Target="../embeddings/oleObject120.bin"/><Relationship Id="rId21" Type="http://schemas.openxmlformats.org/officeDocument/2006/relationships/image" Target="../media/image116.wmf"/><Relationship Id="rId20" Type="http://schemas.openxmlformats.org/officeDocument/2006/relationships/oleObject" Target="../embeddings/oleObject119.bin"/><Relationship Id="rId2" Type="http://schemas.openxmlformats.org/officeDocument/2006/relationships/image" Target="../media/image108.wmf"/><Relationship Id="rId19" Type="http://schemas.openxmlformats.org/officeDocument/2006/relationships/image" Target="../media/image115.wmf"/><Relationship Id="rId18" Type="http://schemas.openxmlformats.org/officeDocument/2006/relationships/oleObject" Target="../embeddings/oleObject118.bin"/><Relationship Id="rId17" Type="http://schemas.openxmlformats.org/officeDocument/2006/relationships/image" Target="../media/image114.wmf"/><Relationship Id="rId16" Type="http://schemas.openxmlformats.org/officeDocument/2006/relationships/oleObject" Target="../embeddings/oleObject117.bin"/><Relationship Id="rId15" Type="http://schemas.openxmlformats.org/officeDocument/2006/relationships/oleObject" Target="../embeddings/oleObject116.bin"/><Relationship Id="rId14" Type="http://schemas.openxmlformats.org/officeDocument/2006/relationships/image" Target="../media/image113.wmf"/><Relationship Id="rId13" Type="http://schemas.openxmlformats.org/officeDocument/2006/relationships/oleObject" Target="../embeddings/oleObject115.bin"/><Relationship Id="rId12" Type="http://schemas.openxmlformats.org/officeDocument/2006/relationships/image" Target="../media/image112.wmf"/><Relationship Id="rId11" Type="http://schemas.openxmlformats.org/officeDocument/2006/relationships/oleObject" Target="../embeddings/oleObject114.bin"/><Relationship Id="rId10" Type="http://schemas.openxmlformats.org/officeDocument/2006/relationships/oleObject" Target="../embeddings/oleObject113.bin"/><Relationship Id="rId1" Type="http://schemas.openxmlformats.org/officeDocument/2006/relationships/oleObject" Target="../embeddings/oleObject108.bin"/></Relationships>
</file>

<file path=ppt/slides/_rels/slide26.xml.rels><?xml version="1.0" encoding="UTF-8" standalone="yes"?>
<Relationships xmlns="http://schemas.openxmlformats.org/package/2006/relationships"><Relationship Id="rId9" Type="http://schemas.openxmlformats.org/officeDocument/2006/relationships/image" Target="../media/image123.wmf"/><Relationship Id="rId8" Type="http://schemas.openxmlformats.org/officeDocument/2006/relationships/oleObject" Target="../embeddings/oleObject125.bin"/><Relationship Id="rId7" Type="http://schemas.openxmlformats.org/officeDocument/2006/relationships/image" Target="../media/image122.jpeg"/><Relationship Id="rId6" Type="http://schemas.openxmlformats.org/officeDocument/2006/relationships/image" Target="../media/image121.wmf"/><Relationship Id="rId59" Type="http://schemas.openxmlformats.org/officeDocument/2006/relationships/vmlDrawing" Target="../drawings/vmlDrawing17.vml"/><Relationship Id="rId58" Type="http://schemas.openxmlformats.org/officeDocument/2006/relationships/slideLayout" Target="../slideLayouts/slideLayout2.xml"/><Relationship Id="rId57" Type="http://schemas.openxmlformats.org/officeDocument/2006/relationships/image" Target="../media/image144.wmf"/><Relationship Id="rId56" Type="http://schemas.openxmlformats.org/officeDocument/2006/relationships/oleObject" Target="../embeddings/oleObject149.bin"/><Relationship Id="rId55" Type="http://schemas.openxmlformats.org/officeDocument/2006/relationships/image" Target="../media/image143.emf"/><Relationship Id="rId54" Type="http://schemas.openxmlformats.org/officeDocument/2006/relationships/oleObject" Target="../embeddings/oleObject148.bin"/><Relationship Id="rId53" Type="http://schemas.openxmlformats.org/officeDocument/2006/relationships/image" Target="../media/image142.wmf"/><Relationship Id="rId52" Type="http://schemas.openxmlformats.org/officeDocument/2006/relationships/oleObject" Target="../embeddings/oleObject147.bin"/><Relationship Id="rId51" Type="http://schemas.openxmlformats.org/officeDocument/2006/relationships/image" Target="../media/image141.wmf"/><Relationship Id="rId50" Type="http://schemas.openxmlformats.org/officeDocument/2006/relationships/oleObject" Target="../embeddings/oleObject146.bin"/><Relationship Id="rId5" Type="http://schemas.openxmlformats.org/officeDocument/2006/relationships/oleObject" Target="../embeddings/oleObject124.bin"/><Relationship Id="rId49" Type="http://schemas.openxmlformats.org/officeDocument/2006/relationships/image" Target="../media/image140.wmf"/><Relationship Id="rId48" Type="http://schemas.openxmlformats.org/officeDocument/2006/relationships/oleObject" Target="../embeddings/oleObject145.bin"/><Relationship Id="rId47" Type="http://schemas.openxmlformats.org/officeDocument/2006/relationships/image" Target="../media/image139.wmf"/><Relationship Id="rId46" Type="http://schemas.openxmlformats.org/officeDocument/2006/relationships/oleObject" Target="../embeddings/oleObject144.bin"/><Relationship Id="rId45" Type="http://schemas.openxmlformats.org/officeDocument/2006/relationships/image" Target="../media/image138.wmf"/><Relationship Id="rId44" Type="http://schemas.openxmlformats.org/officeDocument/2006/relationships/oleObject" Target="../embeddings/oleObject143.bin"/><Relationship Id="rId43" Type="http://schemas.openxmlformats.org/officeDocument/2006/relationships/image" Target="../media/image137.wmf"/><Relationship Id="rId42" Type="http://schemas.openxmlformats.org/officeDocument/2006/relationships/oleObject" Target="../embeddings/oleObject142.bin"/><Relationship Id="rId41" Type="http://schemas.openxmlformats.org/officeDocument/2006/relationships/image" Target="../media/image112.wmf"/><Relationship Id="rId40" Type="http://schemas.openxmlformats.org/officeDocument/2006/relationships/oleObject" Target="../embeddings/oleObject141.bin"/><Relationship Id="rId4" Type="http://schemas.openxmlformats.org/officeDocument/2006/relationships/image" Target="../media/image120.wmf"/><Relationship Id="rId39" Type="http://schemas.openxmlformats.org/officeDocument/2006/relationships/image" Target="../media/image136.wmf"/><Relationship Id="rId38" Type="http://schemas.openxmlformats.org/officeDocument/2006/relationships/oleObject" Target="../embeddings/oleObject140.bin"/><Relationship Id="rId37" Type="http://schemas.openxmlformats.org/officeDocument/2006/relationships/image" Target="../media/image135.wmf"/><Relationship Id="rId36" Type="http://schemas.openxmlformats.org/officeDocument/2006/relationships/oleObject" Target="../embeddings/oleObject139.bin"/><Relationship Id="rId35" Type="http://schemas.openxmlformats.org/officeDocument/2006/relationships/image" Target="../media/image134.wmf"/><Relationship Id="rId34" Type="http://schemas.openxmlformats.org/officeDocument/2006/relationships/oleObject" Target="../embeddings/oleObject138.bin"/><Relationship Id="rId33" Type="http://schemas.openxmlformats.org/officeDocument/2006/relationships/image" Target="../media/image133.wmf"/><Relationship Id="rId32" Type="http://schemas.openxmlformats.org/officeDocument/2006/relationships/oleObject" Target="../embeddings/oleObject137.bin"/><Relationship Id="rId31" Type="http://schemas.openxmlformats.org/officeDocument/2006/relationships/image" Target="../media/image132.wmf"/><Relationship Id="rId30" Type="http://schemas.openxmlformats.org/officeDocument/2006/relationships/oleObject" Target="../embeddings/oleObject136.bin"/><Relationship Id="rId3" Type="http://schemas.openxmlformats.org/officeDocument/2006/relationships/oleObject" Target="../embeddings/oleObject123.bin"/><Relationship Id="rId29" Type="http://schemas.openxmlformats.org/officeDocument/2006/relationships/image" Target="../media/image131.wmf"/><Relationship Id="rId28" Type="http://schemas.openxmlformats.org/officeDocument/2006/relationships/oleObject" Target="../embeddings/oleObject135.bin"/><Relationship Id="rId27" Type="http://schemas.openxmlformats.org/officeDocument/2006/relationships/image" Target="../media/image130.wmf"/><Relationship Id="rId26" Type="http://schemas.openxmlformats.org/officeDocument/2006/relationships/oleObject" Target="../embeddings/oleObject134.bin"/><Relationship Id="rId25" Type="http://schemas.openxmlformats.org/officeDocument/2006/relationships/image" Target="../media/image78.wmf"/><Relationship Id="rId24" Type="http://schemas.openxmlformats.org/officeDocument/2006/relationships/oleObject" Target="../embeddings/oleObject133.bin"/><Relationship Id="rId23" Type="http://schemas.openxmlformats.org/officeDocument/2006/relationships/image" Target="../media/image109.wmf"/><Relationship Id="rId22" Type="http://schemas.openxmlformats.org/officeDocument/2006/relationships/oleObject" Target="../embeddings/oleObject132.bin"/><Relationship Id="rId21" Type="http://schemas.openxmlformats.org/officeDocument/2006/relationships/image" Target="../media/image129.wmf"/><Relationship Id="rId20" Type="http://schemas.openxmlformats.org/officeDocument/2006/relationships/oleObject" Target="../embeddings/oleObject131.bin"/><Relationship Id="rId2" Type="http://schemas.openxmlformats.org/officeDocument/2006/relationships/image" Target="../media/image119.wmf"/><Relationship Id="rId19" Type="http://schemas.openxmlformats.org/officeDocument/2006/relationships/image" Target="../media/image128.wmf"/><Relationship Id="rId18" Type="http://schemas.openxmlformats.org/officeDocument/2006/relationships/oleObject" Target="../embeddings/oleObject130.bin"/><Relationship Id="rId17" Type="http://schemas.openxmlformats.org/officeDocument/2006/relationships/image" Target="../media/image127.wmf"/><Relationship Id="rId16" Type="http://schemas.openxmlformats.org/officeDocument/2006/relationships/oleObject" Target="../embeddings/oleObject129.bin"/><Relationship Id="rId15" Type="http://schemas.openxmlformats.org/officeDocument/2006/relationships/image" Target="../media/image126.wmf"/><Relationship Id="rId14" Type="http://schemas.openxmlformats.org/officeDocument/2006/relationships/oleObject" Target="../embeddings/oleObject128.bin"/><Relationship Id="rId13" Type="http://schemas.openxmlformats.org/officeDocument/2006/relationships/image" Target="../media/image125.wmf"/><Relationship Id="rId12" Type="http://schemas.openxmlformats.org/officeDocument/2006/relationships/oleObject" Target="../embeddings/oleObject127.bin"/><Relationship Id="rId11" Type="http://schemas.openxmlformats.org/officeDocument/2006/relationships/image" Target="../media/image124.wmf"/><Relationship Id="rId10" Type="http://schemas.openxmlformats.org/officeDocument/2006/relationships/oleObject" Target="../embeddings/oleObject126.bin"/><Relationship Id="rId1" Type="http://schemas.openxmlformats.org/officeDocument/2006/relationships/oleObject" Target="../embeddings/oleObject122.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54.bin"/><Relationship Id="rId8" Type="http://schemas.openxmlformats.org/officeDocument/2006/relationships/image" Target="../media/image131.wmf"/><Relationship Id="rId7" Type="http://schemas.openxmlformats.org/officeDocument/2006/relationships/oleObject" Target="../embeddings/oleObject153.bin"/><Relationship Id="rId6" Type="http://schemas.openxmlformats.org/officeDocument/2006/relationships/image" Target="../media/image130.wmf"/><Relationship Id="rId5" Type="http://schemas.openxmlformats.org/officeDocument/2006/relationships/oleObject" Target="../embeddings/oleObject152.bin"/><Relationship Id="rId47" Type="http://schemas.openxmlformats.org/officeDocument/2006/relationships/vmlDrawing" Target="../drawings/vmlDrawing18.vml"/><Relationship Id="rId46" Type="http://schemas.openxmlformats.org/officeDocument/2006/relationships/slideLayout" Target="../slideLayouts/slideLayout2.xml"/><Relationship Id="rId45" Type="http://schemas.openxmlformats.org/officeDocument/2006/relationships/image" Target="../media/image150.wmf"/><Relationship Id="rId44" Type="http://schemas.openxmlformats.org/officeDocument/2006/relationships/oleObject" Target="../embeddings/oleObject171.bin"/><Relationship Id="rId43" Type="http://schemas.openxmlformats.org/officeDocument/2006/relationships/image" Target="../media/image149.wmf"/><Relationship Id="rId42" Type="http://schemas.openxmlformats.org/officeDocument/2006/relationships/oleObject" Target="../embeddings/oleObject170.bin"/><Relationship Id="rId41" Type="http://schemas.openxmlformats.org/officeDocument/2006/relationships/image" Target="../media/image122.jpeg"/><Relationship Id="rId40" Type="http://schemas.openxmlformats.org/officeDocument/2006/relationships/image" Target="../media/image148.wmf"/><Relationship Id="rId4" Type="http://schemas.openxmlformats.org/officeDocument/2006/relationships/image" Target="../media/image78.wmf"/><Relationship Id="rId39" Type="http://schemas.openxmlformats.org/officeDocument/2006/relationships/oleObject" Target="../embeddings/oleObject169.bin"/><Relationship Id="rId38" Type="http://schemas.openxmlformats.org/officeDocument/2006/relationships/image" Target="../media/image147.wmf"/><Relationship Id="rId37" Type="http://schemas.openxmlformats.org/officeDocument/2006/relationships/oleObject" Target="../embeddings/oleObject168.bin"/><Relationship Id="rId36" Type="http://schemas.openxmlformats.org/officeDocument/2006/relationships/image" Target="../media/image146.wmf"/><Relationship Id="rId35" Type="http://schemas.openxmlformats.org/officeDocument/2006/relationships/oleObject" Target="../embeddings/oleObject167.bin"/><Relationship Id="rId34" Type="http://schemas.openxmlformats.org/officeDocument/2006/relationships/image" Target="../media/image145.wmf"/><Relationship Id="rId33" Type="http://schemas.openxmlformats.org/officeDocument/2006/relationships/oleObject" Target="../embeddings/oleObject166.bin"/><Relationship Id="rId32" Type="http://schemas.openxmlformats.org/officeDocument/2006/relationships/image" Target="../media/image142.wmf"/><Relationship Id="rId31" Type="http://schemas.openxmlformats.org/officeDocument/2006/relationships/oleObject" Target="../embeddings/oleObject165.bin"/><Relationship Id="rId30" Type="http://schemas.openxmlformats.org/officeDocument/2006/relationships/image" Target="../media/image141.wmf"/><Relationship Id="rId3" Type="http://schemas.openxmlformats.org/officeDocument/2006/relationships/oleObject" Target="../embeddings/oleObject151.bin"/><Relationship Id="rId29" Type="http://schemas.openxmlformats.org/officeDocument/2006/relationships/oleObject" Target="../embeddings/oleObject164.bin"/><Relationship Id="rId28" Type="http://schemas.openxmlformats.org/officeDocument/2006/relationships/image" Target="../media/image140.wmf"/><Relationship Id="rId27" Type="http://schemas.openxmlformats.org/officeDocument/2006/relationships/oleObject" Target="../embeddings/oleObject163.bin"/><Relationship Id="rId26" Type="http://schemas.openxmlformats.org/officeDocument/2006/relationships/image" Target="../media/image139.wmf"/><Relationship Id="rId25" Type="http://schemas.openxmlformats.org/officeDocument/2006/relationships/oleObject" Target="../embeddings/oleObject162.bin"/><Relationship Id="rId24" Type="http://schemas.openxmlformats.org/officeDocument/2006/relationships/image" Target="../media/image138.wmf"/><Relationship Id="rId23" Type="http://schemas.openxmlformats.org/officeDocument/2006/relationships/oleObject" Target="../embeddings/oleObject161.bin"/><Relationship Id="rId22" Type="http://schemas.openxmlformats.org/officeDocument/2006/relationships/image" Target="../media/image137.wmf"/><Relationship Id="rId21" Type="http://schemas.openxmlformats.org/officeDocument/2006/relationships/oleObject" Target="../embeddings/oleObject160.bin"/><Relationship Id="rId20" Type="http://schemas.openxmlformats.org/officeDocument/2006/relationships/image" Target="../media/image112.wmf"/><Relationship Id="rId2" Type="http://schemas.openxmlformats.org/officeDocument/2006/relationships/image" Target="../media/image109.wmf"/><Relationship Id="rId19" Type="http://schemas.openxmlformats.org/officeDocument/2006/relationships/oleObject" Target="../embeddings/oleObject159.bin"/><Relationship Id="rId18" Type="http://schemas.openxmlformats.org/officeDocument/2006/relationships/image" Target="../media/image136.wmf"/><Relationship Id="rId17" Type="http://schemas.openxmlformats.org/officeDocument/2006/relationships/oleObject" Target="../embeddings/oleObject158.bin"/><Relationship Id="rId16" Type="http://schemas.openxmlformats.org/officeDocument/2006/relationships/image" Target="../media/image135.wmf"/><Relationship Id="rId15" Type="http://schemas.openxmlformats.org/officeDocument/2006/relationships/oleObject" Target="../embeddings/oleObject157.bin"/><Relationship Id="rId14" Type="http://schemas.openxmlformats.org/officeDocument/2006/relationships/image" Target="../media/image134.wmf"/><Relationship Id="rId13" Type="http://schemas.openxmlformats.org/officeDocument/2006/relationships/oleObject" Target="../embeddings/oleObject156.bin"/><Relationship Id="rId12" Type="http://schemas.openxmlformats.org/officeDocument/2006/relationships/image" Target="../media/image133.wmf"/><Relationship Id="rId11" Type="http://schemas.openxmlformats.org/officeDocument/2006/relationships/oleObject" Target="../embeddings/oleObject155.bin"/><Relationship Id="rId10" Type="http://schemas.openxmlformats.org/officeDocument/2006/relationships/image" Target="../media/image132.wmf"/><Relationship Id="rId1" Type="http://schemas.openxmlformats.org/officeDocument/2006/relationships/oleObject" Target="../embeddings/oleObject150.bin"/></Relationships>
</file>

<file path=ppt/slides/_rels/slide28.xml.rels><?xml version="1.0" encoding="UTF-8" standalone="yes"?>
<Relationships xmlns="http://schemas.openxmlformats.org/package/2006/relationships"><Relationship Id="rId9" Type="http://schemas.openxmlformats.org/officeDocument/2006/relationships/image" Target="../media/image154.wmf"/><Relationship Id="rId8" Type="http://schemas.openxmlformats.org/officeDocument/2006/relationships/oleObject" Target="../embeddings/oleObject175.bin"/><Relationship Id="rId7" Type="http://schemas.openxmlformats.org/officeDocument/2006/relationships/image" Target="../media/image153.wmf"/><Relationship Id="rId6" Type="http://schemas.openxmlformats.org/officeDocument/2006/relationships/oleObject" Target="../embeddings/oleObject174.bin"/><Relationship Id="rId5" Type="http://schemas.openxmlformats.org/officeDocument/2006/relationships/image" Target="../media/image45.jpeg"/><Relationship Id="rId4" Type="http://schemas.openxmlformats.org/officeDocument/2006/relationships/image" Target="../media/image152.wmf"/><Relationship Id="rId3" Type="http://schemas.openxmlformats.org/officeDocument/2006/relationships/oleObject" Target="../embeddings/oleObject173.bin"/><Relationship Id="rId20" Type="http://schemas.openxmlformats.org/officeDocument/2006/relationships/vmlDrawing" Target="../drawings/vmlDrawing19.vml"/><Relationship Id="rId2" Type="http://schemas.openxmlformats.org/officeDocument/2006/relationships/image" Target="../media/image151.wmf"/><Relationship Id="rId19" Type="http://schemas.openxmlformats.org/officeDocument/2006/relationships/slideLayout" Target="../slideLayouts/slideLayout7.xml"/><Relationship Id="rId18" Type="http://schemas.openxmlformats.org/officeDocument/2006/relationships/image" Target="../media/image159.jpeg"/><Relationship Id="rId17" Type="http://schemas.openxmlformats.org/officeDocument/2006/relationships/image" Target="../media/image122.jpeg"/><Relationship Id="rId16" Type="http://schemas.openxmlformats.org/officeDocument/2006/relationships/image" Target="../media/image158.jpeg"/><Relationship Id="rId15" Type="http://schemas.openxmlformats.org/officeDocument/2006/relationships/image" Target="../media/image157.wmf"/><Relationship Id="rId14" Type="http://schemas.openxmlformats.org/officeDocument/2006/relationships/oleObject" Target="../embeddings/oleObject178.bin"/><Relationship Id="rId13" Type="http://schemas.openxmlformats.org/officeDocument/2006/relationships/image" Target="../media/image156.wmf"/><Relationship Id="rId12" Type="http://schemas.openxmlformats.org/officeDocument/2006/relationships/oleObject" Target="../embeddings/oleObject177.bin"/><Relationship Id="rId11" Type="http://schemas.openxmlformats.org/officeDocument/2006/relationships/image" Target="../media/image155.wmf"/><Relationship Id="rId10" Type="http://schemas.openxmlformats.org/officeDocument/2006/relationships/oleObject" Target="../embeddings/oleObject176.bin"/><Relationship Id="rId1" Type="http://schemas.openxmlformats.org/officeDocument/2006/relationships/oleObject" Target="../embeddings/oleObject172.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83.bin"/><Relationship Id="rId8" Type="http://schemas.openxmlformats.org/officeDocument/2006/relationships/image" Target="../media/image130.wmf"/><Relationship Id="rId7" Type="http://schemas.openxmlformats.org/officeDocument/2006/relationships/oleObject" Target="../embeddings/oleObject182.bin"/><Relationship Id="rId6" Type="http://schemas.openxmlformats.org/officeDocument/2006/relationships/image" Target="../media/image162.wmf"/><Relationship Id="rId5" Type="http://schemas.openxmlformats.org/officeDocument/2006/relationships/oleObject" Target="../embeddings/oleObject181.bin"/><Relationship Id="rId4" Type="http://schemas.openxmlformats.org/officeDocument/2006/relationships/image" Target="../media/image161.wmf"/><Relationship Id="rId33" Type="http://schemas.openxmlformats.org/officeDocument/2006/relationships/vmlDrawing" Target="../drawings/vmlDrawing20.vml"/><Relationship Id="rId32" Type="http://schemas.openxmlformats.org/officeDocument/2006/relationships/slideLayout" Target="../slideLayouts/slideLayout7.xml"/><Relationship Id="rId31" Type="http://schemas.openxmlformats.org/officeDocument/2006/relationships/slide" Target="slide1.xml"/><Relationship Id="rId30" Type="http://schemas.openxmlformats.org/officeDocument/2006/relationships/image" Target="../media/image171.wmf"/><Relationship Id="rId3" Type="http://schemas.openxmlformats.org/officeDocument/2006/relationships/oleObject" Target="../embeddings/oleObject180.bin"/><Relationship Id="rId29" Type="http://schemas.openxmlformats.org/officeDocument/2006/relationships/oleObject" Target="../embeddings/oleObject193.bin"/><Relationship Id="rId28" Type="http://schemas.openxmlformats.org/officeDocument/2006/relationships/image" Target="../media/image170.wmf"/><Relationship Id="rId27" Type="http://schemas.openxmlformats.org/officeDocument/2006/relationships/oleObject" Target="../embeddings/oleObject192.bin"/><Relationship Id="rId26" Type="http://schemas.openxmlformats.org/officeDocument/2006/relationships/image" Target="../media/image109.wmf"/><Relationship Id="rId25" Type="http://schemas.openxmlformats.org/officeDocument/2006/relationships/oleObject" Target="../embeddings/oleObject191.bin"/><Relationship Id="rId24" Type="http://schemas.openxmlformats.org/officeDocument/2006/relationships/image" Target="../media/image169.wmf"/><Relationship Id="rId23" Type="http://schemas.openxmlformats.org/officeDocument/2006/relationships/oleObject" Target="../embeddings/oleObject190.bin"/><Relationship Id="rId22" Type="http://schemas.openxmlformats.org/officeDocument/2006/relationships/image" Target="../media/image168.wmf"/><Relationship Id="rId21" Type="http://schemas.openxmlformats.org/officeDocument/2006/relationships/oleObject" Target="../embeddings/oleObject189.bin"/><Relationship Id="rId20" Type="http://schemas.openxmlformats.org/officeDocument/2006/relationships/image" Target="../media/image167.wmf"/><Relationship Id="rId2" Type="http://schemas.openxmlformats.org/officeDocument/2006/relationships/image" Target="../media/image160.wmf"/><Relationship Id="rId19" Type="http://schemas.openxmlformats.org/officeDocument/2006/relationships/oleObject" Target="../embeddings/oleObject188.bin"/><Relationship Id="rId18" Type="http://schemas.openxmlformats.org/officeDocument/2006/relationships/image" Target="../media/image166.wmf"/><Relationship Id="rId17" Type="http://schemas.openxmlformats.org/officeDocument/2006/relationships/oleObject" Target="../embeddings/oleObject187.bin"/><Relationship Id="rId16" Type="http://schemas.openxmlformats.org/officeDocument/2006/relationships/image" Target="../media/image165.wmf"/><Relationship Id="rId15" Type="http://schemas.openxmlformats.org/officeDocument/2006/relationships/oleObject" Target="../embeddings/oleObject186.bin"/><Relationship Id="rId14" Type="http://schemas.openxmlformats.org/officeDocument/2006/relationships/image" Target="../media/image164.wmf"/><Relationship Id="rId13" Type="http://schemas.openxmlformats.org/officeDocument/2006/relationships/oleObject" Target="../embeddings/oleObject185.bin"/><Relationship Id="rId12" Type="http://schemas.openxmlformats.org/officeDocument/2006/relationships/image" Target="../media/image139.wmf"/><Relationship Id="rId11" Type="http://schemas.openxmlformats.org/officeDocument/2006/relationships/oleObject" Target="../embeddings/oleObject184.bin"/><Relationship Id="rId10" Type="http://schemas.openxmlformats.org/officeDocument/2006/relationships/image" Target="../media/image163.wmf"/><Relationship Id="rId1" Type="http://schemas.openxmlformats.org/officeDocument/2006/relationships/oleObject" Target="../embeddings/oleObject179.bin"/></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slide" Target="slide20.xml"/><Relationship Id="rId6" Type="http://schemas.openxmlformats.org/officeDocument/2006/relationships/slide" Target="slide19.xml"/><Relationship Id="rId5" Type="http://schemas.openxmlformats.org/officeDocument/2006/relationships/slide" Target="slide31.xml"/><Relationship Id="rId4" Type="http://schemas.openxmlformats.org/officeDocument/2006/relationships/slide" Target="slide26.xml"/><Relationship Id="rId3" Type="http://schemas.openxmlformats.org/officeDocument/2006/relationships/slide" Target="slide6.xml"/><Relationship Id="rId2" Type="http://schemas.openxmlformats.org/officeDocument/2006/relationships/slide" Target="slide12.xml"/><Relationship Id="rId1" Type="http://schemas.openxmlformats.org/officeDocument/2006/relationships/slide" Target="slide15.xml"/></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197.bin"/><Relationship Id="rId8" Type="http://schemas.openxmlformats.org/officeDocument/2006/relationships/image" Target="../media/image122.jpeg"/><Relationship Id="rId7" Type="http://schemas.openxmlformats.org/officeDocument/2006/relationships/image" Target="../media/image175.wmf"/><Relationship Id="rId6" Type="http://schemas.openxmlformats.org/officeDocument/2006/relationships/oleObject" Target="../embeddings/oleObject196.bin"/><Relationship Id="rId5" Type="http://schemas.openxmlformats.org/officeDocument/2006/relationships/image" Target="../media/image174.wmf"/><Relationship Id="rId4" Type="http://schemas.openxmlformats.org/officeDocument/2006/relationships/oleObject" Target="../embeddings/oleObject195.bin"/><Relationship Id="rId3" Type="http://schemas.openxmlformats.org/officeDocument/2006/relationships/image" Target="../media/image173.wmf"/><Relationship Id="rId26" Type="http://schemas.openxmlformats.org/officeDocument/2006/relationships/vmlDrawing" Target="../drawings/vmlDrawing21.vml"/><Relationship Id="rId25" Type="http://schemas.openxmlformats.org/officeDocument/2006/relationships/slideLayout" Target="../slideLayouts/slideLayout2.xml"/><Relationship Id="rId24" Type="http://schemas.openxmlformats.org/officeDocument/2006/relationships/audio" Target="../media/audio1.wav"/><Relationship Id="rId23" Type="http://schemas.openxmlformats.org/officeDocument/2006/relationships/image" Target="../media/image182.emf"/><Relationship Id="rId22" Type="http://schemas.openxmlformats.org/officeDocument/2006/relationships/oleObject" Target="../embeddings/oleObject204.bin"/><Relationship Id="rId21" Type="http://schemas.openxmlformats.org/officeDocument/2006/relationships/image" Target="../media/image181.wmf"/><Relationship Id="rId20" Type="http://schemas.openxmlformats.org/officeDocument/2006/relationships/oleObject" Target="../embeddings/oleObject203.bin"/><Relationship Id="rId2" Type="http://schemas.openxmlformats.org/officeDocument/2006/relationships/oleObject" Target="../embeddings/oleObject194.bin"/><Relationship Id="rId19" Type="http://schemas.openxmlformats.org/officeDocument/2006/relationships/oleObject" Target="../embeddings/oleObject202.bin"/><Relationship Id="rId18" Type="http://schemas.openxmlformats.org/officeDocument/2006/relationships/image" Target="../media/image180.wmf"/><Relationship Id="rId17" Type="http://schemas.openxmlformats.org/officeDocument/2006/relationships/oleObject" Target="../embeddings/oleObject201.bin"/><Relationship Id="rId16" Type="http://schemas.openxmlformats.org/officeDocument/2006/relationships/image" Target="../media/image179.wmf"/><Relationship Id="rId15" Type="http://schemas.openxmlformats.org/officeDocument/2006/relationships/oleObject" Target="../embeddings/oleObject200.bin"/><Relationship Id="rId14" Type="http://schemas.openxmlformats.org/officeDocument/2006/relationships/image" Target="../media/image178.wmf"/><Relationship Id="rId13" Type="http://schemas.openxmlformats.org/officeDocument/2006/relationships/oleObject" Target="../embeddings/oleObject199.bin"/><Relationship Id="rId12" Type="http://schemas.openxmlformats.org/officeDocument/2006/relationships/image" Target="../media/image177.wmf"/><Relationship Id="rId11" Type="http://schemas.openxmlformats.org/officeDocument/2006/relationships/oleObject" Target="../embeddings/oleObject198.bin"/><Relationship Id="rId10" Type="http://schemas.openxmlformats.org/officeDocument/2006/relationships/image" Target="../media/image176.wmf"/><Relationship Id="rId1" Type="http://schemas.openxmlformats.org/officeDocument/2006/relationships/image" Target="../media/image172.jpeg"/></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209.bin"/><Relationship Id="rId8" Type="http://schemas.openxmlformats.org/officeDocument/2006/relationships/image" Target="../media/image181.wmf"/><Relationship Id="rId7" Type="http://schemas.openxmlformats.org/officeDocument/2006/relationships/oleObject" Target="../embeddings/oleObject208.bin"/><Relationship Id="rId6" Type="http://schemas.openxmlformats.org/officeDocument/2006/relationships/image" Target="../media/image178.wmf"/><Relationship Id="rId5" Type="http://schemas.openxmlformats.org/officeDocument/2006/relationships/oleObject" Target="../embeddings/oleObject207.bin"/><Relationship Id="rId4" Type="http://schemas.openxmlformats.org/officeDocument/2006/relationships/image" Target="../media/image180.wmf"/><Relationship Id="rId34" Type="http://schemas.openxmlformats.org/officeDocument/2006/relationships/vmlDrawing" Target="../drawings/vmlDrawing22.vml"/><Relationship Id="rId33" Type="http://schemas.openxmlformats.org/officeDocument/2006/relationships/slideLayout" Target="../slideLayouts/slideLayout2.xml"/><Relationship Id="rId32" Type="http://schemas.openxmlformats.org/officeDocument/2006/relationships/image" Target="../media/image194.wmf"/><Relationship Id="rId31" Type="http://schemas.openxmlformats.org/officeDocument/2006/relationships/oleObject" Target="../embeddings/oleObject219.bin"/><Relationship Id="rId30" Type="http://schemas.openxmlformats.org/officeDocument/2006/relationships/image" Target="../media/image193.wmf"/><Relationship Id="rId3" Type="http://schemas.openxmlformats.org/officeDocument/2006/relationships/oleObject" Target="../embeddings/oleObject206.bin"/><Relationship Id="rId29" Type="http://schemas.openxmlformats.org/officeDocument/2006/relationships/oleObject" Target="../embeddings/oleObject218.bin"/><Relationship Id="rId28" Type="http://schemas.openxmlformats.org/officeDocument/2006/relationships/image" Target="../media/image192.wmf"/><Relationship Id="rId27" Type="http://schemas.openxmlformats.org/officeDocument/2006/relationships/oleObject" Target="../embeddings/oleObject217.bin"/><Relationship Id="rId26" Type="http://schemas.openxmlformats.org/officeDocument/2006/relationships/image" Target="../media/image191.wmf"/><Relationship Id="rId25" Type="http://schemas.openxmlformats.org/officeDocument/2006/relationships/oleObject" Target="../embeddings/oleObject216.bin"/><Relationship Id="rId24" Type="http://schemas.openxmlformats.org/officeDocument/2006/relationships/image" Target="../media/image190.wmf"/><Relationship Id="rId23" Type="http://schemas.openxmlformats.org/officeDocument/2006/relationships/oleObject" Target="../embeddings/oleObject215.bin"/><Relationship Id="rId22" Type="http://schemas.openxmlformats.org/officeDocument/2006/relationships/image" Target="../media/image189.wmf"/><Relationship Id="rId21" Type="http://schemas.openxmlformats.org/officeDocument/2006/relationships/oleObject" Target="../embeddings/oleObject214.bin"/><Relationship Id="rId20" Type="http://schemas.openxmlformats.org/officeDocument/2006/relationships/image" Target="../media/image188.wmf"/><Relationship Id="rId2" Type="http://schemas.openxmlformats.org/officeDocument/2006/relationships/image" Target="../media/image183.wmf"/><Relationship Id="rId19" Type="http://schemas.openxmlformats.org/officeDocument/2006/relationships/oleObject" Target="../embeddings/oleObject213.bin"/><Relationship Id="rId18" Type="http://schemas.openxmlformats.org/officeDocument/2006/relationships/image" Target="../media/image158.jpeg"/><Relationship Id="rId17" Type="http://schemas.openxmlformats.org/officeDocument/2006/relationships/image" Target="../media/image187.wmf"/><Relationship Id="rId16" Type="http://schemas.openxmlformats.org/officeDocument/2006/relationships/oleObject" Target="../embeddings/oleObject212.bin"/><Relationship Id="rId15" Type="http://schemas.openxmlformats.org/officeDocument/2006/relationships/image" Target="../media/image186.wmf"/><Relationship Id="rId14" Type="http://schemas.openxmlformats.org/officeDocument/2006/relationships/oleObject" Target="../embeddings/oleObject211.bin"/><Relationship Id="rId13" Type="http://schemas.openxmlformats.org/officeDocument/2006/relationships/image" Target="../media/image45.jpeg"/><Relationship Id="rId12" Type="http://schemas.openxmlformats.org/officeDocument/2006/relationships/image" Target="../media/image185.wmf"/><Relationship Id="rId11" Type="http://schemas.openxmlformats.org/officeDocument/2006/relationships/oleObject" Target="../embeddings/oleObject210.bin"/><Relationship Id="rId10" Type="http://schemas.openxmlformats.org/officeDocument/2006/relationships/image" Target="../media/image184.wmf"/><Relationship Id="rId1" Type="http://schemas.openxmlformats.org/officeDocument/2006/relationships/oleObject" Target="../embeddings/oleObject205.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224.bin"/><Relationship Id="rId8" Type="http://schemas.openxmlformats.org/officeDocument/2006/relationships/image" Target="../media/image198.emf"/><Relationship Id="rId7" Type="http://schemas.openxmlformats.org/officeDocument/2006/relationships/oleObject" Target="../embeddings/oleObject223.bin"/><Relationship Id="rId6" Type="http://schemas.openxmlformats.org/officeDocument/2006/relationships/image" Target="../media/image197.emf"/><Relationship Id="rId5" Type="http://schemas.openxmlformats.org/officeDocument/2006/relationships/oleObject" Target="../embeddings/oleObject222.bin"/><Relationship Id="rId4" Type="http://schemas.openxmlformats.org/officeDocument/2006/relationships/image" Target="../media/image196.emf"/><Relationship Id="rId3" Type="http://schemas.openxmlformats.org/officeDocument/2006/relationships/oleObject" Target="../embeddings/oleObject221.bin"/><Relationship Id="rId2" Type="http://schemas.openxmlformats.org/officeDocument/2006/relationships/image" Target="../media/image195.emf"/><Relationship Id="rId14" Type="http://schemas.openxmlformats.org/officeDocument/2006/relationships/vmlDrawing" Target="../drawings/vmlDrawing23.vml"/><Relationship Id="rId13" Type="http://schemas.openxmlformats.org/officeDocument/2006/relationships/slideLayout" Target="../slideLayouts/slideLayout7.xml"/><Relationship Id="rId12" Type="http://schemas.openxmlformats.org/officeDocument/2006/relationships/image" Target="../media/image200.emf"/><Relationship Id="rId11" Type="http://schemas.openxmlformats.org/officeDocument/2006/relationships/oleObject" Target="../embeddings/oleObject225.bin"/><Relationship Id="rId10" Type="http://schemas.openxmlformats.org/officeDocument/2006/relationships/image" Target="../media/image199.emf"/><Relationship Id="rId1" Type="http://schemas.openxmlformats.org/officeDocument/2006/relationships/oleObject" Target="../embeddings/oleObject220.bin"/></Relationships>
</file>

<file path=ppt/slides/_rels/slide33.xml.rels><?xml version="1.0" encoding="UTF-8" standalone="yes"?>
<Relationships xmlns="http://schemas.openxmlformats.org/package/2006/relationships"><Relationship Id="rId9" Type="http://schemas.openxmlformats.org/officeDocument/2006/relationships/image" Target="../media/image203.wmf"/><Relationship Id="rId8" Type="http://schemas.openxmlformats.org/officeDocument/2006/relationships/oleObject" Target="../embeddings/oleObject229.bin"/><Relationship Id="rId7" Type="http://schemas.openxmlformats.org/officeDocument/2006/relationships/slide" Target="slide1.xml"/><Relationship Id="rId6" Type="http://schemas.openxmlformats.org/officeDocument/2006/relationships/image" Target="../media/image202.wmf"/><Relationship Id="rId5" Type="http://schemas.openxmlformats.org/officeDocument/2006/relationships/oleObject" Target="../embeddings/oleObject228.bin"/><Relationship Id="rId4" Type="http://schemas.openxmlformats.org/officeDocument/2006/relationships/image" Target="../media/image201.wmf"/><Relationship Id="rId3" Type="http://schemas.openxmlformats.org/officeDocument/2006/relationships/oleObject" Target="../embeddings/oleObject227.bin"/><Relationship Id="rId2" Type="http://schemas.openxmlformats.org/officeDocument/2006/relationships/image" Target="../media/image191.wmf"/><Relationship Id="rId13" Type="http://schemas.openxmlformats.org/officeDocument/2006/relationships/vmlDrawing" Target="../drawings/vmlDrawing24.vml"/><Relationship Id="rId12" Type="http://schemas.openxmlformats.org/officeDocument/2006/relationships/slideLayout" Target="../slideLayouts/slideLayout7.xml"/><Relationship Id="rId11" Type="http://schemas.openxmlformats.org/officeDocument/2006/relationships/image" Target="../media/image204.wmf"/><Relationship Id="rId10" Type="http://schemas.openxmlformats.org/officeDocument/2006/relationships/oleObject" Target="../embeddings/oleObject230.bin"/><Relationship Id="rId1" Type="http://schemas.openxmlformats.org/officeDocument/2006/relationships/oleObject" Target="../embeddings/oleObject226.bin"/></Relationships>
</file>

<file path=ppt/slides/_rels/slide34.xml.rels><?xml version="1.0" encoding="UTF-8" standalone="yes"?>
<Relationships xmlns="http://schemas.openxmlformats.org/package/2006/relationships"><Relationship Id="rId9" Type="http://schemas.openxmlformats.org/officeDocument/2006/relationships/slide" Target="slide1.xml"/><Relationship Id="rId8" Type="http://schemas.openxmlformats.org/officeDocument/2006/relationships/image" Target="../media/image207.wmf"/><Relationship Id="rId7" Type="http://schemas.openxmlformats.org/officeDocument/2006/relationships/oleObject" Target="../embeddings/oleObject234.bin"/><Relationship Id="rId6" Type="http://schemas.openxmlformats.org/officeDocument/2006/relationships/image" Target="../media/image206.wmf"/><Relationship Id="rId5" Type="http://schemas.openxmlformats.org/officeDocument/2006/relationships/oleObject" Target="../embeddings/oleObject233.bin"/><Relationship Id="rId4" Type="http://schemas.openxmlformats.org/officeDocument/2006/relationships/image" Target="../media/image205.wmf"/><Relationship Id="rId3" Type="http://schemas.openxmlformats.org/officeDocument/2006/relationships/oleObject" Target="../embeddings/oleObject232.bin"/><Relationship Id="rId2" Type="http://schemas.openxmlformats.org/officeDocument/2006/relationships/image" Target="../media/image191.wmf"/><Relationship Id="rId11" Type="http://schemas.openxmlformats.org/officeDocument/2006/relationships/vmlDrawing" Target="../drawings/vmlDrawing25.vml"/><Relationship Id="rId10" Type="http://schemas.openxmlformats.org/officeDocument/2006/relationships/slideLayout" Target="../slideLayouts/slideLayout7.xml"/><Relationship Id="rId1" Type="http://schemas.openxmlformats.org/officeDocument/2006/relationships/oleObject" Target="../embeddings/oleObject231.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239.bin"/><Relationship Id="rId8" Type="http://schemas.openxmlformats.org/officeDocument/2006/relationships/image" Target="../media/image211.wmf"/><Relationship Id="rId7" Type="http://schemas.openxmlformats.org/officeDocument/2006/relationships/oleObject" Target="../embeddings/oleObject238.bin"/><Relationship Id="rId6" Type="http://schemas.openxmlformats.org/officeDocument/2006/relationships/image" Target="../media/image210.wmf"/><Relationship Id="rId51" Type="http://schemas.openxmlformats.org/officeDocument/2006/relationships/vmlDrawing" Target="../drawings/vmlDrawing26.vml"/><Relationship Id="rId50" Type="http://schemas.openxmlformats.org/officeDocument/2006/relationships/slideLayout" Target="../slideLayouts/slideLayout2.xml"/><Relationship Id="rId5" Type="http://schemas.openxmlformats.org/officeDocument/2006/relationships/oleObject" Target="../embeddings/oleObject237.bin"/><Relationship Id="rId49" Type="http://schemas.openxmlformats.org/officeDocument/2006/relationships/image" Target="../media/image231.wmf"/><Relationship Id="rId48" Type="http://schemas.openxmlformats.org/officeDocument/2006/relationships/oleObject" Target="../embeddings/oleObject259.bin"/><Relationship Id="rId47" Type="http://schemas.openxmlformats.org/officeDocument/2006/relationships/image" Target="../media/image230.wmf"/><Relationship Id="rId46" Type="http://schemas.openxmlformats.org/officeDocument/2006/relationships/oleObject" Target="../embeddings/oleObject258.bin"/><Relationship Id="rId45" Type="http://schemas.openxmlformats.org/officeDocument/2006/relationships/image" Target="../media/image229.wmf"/><Relationship Id="rId44" Type="http://schemas.openxmlformats.org/officeDocument/2006/relationships/oleObject" Target="../embeddings/oleObject257.bin"/><Relationship Id="rId43" Type="http://schemas.openxmlformats.org/officeDocument/2006/relationships/image" Target="../media/image228.wmf"/><Relationship Id="rId42" Type="http://schemas.openxmlformats.org/officeDocument/2006/relationships/oleObject" Target="../embeddings/oleObject256.bin"/><Relationship Id="rId41" Type="http://schemas.openxmlformats.org/officeDocument/2006/relationships/image" Target="../media/image227.wmf"/><Relationship Id="rId40" Type="http://schemas.openxmlformats.org/officeDocument/2006/relationships/oleObject" Target="../embeddings/oleObject255.bin"/><Relationship Id="rId4" Type="http://schemas.openxmlformats.org/officeDocument/2006/relationships/image" Target="../media/image209.wmf"/><Relationship Id="rId39" Type="http://schemas.openxmlformats.org/officeDocument/2006/relationships/image" Target="../media/image226.wmf"/><Relationship Id="rId38" Type="http://schemas.openxmlformats.org/officeDocument/2006/relationships/oleObject" Target="../embeddings/oleObject254.bin"/><Relationship Id="rId37" Type="http://schemas.openxmlformats.org/officeDocument/2006/relationships/image" Target="../media/image225.wmf"/><Relationship Id="rId36" Type="http://schemas.openxmlformats.org/officeDocument/2006/relationships/oleObject" Target="../embeddings/oleObject253.bin"/><Relationship Id="rId35" Type="http://schemas.openxmlformats.org/officeDocument/2006/relationships/image" Target="../media/image224.wmf"/><Relationship Id="rId34" Type="http://schemas.openxmlformats.org/officeDocument/2006/relationships/oleObject" Target="../embeddings/oleObject252.bin"/><Relationship Id="rId33" Type="http://schemas.openxmlformats.org/officeDocument/2006/relationships/image" Target="../media/image223.wmf"/><Relationship Id="rId32" Type="http://schemas.openxmlformats.org/officeDocument/2006/relationships/oleObject" Target="../embeddings/oleObject251.bin"/><Relationship Id="rId31" Type="http://schemas.openxmlformats.org/officeDocument/2006/relationships/image" Target="../media/image222.wmf"/><Relationship Id="rId30" Type="http://schemas.openxmlformats.org/officeDocument/2006/relationships/oleObject" Target="../embeddings/oleObject250.bin"/><Relationship Id="rId3" Type="http://schemas.openxmlformats.org/officeDocument/2006/relationships/oleObject" Target="../embeddings/oleObject236.bin"/><Relationship Id="rId29" Type="http://schemas.openxmlformats.org/officeDocument/2006/relationships/image" Target="../media/image221.wmf"/><Relationship Id="rId28" Type="http://schemas.openxmlformats.org/officeDocument/2006/relationships/oleObject" Target="../embeddings/oleObject249.bin"/><Relationship Id="rId27" Type="http://schemas.openxmlformats.org/officeDocument/2006/relationships/image" Target="../media/image220.wmf"/><Relationship Id="rId26" Type="http://schemas.openxmlformats.org/officeDocument/2006/relationships/oleObject" Target="../embeddings/oleObject248.bin"/><Relationship Id="rId25" Type="http://schemas.openxmlformats.org/officeDocument/2006/relationships/oleObject" Target="../embeddings/oleObject247.bin"/><Relationship Id="rId24" Type="http://schemas.openxmlformats.org/officeDocument/2006/relationships/image" Target="../media/image219.wmf"/><Relationship Id="rId23" Type="http://schemas.openxmlformats.org/officeDocument/2006/relationships/oleObject" Target="../embeddings/oleObject246.bin"/><Relationship Id="rId22" Type="http://schemas.openxmlformats.org/officeDocument/2006/relationships/image" Target="../media/image218.wmf"/><Relationship Id="rId21" Type="http://schemas.openxmlformats.org/officeDocument/2006/relationships/oleObject" Target="../embeddings/oleObject245.bin"/><Relationship Id="rId20" Type="http://schemas.openxmlformats.org/officeDocument/2006/relationships/image" Target="../media/image217.wmf"/><Relationship Id="rId2" Type="http://schemas.openxmlformats.org/officeDocument/2006/relationships/image" Target="../media/image208.wmf"/><Relationship Id="rId19" Type="http://schemas.openxmlformats.org/officeDocument/2006/relationships/oleObject" Target="../embeddings/oleObject244.bin"/><Relationship Id="rId18" Type="http://schemas.openxmlformats.org/officeDocument/2006/relationships/image" Target="../media/image216.wmf"/><Relationship Id="rId17" Type="http://schemas.openxmlformats.org/officeDocument/2006/relationships/oleObject" Target="../embeddings/oleObject243.bin"/><Relationship Id="rId16" Type="http://schemas.openxmlformats.org/officeDocument/2006/relationships/image" Target="../media/image215.wmf"/><Relationship Id="rId15" Type="http://schemas.openxmlformats.org/officeDocument/2006/relationships/oleObject" Target="../embeddings/oleObject242.bin"/><Relationship Id="rId14" Type="http://schemas.openxmlformats.org/officeDocument/2006/relationships/image" Target="../media/image214.wmf"/><Relationship Id="rId13" Type="http://schemas.openxmlformats.org/officeDocument/2006/relationships/oleObject" Target="../embeddings/oleObject241.bin"/><Relationship Id="rId12" Type="http://schemas.openxmlformats.org/officeDocument/2006/relationships/image" Target="../media/image213.wmf"/><Relationship Id="rId11" Type="http://schemas.openxmlformats.org/officeDocument/2006/relationships/oleObject" Target="../embeddings/oleObject240.bin"/><Relationship Id="rId10" Type="http://schemas.openxmlformats.org/officeDocument/2006/relationships/image" Target="../media/image212.wmf"/><Relationship Id="rId1" Type="http://schemas.openxmlformats.org/officeDocument/2006/relationships/oleObject" Target="../embeddings/oleObject235.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264.bin"/><Relationship Id="rId8" Type="http://schemas.openxmlformats.org/officeDocument/2006/relationships/image" Target="../media/image209.wmf"/><Relationship Id="rId7" Type="http://schemas.openxmlformats.org/officeDocument/2006/relationships/oleObject" Target="../embeddings/oleObject263.bin"/><Relationship Id="rId6" Type="http://schemas.openxmlformats.org/officeDocument/2006/relationships/image" Target="../media/image233.wmf"/><Relationship Id="rId5" Type="http://schemas.openxmlformats.org/officeDocument/2006/relationships/oleObject" Target="../embeddings/oleObject262.bin"/><Relationship Id="rId47" Type="http://schemas.openxmlformats.org/officeDocument/2006/relationships/vmlDrawing" Target="../drawings/vmlDrawing27.vml"/><Relationship Id="rId46" Type="http://schemas.openxmlformats.org/officeDocument/2006/relationships/slideLayout" Target="../slideLayouts/slideLayout12.xml"/><Relationship Id="rId45" Type="http://schemas.openxmlformats.org/officeDocument/2006/relationships/image" Target="../media/image236.wmf"/><Relationship Id="rId44" Type="http://schemas.openxmlformats.org/officeDocument/2006/relationships/oleObject" Target="../embeddings/oleObject282.bin"/><Relationship Id="rId43" Type="http://schemas.openxmlformats.org/officeDocument/2006/relationships/image" Target="../media/image235.wmf"/><Relationship Id="rId42" Type="http://schemas.openxmlformats.org/officeDocument/2006/relationships/oleObject" Target="../embeddings/oleObject281.bin"/><Relationship Id="rId41" Type="http://schemas.openxmlformats.org/officeDocument/2006/relationships/image" Target="../media/image234.wmf"/><Relationship Id="rId40" Type="http://schemas.openxmlformats.org/officeDocument/2006/relationships/oleObject" Target="../embeddings/oleObject280.bin"/><Relationship Id="rId4" Type="http://schemas.openxmlformats.org/officeDocument/2006/relationships/image" Target="../media/image231.wmf"/><Relationship Id="rId39" Type="http://schemas.openxmlformats.org/officeDocument/2006/relationships/image" Target="../media/image224.wmf"/><Relationship Id="rId38" Type="http://schemas.openxmlformats.org/officeDocument/2006/relationships/oleObject" Target="../embeddings/oleObject279.bin"/><Relationship Id="rId37" Type="http://schemas.openxmlformats.org/officeDocument/2006/relationships/image" Target="../media/image223.wmf"/><Relationship Id="rId36" Type="http://schemas.openxmlformats.org/officeDocument/2006/relationships/oleObject" Target="../embeddings/oleObject278.bin"/><Relationship Id="rId35" Type="http://schemas.openxmlformats.org/officeDocument/2006/relationships/image" Target="../media/image222.wmf"/><Relationship Id="rId34" Type="http://schemas.openxmlformats.org/officeDocument/2006/relationships/oleObject" Target="../embeddings/oleObject277.bin"/><Relationship Id="rId33" Type="http://schemas.openxmlformats.org/officeDocument/2006/relationships/image" Target="../media/image221.wmf"/><Relationship Id="rId32" Type="http://schemas.openxmlformats.org/officeDocument/2006/relationships/oleObject" Target="../embeddings/oleObject276.bin"/><Relationship Id="rId31" Type="http://schemas.openxmlformats.org/officeDocument/2006/relationships/image" Target="../media/image220.wmf"/><Relationship Id="rId30" Type="http://schemas.openxmlformats.org/officeDocument/2006/relationships/oleObject" Target="../embeddings/oleObject275.bin"/><Relationship Id="rId3" Type="http://schemas.openxmlformats.org/officeDocument/2006/relationships/oleObject" Target="../embeddings/oleObject261.bin"/><Relationship Id="rId29" Type="http://schemas.openxmlformats.org/officeDocument/2006/relationships/oleObject" Target="../embeddings/oleObject274.bin"/><Relationship Id="rId28" Type="http://schemas.openxmlformats.org/officeDocument/2006/relationships/image" Target="../media/image219.wmf"/><Relationship Id="rId27" Type="http://schemas.openxmlformats.org/officeDocument/2006/relationships/oleObject" Target="../embeddings/oleObject273.bin"/><Relationship Id="rId26" Type="http://schemas.openxmlformats.org/officeDocument/2006/relationships/image" Target="../media/image218.wmf"/><Relationship Id="rId25" Type="http://schemas.openxmlformats.org/officeDocument/2006/relationships/oleObject" Target="../embeddings/oleObject272.bin"/><Relationship Id="rId24" Type="http://schemas.openxmlformats.org/officeDocument/2006/relationships/image" Target="../media/image217.wmf"/><Relationship Id="rId23" Type="http://schemas.openxmlformats.org/officeDocument/2006/relationships/oleObject" Target="../embeddings/oleObject271.bin"/><Relationship Id="rId22" Type="http://schemas.openxmlformats.org/officeDocument/2006/relationships/image" Target="../media/image216.wmf"/><Relationship Id="rId21" Type="http://schemas.openxmlformats.org/officeDocument/2006/relationships/oleObject" Target="../embeddings/oleObject270.bin"/><Relationship Id="rId20" Type="http://schemas.openxmlformats.org/officeDocument/2006/relationships/image" Target="../media/image215.wmf"/><Relationship Id="rId2" Type="http://schemas.openxmlformats.org/officeDocument/2006/relationships/image" Target="../media/image232.wmf"/><Relationship Id="rId19" Type="http://schemas.openxmlformats.org/officeDocument/2006/relationships/oleObject" Target="../embeddings/oleObject269.bin"/><Relationship Id="rId18" Type="http://schemas.openxmlformats.org/officeDocument/2006/relationships/image" Target="../media/image214.wmf"/><Relationship Id="rId17" Type="http://schemas.openxmlformats.org/officeDocument/2006/relationships/oleObject" Target="../embeddings/oleObject268.bin"/><Relationship Id="rId16" Type="http://schemas.openxmlformats.org/officeDocument/2006/relationships/image" Target="../media/image213.wmf"/><Relationship Id="rId15" Type="http://schemas.openxmlformats.org/officeDocument/2006/relationships/oleObject" Target="../embeddings/oleObject267.bin"/><Relationship Id="rId14" Type="http://schemas.openxmlformats.org/officeDocument/2006/relationships/image" Target="../media/image212.wmf"/><Relationship Id="rId13" Type="http://schemas.openxmlformats.org/officeDocument/2006/relationships/oleObject" Target="../embeddings/oleObject266.bin"/><Relationship Id="rId12" Type="http://schemas.openxmlformats.org/officeDocument/2006/relationships/image" Target="../media/image211.wmf"/><Relationship Id="rId11" Type="http://schemas.openxmlformats.org/officeDocument/2006/relationships/oleObject" Target="../embeddings/oleObject265.bin"/><Relationship Id="rId10" Type="http://schemas.openxmlformats.org/officeDocument/2006/relationships/image" Target="../media/image210.wmf"/><Relationship Id="rId1" Type="http://schemas.openxmlformats.org/officeDocument/2006/relationships/oleObject" Target="../embeddings/oleObject260.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287.bin"/><Relationship Id="rId8" Type="http://schemas.openxmlformats.org/officeDocument/2006/relationships/image" Target="../media/image240.emf"/><Relationship Id="rId7" Type="http://schemas.openxmlformats.org/officeDocument/2006/relationships/oleObject" Target="../embeddings/oleObject286.bin"/><Relationship Id="rId6" Type="http://schemas.openxmlformats.org/officeDocument/2006/relationships/image" Target="../media/image239.emf"/><Relationship Id="rId5" Type="http://schemas.openxmlformats.org/officeDocument/2006/relationships/oleObject" Target="../embeddings/oleObject285.bin"/><Relationship Id="rId4" Type="http://schemas.openxmlformats.org/officeDocument/2006/relationships/image" Target="../media/image238.emf"/><Relationship Id="rId3" Type="http://schemas.openxmlformats.org/officeDocument/2006/relationships/oleObject" Target="../embeddings/oleObject284.bin"/><Relationship Id="rId25" Type="http://schemas.openxmlformats.org/officeDocument/2006/relationships/vmlDrawing" Target="../drawings/vmlDrawing28.vml"/><Relationship Id="rId24" Type="http://schemas.openxmlformats.org/officeDocument/2006/relationships/slideLayout" Target="../slideLayouts/slideLayout7.xml"/><Relationship Id="rId23" Type="http://schemas.openxmlformats.org/officeDocument/2006/relationships/image" Target="../media/image248.emf"/><Relationship Id="rId22" Type="http://schemas.openxmlformats.org/officeDocument/2006/relationships/oleObject" Target="../embeddings/oleObject293.bin"/><Relationship Id="rId21" Type="http://schemas.openxmlformats.org/officeDocument/2006/relationships/image" Target="../media/image247.emf"/><Relationship Id="rId20" Type="http://schemas.openxmlformats.org/officeDocument/2006/relationships/oleObject" Target="../embeddings/oleObject292.bin"/><Relationship Id="rId2" Type="http://schemas.openxmlformats.org/officeDocument/2006/relationships/image" Target="../media/image237.emf"/><Relationship Id="rId19" Type="http://schemas.openxmlformats.org/officeDocument/2006/relationships/image" Target="../media/image246.emf"/><Relationship Id="rId18" Type="http://schemas.openxmlformats.org/officeDocument/2006/relationships/oleObject" Target="../embeddings/oleObject291.bin"/><Relationship Id="rId17" Type="http://schemas.openxmlformats.org/officeDocument/2006/relationships/image" Target="../media/image245.emf"/><Relationship Id="rId16" Type="http://schemas.openxmlformats.org/officeDocument/2006/relationships/oleObject" Target="../embeddings/oleObject290.bin"/><Relationship Id="rId15" Type="http://schemas.openxmlformats.org/officeDocument/2006/relationships/image" Target="../media/image244.png"/><Relationship Id="rId14" Type="http://schemas.openxmlformats.org/officeDocument/2006/relationships/image" Target="../media/image243.emf"/><Relationship Id="rId13" Type="http://schemas.openxmlformats.org/officeDocument/2006/relationships/oleObject" Target="../embeddings/oleObject289.bin"/><Relationship Id="rId12" Type="http://schemas.openxmlformats.org/officeDocument/2006/relationships/image" Target="../media/image242.emf"/><Relationship Id="rId11" Type="http://schemas.openxmlformats.org/officeDocument/2006/relationships/oleObject" Target="../embeddings/oleObject288.bin"/><Relationship Id="rId10" Type="http://schemas.openxmlformats.org/officeDocument/2006/relationships/image" Target="../media/image241.emf"/><Relationship Id="rId1" Type="http://schemas.openxmlformats.org/officeDocument/2006/relationships/oleObject" Target="../embeddings/oleObject283.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298.bin"/><Relationship Id="rId8" Type="http://schemas.openxmlformats.org/officeDocument/2006/relationships/image" Target="../media/image252.emf"/><Relationship Id="rId7" Type="http://schemas.openxmlformats.org/officeDocument/2006/relationships/oleObject" Target="../embeddings/oleObject297.bin"/><Relationship Id="rId6" Type="http://schemas.openxmlformats.org/officeDocument/2006/relationships/image" Target="../media/image251.emf"/><Relationship Id="rId5" Type="http://schemas.openxmlformats.org/officeDocument/2006/relationships/oleObject" Target="../embeddings/oleObject296.bin"/><Relationship Id="rId4" Type="http://schemas.openxmlformats.org/officeDocument/2006/relationships/image" Target="../media/image250.emf"/><Relationship Id="rId36" Type="http://schemas.openxmlformats.org/officeDocument/2006/relationships/vmlDrawing" Target="../drawings/vmlDrawing29.vml"/><Relationship Id="rId35" Type="http://schemas.openxmlformats.org/officeDocument/2006/relationships/slideLayout" Target="../slideLayouts/slideLayout7.xml"/><Relationship Id="rId34" Type="http://schemas.openxmlformats.org/officeDocument/2006/relationships/image" Target="../media/image265.emf"/><Relationship Id="rId33" Type="http://schemas.openxmlformats.org/officeDocument/2006/relationships/oleObject" Target="../embeddings/oleObject310.bin"/><Relationship Id="rId32" Type="http://schemas.openxmlformats.org/officeDocument/2006/relationships/image" Target="../media/image264.emf"/><Relationship Id="rId31" Type="http://schemas.openxmlformats.org/officeDocument/2006/relationships/oleObject" Target="../embeddings/oleObject309.bin"/><Relationship Id="rId30" Type="http://schemas.openxmlformats.org/officeDocument/2006/relationships/image" Target="../media/image263.emf"/><Relationship Id="rId3" Type="http://schemas.openxmlformats.org/officeDocument/2006/relationships/oleObject" Target="../embeddings/oleObject295.bin"/><Relationship Id="rId29" Type="http://schemas.openxmlformats.org/officeDocument/2006/relationships/oleObject" Target="../embeddings/oleObject308.bin"/><Relationship Id="rId28" Type="http://schemas.openxmlformats.org/officeDocument/2006/relationships/image" Target="../media/image262.emf"/><Relationship Id="rId27" Type="http://schemas.openxmlformats.org/officeDocument/2006/relationships/oleObject" Target="../embeddings/oleObject307.bin"/><Relationship Id="rId26" Type="http://schemas.openxmlformats.org/officeDocument/2006/relationships/image" Target="../media/image261.emf"/><Relationship Id="rId25" Type="http://schemas.openxmlformats.org/officeDocument/2006/relationships/oleObject" Target="../embeddings/oleObject306.bin"/><Relationship Id="rId24" Type="http://schemas.openxmlformats.org/officeDocument/2006/relationships/image" Target="../media/image260.emf"/><Relationship Id="rId23" Type="http://schemas.openxmlformats.org/officeDocument/2006/relationships/oleObject" Target="../embeddings/oleObject305.bin"/><Relationship Id="rId22" Type="http://schemas.openxmlformats.org/officeDocument/2006/relationships/image" Target="../media/image259.emf"/><Relationship Id="rId21" Type="http://schemas.openxmlformats.org/officeDocument/2006/relationships/oleObject" Target="../embeddings/oleObject304.bin"/><Relationship Id="rId20" Type="http://schemas.openxmlformats.org/officeDocument/2006/relationships/image" Target="../media/image258.emf"/><Relationship Id="rId2" Type="http://schemas.openxmlformats.org/officeDocument/2006/relationships/image" Target="../media/image249.emf"/><Relationship Id="rId19" Type="http://schemas.openxmlformats.org/officeDocument/2006/relationships/oleObject" Target="../embeddings/oleObject303.bin"/><Relationship Id="rId18" Type="http://schemas.openxmlformats.org/officeDocument/2006/relationships/image" Target="../media/image257.emf"/><Relationship Id="rId17" Type="http://schemas.openxmlformats.org/officeDocument/2006/relationships/oleObject" Target="../embeddings/oleObject302.bin"/><Relationship Id="rId16" Type="http://schemas.openxmlformats.org/officeDocument/2006/relationships/image" Target="../media/image256.emf"/><Relationship Id="rId15" Type="http://schemas.openxmlformats.org/officeDocument/2006/relationships/oleObject" Target="../embeddings/oleObject301.bin"/><Relationship Id="rId14" Type="http://schemas.openxmlformats.org/officeDocument/2006/relationships/image" Target="../media/image255.emf"/><Relationship Id="rId13" Type="http://schemas.openxmlformats.org/officeDocument/2006/relationships/oleObject" Target="../embeddings/oleObject300.bin"/><Relationship Id="rId12" Type="http://schemas.openxmlformats.org/officeDocument/2006/relationships/image" Target="../media/image254.emf"/><Relationship Id="rId11" Type="http://schemas.openxmlformats.org/officeDocument/2006/relationships/oleObject" Target="../embeddings/oleObject299.bin"/><Relationship Id="rId10" Type="http://schemas.openxmlformats.org/officeDocument/2006/relationships/image" Target="../media/image253.emf"/><Relationship Id="rId1" Type="http://schemas.openxmlformats.org/officeDocument/2006/relationships/oleObject" Target="../embeddings/oleObject294.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315.bin"/><Relationship Id="rId8" Type="http://schemas.openxmlformats.org/officeDocument/2006/relationships/image" Target="../media/image269.emf"/><Relationship Id="rId7" Type="http://schemas.openxmlformats.org/officeDocument/2006/relationships/oleObject" Target="../embeddings/oleObject314.bin"/><Relationship Id="rId6" Type="http://schemas.openxmlformats.org/officeDocument/2006/relationships/image" Target="../media/image268.emf"/><Relationship Id="rId5" Type="http://schemas.openxmlformats.org/officeDocument/2006/relationships/oleObject" Target="../embeddings/oleObject313.bin"/><Relationship Id="rId4" Type="http://schemas.openxmlformats.org/officeDocument/2006/relationships/image" Target="../media/image267.emf"/><Relationship Id="rId34" Type="http://schemas.openxmlformats.org/officeDocument/2006/relationships/vmlDrawing" Target="../drawings/vmlDrawing30.vml"/><Relationship Id="rId33" Type="http://schemas.openxmlformats.org/officeDocument/2006/relationships/slideLayout" Target="../slideLayouts/slideLayout7.xml"/><Relationship Id="rId32" Type="http://schemas.openxmlformats.org/officeDocument/2006/relationships/image" Target="../media/image281.emf"/><Relationship Id="rId31" Type="http://schemas.openxmlformats.org/officeDocument/2006/relationships/oleObject" Target="../embeddings/oleObject326.bin"/><Relationship Id="rId30" Type="http://schemas.openxmlformats.org/officeDocument/2006/relationships/image" Target="../media/image280.emf"/><Relationship Id="rId3" Type="http://schemas.openxmlformats.org/officeDocument/2006/relationships/oleObject" Target="../embeddings/oleObject312.bin"/><Relationship Id="rId29" Type="http://schemas.openxmlformats.org/officeDocument/2006/relationships/oleObject" Target="../embeddings/oleObject325.bin"/><Relationship Id="rId28" Type="http://schemas.openxmlformats.org/officeDocument/2006/relationships/image" Target="../media/image279.emf"/><Relationship Id="rId27" Type="http://schemas.openxmlformats.org/officeDocument/2006/relationships/oleObject" Target="../embeddings/oleObject324.bin"/><Relationship Id="rId26" Type="http://schemas.openxmlformats.org/officeDocument/2006/relationships/image" Target="../media/image278.emf"/><Relationship Id="rId25" Type="http://schemas.openxmlformats.org/officeDocument/2006/relationships/oleObject" Target="../embeddings/oleObject323.bin"/><Relationship Id="rId24" Type="http://schemas.openxmlformats.org/officeDocument/2006/relationships/image" Target="../media/image277.emf"/><Relationship Id="rId23" Type="http://schemas.openxmlformats.org/officeDocument/2006/relationships/oleObject" Target="../embeddings/oleObject322.bin"/><Relationship Id="rId22" Type="http://schemas.openxmlformats.org/officeDocument/2006/relationships/image" Target="../media/image276.emf"/><Relationship Id="rId21" Type="http://schemas.openxmlformats.org/officeDocument/2006/relationships/oleObject" Target="../embeddings/oleObject321.bin"/><Relationship Id="rId20" Type="http://schemas.openxmlformats.org/officeDocument/2006/relationships/image" Target="../media/image275.emf"/><Relationship Id="rId2" Type="http://schemas.openxmlformats.org/officeDocument/2006/relationships/image" Target="../media/image266.emf"/><Relationship Id="rId19" Type="http://schemas.openxmlformats.org/officeDocument/2006/relationships/oleObject" Target="../embeddings/oleObject320.bin"/><Relationship Id="rId18" Type="http://schemas.openxmlformats.org/officeDocument/2006/relationships/image" Target="../media/image274.emf"/><Relationship Id="rId17" Type="http://schemas.openxmlformats.org/officeDocument/2006/relationships/oleObject" Target="../embeddings/oleObject319.bin"/><Relationship Id="rId16" Type="http://schemas.openxmlformats.org/officeDocument/2006/relationships/image" Target="../media/image273.emf"/><Relationship Id="rId15" Type="http://schemas.openxmlformats.org/officeDocument/2006/relationships/oleObject" Target="../embeddings/oleObject318.bin"/><Relationship Id="rId14" Type="http://schemas.openxmlformats.org/officeDocument/2006/relationships/image" Target="../media/image272.emf"/><Relationship Id="rId13" Type="http://schemas.openxmlformats.org/officeDocument/2006/relationships/oleObject" Target="../embeddings/oleObject317.bin"/><Relationship Id="rId12" Type="http://schemas.openxmlformats.org/officeDocument/2006/relationships/image" Target="../media/image271.emf"/><Relationship Id="rId11" Type="http://schemas.openxmlformats.org/officeDocument/2006/relationships/oleObject" Target="../embeddings/oleObject316.bin"/><Relationship Id="rId10" Type="http://schemas.openxmlformats.org/officeDocument/2006/relationships/image" Target="../media/image270.emf"/><Relationship Id="rId1" Type="http://schemas.openxmlformats.org/officeDocument/2006/relationships/oleObject" Target="../embeddings/oleObject311.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7.wmf"/><Relationship Id="rId7" Type="http://schemas.openxmlformats.org/officeDocument/2006/relationships/oleObject" Target="../embeddings/oleObject4.bin"/><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7" Type="http://schemas.openxmlformats.org/officeDocument/2006/relationships/notesSlide" Target="../notesSlides/notesSlide1.xml"/><Relationship Id="rId16" Type="http://schemas.openxmlformats.org/officeDocument/2006/relationships/vmlDrawing" Target="../drawings/vmlDrawing1.vml"/><Relationship Id="rId15" Type="http://schemas.openxmlformats.org/officeDocument/2006/relationships/slideLayout" Target="../slideLayouts/slideLayout7.xml"/><Relationship Id="rId14" Type="http://schemas.openxmlformats.org/officeDocument/2006/relationships/image" Target="../media/image10.wmf"/><Relationship Id="rId13" Type="http://schemas.openxmlformats.org/officeDocument/2006/relationships/oleObject" Target="../embeddings/oleObject7.bin"/><Relationship Id="rId12" Type="http://schemas.openxmlformats.org/officeDocument/2006/relationships/image" Target="../media/image9.wmf"/><Relationship Id="rId11" Type="http://schemas.openxmlformats.org/officeDocument/2006/relationships/oleObject" Target="../embeddings/oleObject6.bin"/><Relationship Id="rId10" Type="http://schemas.openxmlformats.org/officeDocument/2006/relationships/image" Target="../media/image8.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331.bin"/><Relationship Id="rId8" Type="http://schemas.openxmlformats.org/officeDocument/2006/relationships/image" Target="../media/image285.emf"/><Relationship Id="rId7" Type="http://schemas.openxmlformats.org/officeDocument/2006/relationships/oleObject" Target="../embeddings/oleObject330.bin"/><Relationship Id="rId6" Type="http://schemas.openxmlformats.org/officeDocument/2006/relationships/image" Target="../media/image284.emf"/><Relationship Id="rId5" Type="http://schemas.openxmlformats.org/officeDocument/2006/relationships/oleObject" Target="../embeddings/oleObject329.bin"/><Relationship Id="rId4" Type="http://schemas.openxmlformats.org/officeDocument/2006/relationships/image" Target="../media/image283.emf"/><Relationship Id="rId3" Type="http://schemas.openxmlformats.org/officeDocument/2006/relationships/oleObject" Target="../embeddings/oleObject328.bin"/><Relationship Id="rId28" Type="http://schemas.openxmlformats.org/officeDocument/2006/relationships/vmlDrawing" Target="../drawings/vmlDrawing31.vml"/><Relationship Id="rId27" Type="http://schemas.openxmlformats.org/officeDocument/2006/relationships/slideLayout" Target="../slideLayouts/slideLayout7.xml"/><Relationship Id="rId26" Type="http://schemas.openxmlformats.org/officeDocument/2006/relationships/image" Target="../media/image294.emf"/><Relationship Id="rId25" Type="http://schemas.openxmlformats.org/officeDocument/2006/relationships/oleObject" Target="../embeddings/oleObject339.bin"/><Relationship Id="rId24" Type="http://schemas.openxmlformats.org/officeDocument/2006/relationships/image" Target="../media/image293.emf"/><Relationship Id="rId23" Type="http://schemas.openxmlformats.org/officeDocument/2006/relationships/oleObject" Target="../embeddings/oleObject338.bin"/><Relationship Id="rId22" Type="http://schemas.openxmlformats.org/officeDocument/2006/relationships/image" Target="../media/image292.emf"/><Relationship Id="rId21" Type="http://schemas.openxmlformats.org/officeDocument/2006/relationships/oleObject" Target="../embeddings/oleObject337.bin"/><Relationship Id="rId20" Type="http://schemas.openxmlformats.org/officeDocument/2006/relationships/image" Target="../media/image291.emf"/><Relationship Id="rId2" Type="http://schemas.openxmlformats.org/officeDocument/2006/relationships/image" Target="../media/image282.emf"/><Relationship Id="rId19" Type="http://schemas.openxmlformats.org/officeDocument/2006/relationships/oleObject" Target="../embeddings/oleObject336.bin"/><Relationship Id="rId18" Type="http://schemas.openxmlformats.org/officeDocument/2006/relationships/image" Target="../media/image290.emf"/><Relationship Id="rId17" Type="http://schemas.openxmlformats.org/officeDocument/2006/relationships/oleObject" Target="../embeddings/oleObject335.bin"/><Relationship Id="rId16" Type="http://schemas.openxmlformats.org/officeDocument/2006/relationships/image" Target="../media/image289.emf"/><Relationship Id="rId15" Type="http://schemas.openxmlformats.org/officeDocument/2006/relationships/oleObject" Target="../embeddings/oleObject334.bin"/><Relationship Id="rId14" Type="http://schemas.openxmlformats.org/officeDocument/2006/relationships/image" Target="../media/image288.emf"/><Relationship Id="rId13" Type="http://schemas.openxmlformats.org/officeDocument/2006/relationships/oleObject" Target="../embeddings/oleObject333.bin"/><Relationship Id="rId12" Type="http://schemas.openxmlformats.org/officeDocument/2006/relationships/image" Target="../media/image287.emf"/><Relationship Id="rId11" Type="http://schemas.openxmlformats.org/officeDocument/2006/relationships/oleObject" Target="../embeddings/oleObject332.bin"/><Relationship Id="rId10" Type="http://schemas.openxmlformats.org/officeDocument/2006/relationships/image" Target="../media/image286.emf"/><Relationship Id="rId1" Type="http://schemas.openxmlformats.org/officeDocument/2006/relationships/oleObject" Target="../embeddings/oleObject327.bin"/></Relationships>
</file>

<file path=ppt/slides/_rels/slide41.xml.rels><?xml version="1.0" encoding="UTF-8" standalone="yes"?>
<Relationships xmlns="http://schemas.openxmlformats.org/package/2006/relationships"><Relationship Id="rId9" Type="http://schemas.openxmlformats.org/officeDocument/2006/relationships/image" Target="../media/image298.wmf"/><Relationship Id="rId8" Type="http://schemas.openxmlformats.org/officeDocument/2006/relationships/oleObject" Target="../embeddings/oleObject343.bin"/><Relationship Id="rId7" Type="http://schemas.openxmlformats.org/officeDocument/2006/relationships/image" Target="../media/image297.wmf"/><Relationship Id="rId6" Type="http://schemas.openxmlformats.org/officeDocument/2006/relationships/oleObject" Target="../embeddings/oleObject342.bin"/><Relationship Id="rId53" Type="http://schemas.openxmlformats.org/officeDocument/2006/relationships/vmlDrawing" Target="../drawings/vmlDrawing32.vml"/><Relationship Id="rId52" Type="http://schemas.openxmlformats.org/officeDocument/2006/relationships/slideLayout" Target="../slideLayouts/slideLayout2.xml"/><Relationship Id="rId51" Type="http://schemas.openxmlformats.org/officeDocument/2006/relationships/image" Target="../media/image315.wmf"/><Relationship Id="rId50" Type="http://schemas.openxmlformats.org/officeDocument/2006/relationships/oleObject" Target="../embeddings/oleObject364.bin"/><Relationship Id="rId5" Type="http://schemas.openxmlformats.org/officeDocument/2006/relationships/image" Target="../media/image296.wmf"/><Relationship Id="rId49" Type="http://schemas.openxmlformats.org/officeDocument/2006/relationships/image" Target="../media/image314.wmf"/><Relationship Id="rId48" Type="http://schemas.openxmlformats.org/officeDocument/2006/relationships/oleObject" Target="../embeddings/oleObject363.bin"/><Relationship Id="rId47" Type="http://schemas.openxmlformats.org/officeDocument/2006/relationships/image" Target="../media/image313.wmf"/><Relationship Id="rId46" Type="http://schemas.openxmlformats.org/officeDocument/2006/relationships/oleObject" Target="../embeddings/oleObject362.bin"/><Relationship Id="rId45" Type="http://schemas.openxmlformats.org/officeDocument/2006/relationships/image" Target="../media/image312.wmf"/><Relationship Id="rId44" Type="http://schemas.openxmlformats.org/officeDocument/2006/relationships/oleObject" Target="../embeddings/oleObject361.bin"/><Relationship Id="rId43" Type="http://schemas.openxmlformats.org/officeDocument/2006/relationships/image" Target="../media/image311.wmf"/><Relationship Id="rId42" Type="http://schemas.openxmlformats.org/officeDocument/2006/relationships/oleObject" Target="../embeddings/oleObject360.bin"/><Relationship Id="rId41" Type="http://schemas.openxmlformats.org/officeDocument/2006/relationships/image" Target="../media/image310.wmf"/><Relationship Id="rId40" Type="http://schemas.openxmlformats.org/officeDocument/2006/relationships/oleObject" Target="../embeddings/oleObject359.bin"/><Relationship Id="rId4" Type="http://schemas.openxmlformats.org/officeDocument/2006/relationships/oleObject" Target="../embeddings/oleObject341.bin"/><Relationship Id="rId39" Type="http://schemas.openxmlformats.org/officeDocument/2006/relationships/image" Target="../media/image309.wmf"/><Relationship Id="rId38" Type="http://schemas.openxmlformats.org/officeDocument/2006/relationships/oleObject" Target="../embeddings/oleObject358.bin"/><Relationship Id="rId37" Type="http://schemas.openxmlformats.org/officeDocument/2006/relationships/image" Target="../media/image308.wmf"/><Relationship Id="rId36" Type="http://schemas.openxmlformats.org/officeDocument/2006/relationships/oleObject" Target="../embeddings/oleObject357.bin"/><Relationship Id="rId35" Type="http://schemas.openxmlformats.org/officeDocument/2006/relationships/image" Target="../media/image307.wmf"/><Relationship Id="rId34" Type="http://schemas.openxmlformats.org/officeDocument/2006/relationships/oleObject" Target="../embeddings/oleObject356.bin"/><Relationship Id="rId33" Type="http://schemas.openxmlformats.org/officeDocument/2006/relationships/image" Target="../media/image306.wmf"/><Relationship Id="rId32" Type="http://schemas.openxmlformats.org/officeDocument/2006/relationships/oleObject" Target="../embeddings/oleObject355.bin"/><Relationship Id="rId31" Type="http://schemas.openxmlformats.org/officeDocument/2006/relationships/image" Target="../media/image305.wmf"/><Relationship Id="rId30" Type="http://schemas.openxmlformats.org/officeDocument/2006/relationships/oleObject" Target="../embeddings/oleObject354.bin"/><Relationship Id="rId3" Type="http://schemas.openxmlformats.org/officeDocument/2006/relationships/image" Target="../media/image295.wmf"/><Relationship Id="rId29" Type="http://schemas.openxmlformats.org/officeDocument/2006/relationships/image" Target="../media/image304.wmf"/><Relationship Id="rId28" Type="http://schemas.openxmlformats.org/officeDocument/2006/relationships/oleObject" Target="../embeddings/oleObject353.bin"/><Relationship Id="rId27" Type="http://schemas.openxmlformats.org/officeDocument/2006/relationships/image" Target="../media/image303.wmf"/><Relationship Id="rId26" Type="http://schemas.openxmlformats.org/officeDocument/2006/relationships/oleObject" Target="../embeddings/oleObject352.bin"/><Relationship Id="rId25" Type="http://schemas.openxmlformats.org/officeDocument/2006/relationships/image" Target="../media/image164.wmf"/><Relationship Id="rId24" Type="http://schemas.openxmlformats.org/officeDocument/2006/relationships/oleObject" Target="../embeddings/oleObject351.bin"/><Relationship Id="rId23" Type="http://schemas.openxmlformats.org/officeDocument/2006/relationships/image" Target="../media/image139.wmf"/><Relationship Id="rId22" Type="http://schemas.openxmlformats.org/officeDocument/2006/relationships/oleObject" Target="../embeddings/oleObject350.bin"/><Relationship Id="rId21" Type="http://schemas.openxmlformats.org/officeDocument/2006/relationships/image" Target="../media/image138.wmf"/><Relationship Id="rId20" Type="http://schemas.openxmlformats.org/officeDocument/2006/relationships/oleObject" Target="../embeddings/oleObject349.bin"/><Relationship Id="rId2" Type="http://schemas.openxmlformats.org/officeDocument/2006/relationships/oleObject" Target="../embeddings/oleObject340.bin"/><Relationship Id="rId19" Type="http://schemas.openxmlformats.org/officeDocument/2006/relationships/image" Target="../media/image302.wmf"/><Relationship Id="rId18" Type="http://schemas.openxmlformats.org/officeDocument/2006/relationships/oleObject" Target="../embeddings/oleObject348.bin"/><Relationship Id="rId17" Type="http://schemas.openxmlformats.org/officeDocument/2006/relationships/image" Target="../media/image301.wmf"/><Relationship Id="rId16" Type="http://schemas.openxmlformats.org/officeDocument/2006/relationships/oleObject" Target="../embeddings/oleObject347.bin"/><Relationship Id="rId15" Type="http://schemas.openxmlformats.org/officeDocument/2006/relationships/image" Target="../media/image137.wmf"/><Relationship Id="rId14" Type="http://schemas.openxmlformats.org/officeDocument/2006/relationships/oleObject" Target="../embeddings/oleObject346.bin"/><Relationship Id="rId13" Type="http://schemas.openxmlformats.org/officeDocument/2006/relationships/image" Target="../media/image300.wmf"/><Relationship Id="rId12" Type="http://schemas.openxmlformats.org/officeDocument/2006/relationships/oleObject" Target="../embeddings/oleObject345.bin"/><Relationship Id="rId11" Type="http://schemas.openxmlformats.org/officeDocument/2006/relationships/image" Target="../media/image299.wmf"/><Relationship Id="rId10" Type="http://schemas.openxmlformats.org/officeDocument/2006/relationships/oleObject" Target="../embeddings/oleObject344.bin"/><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9" Type="http://schemas.openxmlformats.org/officeDocument/2006/relationships/image" Target="../media/image298.wmf"/><Relationship Id="rId8" Type="http://schemas.openxmlformats.org/officeDocument/2006/relationships/oleObject" Target="../embeddings/oleObject368.bin"/><Relationship Id="rId7" Type="http://schemas.openxmlformats.org/officeDocument/2006/relationships/image" Target="../media/image297.wmf"/><Relationship Id="rId6" Type="http://schemas.openxmlformats.org/officeDocument/2006/relationships/oleObject" Target="../embeddings/oleObject367.bin"/><Relationship Id="rId55" Type="http://schemas.openxmlformats.org/officeDocument/2006/relationships/vmlDrawing" Target="../drawings/vmlDrawing33.vml"/><Relationship Id="rId54" Type="http://schemas.openxmlformats.org/officeDocument/2006/relationships/slideLayout" Target="../slideLayouts/slideLayout2.xml"/><Relationship Id="rId53" Type="http://schemas.openxmlformats.org/officeDocument/2006/relationships/image" Target="../media/image327.wmf"/><Relationship Id="rId52" Type="http://schemas.openxmlformats.org/officeDocument/2006/relationships/oleObject" Target="../embeddings/oleObject390.bin"/><Relationship Id="rId51" Type="http://schemas.openxmlformats.org/officeDocument/2006/relationships/image" Target="../media/image326.wmf"/><Relationship Id="rId50" Type="http://schemas.openxmlformats.org/officeDocument/2006/relationships/oleObject" Target="../embeddings/oleObject389.bin"/><Relationship Id="rId5" Type="http://schemas.openxmlformats.org/officeDocument/2006/relationships/image" Target="../media/image296.wmf"/><Relationship Id="rId49" Type="http://schemas.openxmlformats.org/officeDocument/2006/relationships/image" Target="../media/image325.wmf"/><Relationship Id="rId48" Type="http://schemas.openxmlformats.org/officeDocument/2006/relationships/oleObject" Target="../embeddings/oleObject388.bin"/><Relationship Id="rId47" Type="http://schemas.openxmlformats.org/officeDocument/2006/relationships/image" Target="../media/image324.wmf"/><Relationship Id="rId46" Type="http://schemas.openxmlformats.org/officeDocument/2006/relationships/oleObject" Target="../embeddings/oleObject387.bin"/><Relationship Id="rId45" Type="http://schemas.openxmlformats.org/officeDocument/2006/relationships/image" Target="../media/image323.wmf"/><Relationship Id="rId44" Type="http://schemas.openxmlformats.org/officeDocument/2006/relationships/oleObject" Target="../embeddings/oleObject386.bin"/><Relationship Id="rId43" Type="http://schemas.openxmlformats.org/officeDocument/2006/relationships/image" Target="../media/image322.wmf"/><Relationship Id="rId42" Type="http://schemas.openxmlformats.org/officeDocument/2006/relationships/oleObject" Target="../embeddings/oleObject385.bin"/><Relationship Id="rId41" Type="http://schemas.openxmlformats.org/officeDocument/2006/relationships/image" Target="../media/image321.wmf"/><Relationship Id="rId40" Type="http://schemas.openxmlformats.org/officeDocument/2006/relationships/oleObject" Target="../embeddings/oleObject384.bin"/><Relationship Id="rId4" Type="http://schemas.openxmlformats.org/officeDocument/2006/relationships/oleObject" Target="../embeddings/oleObject366.bin"/><Relationship Id="rId39" Type="http://schemas.openxmlformats.org/officeDocument/2006/relationships/image" Target="../media/image320.wmf"/><Relationship Id="rId38" Type="http://schemas.openxmlformats.org/officeDocument/2006/relationships/oleObject" Target="../embeddings/oleObject383.bin"/><Relationship Id="rId37" Type="http://schemas.openxmlformats.org/officeDocument/2006/relationships/image" Target="../media/image319.wmf"/><Relationship Id="rId36" Type="http://schemas.openxmlformats.org/officeDocument/2006/relationships/oleObject" Target="../embeddings/oleObject382.bin"/><Relationship Id="rId35" Type="http://schemas.openxmlformats.org/officeDocument/2006/relationships/image" Target="../media/image318.wmf"/><Relationship Id="rId34" Type="http://schemas.openxmlformats.org/officeDocument/2006/relationships/oleObject" Target="../embeddings/oleObject381.bin"/><Relationship Id="rId33" Type="http://schemas.openxmlformats.org/officeDocument/2006/relationships/image" Target="../media/image317.wmf"/><Relationship Id="rId32" Type="http://schemas.openxmlformats.org/officeDocument/2006/relationships/oleObject" Target="../embeddings/oleObject380.bin"/><Relationship Id="rId31" Type="http://schemas.openxmlformats.org/officeDocument/2006/relationships/image" Target="../media/image316.wmf"/><Relationship Id="rId30" Type="http://schemas.openxmlformats.org/officeDocument/2006/relationships/oleObject" Target="../embeddings/oleObject379.bin"/><Relationship Id="rId3" Type="http://schemas.openxmlformats.org/officeDocument/2006/relationships/image" Target="../media/image295.wmf"/><Relationship Id="rId29" Type="http://schemas.openxmlformats.org/officeDocument/2006/relationships/image" Target="../media/image315.wmf"/><Relationship Id="rId28" Type="http://schemas.openxmlformats.org/officeDocument/2006/relationships/oleObject" Target="../embeddings/oleObject378.bin"/><Relationship Id="rId27" Type="http://schemas.openxmlformats.org/officeDocument/2006/relationships/image" Target="../media/image314.wmf"/><Relationship Id="rId26" Type="http://schemas.openxmlformats.org/officeDocument/2006/relationships/oleObject" Target="../embeddings/oleObject377.bin"/><Relationship Id="rId25" Type="http://schemas.openxmlformats.org/officeDocument/2006/relationships/image" Target="../media/image164.wmf"/><Relationship Id="rId24" Type="http://schemas.openxmlformats.org/officeDocument/2006/relationships/oleObject" Target="../embeddings/oleObject376.bin"/><Relationship Id="rId23" Type="http://schemas.openxmlformats.org/officeDocument/2006/relationships/image" Target="../media/image139.wmf"/><Relationship Id="rId22" Type="http://schemas.openxmlformats.org/officeDocument/2006/relationships/oleObject" Target="../embeddings/oleObject375.bin"/><Relationship Id="rId21" Type="http://schemas.openxmlformats.org/officeDocument/2006/relationships/image" Target="../media/image138.wmf"/><Relationship Id="rId20" Type="http://schemas.openxmlformats.org/officeDocument/2006/relationships/oleObject" Target="../embeddings/oleObject374.bin"/><Relationship Id="rId2" Type="http://schemas.openxmlformats.org/officeDocument/2006/relationships/oleObject" Target="../embeddings/oleObject365.bin"/><Relationship Id="rId19" Type="http://schemas.openxmlformats.org/officeDocument/2006/relationships/image" Target="../media/image302.wmf"/><Relationship Id="rId18" Type="http://schemas.openxmlformats.org/officeDocument/2006/relationships/oleObject" Target="../embeddings/oleObject373.bin"/><Relationship Id="rId17" Type="http://schemas.openxmlformats.org/officeDocument/2006/relationships/image" Target="../media/image301.wmf"/><Relationship Id="rId16" Type="http://schemas.openxmlformats.org/officeDocument/2006/relationships/oleObject" Target="../embeddings/oleObject372.bin"/><Relationship Id="rId15" Type="http://schemas.openxmlformats.org/officeDocument/2006/relationships/image" Target="../media/image137.wmf"/><Relationship Id="rId14" Type="http://schemas.openxmlformats.org/officeDocument/2006/relationships/oleObject" Target="../embeddings/oleObject371.bin"/><Relationship Id="rId13" Type="http://schemas.openxmlformats.org/officeDocument/2006/relationships/image" Target="../media/image300.wmf"/><Relationship Id="rId12" Type="http://schemas.openxmlformats.org/officeDocument/2006/relationships/oleObject" Target="../embeddings/oleObject370.bin"/><Relationship Id="rId11" Type="http://schemas.openxmlformats.org/officeDocument/2006/relationships/image" Target="../media/image299.wmf"/><Relationship Id="rId10" Type="http://schemas.openxmlformats.org/officeDocument/2006/relationships/oleObject" Target="../embeddings/oleObject369.bin"/><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9" Type="http://schemas.openxmlformats.org/officeDocument/2006/relationships/image" Target="../media/image109.wmf"/><Relationship Id="rId8" Type="http://schemas.openxmlformats.org/officeDocument/2006/relationships/oleObject" Target="../embeddings/oleObject397.bin"/><Relationship Id="rId7" Type="http://schemas.openxmlformats.org/officeDocument/2006/relationships/oleObject" Target="../embeddings/oleObject396.bin"/><Relationship Id="rId6" Type="http://schemas.openxmlformats.org/officeDocument/2006/relationships/oleObject" Target="../embeddings/oleObject395.bin"/><Relationship Id="rId5" Type="http://schemas.openxmlformats.org/officeDocument/2006/relationships/oleObject" Target="../embeddings/oleObject394.bin"/><Relationship Id="rId4" Type="http://schemas.openxmlformats.org/officeDocument/2006/relationships/oleObject" Target="../embeddings/oleObject393.bin"/><Relationship Id="rId37" Type="http://schemas.openxmlformats.org/officeDocument/2006/relationships/vmlDrawing" Target="../drawings/vmlDrawing34.vml"/><Relationship Id="rId36" Type="http://schemas.openxmlformats.org/officeDocument/2006/relationships/slideLayout" Target="../slideLayouts/slideLayout7.xml"/><Relationship Id="rId35" Type="http://schemas.openxmlformats.org/officeDocument/2006/relationships/image" Target="../media/image339.wmf"/><Relationship Id="rId34" Type="http://schemas.openxmlformats.org/officeDocument/2006/relationships/oleObject" Target="../embeddings/oleObject410.bin"/><Relationship Id="rId33" Type="http://schemas.openxmlformats.org/officeDocument/2006/relationships/image" Target="../media/image338.wmf"/><Relationship Id="rId32" Type="http://schemas.openxmlformats.org/officeDocument/2006/relationships/oleObject" Target="../embeddings/oleObject409.bin"/><Relationship Id="rId31" Type="http://schemas.openxmlformats.org/officeDocument/2006/relationships/image" Target="../media/image337.wmf"/><Relationship Id="rId30" Type="http://schemas.openxmlformats.org/officeDocument/2006/relationships/oleObject" Target="../embeddings/oleObject408.bin"/><Relationship Id="rId3" Type="http://schemas.openxmlformats.org/officeDocument/2006/relationships/oleObject" Target="../embeddings/oleObject392.bin"/><Relationship Id="rId29" Type="http://schemas.openxmlformats.org/officeDocument/2006/relationships/image" Target="../media/image336.wmf"/><Relationship Id="rId28" Type="http://schemas.openxmlformats.org/officeDocument/2006/relationships/oleObject" Target="../embeddings/oleObject407.bin"/><Relationship Id="rId27" Type="http://schemas.openxmlformats.org/officeDocument/2006/relationships/image" Target="../media/image335.wmf"/><Relationship Id="rId26" Type="http://schemas.openxmlformats.org/officeDocument/2006/relationships/oleObject" Target="../embeddings/oleObject406.bin"/><Relationship Id="rId25" Type="http://schemas.openxmlformats.org/officeDocument/2006/relationships/image" Target="../media/image334.wmf"/><Relationship Id="rId24" Type="http://schemas.openxmlformats.org/officeDocument/2006/relationships/oleObject" Target="../embeddings/oleObject405.bin"/><Relationship Id="rId23" Type="http://schemas.openxmlformats.org/officeDocument/2006/relationships/image" Target="../media/image333.wmf"/><Relationship Id="rId22" Type="http://schemas.openxmlformats.org/officeDocument/2006/relationships/oleObject" Target="../embeddings/oleObject404.bin"/><Relationship Id="rId21" Type="http://schemas.openxmlformats.org/officeDocument/2006/relationships/image" Target="../media/image332.emf"/><Relationship Id="rId20" Type="http://schemas.openxmlformats.org/officeDocument/2006/relationships/oleObject" Target="../embeddings/oleObject403.bin"/><Relationship Id="rId2" Type="http://schemas.openxmlformats.org/officeDocument/2006/relationships/image" Target="../media/image328.wmf"/><Relationship Id="rId19" Type="http://schemas.openxmlformats.org/officeDocument/2006/relationships/image" Target="../media/image331.wmf"/><Relationship Id="rId18" Type="http://schemas.openxmlformats.org/officeDocument/2006/relationships/oleObject" Target="../embeddings/oleObject402.bin"/><Relationship Id="rId17" Type="http://schemas.openxmlformats.org/officeDocument/2006/relationships/image" Target="../media/image330.wmf"/><Relationship Id="rId16" Type="http://schemas.openxmlformats.org/officeDocument/2006/relationships/oleObject" Target="../embeddings/oleObject401.bin"/><Relationship Id="rId15" Type="http://schemas.openxmlformats.org/officeDocument/2006/relationships/image" Target="../media/image329.wmf"/><Relationship Id="rId14" Type="http://schemas.openxmlformats.org/officeDocument/2006/relationships/oleObject" Target="../embeddings/oleObject400.bin"/><Relationship Id="rId13" Type="http://schemas.openxmlformats.org/officeDocument/2006/relationships/image" Target="../media/image112.wmf"/><Relationship Id="rId12" Type="http://schemas.openxmlformats.org/officeDocument/2006/relationships/oleObject" Target="../embeddings/oleObject399.bin"/><Relationship Id="rId11" Type="http://schemas.openxmlformats.org/officeDocument/2006/relationships/image" Target="../media/image111.wmf"/><Relationship Id="rId10" Type="http://schemas.openxmlformats.org/officeDocument/2006/relationships/oleObject" Target="../embeddings/oleObject398.bin"/><Relationship Id="rId1" Type="http://schemas.openxmlformats.org/officeDocument/2006/relationships/oleObject" Target="../embeddings/oleObject391.bin"/></Relationships>
</file>

<file path=ppt/slides/_rels/slide44.xml.rels><?xml version="1.0" encoding="UTF-8" standalone="yes"?>
<Relationships xmlns="http://schemas.openxmlformats.org/package/2006/relationships"><Relationship Id="rId9" Type="http://schemas.openxmlformats.org/officeDocument/2006/relationships/image" Target="../media/image109.wmf"/><Relationship Id="rId8" Type="http://schemas.openxmlformats.org/officeDocument/2006/relationships/oleObject" Target="../embeddings/oleObject417.bin"/><Relationship Id="rId7" Type="http://schemas.openxmlformats.org/officeDocument/2006/relationships/oleObject" Target="../embeddings/oleObject416.bin"/><Relationship Id="rId6" Type="http://schemas.openxmlformats.org/officeDocument/2006/relationships/oleObject" Target="../embeddings/oleObject415.bin"/><Relationship Id="rId5" Type="http://schemas.openxmlformats.org/officeDocument/2006/relationships/oleObject" Target="../embeddings/oleObject414.bin"/><Relationship Id="rId4" Type="http://schemas.openxmlformats.org/officeDocument/2006/relationships/oleObject" Target="../embeddings/oleObject413.bin"/><Relationship Id="rId37" Type="http://schemas.openxmlformats.org/officeDocument/2006/relationships/vmlDrawing" Target="../drawings/vmlDrawing35.vml"/><Relationship Id="rId36" Type="http://schemas.openxmlformats.org/officeDocument/2006/relationships/slideLayout" Target="../slideLayouts/slideLayout7.xml"/><Relationship Id="rId35" Type="http://schemas.openxmlformats.org/officeDocument/2006/relationships/image" Target="../media/image345.wmf"/><Relationship Id="rId34" Type="http://schemas.openxmlformats.org/officeDocument/2006/relationships/oleObject" Target="../embeddings/oleObject430.bin"/><Relationship Id="rId33" Type="http://schemas.openxmlformats.org/officeDocument/2006/relationships/image" Target="../media/image344.wmf"/><Relationship Id="rId32" Type="http://schemas.openxmlformats.org/officeDocument/2006/relationships/oleObject" Target="../embeddings/oleObject429.bin"/><Relationship Id="rId31" Type="http://schemas.openxmlformats.org/officeDocument/2006/relationships/image" Target="../media/image343.emf"/><Relationship Id="rId30" Type="http://schemas.openxmlformats.org/officeDocument/2006/relationships/oleObject" Target="../embeddings/oleObject428.bin"/><Relationship Id="rId3" Type="http://schemas.openxmlformats.org/officeDocument/2006/relationships/oleObject" Target="../embeddings/oleObject412.bin"/><Relationship Id="rId29" Type="http://schemas.openxmlformats.org/officeDocument/2006/relationships/image" Target="../media/image342.wmf"/><Relationship Id="rId28" Type="http://schemas.openxmlformats.org/officeDocument/2006/relationships/oleObject" Target="../embeddings/oleObject427.bin"/><Relationship Id="rId27" Type="http://schemas.openxmlformats.org/officeDocument/2006/relationships/image" Target="../media/image341.wmf"/><Relationship Id="rId26" Type="http://schemas.openxmlformats.org/officeDocument/2006/relationships/oleObject" Target="../embeddings/oleObject426.bin"/><Relationship Id="rId25" Type="http://schemas.openxmlformats.org/officeDocument/2006/relationships/image" Target="../media/image340.wmf"/><Relationship Id="rId24" Type="http://schemas.openxmlformats.org/officeDocument/2006/relationships/oleObject" Target="../embeddings/oleObject425.bin"/><Relationship Id="rId23" Type="http://schemas.openxmlformats.org/officeDocument/2006/relationships/image" Target="../media/image337.wmf"/><Relationship Id="rId22" Type="http://schemas.openxmlformats.org/officeDocument/2006/relationships/oleObject" Target="../embeddings/oleObject424.bin"/><Relationship Id="rId21" Type="http://schemas.openxmlformats.org/officeDocument/2006/relationships/image" Target="../media/image339.wmf"/><Relationship Id="rId20" Type="http://schemas.openxmlformats.org/officeDocument/2006/relationships/oleObject" Target="../embeddings/oleObject423.bin"/><Relationship Id="rId2" Type="http://schemas.openxmlformats.org/officeDocument/2006/relationships/image" Target="../media/image328.wmf"/><Relationship Id="rId19" Type="http://schemas.openxmlformats.org/officeDocument/2006/relationships/image" Target="../media/image338.wmf"/><Relationship Id="rId18" Type="http://schemas.openxmlformats.org/officeDocument/2006/relationships/oleObject" Target="../embeddings/oleObject422.bin"/><Relationship Id="rId17" Type="http://schemas.openxmlformats.org/officeDocument/2006/relationships/image" Target="../media/image330.wmf"/><Relationship Id="rId16" Type="http://schemas.openxmlformats.org/officeDocument/2006/relationships/oleObject" Target="../embeddings/oleObject421.bin"/><Relationship Id="rId15" Type="http://schemas.openxmlformats.org/officeDocument/2006/relationships/image" Target="../media/image329.wmf"/><Relationship Id="rId14" Type="http://schemas.openxmlformats.org/officeDocument/2006/relationships/oleObject" Target="../embeddings/oleObject420.bin"/><Relationship Id="rId13" Type="http://schemas.openxmlformats.org/officeDocument/2006/relationships/image" Target="../media/image112.wmf"/><Relationship Id="rId12" Type="http://schemas.openxmlformats.org/officeDocument/2006/relationships/oleObject" Target="../embeddings/oleObject419.bin"/><Relationship Id="rId11" Type="http://schemas.openxmlformats.org/officeDocument/2006/relationships/image" Target="../media/image111.wmf"/><Relationship Id="rId10" Type="http://schemas.openxmlformats.org/officeDocument/2006/relationships/oleObject" Target="../embeddings/oleObject418.bin"/><Relationship Id="rId1" Type="http://schemas.openxmlformats.org/officeDocument/2006/relationships/oleObject" Target="../embeddings/oleObject411.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435.bin"/><Relationship Id="rId8" Type="http://schemas.openxmlformats.org/officeDocument/2006/relationships/image" Target="../media/image109.wmf"/><Relationship Id="rId7" Type="http://schemas.openxmlformats.org/officeDocument/2006/relationships/oleObject" Target="../embeddings/oleObject434.bin"/><Relationship Id="rId6" Type="http://schemas.openxmlformats.org/officeDocument/2006/relationships/image" Target="../media/image328.wmf"/><Relationship Id="rId5" Type="http://schemas.openxmlformats.org/officeDocument/2006/relationships/oleObject" Target="../embeddings/oleObject433.bin"/><Relationship Id="rId46" Type="http://schemas.openxmlformats.org/officeDocument/2006/relationships/vmlDrawing" Target="../drawings/vmlDrawing36.vml"/><Relationship Id="rId45" Type="http://schemas.openxmlformats.org/officeDocument/2006/relationships/slideLayout" Target="../slideLayouts/slideLayout7.xml"/><Relationship Id="rId44" Type="http://schemas.openxmlformats.org/officeDocument/2006/relationships/image" Target="../media/image357.emf"/><Relationship Id="rId43" Type="http://schemas.openxmlformats.org/officeDocument/2006/relationships/oleObject" Target="../embeddings/oleObject455.bin"/><Relationship Id="rId42" Type="http://schemas.openxmlformats.org/officeDocument/2006/relationships/image" Target="../media/image356.emf"/><Relationship Id="rId41" Type="http://schemas.openxmlformats.org/officeDocument/2006/relationships/oleObject" Target="../embeddings/oleObject454.bin"/><Relationship Id="rId40" Type="http://schemas.openxmlformats.org/officeDocument/2006/relationships/image" Target="../media/image355.emf"/><Relationship Id="rId4" Type="http://schemas.openxmlformats.org/officeDocument/2006/relationships/image" Target="../media/image347.emf"/><Relationship Id="rId39" Type="http://schemas.openxmlformats.org/officeDocument/2006/relationships/oleObject" Target="../embeddings/oleObject453.bin"/><Relationship Id="rId38" Type="http://schemas.openxmlformats.org/officeDocument/2006/relationships/image" Target="../media/image354.emf"/><Relationship Id="rId37" Type="http://schemas.openxmlformats.org/officeDocument/2006/relationships/oleObject" Target="../embeddings/oleObject452.bin"/><Relationship Id="rId36" Type="http://schemas.openxmlformats.org/officeDocument/2006/relationships/image" Target="../media/image353.emf"/><Relationship Id="rId35" Type="http://schemas.openxmlformats.org/officeDocument/2006/relationships/oleObject" Target="../embeddings/oleObject451.bin"/><Relationship Id="rId34" Type="http://schemas.openxmlformats.org/officeDocument/2006/relationships/image" Target="../media/image352.emf"/><Relationship Id="rId33" Type="http://schemas.openxmlformats.org/officeDocument/2006/relationships/oleObject" Target="../embeddings/oleObject450.bin"/><Relationship Id="rId32" Type="http://schemas.openxmlformats.org/officeDocument/2006/relationships/slide" Target="slide1.xml"/><Relationship Id="rId31" Type="http://schemas.openxmlformats.org/officeDocument/2006/relationships/image" Target="../media/image342.wmf"/><Relationship Id="rId30" Type="http://schemas.openxmlformats.org/officeDocument/2006/relationships/oleObject" Target="../embeddings/oleObject449.bin"/><Relationship Id="rId3" Type="http://schemas.openxmlformats.org/officeDocument/2006/relationships/oleObject" Target="../embeddings/oleObject432.bin"/><Relationship Id="rId29" Type="http://schemas.openxmlformats.org/officeDocument/2006/relationships/image" Target="../media/image351.wmf"/><Relationship Id="rId28" Type="http://schemas.openxmlformats.org/officeDocument/2006/relationships/oleObject" Target="../embeddings/oleObject448.bin"/><Relationship Id="rId27" Type="http://schemas.openxmlformats.org/officeDocument/2006/relationships/oleObject" Target="../embeddings/oleObject447.bin"/><Relationship Id="rId26" Type="http://schemas.openxmlformats.org/officeDocument/2006/relationships/oleObject" Target="../embeddings/oleObject446.bin"/><Relationship Id="rId25" Type="http://schemas.openxmlformats.org/officeDocument/2006/relationships/oleObject" Target="../embeddings/oleObject445.bin"/><Relationship Id="rId24" Type="http://schemas.openxmlformats.org/officeDocument/2006/relationships/oleObject" Target="../embeddings/oleObject444.bin"/><Relationship Id="rId23" Type="http://schemas.openxmlformats.org/officeDocument/2006/relationships/oleObject" Target="../embeddings/oleObject443.bin"/><Relationship Id="rId22" Type="http://schemas.openxmlformats.org/officeDocument/2006/relationships/oleObject" Target="../embeddings/oleObject442.bin"/><Relationship Id="rId21" Type="http://schemas.openxmlformats.org/officeDocument/2006/relationships/image" Target="../media/image350.wmf"/><Relationship Id="rId20" Type="http://schemas.openxmlformats.org/officeDocument/2006/relationships/oleObject" Target="../embeddings/oleObject441.bin"/><Relationship Id="rId2" Type="http://schemas.openxmlformats.org/officeDocument/2006/relationships/image" Target="../media/image346.wmf"/><Relationship Id="rId19" Type="http://schemas.openxmlformats.org/officeDocument/2006/relationships/image" Target="../media/image349.wmf"/><Relationship Id="rId18" Type="http://schemas.openxmlformats.org/officeDocument/2006/relationships/oleObject" Target="../embeddings/oleObject440.bin"/><Relationship Id="rId17" Type="http://schemas.openxmlformats.org/officeDocument/2006/relationships/image" Target="../media/image135.wmf"/><Relationship Id="rId16" Type="http://schemas.openxmlformats.org/officeDocument/2006/relationships/oleObject" Target="../embeddings/oleObject439.bin"/><Relationship Id="rId15" Type="http://schemas.openxmlformats.org/officeDocument/2006/relationships/image" Target="../media/image348.wmf"/><Relationship Id="rId14" Type="http://schemas.openxmlformats.org/officeDocument/2006/relationships/oleObject" Target="../embeddings/oleObject438.bin"/><Relationship Id="rId13" Type="http://schemas.openxmlformats.org/officeDocument/2006/relationships/oleObject" Target="../embeddings/oleObject437.bin"/><Relationship Id="rId12" Type="http://schemas.openxmlformats.org/officeDocument/2006/relationships/image" Target="../media/image111.wmf"/><Relationship Id="rId11" Type="http://schemas.openxmlformats.org/officeDocument/2006/relationships/oleObject" Target="../embeddings/oleObject436.bin"/><Relationship Id="rId10" Type="http://schemas.openxmlformats.org/officeDocument/2006/relationships/image" Target="../media/image162.wmf"/><Relationship Id="rId1" Type="http://schemas.openxmlformats.org/officeDocument/2006/relationships/oleObject" Target="../embeddings/oleObject431.bin"/></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8.png"/></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460.bin"/><Relationship Id="rId8" Type="http://schemas.openxmlformats.org/officeDocument/2006/relationships/image" Target="../media/image361.wmf"/><Relationship Id="rId7" Type="http://schemas.openxmlformats.org/officeDocument/2006/relationships/oleObject" Target="../embeddings/oleObject459.bin"/><Relationship Id="rId6" Type="http://schemas.openxmlformats.org/officeDocument/2006/relationships/image" Target="../media/image360.wmf"/><Relationship Id="rId5" Type="http://schemas.openxmlformats.org/officeDocument/2006/relationships/oleObject" Target="../embeddings/oleObject458.bin"/><Relationship Id="rId4" Type="http://schemas.openxmlformats.org/officeDocument/2006/relationships/image" Target="../media/image5.wmf"/><Relationship Id="rId3" Type="http://schemas.openxmlformats.org/officeDocument/2006/relationships/oleObject" Target="../embeddings/oleObject457.bin"/><Relationship Id="rId27" Type="http://schemas.openxmlformats.org/officeDocument/2006/relationships/vmlDrawing" Target="../drawings/vmlDrawing37.vml"/><Relationship Id="rId26" Type="http://schemas.openxmlformats.org/officeDocument/2006/relationships/slideLayout" Target="../slideLayouts/slideLayout7.xml"/><Relationship Id="rId25" Type="http://schemas.openxmlformats.org/officeDocument/2006/relationships/image" Target="../media/image369.wmf"/><Relationship Id="rId24" Type="http://schemas.openxmlformats.org/officeDocument/2006/relationships/oleObject" Target="../embeddings/oleObject467.bin"/><Relationship Id="rId23" Type="http://schemas.openxmlformats.org/officeDocument/2006/relationships/image" Target="../media/image368.wmf"/><Relationship Id="rId22" Type="http://schemas.openxmlformats.org/officeDocument/2006/relationships/oleObject" Target="../embeddings/oleObject466.bin"/><Relationship Id="rId21" Type="http://schemas.openxmlformats.org/officeDocument/2006/relationships/image" Target="../media/image367.wmf"/><Relationship Id="rId20" Type="http://schemas.openxmlformats.org/officeDocument/2006/relationships/oleObject" Target="../embeddings/oleObject465.bin"/><Relationship Id="rId2" Type="http://schemas.openxmlformats.org/officeDocument/2006/relationships/image" Target="../media/image359.wmf"/><Relationship Id="rId19" Type="http://schemas.openxmlformats.org/officeDocument/2006/relationships/image" Target="../media/image366.wmf"/><Relationship Id="rId18" Type="http://schemas.openxmlformats.org/officeDocument/2006/relationships/oleObject" Target="../embeddings/oleObject464.bin"/><Relationship Id="rId17" Type="http://schemas.openxmlformats.org/officeDocument/2006/relationships/image" Target="../media/image365.wmf"/><Relationship Id="rId16" Type="http://schemas.openxmlformats.org/officeDocument/2006/relationships/oleObject" Target="../embeddings/oleObject463.bin"/><Relationship Id="rId15" Type="http://schemas.openxmlformats.org/officeDocument/2006/relationships/image" Target="../media/image364.wmf"/><Relationship Id="rId14" Type="http://schemas.openxmlformats.org/officeDocument/2006/relationships/oleObject" Target="../embeddings/oleObject462.bin"/><Relationship Id="rId13" Type="http://schemas.openxmlformats.org/officeDocument/2006/relationships/image" Target="../media/image363.wmf"/><Relationship Id="rId12" Type="http://schemas.openxmlformats.org/officeDocument/2006/relationships/oleObject" Target="../embeddings/oleObject461.bin"/><Relationship Id="rId11" Type="http://schemas.openxmlformats.org/officeDocument/2006/relationships/image" Target="../media/image25.png"/><Relationship Id="rId10" Type="http://schemas.openxmlformats.org/officeDocument/2006/relationships/image" Target="../media/image362.wmf"/><Relationship Id="rId1" Type="http://schemas.openxmlformats.org/officeDocument/2006/relationships/oleObject" Target="../embeddings/oleObject456.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472.bin"/><Relationship Id="rId8" Type="http://schemas.openxmlformats.org/officeDocument/2006/relationships/image" Target="../media/image17.wmf"/><Relationship Id="rId7" Type="http://schemas.openxmlformats.org/officeDocument/2006/relationships/oleObject" Target="../embeddings/oleObject471.bin"/><Relationship Id="rId6" Type="http://schemas.openxmlformats.org/officeDocument/2006/relationships/image" Target="../media/image372.wmf"/><Relationship Id="rId5" Type="http://schemas.openxmlformats.org/officeDocument/2006/relationships/oleObject" Target="../embeddings/oleObject470.bin"/><Relationship Id="rId4" Type="http://schemas.openxmlformats.org/officeDocument/2006/relationships/image" Target="../media/image371.wmf"/><Relationship Id="rId34" Type="http://schemas.openxmlformats.org/officeDocument/2006/relationships/vmlDrawing" Target="../drawings/vmlDrawing38.vml"/><Relationship Id="rId33" Type="http://schemas.openxmlformats.org/officeDocument/2006/relationships/slideLayout" Target="../slideLayouts/slideLayout7.xml"/><Relationship Id="rId32" Type="http://schemas.openxmlformats.org/officeDocument/2006/relationships/image" Target="../media/image56.wmf"/><Relationship Id="rId31" Type="http://schemas.openxmlformats.org/officeDocument/2006/relationships/oleObject" Target="../embeddings/oleObject483.bin"/><Relationship Id="rId30" Type="http://schemas.openxmlformats.org/officeDocument/2006/relationships/image" Target="../media/image382.wmf"/><Relationship Id="rId3" Type="http://schemas.openxmlformats.org/officeDocument/2006/relationships/oleObject" Target="../embeddings/oleObject469.bin"/><Relationship Id="rId29" Type="http://schemas.openxmlformats.org/officeDocument/2006/relationships/oleObject" Target="../embeddings/oleObject482.bin"/><Relationship Id="rId28" Type="http://schemas.openxmlformats.org/officeDocument/2006/relationships/image" Target="../media/image381.wmf"/><Relationship Id="rId27" Type="http://schemas.openxmlformats.org/officeDocument/2006/relationships/oleObject" Target="../embeddings/oleObject481.bin"/><Relationship Id="rId26" Type="http://schemas.openxmlformats.org/officeDocument/2006/relationships/image" Target="../media/image380.wmf"/><Relationship Id="rId25" Type="http://schemas.openxmlformats.org/officeDocument/2006/relationships/oleObject" Target="../embeddings/oleObject480.bin"/><Relationship Id="rId24" Type="http://schemas.openxmlformats.org/officeDocument/2006/relationships/image" Target="../media/image379.wmf"/><Relationship Id="rId23" Type="http://schemas.openxmlformats.org/officeDocument/2006/relationships/oleObject" Target="../embeddings/oleObject479.bin"/><Relationship Id="rId22" Type="http://schemas.openxmlformats.org/officeDocument/2006/relationships/image" Target="../media/image378.wmf"/><Relationship Id="rId21" Type="http://schemas.openxmlformats.org/officeDocument/2006/relationships/oleObject" Target="../embeddings/oleObject478.bin"/><Relationship Id="rId20" Type="http://schemas.openxmlformats.org/officeDocument/2006/relationships/image" Target="../media/image377.wmf"/><Relationship Id="rId2" Type="http://schemas.openxmlformats.org/officeDocument/2006/relationships/image" Target="../media/image370.wmf"/><Relationship Id="rId19" Type="http://schemas.openxmlformats.org/officeDocument/2006/relationships/oleObject" Target="../embeddings/oleObject477.bin"/><Relationship Id="rId18" Type="http://schemas.openxmlformats.org/officeDocument/2006/relationships/image" Target="../media/image376.wmf"/><Relationship Id="rId17" Type="http://schemas.openxmlformats.org/officeDocument/2006/relationships/oleObject" Target="../embeddings/oleObject476.bin"/><Relationship Id="rId16" Type="http://schemas.openxmlformats.org/officeDocument/2006/relationships/image" Target="../media/image375.wmf"/><Relationship Id="rId15" Type="http://schemas.openxmlformats.org/officeDocument/2006/relationships/oleObject" Target="../embeddings/oleObject475.bin"/><Relationship Id="rId14" Type="http://schemas.openxmlformats.org/officeDocument/2006/relationships/image" Target="../media/image374.wmf"/><Relationship Id="rId13" Type="http://schemas.openxmlformats.org/officeDocument/2006/relationships/oleObject" Target="../embeddings/oleObject474.bin"/><Relationship Id="rId12" Type="http://schemas.openxmlformats.org/officeDocument/2006/relationships/image" Target="../media/image54.wmf"/><Relationship Id="rId11" Type="http://schemas.openxmlformats.org/officeDocument/2006/relationships/oleObject" Target="../embeddings/oleObject473.bin"/><Relationship Id="rId10" Type="http://schemas.openxmlformats.org/officeDocument/2006/relationships/image" Target="../media/image373.wmf"/><Relationship Id="rId1" Type="http://schemas.openxmlformats.org/officeDocument/2006/relationships/oleObject" Target="../embeddings/oleObject468.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488.bin"/><Relationship Id="rId8" Type="http://schemas.openxmlformats.org/officeDocument/2006/relationships/image" Target="../media/image386.wmf"/><Relationship Id="rId7" Type="http://schemas.openxmlformats.org/officeDocument/2006/relationships/oleObject" Target="../embeddings/oleObject487.bin"/><Relationship Id="rId6" Type="http://schemas.openxmlformats.org/officeDocument/2006/relationships/image" Target="../media/image385.wmf"/><Relationship Id="rId5" Type="http://schemas.openxmlformats.org/officeDocument/2006/relationships/oleObject" Target="../embeddings/oleObject486.bin"/><Relationship Id="rId4" Type="http://schemas.openxmlformats.org/officeDocument/2006/relationships/image" Target="../media/image384.wmf"/><Relationship Id="rId3" Type="http://schemas.openxmlformats.org/officeDocument/2006/relationships/oleObject" Target="../embeddings/oleObject485.bin"/><Relationship Id="rId2" Type="http://schemas.openxmlformats.org/officeDocument/2006/relationships/image" Target="../media/image383.wmf"/><Relationship Id="rId12" Type="http://schemas.openxmlformats.org/officeDocument/2006/relationships/vmlDrawing" Target="../drawings/vmlDrawing39.vml"/><Relationship Id="rId11" Type="http://schemas.openxmlformats.org/officeDocument/2006/relationships/slideLayout" Target="../slideLayouts/slideLayout7.xml"/><Relationship Id="rId10" Type="http://schemas.openxmlformats.org/officeDocument/2006/relationships/image" Target="../media/image387.wmf"/><Relationship Id="rId1" Type="http://schemas.openxmlformats.org/officeDocument/2006/relationships/oleObject" Target="../embeddings/oleObject484.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4.wmf"/><Relationship Id="rId7" Type="http://schemas.openxmlformats.org/officeDocument/2006/relationships/oleObject" Target="../embeddings/oleObject11.bin"/><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 Id="rId3" Type="http://schemas.openxmlformats.org/officeDocument/2006/relationships/oleObject" Target="../embeddings/oleObject9.bin"/><Relationship Id="rId2" Type="http://schemas.openxmlformats.org/officeDocument/2006/relationships/image" Target="../media/image11.wmf"/><Relationship Id="rId19" Type="http://schemas.openxmlformats.org/officeDocument/2006/relationships/vmlDrawing" Target="../drawings/vmlDrawing2.vml"/><Relationship Id="rId18" Type="http://schemas.openxmlformats.org/officeDocument/2006/relationships/slideLayout" Target="../slideLayouts/slideLayout7.xml"/><Relationship Id="rId17" Type="http://schemas.openxmlformats.org/officeDocument/2006/relationships/image" Target="../media/image6.wmf"/><Relationship Id="rId16" Type="http://schemas.openxmlformats.org/officeDocument/2006/relationships/oleObject" Target="../embeddings/oleObject16.bin"/><Relationship Id="rId15" Type="http://schemas.openxmlformats.org/officeDocument/2006/relationships/oleObject" Target="../embeddings/oleObject15.bin"/><Relationship Id="rId14" Type="http://schemas.openxmlformats.org/officeDocument/2006/relationships/image" Target="../media/image17.wmf"/><Relationship Id="rId13" Type="http://schemas.openxmlformats.org/officeDocument/2006/relationships/oleObject" Target="../embeddings/oleObject14.bin"/><Relationship Id="rId12" Type="http://schemas.openxmlformats.org/officeDocument/2006/relationships/image" Target="../media/image16.wmf"/><Relationship Id="rId11" Type="http://schemas.openxmlformats.org/officeDocument/2006/relationships/oleObject" Target="../embeddings/oleObject13.bin"/><Relationship Id="rId10" Type="http://schemas.openxmlformats.org/officeDocument/2006/relationships/image" Target="../media/image15.wmf"/><Relationship Id="rId1"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493.bin"/><Relationship Id="rId8" Type="http://schemas.openxmlformats.org/officeDocument/2006/relationships/image" Target="../media/image390.wmf"/><Relationship Id="rId7" Type="http://schemas.openxmlformats.org/officeDocument/2006/relationships/oleObject" Target="../embeddings/oleObject492.bin"/><Relationship Id="rId6" Type="http://schemas.openxmlformats.org/officeDocument/2006/relationships/image" Target="../media/image389.wmf"/><Relationship Id="rId5" Type="http://schemas.openxmlformats.org/officeDocument/2006/relationships/oleObject" Target="../embeddings/oleObject491.bin"/><Relationship Id="rId4" Type="http://schemas.openxmlformats.org/officeDocument/2006/relationships/image" Target="../media/image388.wmf"/><Relationship Id="rId32" Type="http://schemas.openxmlformats.org/officeDocument/2006/relationships/vmlDrawing" Target="../drawings/vmlDrawing40.vml"/><Relationship Id="rId31" Type="http://schemas.openxmlformats.org/officeDocument/2006/relationships/slideLayout" Target="../slideLayouts/slideLayout7.xml"/><Relationship Id="rId30" Type="http://schemas.openxmlformats.org/officeDocument/2006/relationships/image" Target="../media/image400.emf"/><Relationship Id="rId3" Type="http://schemas.openxmlformats.org/officeDocument/2006/relationships/oleObject" Target="../embeddings/oleObject490.bin"/><Relationship Id="rId29" Type="http://schemas.openxmlformats.org/officeDocument/2006/relationships/oleObject" Target="../embeddings/oleObject503.bin"/><Relationship Id="rId28" Type="http://schemas.openxmlformats.org/officeDocument/2006/relationships/image" Target="../media/image399.emf"/><Relationship Id="rId27" Type="http://schemas.openxmlformats.org/officeDocument/2006/relationships/oleObject" Target="../embeddings/oleObject502.bin"/><Relationship Id="rId26" Type="http://schemas.openxmlformats.org/officeDocument/2006/relationships/image" Target="../media/image398.emf"/><Relationship Id="rId25" Type="http://schemas.openxmlformats.org/officeDocument/2006/relationships/oleObject" Target="../embeddings/oleObject501.bin"/><Relationship Id="rId24" Type="http://schemas.openxmlformats.org/officeDocument/2006/relationships/image" Target="../media/image397.emf"/><Relationship Id="rId23" Type="http://schemas.openxmlformats.org/officeDocument/2006/relationships/oleObject" Target="../embeddings/oleObject500.bin"/><Relationship Id="rId22" Type="http://schemas.openxmlformats.org/officeDocument/2006/relationships/image" Target="../media/image396.emf"/><Relationship Id="rId21" Type="http://schemas.openxmlformats.org/officeDocument/2006/relationships/oleObject" Target="../embeddings/oleObject499.bin"/><Relationship Id="rId20" Type="http://schemas.openxmlformats.org/officeDocument/2006/relationships/image" Target="../media/image395.emf"/><Relationship Id="rId2" Type="http://schemas.openxmlformats.org/officeDocument/2006/relationships/image" Target="../media/image383.wmf"/><Relationship Id="rId19" Type="http://schemas.openxmlformats.org/officeDocument/2006/relationships/oleObject" Target="../embeddings/oleObject498.bin"/><Relationship Id="rId18" Type="http://schemas.openxmlformats.org/officeDocument/2006/relationships/image" Target="../media/image394.emf"/><Relationship Id="rId17" Type="http://schemas.openxmlformats.org/officeDocument/2006/relationships/oleObject" Target="../embeddings/oleObject497.bin"/><Relationship Id="rId16" Type="http://schemas.openxmlformats.org/officeDocument/2006/relationships/image" Target="../media/image393.wmf"/><Relationship Id="rId15" Type="http://schemas.openxmlformats.org/officeDocument/2006/relationships/oleObject" Target="../embeddings/oleObject496.bin"/><Relationship Id="rId14" Type="http://schemas.openxmlformats.org/officeDocument/2006/relationships/image" Target="../media/image192.wmf"/><Relationship Id="rId13" Type="http://schemas.openxmlformats.org/officeDocument/2006/relationships/oleObject" Target="../embeddings/oleObject495.bin"/><Relationship Id="rId12" Type="http://schemas.openxmlformats.org/officeDocument/2006/relationships/image" Target="../media/image392.wmf"/><Relationship Id="rId11" Type="http://schemas.openxmlformats.org/officeDocument/2006/relationships/oleObject" Target="../embeddings/oleObject494.bin"/><Relationship Id="rId10" Type="http://schemas.openxmlformats.org/officeDocument/2006/relationships/image" Target="../media/image391.wmf"/><Relationship Id="rId1" Type="http://schemas.openxmlformats.org/officeDocument/2006/relationships/oleObject" Target="../embeddings/oleObject489.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508.bin"/><Relationship Id="rId8" Type="http://schemas.openxmlformats.org/officeDocument/2006/relationships/image" Target="../media/image390.wmf"/><Relationship Id="rId7" Type="http://schemas.openxmlformats.org/officeDocument/2006/relationships/oleObject" Target="../embeddings/oleObject507.bin"/><Relationship Id="rId6" Type="http://schemas.openxmlformats.org/officeDocument/2006/relationships/image" Target="../media/image388.wmf"/><Relationship Id="rId5" Type="http://schemas.openxmlformats.org/officeDocument/2006/relationships/oleObject" Target="../embeddings/oleObject506.bin"/><Relationship Id="rId4" Type="http://schemas.openxmlformats.org/officeDocument/2006/relationships/image" Target="../media/image389.wmf"/><Relationship Id="rId30" Type="http://schemas.openxmlformats.org/officeDocument/2006/relationships/vmlDrawing" Target="../drawings/vmlDrawing41.vml"/><Relationship Id="rId3" Type="http://schemas.openxmlformats.org/officeDocument/2006/relationships/oleObject" Target="../embeddings/oleObject505.bin"/><Relationship Id="rId29" Type="http://schemas.openxmlformats.org/officeDocument/2006/relationships/slideLayout" Target="../slideLayouts/slideLayout7.xml"/><Relationship Id="rId28" Type="http://schemas.openxmlformats.org/officeDocument/2006/relationships/image" Target="../media/image405.wmf"/><Relationship Id="rId27" Type="http://schemas.openxmlformats.org/officeDocument/2006/relationships/oleObject" Target="../embeddings/oleObject517.bin"/><Relationship Id="rId26" Type="http://schemas.openxmlformats.org/officeDocument/2006/relationships/image" Target="../media/image193.wmf"/><Relationship Id="rId25" Type="http://schemas.openxmlformats.org/officeDocument/2006/relationships/oleObject" Target="../embeddings/oleObject516.bin"/><Relationship Id="rId24" Type="http://schemas.openxmlformats.org/officeDocument/2006/relationships/image" Target="../media/image404.emf"/><Relationship Id="rId23" Type="http://schemas.openxmlformats.org/officeDocument/2006/relationships/oleObject" Target="../embeddings/oleObject515.bin"/><Relationship Id="rId22" Type="http://schemas.openxmlformats.org/officeDocument/2006/relationships/image" Target="../media/image403.emf"/><Relationship Id="rId21" Type="http://schemas.openxmlformats.org/officeDocument/2006/relationships/oleObject" Target="../embeddings/oleObject514.bin"/><Relationship Id="rId20" Type="http://schemas.openxmlformats.org/officeDocument/2006/relationships/image" Target="../media/image402.emf"/><Relationship Id="rId2" Type="http://schemas.openxmlformats.org/officeDocument/2006/relationships/image" Target="../media/image383.wmf"/><Relationship Id="rId19" Type="http://schemas.openxmlformats.org/officeDocument/2006/relationships/oleObject" Target="../embeddings/oleObject513.bin"/><Relationship Id="rId18" Type="http://schemas.openxmlformats.org/officeDocument/2006/relationships/image" Target="../media/image401.emf"/><Relationship Id="rId17" Type="http://schemas.openxmlformats.org/officeDocument/2006/relationships/oleObject" Target="../embeddings/oleObject512.bin"/><Relationship Id="rId16" Type="http://schemas.openxmlformats.org/officeDocument/2006/relationships/image" Target="../media/image393.wmf"/><Relationship Id="rId15" Type="http://schemas.openxmlformats.org/officeDocument/2006/relationships/oleObject" Target="../embeddings/oleObject511.bin"/><Relationship Id="rId14" Type="http://schemas.openxmlformats.org/officeDocument/2006/relationships/image" Target="../media/image192.wmf"/><Relationship Id="rId13" Type="http://schemas.openxmlformats.org/officeDocument/2006/relationships/oleObject" Target="../embeddings/oleObject510.bin"/><Relationship Id="rId12" Type="http://schemas.openxmlformats.org/officeDocument/2006/relationships/image" Target="../media/image392.wmf"/><Relationship Id="rId11" Type="http://schemas.openxmlformats.org/officeDocument/2006/relationships/oleObject" Target="../embeddings/oleObject509.bin"/><Relationship Id="rId10" Type="http://schemas.openxmlformats.org/officeDocument/2006/relationships/image" Target="../media/image391.wmf"/><Relationship Id="rId1" Type="http://schemas.openxmlformats.org/officeDocument/2006/relationships/oleObject" Target="../embeddings/oleObject504.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522.bin"/><Relationship Id="rId8" Type="http://schemas.openxmlformats.org/officeDocument/2006/relationships/image" Target="../media/image390.wmf"/><Relationship Id="rId7" Type="http://schemas.openxmlformats.org/officeDocument/2006/relationships/oleObject" Target="../embeddings/oleObject521.bin"/><Relationship Id="rId6" Type="http://schemas.openxmlformats.org/officeDocument/2006/relationships/image" Target="../media/image389.wmf"/><Relationship Id="rId5" Type="http://schemas.openxmlformats.org/officeDocument/2006/relationships/oleObject" Target="../embeddings/oleObject520.bin"/><Relationship Id="rId4" Type="http://schemas.openxmlformats.org/officeDocument/2006/relationships/image" Target="../media/image388.wmf"/><Relationship Id="rId3" Type="http://schemas.openxmlformats.org/officeDocument/2006/relationships/oleObject" Target="../embeddings/oleObject519.bin"/><Relationship Id="rId28" Type="http://schemas.openxmlformats.org/officeDocument/2006/relationships/vmlDrawing" Target="../drawings/vmlDrawing42.vml"/><Relationship Id="rId27" Type="http://schemas.openxmlformats.org/officeDocument/2006/relationships/slideLayout" Target="../slideLayouts/slideLayout7.xml"/><Relationship Id="rId26" Type="http://schemas.openxmlformats.org/officeDocument/2006/relationships/image" Target="../media/image410.emf"/><Relationship Id="rId25" Type="http://schemas.openxmlformats.org/officeDocument/2006/relationships/oleObject" Target="../embeddings/oleObject530.bin"/><Relationship Id="rId24" Type="http://schemas.openxmlformats.org/officeDocument/2006/relationships/image" Target="../media/image409.emf"/><Relationship Id="rId23" Type="http://schemas.openxmlformats.org/officeDocument/2006/relationships/oleObject" Target="../embeddings/oleObject529.bin"/><Relationship Id="rId22" Type="http://schemas.openxmlformats.org/officeDocument/2006/relationships/image" Target="../media/image408.emf"/><Relationship Id="rId21" Type="http://schemas.openxmlformats.org/officeDocument/2006/relationships/oleObject" Target="../embeddings/oleObject528.bin"/><Relationship Id="rId20" Type="http://schemas.openxmlformats.org/officeDocument/2006/relationships/image" Target="../media/image407.emf"/><Relationship Id="rId2" Type="http://schemas.openxmlformats.org/officeDocument/2006/relationships/image" Target="../media/image383.wmf"/><Relationship Id="rId19" Type="http://schemas.openxmlformats.org/officeDocument/2006/relationships/oleObject" Target="../embeddings/oleObject527.bin"/><Relationship Id="rId18" Type="http://schemas.openxmlformats.org/officeDocument/2006/relationships/image" Target="../media/image406.emf"/><Relationship Id="rId17" Type="http://schemas.openxmlformats.org/officeDocument/2006/relationships/oleObject" Target="../embeddings/oleObject526.bin"/><Relationship Id="rId16" Type="http://schemas.openxmlformats.org/officeDocument/2006/relationships/image" Target="../media/image393.wmf"/><Relationship Id="rId15" Type="http://schemas.openxmlformats.org/officeDocument/2006/relationships/oleObject" Target="../embeddings/oleObject525.bin"/><Relationship Id="rId14" Type="http://schemas.openxmlformats.org/officeDocument/2006/relationships/image" Target="../media/image192.wmf"/><Relationship Id="rId13" Type="http://schemas.openxmlformats.org/officeDocument/2006/relationships/oleObject" Target="../embeddings/oleObject524.bin"/><Relationship Id="rId12" Type="http://schemas.openxmlformats.org/officeDocument/2006/relationships/image" Target="../media/image392.wmf"/><Relationship Id="rId11" Type="http://schemas.openxmlformats.org/officeDocument/2006/relationships/oleObject" Target="../embeddings/oleObject523.bin"/><Relationship Id="rId10" Type="http://schemas.openxmlformats.org/officeDocument/2006/relationships/image" Target="../media/image391.wmf"/><Relationship Id="rId1" Type="http://schemas.openxmlformats.org/officeDocument/2006/relationships/oleObject" Target="../embeddings/oleObject518.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535.bin"/><Relationship Id="rId8" Type="http://schemas.openxmlformats.org/officeDocument/2006/relationships/image" Target="../media/image413.wmf"/><Relationship Id="rId7" Type="http://schemas.openxmlformats.org/officeDocument/2006/relationships/oleObject" Target="../embeddings/oleObject534.bin"/><Relationship Id="rId6" Type="http://schemas.openxmlformats.org/officeDocument/2006/relationships/image" Target="../media/image412.emf"/><Relationship Id="rId5" Type="http://schemas.openxmlformats.org/officeDocument/2006/relationships/oleObject" Target="../embeddings/oleObject533.bin"/><Relationship Id="rId4" Type="http://schemas.openxmlformats.org/officeDocument/2006/relationships/image" Target="../media/image411.emf"/><Relationship Id="rId3" Type="http://schemas.openxmlformats.org/officeDocument/2006/relationships/oleObject" Target="../embeddings/oleObject532.bin"/><Relationship Id="rId26" Type="http://schemas.openxmlformats.org/officeDocument/2006/relationships/vmlDrawing" Target="../drawings/vmlDrawing43.vml"/><Relationship Id="rId25" Type="http://schemas.openxmlformats.org/officeDocument/2006/relationships/slideLayout" Target="../slideLayouts/slideLayout7.xml"/><Relationship Id="rId24" Type="http://schemas.openxmlformats.org/officeDocument/2006/relationships/image" Target="../media/image421.wmf"/><Relationship Id="rId23" Type="http://schemas.openxmlformats.org/officeDocument/2006/relationships/oleObject" Target="../embeddings/oleObject542.bin"/><Relationship Id="rId22" Type="http://schemas.openxmlformats.org/officeDocument/2006/relationships/image" Target="../media/image420.wmf"/><Relationship Id="rId21" Type="http://schemas.openxmlformats.org/officeDocument/2006/relationships/oleObject" Target="../embeddings/oleObject541.bin"/><Relationship Id="rId20" Type="http://schemas.openxmlformats.org/officeDocument/2006/relationships/image" Target="../media/image419.wmf"/><Relationship Id="rId2" Type="http://schemas.openxmlformats.org/officeDocument/2006/relationships/image" Target="../media/image383.wmf"/><Relationship Id="rId19" Type="http://schemas.openxmlformats.org/officeDocument/2006/relationships/oleObject" Target="../embeddings/oleObject540.bin"/><Relationship Id="rId18" Type="http://schemas.openxmlformats.org/officeDocument/2006/relationships/image" Target="../media/image418.wmf"/><Relationship Id="rId17" Type="http://schemas.openxmlformats.org/officeDocument/2006/relationships/oleObject" Target="../embeddings/oleObject539.bin"/><Relationship Id="rId16" Type="http://schemas.openxmlformats.org/officeDocument/2006/relationships/image" Target="../media/image417.wmf"/><Relationship Id="rId15" Type="http://schemas.openxmlformats.org/officeDocument/2006/relationships/oleObject" Target="../embeddings/oleObject538.bin"/><Relationship Id="rId14" Type="http://schemas.openxmlformats.org/officeDocument/2006/relationships/image" Target="../media/image416.wmf"/><Relationship Id="rId13" Type="http://schemas.openxmlformats.org/officeDocument/2006/relationships/oleObject" Target="../embeddings/oleObject537.bin"/><Relationship Id="rId12" Type="http://schemas.openxmlformats.org/officeDocument/2006/relationships/image" Target="../media/image415.wmf"/><Relationship Id="rId11" Type="http://schemas.openxmlformats.org/officeDocument/2006/relationships/oleObject" Target="../embeddings/oleObject536.bin"/><Relationship Id="rId10" Type="http://schemas.openxmlformats.org/officeDocument/2006/relationships/image" Target="../media/image414.wmf"/><Relationship Id="rId1" Type="http://schemas.openxmlformats.org/officeDocument/2006/relationships/oleObject" Target="../embeddings/oleObject531.bin"/></Relationships>
</file>

<file path=ppt/slides/_rels/slide54.xml.rels><?xml version="1.0" encoding="UTF-8" standalone="yes"?>
<Relationships xmlns="http://schemas.openxmlformats.org/package/2006/relationships"><Relationship Id="rId5" Type="http://schemas.openxmlformats.org/officeDocument/2006/relationships/vmlDrawing" Target="../drawings/vmlDrawing44.vml"/><Relationship Id="rId4" Type="http://schemas.openxmlformats.org/officeDocument/2006/relationships/slideLayout" Target="../slideLayouts/slideLayout7.xml"/><Relationship Id="rId3" Type="http://schemas.openxmlformats.org/officeDocument/2006/relationships/image" Target="../media/image423.jpeg"/><Relationship Id="rId2" Type="http://schemas.openxmlformats.org/officeDocument/2006/relationships/image" Target="../media/image422.emf"/><Relationship Id="rId1" Type="http://schemas.openxmlformats.org/officeDocument/2006/relationships/oleObject" Target="../embeddings/oleObject543.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548.bin"/><Relationship Id="rId8" Type="http://schemas.openxmlformats.org/officeDocument/2006/relationships/image" Target="../media/image427.wmf"/><Relationship Id="rId7" Type="http://schemas.openxmlformats.org/officeDocument/2006/relationships/oleObject" Target="../embeddings/oleObject547.bin"/><Relationship Id="rId6" Type="http://schemas.openxmlformats.org/officeDocument/2006/relationships/image" Target="../media/image426.wmf"/><Relationship Id="rId5" Type="http://schemas.openxmlformats.org/officeDocument/2006/relationships/oleObject" Target="../embeddings/oleObject546.bin"/><Relationship Id="rId4" Type="http://schemas.openxmlformats.org/officeDocument/2006/relationships/image" Target="../media/image425.wmf"/><Relationship Id="rId35" Type="http://schemas.openxmlformats.org/officeDocument/2006/relationships/vmlDrawing" Target="../drawings/vmlDrawing45.vml"/><Relationship Id="rId34" Type="http://schemas.openxmlformats.org/officeDocument/2006/relationships/slideLayout" Target="../slideLayouts/slideLayout7.xml"/><Relationship Id="rId33" Type="http://schemas.openxmlformats.org/officeDocument/2006/relationships/image" Target="../media/image438.wmf"/><Relationship Id="rId32" Type="http://schemas.openxmlformats.org/officeDocument/2006/relationships/oleObject" Target="../embeddings/oleObject561.bin"/><Relationship Id="rId31" Type="http://schemas.openxmlformats.org/officeDocument/2006/relationships/image" Target="../media/image437.wmf"/><Relationship Id="rId30" Type="http://schemas.openxmlformats.org/officeDocument/2006/relationships/oleObject" Target="../embeddings/oleObject560.bin"/><Relationship Id="rId3" Type="http://schemas.openxmlformats.org/officeDocument/2006/relationships/oleObject" Target="../embeddings/oleObject545.bin"/><Relationship Id="rId29" Type="http://schemas.openxmlformats.org/officeDocument/2006/relationships/image" Target="../media/image436.wmf"/><Relationship Id="rId28" Type="http://schemas.openxmlformats.org/officeDocument/2006/relationships/oleObject" Target="../embeddings/oleObject559.bin"/><Relationship Id="rId27" Type="http://schemas.openxmlformats.org/officeDocument/2006/relationships/image" Target="../media/image435.wmf"/><Relationship Id="rId26" Type="http://schemas.openxmlformats.org/officeDocument/2006/relationships/oleObject" Target="../embeddings/oleObject558.bin"/><Relationship Id="rId25" Type="http://schemas.openxmlformats.org/officeDocument/2006/relationships/oleObject" Target="../embeddings/oleObject557.bin"/><Relationship Id="rId24" Type="http://schemas.openxmlformats.org/officeDocument/2006/relationships/oleObject" Target="../embeddings/oleObject556.bin"/><Relationship Id="rId23" Type="http://schemas.openxmlformats.org/officeDocument/2006/relationships/oleObject" Target="../embeddings/oleObject555.bin"/><Relationship Id="rId22" Type="http://schemas.openxmlformats.org/officeDocument/2006/relationships/image" Target="../media/image434.wmf"/><Relationship Id="rId21" Type="http://schemas.openxmlformats.org/officeDocument/2006/relationships/oleObject" Target="../embeddings/oleObject554.bin"/><Relationship Id="rId20" Type="http://schemas.openxmlformats.org/officeDocument/2006/relationships/image" Target="../media/image433.wmf"/><Relationship Id="rId2" Type="http://schemas.openxmlformats.org/officeDocument/2006/relationships/image" Target="../media/image424.wmf"/><Relationship Id="rId19" Type="http://schemas.openxmlformats.org/officeDocument/2006/relationships/oleObject" Target="../embeddings/oleObject553.bin"/><Relationship Id="rId18" Type="http://schemas.openxmlformats.org/officeDocument/2006/relationships/image" Target="../media/image432.wmf"/><Relationship Id="rId17" Type="http://schemas.openxmlformats.org/officeDocument/2006/relationships/oleObject" Target="../embeddings/oleObject552.bin"/><Relationship Id="rId16" Type="http://schemas.openxmlformats.org/officeDocument/2006/relationships/image" Target="../media/image431.wmf"/><Relationship Id="rId15" Type="http://schemas.openxmlformats.org/officeDocument/2006/relationships/oleObject" Target="../embeddings/oleObject551.bin"/><Relationship Id="rId14" Type="http://schemas.openxmlformats.org/officeDocument/2006/relationships/image" Target="../media/image430.wmf"/><Relationship Id="rId13" Type="http://schemas.openxmlformats.org/officeDocument/2006/relationships/oleObject" Target="../embeddings/oleObject550.bin"/><Relationship Id="rId12" Type="http://schemas.openxmlformats.org/officeDocument/2006/relationships/image" Target="../media/image429.wmf"/><Relationship Id="rId11" Type="http://schemas.openxmlformats.org/officeDocument/2006/relationships/oleObject" Target="../embeddings/oleObject549.bin"/><Relationship Id="rId10" Type="http://schemas.openxmlformats.org/officeDocument/2006/relationships/image" Target="../media/image428.wmf"/><Relationship Id="rId1" Type="http://schemas.openxmlformats.org/officeDocument/2006/relationships/oleObject" Target="../embeddings/oleObject544.bin"/></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21.wmf"/><Relationship Id="rId7" Type="http://schemas.openxmlformats.org/officeDocument/2006/relationships/oleObject" Target="../embeddings/oleObject20.bin"/><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wmf"/><Relationship Id="rId3" Type="http://schemas.openxmlformats.org/officeDocument/2006/relationships/oleObject" Target="../embeddings/oleObject18.bin"/><Relationship Id="rId2" Type="http://schemas.openxmlformats.org/officeDocument/2006/relationships/image" Target="../media/image18.wmf"/><Relationship Id="rId14" Type="http://schemas.openxmlformats.org/officeDocument/2006/relationships/vmlDrawing" Target="../drawings/vmlDrawing3.vml"/><Relationship Id="rId13" Type="http://schemas.openxmlformats.org/officeDocument/2006/relationships/slideLayout" Target="../slideLayouts/slideLayout7.xml"/><Relationship Id="rId12" Type="http://schemas.openxmlformats.org/officeDocument/2006/relationships/image" Target="../media/image23.wmf"/><Relationship Id="rId11" Type="http://schemas.openxmlformats.org/officeDocument/2006/relationships/oleObject" Target="../embeddings/oleObject22.bin"/><Relationship Id="rId10" Type="http://schemas.openxmlformats.org/officeDocument/2006/relationships/image" Target="../media/image22.wmf"/><Relationship Id="rId1" Type="http://schemas.openxmlformats.org/officeDocument/2006/relationships/oleObject" Target="../embeddings/oleObject17.bin"/></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567.bin"/><Relationship Id="rId87" Type="http://schemas.openxmlformats.org/officeDocument/2006/relationships/vmlDrawing" Target="../drawings/vmlDrawing46.vml"/><Relationship Id="rId86" Type="http://schemas.openxmlformats.org/officeDocument/2006/relationships/slideLayout" Target="../slideLayouts/slideLayout7.xml"/><Relationship Id="rId85" Type="http://schemas.openxmlformats.org/officeDocument/2006/relationships/image" Target="../media/image457.wmf"/><Relationship Id="rId84" Type="http://schemas.openxmlformats.org/officeDocument/2006/relationships/oleObject" Target="../embeddings/oleObject623.bin"/><Relationship Id="rId83" Type="http://schemas.openxmlformats.org/officeDocument/2006/relationships/image" Target="../media/image456.wmf"/><Relationship Id="rId82" Type="http://schemas.openxmlformats.org/officeDocument/2006/relationships/oleObject" Target="../embeddings/oleObject622.bin"/><Relationship Id="rId81" Type="http://schemas.openxmlformats.org/officeDocument/2006/relationships/image" Target="../media/image455.wmf"/><Relationship Id="rId80" Type="http://schemas.openxmlformats.org/officeDocument/2006/relationships/oleObject" Target="../embeddings/oleObject621.bin"/><Relationship Id="rId8" Type="http://schemas.openxmlformats.org/officeDocument/2006/relationships/oleObject" Target="../embeddings/oleObject566.bin"/><Relationship Id="rId79" Type="http://schemas.openxmlformats.org/officeDocument/2006/relationships/image" Target="../media/image454.wmf"/><Relationship Id="rId78" Type="http://schemas.openxmlformats.org/officeDocument/2006/relationships/oleObject" Target="../embeddings/oleObject620.bin"/><Relationship Id="rId77" Type="http://schemas.openxmlformats.org/officeDocument/2006/relationships/image" Target="../media/image453.wmf"/><Relationship Id="rId76" Type="http://schemas.openxmlformats.org/officeDocument/2006/relationships/oleObject" Target="../embeddings/oleObject619.bin"/><Relationship Id="rId75" Type="http://schemas.openxmlformats.org/officeDocument/2006/relationships/image" Target="../media/image452.wmf"/><Relationship Id="rId74" Type="http://schemas.openxmlformats.org/officeDocument/2006/relationships/oleObject" Target="../embeddings/oleObject618.bin"/><Relationship Id="rId73" Type="http://schemas.openxmlformats.org/officeDocument/2006/relationships/image" Target="../media/image451.wmf"/><Relationship Id="rId72" Type="http://schemas.openxmlformats.org/officeDocument/2006/relationships/oleObject" Target="../embeddings/oleObject617.bin"/><Relationship Id="rId71" Type="http://schemas.openxmlformats.org/officeDocument/2006/relationships/image" Target="../media/image450.wmf"/><Relationship Id="rId70" Type="http://schemas.openxmlformats.org/officeDocument/2006/relationships/oleObject" Target="../embeddings/oleObject616.bin"/><Relationship Id="rId7" Type="http://schemas.openxmlformats.org/officeDocument/2006/relationships/oleObject" Target="../embeddings/oleObject565.bin"/><Relationship Id="rId69" Type="http://schemas.openxmlformats.org/officeDocument/2006/relationships/image" Target="../media/image449.wmf"/><Relationship Id="rId68" Type="http://schemas.openxmlformats.org/officeDocument/2006/relationships/oleObject" Target="../embeddings/oleObject615.bin"/><Relationship Id="rId67" Type="http://schemas.openxmlformats.org/officeDocument/2006/relationships/image" Target="../media/image448.wmf"/><Relationship Id="rId66" Type="http://schemas.openxmlformats.org/officeDocument/2006/relationships/oleObject" Target="../embeddings/oleObject614.bin"/><Relationship Id="rId65" Type="http://schemas.openxmlformats.org/officeDocument/2006/relationships/image" Target="../media/image447.wmf"/><Relationship Id="rId64" Type="http://schemas.openxmlformats.org/officeDocument/2006/relationships/oleObject" Target="../embeddings/oleObject613.bin"/><Relationship Id="rId63" Type="http://schemas.openxmlformats.org/officeDocument/2006/relationships/image" Target="../media/image446.wmf"/><Relationship Id="rId62" Type="http://schemas.openxmlformats.org/officeDocument/2006/relationships/oleObject" Target="../embeddings/oleObject612.bin"/><Relationship Id="rId61" Type="http://schemas.openxmlformats.org/officeDocument/2006/relationships/image" Target="../media/image445.wmf"/><Relationship Id="rId60" Type="http://schemas.openxmlformats.org/officeDocument/2006/relationships/oleObject" Target="../embeddings/oleObject611.bin"/><Relationship Id="rId6" Type="http://schemas.openxmlformats.org/officeDocument/2006/relationships/image" Target="../media/image130.wmf"/><Relationship Id="rId59" Type="http://schemas.openxmlformats.org/officeDocument/2006/relationships/image" Target="../media/image444.wmf"/><Relationship Id="rId58" Type="http://schemas.openxmlformats.org/officeDocument/2006/relationships/oleObject" Target="../embeddings/oleObject610.bin"/><Relationship Id="rId57" Type="http://schemas.openxmlformats.org/officeDocument/2006/relationships/image" Target="../media/image443.wmf"/><Relationship Id="rId56" Type="http://schemas.openxmlformats.org/officeDocument/2006/relationships/oleObject" Target="../embeddings/oleObject609.bin"/><Relationship Id="rId55" Type="http://schemas.openxmlformats.org/officeDocument/2006/relationships/image" Target="../media/image442.wmf"/><Relationship Id="rId54" Type="http://schemas.openxmlformats.org/officeDocument/2006/relationships/oleObject" Target="../embeddings/oleObject608.bin"/><Relationship Id="rId53" Type="http://schemas.openxmlformats.org/officeDocument/2006/relationships/image" Target="../media/image164.wmf"/><Relationship Id="rId52" Type="http://schemas.openxmlformats.org/officeDocument/2006/relationships/oleObject" Target="../embeddings/oleObject607.bin"/><Relationship Id="rId51" Type="http://schemas.openxmlformats.org/officeDocument/2006/relationships/image" Target="../media/image139.wmf"/><Relationship Id="rId50" Type="http://schemas.openxmlformats.org/officeDocument/2006/relationships/oleObject" Target="../embeddings/oleObject606.bin"/><Relationship Id="rId5" Type="http://schemas.openxmlformats.org/officeDocument/2006/relationships/oleObject" Target="../embeddings/oleObject564.bin"/><Relationship Id="rId49" Type="http://schemas.openxmlformats.org/officeDocument/2006/relationships/image" Target="../media/image441.wmf"/><Relationship Id="rId48" Type="http://schemas.openxmlformats.org/officeDocument/2006/relationships/oleObject" Target="../embeddings/oleObject605.bin"/><Relationship Id="rId47" Type="http://schemas.openxmlformats.org/officeDocument/2006/relationships/oleObject" Target="../embeddings/oleObject604.bin"/><Relationship Id="rId46" Type="http://schemas.openxmlformats.org/officeDocument/2006/relationships/oleObject" Target="../embeddings/oleObject603.bin"/><Relationship Id="rId45" Type="http://schemas.openxmlformats.org/officeDocument/2006/relationships/oleObject" Target="../embeddings/oleObject602.bin"/><Relationship Id="rId44" Type="http://schemas.openxmlformats.org/officeDocument/2006/relationships/oleObject" Target="../embeddings/oleObject601.bin"/><Relationship Id="rId43" Type="http://schemas.openxmlformats.org/officeDocument/2006/relationships/oleObject" Target="../embeddings/oleObject600.bin"/><Relationship Id="rId42" Type="http://schemas.openxmlformats.org/officeDocument/2006/relationships/oleObject" Target="../embeddings/oleObject599.bin"/><Relationship Id="rId41" Type="http://schemas.openxmlformats.org/officeDocument/2006/relationships/oleObject" Target="../embeddings/oleObject598.bin"/><Relationship Id="rId40" Type="http://schemas.openxmlformats.org/officeDocument/2006/relationships/oleObject" Target="../embeddings/oleObject597.bin"/><Relationship Id="rId4" Type="http://schemas.openxmlformats.org/officeDocument/2006/relationships/image" Target="../media/image162.wmf"/><Relationship Id="rId39" Type="http://schemas.openxmlformats.org/officeDocument/2006/relationships/oleObject" Target="../embeddings/oleObject596.bin"/><Relationship Id="rId38" Type="http://schemas.openxmlformats.org/officeDocument/2006/relationships/oleObject" Target="../embeddings/oleObject595.bin"/><Relationship Id="rId37" Type="http://schemas.openxmlformats.org/officeDocument/2006/relationships/oleObject" Target="../embeddings/oleObject594.bin"/><Relationship Id="rId36" Type="http://schemas.openxmlformats.org/officeDocument/2006/relationships/oleObject" Target="../embeddings/oleObject593.bin"/><Relationship Id="rId35" Type="http://schemas.openxmlformats.org/officeDocument/2006/relationships/oleObject" Target="../embeddings/oleObject592.bin"/><Relationship Id="rId34" Type="http://schemas.openxmlformats.org/officeDocument/2006/relationships/oleObject" Target="../embeddings/oleObject591.bin"/><Relationship Id="rId33" Type="http://schemas.openxmlformats.org/officeDocument/2006/relationships/oleObject" Target="../embeddings/oleObject590.bin"/><Relationship Id="rId32" Type="http://schemas.openxmlformats.org/officeDocument/2006/relationships/oleObject" Target="../embeddings/oleObject589.bin"/><Relationship Id="rId31" Type="http://schemas.openxmlformats.org/officeDocument/2006/relationships/oleObject" Target="../embeddings/oleObject588.bin"/><Relationship Id="rId30" Type="http://schemas.openxmlformats.org/officeDocument/2006/relationships/oleObject" Target="../embeddings/oleObject587.bin"/><Relationship Id="rId3" Type="http://schemas.openxmlformats.org/officeDocument/2006/relationships/oleObject" Target="../embeddings/oleObject563.bin"/><Relationship Id="rId29" Type="http://schemas.openxmlformats.org/officeDocument/2006/relationships/oleObject" Target="../embeddings/oleObject586.bin"/><Relationship Id="rId28" Type="http://schemas.openxmlformats.org/officeDocument/2006/relationships/oleObject" Target="../embeddings/oleObject585.bin"/><Relationship Id="rId27" Type="http://schemas.openxmlformats.org/officeDocument/2006/relationships/oleObject" Target="../embeddings/oleObject584.bin"/><Relationship Id="rId26" Type="http://schemas.openxmlformats.org/officeDocument/2006/relationships/image" Target="../media/image109.wmf"/><Relationship Id="rId25" Type="http://schemas.openxmlformats.org/officeDocument/2006/relationships/oleObject" Target="../embeddings/oleObject583.bin"/><Relationship Id="rId24" Type="http://schemas.openxmlformats.org/officeDocument/2006/relationships/oleObject" Target="../embeddings/oleObject582.bin"/><Relationship Id="rId23" Type="http://schemas.openxmlformats.org/officeDocument/2006/relationships/oleObject" Target="../embeddings/oleObject581.bin"/><Relationship Id="rId22" Type="http://schemas.openxmlformats.org/officeDocument/2006/relationships/oleObject" Target="../embeddings/oleObject580.bin"/><Relationship Id="rId21" Type="http://schemas.openxmlformats.org/officeDocument/2006/relationships/oleObject" Target="../embeddings/oleObject579.bin"/><Relationship Id="rId20" Type="http://schemas.openxmlformats.org/officeDocument/2006/relationships/oleObject" Target="../embeddings/oleObject578.bin"/><Relationship Id="rId2" Type="http://schemas.openxmlformats.org/officeDocument/2006/relationships/image" Target="../media/image440.wmf"/><Relationship Id="rId19" Type="http://schemas.openxmlformats.org/officeDocument/2006/relationships/oleObject" Target="../embeddings/oleObject577.bin"/><Relationship Id="rId18" Type="http://schemas.openxmlformats.org/officeDocument/2006/relationships/oleObject" Target="../embeddings/oleObject576.bin"/><Relationship Id="rId17" Type="http://schemas.openxmlformats.org/officeDocument/2006/relationships/oleObject" Target="../embeddings/oleObject575.bin"/><Relationship Id="rId16" Type="http://schemas.openxmlformats.org/officeDocument/2006/relationships/oleObject" Target="../embeddings/oleObject574.bin"/><Relationship Id="rId15" Type="http://schemas.openxmlformats.org/officeDocument/2006/relationships/oleObject" Target="../embeddings/oleObject573.bin"/><Relationship Id="rId14" Type="http://schemas.openxmlformats.org/officeDocument/2006/relationships/oleObject" Target="../embeddings/oleObject572.bin"/><Relationship Id="rId13" Type="http://schemas.openxmlformats.org/officeDocument/2006/relationships/oleObject" Target="../embeddings/oleObject571.bin"/><Relationship Id="rId12" Type="http://schemas.openxmlformats.org/officeDocument/2006/relationships/oleObject" Target="../embeddings/oleObject570.bin"/><Relationship Id="rId11" Type="http://schemas.openxmlformats.org/officeDocument/2006/relationships/oleObject" Target="../embeddings/oleObject569.bin"/><Relationship Id="rId10" Type="http://schemas.openxmlformats.org/officeDocument/2006/relationships/oleObject" Target="../embeddings/oleObject568.bin"/><Relationship Id="rId1" Type="http://schemas.openxmlformats.org/officeDocument/2006/relationships/oleObject" Target="../embeddings/oleObject562.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628.bin"/><Relationship Id="rId8" Type="http://schemas.openxmlformats.org/officeDocument/2006/relationships/image" Target="../media/image461.wmf"/><Relationship Id="rId7" Type="http://schemas.openxmlformats.org/officeDocument/2006/relationships/oleObject" Target="../embeddings/oleObject627.bin"/><Relationship Id="rId6" Type="http://schemas.openxmlformats.org/officeDocument/2006/relationships/image" Target="../media/image460.wmf"/><Relationship Id="rId5" Type="http://schemas.openxmlformats.org/officeDocument/2006/relationships/oleObject" Target="../embeddings/oleObject626.bin"/><Relationship Id="rId4" Type="http://schemas.openxmlformats.org/officeDocument/2006/relationships/image" Target="../media/image459.wmf"/><Relationship Id="rId31" Type="http://schemas.openxmlformats.org/officeDocument/2006/relationships/vmlDrawing" Target="../drawings/vmlDrawing47.vml"/><Relationship Id="rId30" Type="http://schemas.openxmlformats.org/officeDocument/2006/relationships/slideLayout" Target="../slideLayouts/slideLayout7.xml"/><Relationship Id="rId3" Type="http://schemas.openxmlformats.org/officeDocument/2006/relationships/oleObject" Target="../embeddings/oleObject625.bin"/><Relationship Id="rId29" Type="http://schemas.openxmlformats.org/officeDocument/2006/relationships/image" Target="../media/image471.wmf"/><Relationship Id="rId28" Type="http://schemas.openxmlformats.org/officeDocument/2006/relationships/oleObject" Target="../embeddings/oleObject636.bin"/><Relationship Id="rId27" Type="http://schemas.openxmlformats.org/officeDocument/2006/relationships/image" Target="../media/image470.wmf"/><Relationship Id="rId26" Type="http://schemas.openxmlformats.org/officeDocument/2006/relationships/oleObject" Target="../embeddings/oleObject635.bin"/><Relationship Id="rId25" Type="http://schemas.openxmlformats.org/officeDocument/2006/relationships/image" Target="../media/image469.jpeg"/><Relationship Id="rId24" Type="http://schemas.openxmlformats.org/officeDocument/2006/relationships/slide" Target="slide63.xml"/><Relationship Id="rId23" Type="http://schemas.openxmlformats.org/officeDocument/2006/relationships/image" Target="../media/image468.wmf"/><Relationship Id="rId22" Type="http://schemas.openxmlformats.org/officeDocument/2006/relationships/oleObject" Target="../embeddings/oleObject634.bin"/><Relationship Id="rId21" Type="http://schemas.openxmlformats.org/officeDocument/2006/relationships/slide" Target="slide62.xml"/><Relationship Id="rId20" Type="http://schemas.openxmlformats.org/officeDocument/2006/relationships/image" Target="../media/image467.wmf"/><Relationship Id="rId2" Type="http://schemas.openxmlformats.org/officeDocument/2006/relationships/image" Target="../media/image458.wmf"/><Relationship Id="rId19" Type="http://schemas.openxmlformats.org/officeDocument/2006/relationships/oleObject" Target="../embeddings/oleObject633.bin"/><Relationship Id="rId18" Type="http://schemas.openxmlformats.org/officeDocument/2006/relationships/image" Target="../media/image466.wmf"/><Relationship Id="rId17" Type="http://schemas.openxmlformats.org/officeDocument/2006/relationships/oleObject" Target="../embeddings/oleObject632.bin"/><Relationship Id="rId16" Type="http://schemas.openxmlformats.org/officeDocument/2006/relationships/image" Target="../media/image465.wmf"/><Relationship Id="rId15" Type="http://schemas.openxmlformats.org/officeDocument/2006/relationships/oleObject" Target="../embeddings/oleObject631.bin"/><Relationship Id="rId14" Type="http://schemas.openxmlformats.org/officeDocument/2006/relationships/image" Target="../media/image464.wmf"/><Relationship Id="rId13" Type="http://schemas.openxmlformats.org/officeDocument/2006/relationships/oleObject" Target="../embeddings/oleObject630.bin"/><Relationship Id="rId12" Type="http://schemas.openxmlformats.org/officeDocument/2006/relationships/image" Target="../media/image463.wmf"/><Relationship Id="rId11" Type="http://schemas.openxmlformats.org/officeDocument/2006/relationships/oleObject" Target="../embeddings/oleObject629.bin"/><Relationship Id="rId10" Type="http://schemas.openxmlformats.org/officeDocument/2006/relationships/image" Target="../media/image462.wmf"/><Relationship Id="rId1" Type="http://schemas.openxmlformats.org/officeDocument/2006/relationships/oleObject" Target="../embeddings/oleObject624.bin"/></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1.xml"/><Relationship Id="rId1" Type="http://schemas.openxmlformats.org/officeDocument/2006/relationships/image" Target="../media/image469.jpeg"/></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641.bin"/><Relationship Id="rId8" Type="http://schemas.openxmlformats.org/officeDocument/2006/relationships/image" Target="../media/image137.wmf"/><Relationship Id="rId7" Type="http://schemas.openxmlformats.org/officeDocument/2006/relationships/oleObject" Target="../embeddings/oleObject640.bin"/><Relationship Id="rId6" Type="http://schemas.openxmlformats.org/officeDocument/2006/relationships/image" Target="../media/image473.wmf"/><Relationship Id="rId5" Type="http://schemas.openxmlformats.org/officeDocument/2006/relationships/oleObject" Target="../embeddings/oleObject639.bin"/><Relationship Id="rId43" Type="http://schemas.openxmlformats.org/officeDocument/2006/relationships/vmlDrawing" Target="../drawings/vmlDrawing48.vml"/><Relationship Id="rId42" Type="http://schemas.openxmlformats.org/officeDocument/2006/relationships/slideLayout" Target="../slideLayouts/slideLayout7.xml"/><Relationship Id="rId41" Type="http://schemas.openxmlformats.org/officeDocument/2006/relationships/slide" Target="slide1.xml"/><Relationship Id="rId40" Type="http://schemas.openxmlformats.org/officeDocument/2006/relationships/image" Target="../media/image122.jpeg"/><Relationship Id="rId4" Type="http://schemas.openxmlformats.org/officeDocument/2006/relationships/image" Target="../media/image135.wmf"/><Relationship Id="rId39" Type="http://schemas.openxmlformats.org/officeDocument/2006/relationships/image" Target="../media/image484.wmf"/><Relationship Id="rId38" Type="http://schemas.openxmlformats.org/officeDocument/2006/relationships/oleObject" Target="../embeddings/oleObject657.bin"/><Relationship Id="rId37" Type="http://schemas.openxmlformats.org/officeDocument/2006/relationships/image" Target="../media/image483.wmf"/><Relationship Id="rId36" Type="http://schemas.openxmlformats.org/officeDocument/2006/relationships/oleObject" Target="../embeddings/oleObject656.bin"/><Relationship Id="rId35" Type="http://schemas.openxmlformats.org/officeDocument/2006/relationships/image" Target="../media/image482.wmf"/><Relationship Id="rId34" Type="http://schemas.openxmlformats.org/officeDocument/2006/relationships/oleObject" Target="../embeddings/oleObject655.bin"/><Relationship Id="rId33" Type="http://schemas.openxmlformats.org/officeDocument/2006/relationships/image" Target="../media/image481.wmf"/><Relationship Id="rId32" Type="http://schemas.openxmlformats.org/officeDocument/2006/relationships/oleObject" Target="../embeddings/oleObject654.bin"/><Relationship Id="rId31" Type="http://schemas.openxmlformats.org/officeDocument/2006/relationships/image" Target="../media/image480.wmf"/><Relationship Id="rId30" Type="http://schemas.openxmlformats.org/officeDocument/2006/relationships/oleObject" Target="../embeddings/oleObject653.bin"/><Relationship Id="rId3" Type="http://schemas.openxmlformats.org/officeDocument/2006/relationships/oleObject" Target="../embeddings/oleObject638.bin"/><Relationship Id="rId29" Type="http://schemas.openxmlformats.org/officeDocument/2006/relationships/image" Target="../media/image479.wmf"/><Relationship Id="rId28" Type="http://schemas.openxmlformats.org/officeDocument/2006/relationships/oleObject" Target="../embeddings/oleObject652.bin"/><Relationship Id="rId27" Type="http://schemas.openxmlformats.org/officeDocument/2006/relationships/image" Target="../media/image478.wmf"/><Relationship Id="rId26" Type="http://schemas.openxmlformats.org/officeDocument/2006/relationships/oleObject" Target="../embeddings/oleObject651.bin"/><Relationship Id="rId25" Type="http://schemas.openxmlformats.org/officeDocument/2006/relationships/image" Target="../media/image477.wmf"/><Relationship Id="rId24" Type="http://schemas.openxmlformats.org/officeDocument/2006/relationships/oleObject" Target="../embeddings/oleObject650.bin"/><Relationship Id="rId23" Type="http://schemas.openxmlformats.org/officeDocument/2006/relationships/image" Target="../media/image476.wmf"/><Relationship Id="rId22" Type="http://schemas.openxmlformats.org/officeDocument/2006/relationships/oleObject" Target="../embeddings/oleObject649.bin"/><Relationship Id="rId21" Type="http://schemas.openxmlformats.org/officeDocument/2006/relationships/image" Target="../media/image475.wmf"/><Relationship Id="rId20" Type="http://schemas.openxmlformats.org/officeDocument/2006/relationships/oleObject" Target="../embeddings/oleObject648.bin"/><Relationship Id="rId2" Type="http://schemas.openxmlformats.org/officeDocument/2006/relationships/image" Target="../media/image472.wmf"/><Relationship Id="rId19" Type="http://schemas.openxmlformats.org/officeDocument/2006/relationships/image" Target="../media/image474.wmf"/><Relationship Id="rId18" Type="http://schemas.openxmlformats.org/officeDocument/2006/relationships/oleObject" Target="../embeddings/oleObject647.bin"/><Relationship Id="rId17" Type="http://schemas.openxmlformats.org/officeDocument/2006/relationships/oleObject" Target="../embeddings/oleObject646.bin"/><Relationship Id="rId16" Type="http://schemas.openxmlformats.org/officeDocument/2006/relationships/image" Target="../media/image138.wmf"/><Relationship Id="rId15" Type="http://schemas.openxmlformats.org/officeDocument/2006/relationships/oleObject" Target="../embeddings/oleObject645.bin"/><Relationship Id="rId14" Type="http://schemas.openxmlformats.org/officeDocument/2006/relationships/oleObject" Target="../embeddings/oleObject644.bin"/><Relationship Id="rId13" Type="http://schemas.openxmlformats.org/officeDocument/2006/relationships/oleObject" Target="../embeddings/oleObject643.bin"/><Relationship Id="rId12" Type="http://schemas.openxmlformats.org/officeDocument/2006/relationships/image" Target="../media/image162.wmf"/><Relationship Id="rId11" Type="http://schemas.openxmlformats.org/officeDocument/2006/relationships/oleObject" Target="../embeddings/oleObject642.bin"/><Relationship Id="rId10" Type="http://schemas.openxmlformats.org/officeDocument/2006/relationships/image" Target="../media/image130.wmf"/><Relationship Id="rId1" Type="http://schemas.openxmlformats.org/officeDocument/2006/relationships/oleObject" Target="../embeddings/oleObject637.bin"/></Relationships>
</file>

<file path=ppt/slides/_rels/slide64.xml.rels><?xml version="1.0" encoding="UTF-8" standalone="yes"?>
<Relationships xmlns="http://schemas.openxmlformats.org/package/2006/relationships"><Relationship Id="rId9" Type="http://schemas.openxmlformats.org/officeDocument/2006/relationships/slide" Target="slide1.xml"/><Relationship Id="rId8" Type="http://schemas.openxmlformats.org/officeDocument/2006/relationships/image" Target="../media/image488.wmf"/><Relationship Id="rId7" Type="http://schemas.openxmlformats.org/officeDocument/2006/relationships/oleObject" Target="../embeddings/oleObject661.bin"/><Relationship Id="rId6" Type="http://schemas.openxmlformats.org/officeDocument/2006/relationships/image" Target="../media/image487.wmf"/><Relationship Id="rId5" Type="http://schemas.openxmlformats.org/officeDocument/2006/relationships/oleObject" Target="../embeddings/oleObject660.bin"/><Relationship Id="rId4" Type="http://schemas.openxmlformats.org/officeDocument/2006/relationships/image" Target="../media/image486.wmf"/><Relationship Id="rId3" Type="http://schemas.openxmlformats.org/officeDocument/2006/relationships/oleObject" Target="../embeddings/oleObject659.bin"/><Relationship Id="rId25" Type="http://schemas.openxmlformats.org/officeDocument/2006/relationships/vmlDrawing" Target="../drawings/vmlDrawing49.vml"/><Relationship Id="rId24" Type="http://schemas.openxmlformats.org/officeDocument/2006/relationships/slideLayout" Target="../slideLayouts/slideLayout7.xml"/><Relationship Id="rId23" Type="http://schemas.openxmlformats.org/officeDocument/2006/relationships/image" Target="../media/image490.wmf"/><Relationship Id="rId22" Type="http://schemas.openxmlformats.org/officeDocument/2006/relationships/oleObject" Target="../embeddings/oleObject668.bin"/><Relationship Id="rId21" Type="http://schemas.openxmlformats.org/officeDocument/2006/relationships/image" Target="../media/image489.wmf"/><Relationship Id="rId20" Type="http://schemas.openxmlformats.org/officeDocument/2006/relationships/oleObject" Target="../embeddings/oleObject667.bin"/><Relationship Id="rId2" Type="http://schemas.openxmlformats.org/officeDocument/2006/relationships/image" Target="../media/image485.wmf"/><Relationship Id="rId19" Type="http://schemas.openxmlformats.org/officeDocument/2006/relationships/image" Target="../media/image162.wmf"/><Relationship Id="rId18" Type="http://schemas.openxmlformats.org/officeDocument/2006/relationships/oleObject" Target="../embeddings/oleObject666.bin"/><Relationship Id="rId17" Type="http://schemas.openxmlformats.org/officeDocument/2006/relationships/image" Target="../media/image130.wmf"/><Relationship Id="rId16" Type="http://schemas.openxmlformats.org/officeDocument/2006/relationships/oleObject" Target="../embeddings/oleObject665.bin"/><Relationship Id="rId15" Type="http://schemas.openxmlformats.org/officeDocument/2006/relationships/image" Target="../media/image137.wmf"/><Relationship Id="rId14" Type="http://schemas.openxmlformats.org/officeDocument/2006/relationships/oleObject" Target="../embeddings/oleObject664.bin"/><Relationship Id="rId13" Type="http://schemas.openxmlformats.org/officeDocument/2006/relationships/image" Target="../media/image473.wmf"/><Relationship Id="rId12" Type="http://schemas.openxmlformats.org/officeDocument/2006/relationships/oleObject" Target="../embeddings/oleObject663.bin"/><Relationship Id="rId11" Type="http://schemas.openxmlformats.org/officeDocument/2006/relationships/image" Target="../media/image135.wmf"/><Relationship Id="rId10" Type="http://schemas.openxmlformats.org/officeDocument/2006/relationships/oleObject" Target="../embeddings/oleObject662.bin"/><Relationship Id="rId1" Type="http://schemas.openxmlformats.org/officeDocument/2006/relationships/oleObject" Target="../embeddings/oleObject658.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673.bin"/><Relationship Id="rId8" Type="http://schemas.openxmlformats.org/officeDocument/2006/relationships/image" Target="../media/image137.wmf"/><Relationship Id="rId7" Type="http://schemas.openxmlformats.org/officeDocument/2006/relationships/oleObject" Target="../embeddings/oleObject672.bin"/><Relationship Id="rId6" Type="http://schemas.openxmlformats.org/officeDocument/2006/relationships/image" Target="../media/image493.wmf"/><Relationship Id="rId5" Type="http://schemas.openxmlformats.org/officeDocument/2006/relationships/oleObject" Target="../embeddings/oleObject671.bin"/><Relationship Id="rId4" Type="http://schemas.openxmlformats.org/officeDocument/2006/relationships/image" Target="../media/image492.emf"/><Relationship Id="rId36" Type="http://schemas.openxmlformats.org/officeDocument/2006/relationships/vmlDrawing" Target="../drawings/vmlDrawing50.vml"/><Relationship Id="rId35" Type="http://schemas.openxmlformats.org/officeDocument/2006/relationships/slideLayout" Target="../slideLayouts/slideLayout7.xml"/><Relationship Id="rId34" Type="http://schemas.openxmlformats.org/officeDocument/2006/relationships/image" Target="../media/image499.wmf"/><Relationship Id="rId33" Type="http://schemas.openxmlformats.org/officeDocument/2006/relationships/oleObject" Target="../embeddings/oleObject686.bin"/><Relationship Id="rId32" Type="http://schemas.openxmlformats.org/officeDocument/2006/relationships/image" Target="../media/image498.wmf"/><Relationship Id="rId31" Type="http://schemas.openxmlformats.org/officeDocument/2006/relationships/oleObject" Target="../embeddings/oleObject685.bin"/><Relationship Id="rId30" Type="http://schemas.openxmlformats.org/officeDocument/2006/relationships/image" Target="../media/image162.wmf"/><Relationship Id="rId3" Type="http://schemas.openxmlformats.org/officeDocument/2006/relationships/oleObject" Target="../embeddings/oleObject670.bin"/><Relationship Id="rId29" Type="http://schemas.openxmlformats.org/officeDocument/2006/relationships/oleObject" Target="../embeddings/oleObject684.bin"/><Relationship Id="rId28" Type="http://schemas.openxmlformats.org/officeDocument/2006/relationships/image" Target="../media/image130.wmf"/><Relationship Id="rId27" Type="http://schemas.openxmlformats.org/officeDocument/2006/relationships/oleObject" Target="../embeddings/oleObject683.bin"/><Relationship Id="rId26" Type="http://schemas.openxmlformats.org/officeDocument/2006/relationships/oleObject" Target="../embeddings/oleObject682.bin"/><Relationship Id="rId25" Type="http://schemas.openxmlformats.org/officeDocument/2006/relationships/oleObject" Target="../embeddings/oleObject681.bin"/><Relationship Id="rId24" Type="http://schemas.openxmlformats.org/officeDocument/2006/relationships/image" Target="../media/image135.wmf"/><Relationship Id="rId23" Type="http://schemas.openxmlformats.org/officeDocument/2006/relationships/oleObject" Target="../embeddings/oleObject680.bin"/><Relationship Id="rId22" Type="http://schemas.openxmlformats.org/officeDocument/2006/relationships/image" Target="../media/image497.wmf"/><Relationship Id="rId21" Type="http://schemas.openxmlformats.org/officeDocument/2006/relationships/oleObject" Target="../embeddings/oleObject679.bin"/><Relationship Id="rId20" Type="http://schemas.openxmlformats.org/officeDocument/2006/relationships/image" Target="../media/image496.emf"/><Relationship Id="rId2" Type="http://schemas.openxmlformats.org/officeDocument/2006/relationships/image" Target="../media/image491.wmf"/><Relationship Id="rId19" Type="http://schemas.openxmlformats.org/officeDocument/2006/relationships/oleObject" Target="../embeddings/oleObject678.bin"/><Relationship Id="rId18" Type="http://schemas.openxmlformats.org/officeDocument/2006/relationships/image" Target="../media/image485.wmf"/><Relationship Id="rId17" Type="http://schemas.openxmlformats.org/officeDocument/2006/relationships/oleObject" Target="../embeddings/oleObject677.bin"/><Relationship Id="rId16" Type="http://schemas.openxmlformats.org/officeDocument/2006/relationships/image" Target="../media/image495.wmf"/><Relationship Id="rId15" Type="http://schemas.openxmlformats.org/officeDocument/2006/relationships/oleObject" Target="../embeddings/oleObject676.bin"/><Relationship Id="rId14" Type="http://schemas.openxmlformats.org/officeDocument/2006/relationships/image" Target="../media/image494.wmf"/><Relationship Id="rId13" Type="http://schemas.openxmlformats.org/officeDocument/2006/relationships/oleObject" Target="../embeddings/oleObject675.bin"/><Relationship Id="rId12" Type="http://schemas.openxmlformats.org/officeDocument/2006/relationships/image" Target="../media/image465.wmf"/><Relationship Id="rId11" Type="http://schemas.openxmlformats.org/officeDocument/2006/relationships/oleObject" Target="../embeddings/oleObject674.bin"/><Relationship Id="rId10" Type="http://schemas.openxmlformats.org/officeDocument/2006/relationships/image" Target="../media/image473.wmf"/><Relationship Id="rId1" Type="http://schemas.openxmlformats.org/officeDocument/2006/relationships/oleObject" Target="../embeddings/oleObject669.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691.bin"/><Relationship Id="rId8" Type="http://schemas.openxmlformats.org/officeDocument/2006/relationships/image" Target="../media/image135.wmf"/><Relationship Id="rId7" Type="http://schemas.openxmlformats.org/officeDocument/2006/relationships/oleObject" Target="../embeddings/oleObject690.bin"/><Relationship Id="rId6" Type="http://schemas.openxmlformats.org/officeDocument/2006/relationships/image" Target="../media/image473.wmf"/><Relationship Id="rId5" Type="http://schemas.openxmlformats.org/officeDocument/2006/relationships/oleObject" Target="../embeddings/oleObject689.bin"/><Relationship Id="rId4" Type="http://schemas.openxmlformats.org/officeDocument/2006/relationships/image" Target="../media/image501.wmf"/><Relationship Id="rId34" Type="http://schemas.openxmlformats.org/officeDocument/2006/relationships/vmlDrawing" Target="../drawings/vmlDrawing51.vml"/><Relationship Id="rId33" Type="http://schemas.openxmlformats.org/officeDocument/2006/relationships/slideLayout" Target="../slideLayouts/slideLayout7.xml"/><Relationship Id="rId32" Type="http://schemas.openxmlformats.org/officeDocument/2006/relationships/image" Target="../media/image513.wmf"/><Relationship Id="rId31" Type="http://schemas.openxmlformats.org/officeDocument/2006/relationships/oleObject" Target="../embeddings/oleObject702.bin"/><Relationship Id="rId30" Type="http://schemas.openxmlformats.org/officeDocument/2006/relationships/image" Target="../media/image512.wmf"/><Relationship Id="rId3" Type="http://schemas.openxmlformats.org/officeDocument/2006/relationships/oleObject" Target="../embeddings/oleObject688.bin"/><Relationship Id="rId29" Type="http://schemas.openxmlformats.org/officeDocument/2006/relationships/oleObject" Target="../embeddings/oleObject701.bin"/><Relationship Id="rId28" Type="http://schemas.openxmlformats.org/officeDocument/2006/relationships/image" Target="../media/image511.wmf"/><Relationship Id="rId27" Type="http://schemas.openxmlformats.org/officeDocument/2006/relationships/oleObject" Target="../embeddings/oleObject700.bin"/><Relationship Id="rId26" Type="http://schemas.openxmlformats.org/officeDocument/2006/relationships/image" Target="../media/image510.wmf"/><Relationship Id="rId25" Type="http://schemas.openxmlformats.org/officeDocument/2006/relationships/oleObject" Target="../embeddings/oleObject699.bin"/><Relationship Id="rId24" Type="http://schemas.openxmlformats.org/officeDocument/2006/relationships/image" Target="../media/image509.wmf"/><Relationship Id="rId23" Type="http://schemas.openxmlformats.org/officeDocument/2006/relationships/oleObject" Target="../embeddings/oleObject698.bin"/><Relationship Id="rId22" Type="http://schemas.openxmlformats.org/officeDocument/2006/relationships/image" Target="../media/image508.wmf"/><Relationship Id="rId21" Type="http://schemas.openxmlformats.org/officeDocument/2006/relationships/oleObject" Target="../embeddings/oleObject697.bin"/><Relationship Id="rId20" Type="http://schemas.openxmlformats.org/officeDocument/2006/relationships/image" Target="../media/image507.wmf"/><Relationship Id="rId2" Type="http://schemas.openxmlformats.org/officeDocument/2006/relationships/image" Target="../media/image500.wmf"/><Relationship Id="rId19" Type="http://schemas.openxmlformats.org/officeDocument/2006/relationships/oleObject" Target="../embeddings/oleObject696.bin"/><Relationship Id="rId18" Type="http://schemas.openxmlformats.org/officeDocument/2006/relationships/image" Target="../media/image506.wmf"/><Relationship Id="rId17" Type="http://schemas.openxmlformats.org/officeDocument/2006/relationships/oleObject" Target="../embeddings/oleObject695.bin"/><Relationship Id="rId16" Type="http://schemas.openxmlformats.org/officeDocument/2006/relationships/image" Target="../media/image505.wmf"/><Relationship Id="rId15" Type="http://schemas.openxmlformats.org/officeDocument/2006/relationships/oleObject" Target="../embeddings/oleObject694.bin"/><Relationship Id="rId14" Type="http://schemas.openxmlformats.org/officeDocument/2006/relationships/image" Target="../media/image504.wmf"/><Relationship Id="rId13" Type="http://schemas.openxmlformats.org/officeDocument/2006/relationships/oleObject" Target="../embeddings/oleObject693.bin"/><Relationship Id="rId12" Type="http://schemas.openxmlformats.org/officeDocument/2006/relationships/image" Target="../media/image503.wmf"/><Relationship Id="rId11" Type="http://schemas.openxmlformats.org/officeDocument/2006/relationships/oleObject" Target="../embeddings/oleObject692.bin"/><Relationship Id="rId10" Type="http://schemas.openxmlformats.org/officeDocument/2006/relationships/image" Target="../media/image502.wmf"/><Relationship Id="rId1" Type="http://schemas.openxmlformats.org/officeDocument/2006/relationships/oleObject" Target="../embeddings/oleObject687.bin"/></Relationships>
</file>

<file path=ppt/slides/_rels/slide67.xml.rels><?xml version="1.0" encoding="UTF-8" standalone="yes"?>
<Relationships xmlns="http://schemas.openxmlformats.org/package/2006/relationships"><Relationship Id="rId9" Type="http://schemas.openxmlformats.org/officeDocument/2006/relationships/oleObject" Target="../embeddings/oleObject707.bin"/><Relationship Id="rId8" Type="http://schemas.openxmlformats.org/officeDocument/2006/relationships/image" Target="../media/image473.wmf"/><Relationship Id="rId7" Type="http://schemas.openxmlformats.org/officeDocument/2006/relationships/oleObject" Target="../embeddings/oleObject706.bin"/><Relationship Id="rId6" Type="http://schemas.openxmlformats.org/officeDocument/2006/relationships/image" Target="../media/image516.wmf"/><Relationship Id="rId5" Type="http://schemas.openxmlformats.org/officeDocument/2006/relationships/oleObject" Target="../embeddings/oleObject705.bin"/><Relationship Id="rId4" Type="http://schemas.openxmlformats.org/officeDocument/2006/relationships/image" Target="../media/image515.wmf"/><Relationship Id="rId34" Type="http://schemas.openxmlformats.org/officeDocument/2006/relationships/vmlDrawing" Target="../drawings/vmlDrawing52.vml"/><Relationship Id="rId33" Type="http://schemas.openxmlformats.org/officeDocument/2006/relationships/slideLayout" Target="../slideLayouts/slideLayout7.xml"/><Relationship Id="rId32" Type="http://schemas.openxmlformats.org/officeDocument/2006/relationships/slide" Target="slide1.xml"/><Relationship Id="rId31" Type="http://schemas.openxmlformats.org/officeDocument/2006/relationships/image" Target="../media/image525.wmf"/><Relationship Id="rId30" Type="http://schemas.openxmlformats.org/officeDocument/2006/relationships/oleObject" Target="../embeddings/oleObject718.bin"/><Relationship Id="rId3" Type="http://schemas.openxmlformats.org/officeDocument/2006/relationships/oleObject" Target="../embeddings/oleObject704.bin"/><Relationship Id="rId29" Type="http://schemas.openxmlformats.org/officeDocument/2006/relationships/image" Target="../media/image524.wmf"/><Relationship Id="rId28" Type="http://schemas.openxmlformats.org/officeDocument/2006/relationships/oleObject" Target="../embeddings/oleObject717.bin"/><Relationship Id="rId27" Type="http://schemas.openxmlformats.org/officeDocument/2006/relationships/image" Target="../media/image523.wmf"/><Relationship Id="rId26" Type="http://schemas.openxmlformats.org/officeDocument/2006/relationships/oleObject" Target="../embeddings/oleObject716.bin"/><Relationship Id="rId25" Type="http://schemas.openxmlformats.org/officeDocument/2006/relationships/oleObject" Target="../embeddings/oleObject715.bin"/><Relationship Id="rId24" Type="http://schemas.openxmlformats.org/officeDocument/2006/relationships/oleObject" Target="../embeddings/oleObject714.bin"/><Relationship Id="rId23" Type="http://schemas.openxmlformats.org/officeDocument/2006/relationships/image" Target="../media/image122.jpeg"/><Relationship Id="rId22" Type="http://schemas.openxmlformats.org/officeDocument/2006/relationships/image" Target="../media/image522.wmf"/><Relationship Id="rId21" Type="http://schemas.openxmlformats.org/officeDocument/2006/relationships/oleObject" Target="../embeddings/oleObject713.bin"/><Relationship Id="rId20" Type="http://schemas.openxmlformats.org/officeDocument/2006/relationships/image" Target="../media/image521.wmf"/><Relationship Id="rId2" Type="http://schemas.openxmlformats.org/officeDocument/2006/relationships/image" Target="../media/image514.wmf"/><Relationship Id="rId19" Type="http://schemas.openxmlformats.org/officeDocument/2006/relationships/oleObject" Target="../embeddings/oleObject712.bin"/><Relationship Id="rId18" Type="http://schemas.openxmlformats.org/officeDocument/2006/relationships/image" Target="../media/image520.wmf"/><Relationship Id="rId17" Type="http://schemas.openxmlformats.org/officeDocument/2006/relationships/oleObject" Target="../embeddings/oleObject711.bin"/><Relationship Id="rId16" Type="http://schemas.openxmlformats.org/officeDocument/2006/relationships/image" Target="../media/image519.wmf"/><Relationship Id="rId15" Type="http://schemas.openxmlformats.org/officeDocument/2006/relationships/oleObject" Target="../embeddings/oleObject710.bin"/><Relationship Id="rId14" Type="http://schemas.openxmlformats.org/officeDocument/2006/relationships/image" Target="../media/image518.wmf"/><Relationship Id="rId13" Type="http://schemas.openxmlformats.org/officeDocument/2006/relationships/oleObject" Target="../embeddings/oleObject709.bin"/><Relationship Id="rId12" Type="http://schemas.openxmlformats.org/officeDocument/2006/relationships/image" Target="../media/image517.wmf"/><Relationship Id="rId11" Type="http://schemas.openxmlformats.org/officeDocument/2006/relationships/oleObject" Target="../embeddings/oleObject708.bin"/><Relationship Id="rId10" Type="http://schemas.openxmlformats.org/officeDocument/2006/relationships/image" Target="../media/image135.wmf"/><Relationship Id="rId1" Type="http://schemas.openxmlformats.org/officeDocument/2006/relationships/oleObject" Target="../embeddings/oleObject703.bin"/></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723.bin"/><Relationship Id="rId8" Type="http://schemas.openxmlformats.org/officeDocument/2006/relationships/image" Target="../media/image529.wmf"/><Relationship Id="rId7" Type="http://schemas.openxmlformats.org/officeDocument/2006/relationships/oleObject" Target="../embeddings/oleObject722.bin"/><Relationship Id="rId6" Type="http://schemas.openxmlformats.org/officeDocument/2006/relationships/image" Target="../media/image528.wmf"/><Relationship Id="rId5" Type="http://schemas.openxmlformats.org/officeDocument/2006/relationships/oleObject" Target="../embeddings/oleObject721.bin"/><Relationship Id="rId4" Type="http://schemas.openxmlformats.org/officeDocument/2006/relationships/image" Target="../media/image527.wmf"/><Relationship Id="rId34" Type="http://schemas.openxmlformats.org/officeDocument/2006/relationships/vmlDrawing" Target="../drawings/vmlDrawing53.vml"/><Relationship Id="rId33" Type="http://schemas.openxmlformats.org/officeDocument/2006/relationships/slideLayout" Target="../slideLayouts/slideLayout7.xml"/><Relationship Id="rId32" Type="http://schemas.openxmlformats.org/officeDocument/2006/relationships/slide" Target="slide1.xml"/><Relationship Id="rId31" Type="http://schemas.openxmlformats.org/officeDocument/2006/relationships/oleObject" Target="../embeddings/oleObject740.bin"/><Relationship Id="rId30" Type="http://schemas.openxmlformats.org/officeDocument/2006/relationships/oleObject" Target="../embeddings/oleObject739.bin"/><Relationship Id="rId3" Type="http://schemas.openxmlformats.org/officeDocument/2006/relationships/oleObject" Target="../embeddings/oleObject720.bin"/><Relationship Id="rId29" Type="http://schemas.openxmlformats.org/officeDocument/2006/relationships/oleObject" Target="../embeddings/oleObject738.bin"/><Relationship Id="rId28" Type="http://schemas.openxmlformats.org/officeDocument/2006/relationships/image" Target="../media/image78.wmf"/><Relationship Id="rId27" Type="http://schemas.openxmlformats.org/officeDocument/2006/relationships/oleObject" Target="../embeddings/oleObject737.bin"/><Relationship Id="rId26" Type="http://schemas.openxmlformats.org/officeDocument/2006/relationships/oleObject" Target="../embeddings/oleObject736.bin"/><Relationship Id="rId25" Type="http://schemas.openxmlformats.org/officeDocument/2006/relationships/oleObject" Target="../embeddings/oleObject735.bin"/><Relationship Id="rId24" Type="http://schemas.openxmlformats.org/officeDocument/2006/relationships/oleObject" Target="../embeddings/oleObject734.bin"/><Relationship Id="rId23" Type="http://schemas.openxmlformats.org/officeDocument/2006/relationships/oleObject" Target="../embeddings/oleObject733.bin"/><Relationship Id="rId22" Type="http://schemas.openxmlformats.org/officeDocument/2006/relationships/oleObject" Target="../embeddings/oleObject732.bin"/><Relationship Id="rId21" Type="http://schemas.openxmlformats.org/officeDocument/2006/relationships/oleObject" Target="../embeddings/oleObject731.bin"/><Relationship Id="rId20" Type="http://schemas.openxmlformats.org/officeDocument/2006/relationships/oleObject" Target="../embeddings/oleObject730.bin"/><Relationship Id="rId2" Type="http://schemas.openxmlformats.org/officeDocument/2006/relationships/image" Target="../media/image526.wmf"/><Relationship Id="rId19" Type="http://schemas.openxmlformats.org/officeDocument/2006/relationships/oleObject" Target="../embeddings/oleObject729.bin"/><Relationship Id="rId18" Type="http://schemas.openxmlformats.org/officeDocument/2006/relationships/oleObject" Target="../embeddings/oleObject728.bin"/><Relationship Id="rId17" Type="http://schemas.openxmlformats.org/officeDocument/2006/relationships/oleObject" Target="../embeddings/oleObject727.bin"/><Relationship Id="rId16" Type="http://schemas.openxmlformats.org/officeDocument/2006/relationships/image" Target="../media/image162.wmf"/><Relationship Id="rId15" Type="http://schemas.openxmlformats.org/officeDocument/2006/relationships/oleObject" Target="../embeddings/oleObject726.bin"/><Relationship Id="rId14" Type="http://schemas.openxmlformats.org/officeDocument/2006/relationships/image" Target="../media/image532.wmf"/><Relationship Id="rId13" Type="http://schemas.openxmlformats.org/officeDocument/2006/relationships/oleObject" Target="../embeddings/oleObject725.bin"/><Relationship Id="rId12" Type="http://schemas.openxmlformats.org/officeDocument/2006/relationships/image" Target="../media/image531.wmf"/><Relationship Id="rId11" Type="http://schemas.openxmlformats.org/officeDocument/2006/relationships/oleObject" Target="../embeddings/oleObject724.bin"/><Relationship Id="rId10" Type="http://schemas.openxmlformats.org/officeDocument/2006/relationships/image" Target="../media/image530.wmf"/><Relationship Id="rId1" Type="http://schemas.openxmlformats.org/officeDocument/2006/relationships/oleObject" Target="../embeddings/oleObject719.bin"/></Relationships>
</file>

<file path=ppt/slides/_rels/slide69.xml.rels><?xml version="1.0" encoding="UTF-8" standalone="yes"?>
<Relationships xmlns="http://schemas.openxmlformats.org/package/2006/relationships"><Relationship Id="rId9" Type="http://schemas.openxmlformats.org/officeDocument/2006/relationships/oleObject" Target="../embeddings/oleObject745.bin"/><Relationship Id="rId8" Type="http://schemas.openxmlformats.org/officeDocument/2006/relationships/image" Target="../media/image536.emf"/><Relationship Id="rId7" Type="http://schemas.openxmlformats.org/officeDocument/2006/relationships/oleObject" Target="../embeddings/oleObject744.bin"/><Relationship Id="rId6" Type="http://schemas.openxmlformats.org/officeDocument/2006/relationships/image" Target="../media/image535.emf"/><Relationship Id="rId5" Type="http://schemas.openxmlformats.org/officeDocument/2006/relationships/oleObject" Target="../embeddings/oleObject743.bin"/><Relationship Id="rId4" Type="http://schemas.openxmlformats.org/officeDocument/2006/relationships/image" Target="../media/image534.emf"/><Relationship Id="rId3" Type="http://schemas.openxmlformats.org/officeDocument/2006/relationships/oleObject" Target="../embeddings/oleObject742.bin"/><Relationship Id="rId2" Type="http://schemas.openxmlformats.org/officeDocument/2006/relationships/image" Target="../media/image533.emf"/><Relationship Id="rId18" Type="http://schemas.openxmlformats.org/officeDocument/2006/relationships/vmlDrawing" Target="../drawings/vmlDrawing54.vml"/><Relationship Id="rId17" Type="http://schemas.openxmlformats.org/officeDocument/2006/relationships/slideLayout" Target="../slideLayouts/slideLayout7.xml"/><Relationship Id="rId16" Type="http://schemas.openxmlformats.org/officeDocument/2006/relationships/image" Target="../media/image540.emf"/><Relationship Id="rId15" Type="http://schemas.openxmlformats.org/officeDocument/2006/relationships/oleObject" Target="../embeddings/oleObject748.bin"/><Relationship Id="rId14" Type="http://schemas.openxmlformats.org/officeDocument/2006/relationships/image" Target="../media/image539.emf"/><Relationship Id="rId13" Type="http://schemas.openxmlformats.org/officeDocument/2006/relationships/oleObject" Target="../embeddings/oleObject747.bin"/><Relationship Id="rId12" Type="http://schemas.openxmlformats.org/officeDocument/2006/relationships/image" Target="../media/image538.emf"/><Relationship Id="rId11" Type="http://schemas.openxmlformats.org/officeDocument/2006/relationships/oleObject" Target="../embeddings/oleObject746.bin"/><Relationship Id="rId10" Type="http://schemas.openxmlformats.org/officeDocument/2006/relationships/image" Target="../media/image537.emf"/><Relationship Id="rId1" Type="http://schemas.openxmlformats.org/officeDocument/2006/relationships/oleObject" Target="../embeddings/oleObject74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753.bin"/><Relationship Id="rId8" Type="http://schemas.openxmlformats.org/officeDocument/2006/relationships/image" Target="../media/image544.emf"/><Relationship Id="rId7" Type="http://schemas.openxmlformats.org/officeDocument/2006/relationships/oleObject" Target="../embeddings/oleObject752.bin"/><Relationship Id="rId6" Type="http://schemas.openxmlformats.org/officeDocument/2006/relationships/image" Target="../media/image543.emf"/><Relationship Id="rId5" Type="http://schemas.openxmlformats.org/officeDocument/2006/relationships/oleObject" Target="../embeddings/oleObject751.bin"/><Relationship Id="rId4" Type="http://schemas.openxmlformats.org/officeDocument/2006/relationships/image" Target="../media/image542.emf"/><Relationship Id="rId3" Type="http://schemas.openxmlformats.org/officeDocument/2006/relationships/oleObject" Target="../embeddings/oleObject750.bin"/><Relationship Id="rId2" Type="http://schemas.openxmlformats.org/officeDocument/2006/relationships/image" Target="../media/image541.emf"/><Relationship Id="rId18" Type="http://schemas.openxmlformats.org/officeDocument/2006/relationships/vmlDrawing" Target="../drawings/vmlDrawing55.vml"/><Relationship Id="rId17" Type="http://schemas.openxmlformats.org/officeDocument/2006/relationships/slideLayout" Target="../slideLayouts/slideLayout7.xml"/><Relationship Id="rId16" Type="http://schemas.openxmlformats.org/officeDocument/2006/relationships/image" Target="../media/image548.emf"/><Relationship Id="rId15" Type="http://schemas.openxmlformats.org/officeDocument/2006/relationships/oleObject" Target="../embeddings/oleObject756.bin"/><Relationship Id="rId14" Type="http://schemas.openxmlformats.org/officeDocument/2006/relationships/image" Target="../media/image547.emf"/><Relationship Id="rId13" Type="http://schemas.openxmlformats.org/officeDocument/2006/relationships/oleObject" Target="../embeddings/oleObject755.bin"/><Relationship Id="rId12" Type="http://schemas.openxmlformats.org/officeDocument/2006/relationships/image" Target="../media/image546.emf"/><Relationship Id="rId11" Type="http://schemas.openxmlformats.org/officeDocument/2006/relationships/oleObject" Target="../embeddings/oleObject754.bin"/><Relationship Id="rId10" Type="http://schemas.openxmlformats.org/officeDocument/2006/relationships/image" Target="../media/image545.emf"/><Relationship Id="rId1" Type="http://schemas.openxmlformats.org/officeDocument/2006/relationships/oleObject" Target="../embeddings/oleObject749.bin"/></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761.bin"/><Relationship Id="rId8" Type="http://schemas.openxmlformats.org/officeDocument/2006/relationships/image" Target="../media/image552.emf"/><Relationship Id="rId7" Type="http://schemas.openxmlformats.org/officeDocument/2006/relationships/oleObject" Target="../embeddings/oleObject760.bin"/><Relationship Id="rId6" Type="http://schemas.openxmlformats.org/officeDocument/2006/relationships/image" Target="../media/image551.emf"/><Relationship Id="rId5" Type="http://schemas.openxmlformats.org/officeDocument/2006/relationships/oleObject" Target="../embeddings/oleObject759.bin"/><Relationship Id="rId4" Type="http://schemas.openxmlformats.org/officeDocument/2006/relationships/image" Target="../media/image550.emf"/><Relationship Id="rId30" Type="http://schemas.openxmlformats.org/officeDocument/2006/relationships/vmlDrawing" Target="../drawings/vmlDrawing56.vml"/><Relationship Id="rId3" Type="http://schemas.openxmlformats.org/officeDocument/2006/relationships/oleObject" Target="../embeddings/oleObject758.bin"/><Relationship Id="rId29" Type="http://schemas.openxmlformats.org/officeDocument/2006/relationships/slideLayout" Target="../slideLayouts/slideLayout7.xml"/><Relationship Id="rId28" Type="http://schemas.openxmlformats.org/officeDocument/2006/relationships/image" Target="../media/image562.emf"/><Relationship Id="rId27" Type="http://schemas.openxmlformats.org/officeDocument/2006/relationships/oleObject" Target="../embeddings/oleObject770.bin"/><Relationship Id="rId26" Type="http://schemas.openxmlformats.org/officeDocument/2006/relationships/image" Target="../media/image561.emf"/><Relationship Id="rId25" Type="http://schemas.openxmlformats.org/officeDocument/2006/relationships/oleObject" Target="../embeddings/oleObject769.bin"/><Relationship Id="rId24" Type="http://schemas.openxmlformats.org/officeDocument/2006/relationships/image" Target="../media/image560.emf"/><Relationship Id="rId23" Type="http://schemas.openxmlformats.org/officeDocument/2006/relationships/oleObject" Target="../embeddings/oleObject768.bin"/><Relationship Id="rId22" Type="http://schemas.openxmlformats.org/officeDocument/2006/relationships/image" Target="../media/image559.emf"/><Relationship Id="rId21" Type="http://schemas.openxmlformats.org/officeDocument/2006/relationships/oleObject" Target="../embeddings/oleObject767.bin"/><Relationship Id="rId20" Type="http://schemas.openxmlformats.org/officeDocument/2006/relationships/image" Target="../media/image558.emf"/><Relationship Id="rId2" Type="http://schemas.openxmlformats.org/officeDocument/2006/relationships/image" Target="../media/image549.emf"/><Relationship Id="rId19" Type="http://schemas.openxmlformats.org/officeDocument/2006/relationships/oleObject" Target="../embeddings/oleObject766.bin"/><Relationship Id="rId18" Type="http://schemas.openxmlformats.org/officeDocument/2006/relationships/image" Target="../media/image557.emf"/><Relationship Id="rId17" Type="http://schemas.openxmlformats.org/officeDocument/2006/relationships/oleObject" Target="../embeddings/oleObject765.bin"/><Relationship Id="rId16" Type="http://schemas.openxmlformats.org/officeDocument/2006/relationships/image" Target="../media/image556.emf"/><Relationship Id="rId15" Type="http://schemas.openxmlformats.org/officeDocument/2006/relationships/oleObject" Target="../embeddings/oleObject764.bin"/><Relationship Id="rId14" Type="http://schemas.openxmlformats.org/officeDocument/2006/relationships/image" Target="../media/image555.emf"/><Relationship Id="rId13" Type="http://schemas.openxmlformats.org/officeDocument/2006/relationships/oleObject" Target="../embeddings/oleObject763.bin"/><Relationship Id="rId12" Type="http://schemas.openxmlformats.org/officeDocument/2006/relationships/image" Target="../media/image554.emf"/><Relationship Id="rId11" Type="http://schemas.openxmlformats.org/officeDocument/2006/relationships/oleObject" Target="../embeddings/oleObject762.bin"/><Relationship Id="rId10" Type="http://schemas.openxmlformats.org/officeDocument/2006/relationships/image" Target="../media/image553.emf"/><Relationship Id="rId1" Type="http://schemas.openxmlformats.org/officeDocument/2006/relationships/oleObject" Target="../embeddings/oleObject757.bin"/></Relationships>
</file>

<file path=ppt/slides/_rels/slide72.xml.rels><?xml version="1.0" encoding="UTF-8" standalone="yes"?>
<Relationships xmlns="http://schemas.openxmlformats.org/package/2006/relationships"><Relationship Id="rId6" Type="http://schemas.openxmlformats.org/officeDocument/2006/relationships/vmlDrawing" Target="../drawings/vmlDrawing57.vml"/><Relationship Id="rId5" Type="http://schemas.openxmlformats.org/officeDocument/2006/relationships/slideLayout" Target="../slideLayouts/slideLayout7.xml"/><Relationship Id="rId4" Type="http://schemas.openxmlformats.org/officeDocument/2006/relationships/slide" Target="slide1.xml"/><Relationship Id="rId3" Type="http://schemas.openxmlformats.org/officeDocument/2006/relationships/image" Target="../media/image564.emf"/><Relationship Id="rId2" Type="http://schemas.openxmlformats.org/officeDocument/2006/relationships/oleObject" Target="../embeddings/oleObject771.bin"/><Relationship Id="rId1" Type="http://schemas.openxmlformats.org/officeDocument/2006/relationships/image" Target="../media/image563.jpeg"/></Relationships>
</file>

<file path=ppt/slides/_rels/slide73.xml.rels><?xml version="1.0" encoding="UTF-8" standalone="yes"?>
<Relationships xmlns="http://schemas.openxmlformats.org/package/2006/relationships"><Relationship Id="rId9" Type="http://schemas.openxmlformats.org/officeDocument/2006/relationships/oleObject" Target="../embeddings/oleObject776.bin"/><Relationship Id="rId8" Type="http://schemas.openxmlformats.org/officeDocument/2006/relationships/image" Target="../media/image568.wmf"/><Relationship Id="rId7" Type="http://schemas.openxmlformats.org/officeDocument/2006/relationships/oleObject" Target="../embeddings/oleObject775.bin"/><Relationship Id="rId6" Type="http://schemas.openxmlformats.org/officeDocument/2006/relationships/image" Target="../media/image567.wmf"/><Relationship Id="rId5" Type="http://schemas.openxmlformats.org/officeDocument/2006/relationships/oleObject" Target="../embeddings/oleObject774.bin"/><Relationship Id="rId4" Type="http://schemas.openxmlformats.org/officeDocument/2006/relationships/image" Target="../media/image566.wmf"/><Relationship Id="rId3" Type="http://schemas.openxmlformats.org/officeDocument/2006/relationships/oleObject" Target="../embeddings/oleObject773.bin"/><Relationship Id="rId2" Type="http://schemas.openxmlformats.org/officeDocument/2006/relationships/image" Target="../media/image565.wmf"/><Relationship Id="rId16" Type="http://schemas.openxmlformats.org/officeDocument/2006/relationships/vmlDrawing" Target="../drawings/vmlDrawing58.vml"/><Relationship Id="rId15" Type="http://schemas.openxmlformats.org/officeDocument/2006/relationships/slideLayout" Target="../slideLayouts/slideLayout7.xml"/><Relationship Id="rId14" Type="http://schemas.openxmlformats.org/officeDocument/2006/relationships/image" Target="../media/image563.jpeg"/><Relationship Id="rId13" Type="http://schemas.openxmlformats.org/officeDocument/2006/relationships/slide" Target="slide1.xml"/><Relationship Id="rId12" Type="http://schemas.openxmlformats.org/officeDocument/2006/relationships/image" Target="../media/image570.wmf"/><Relationship Id="rId11" Type="http://schemas.openxmlformats.org/officeDocument/2006/relationships/oleObject" Target="../embeddings/oleObject777.bin"/><Relationship Id="rId10" Type="http://schemas.openxmlformats.org/officeDocument/2006/relationships/image" Target="../media/image569.wmf"/><Relationship Id="rId1" Type="http://schemas.openxmlformats.org/officeDocument/2006/relationships/oleObject" Target="../embeddings/oleObject772.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9" Type="http://schemas.openxmlformats.org/officeDocument/2006/relationships/image" Target="../media/image574.wmf"/><Relationship Id="rId8" Type="http://schemas.openxmlformats.org/officeDocument/2006/relationships/oleObject" Target="../embeddings/oleObject782.bin"/><Relationship Id="rId7" Type="http://schemas.openxmlformats.org/officeDocument/2006/relationships/image" Target="../media/image573.wmf"/><Relationship Id="rId6" Type="http://schemas.openxmlformats.org/officeDocument/2006/relationships/oleObject" Target="../embeddings/oleObject781.bin"/><Relationship Id="rId5" Type="http://schemas.openxmlformats.org/officeDocument/2006/relationships/oleObject" Target="../embeddings/oleObject780.bin"/><Relationship Id="rId4" Type="http://schemas.openxmlformats.org/officeDocument/2006/relationships/image" Target="../media/image572.wmf"/><Relationship Id="rId3" Type="http://schemas.openxmlformats.org/officeDocument/2006/relationships/oleObject" Target="../embeddings/oleObject779.bin"/><Relationship Id="rId2" Type="http://schemas.openxmlformats.org/officeDocument/2006/relationships/image" Target="../media/image571.wmf"/><Relationship Id="rId13" Type="http://schemas.openxmlformats.org/officeDocument/2006/relationships/vmlDrawing" Target="../drawings/vmlDrawing59.vml"/><Relationship Id="rId12" Type="http://schemas.openxmlformats.org/officeDocument/2006/relationships/slideLayout" Target="../slideLayouts/slideLayout7.xml"/><Relationship Id="rId11" Type="http://schemas.openxmlformats.org/officeDocument/2006/relationships/oleObject" Target="../embeddings/oleObject784.bin"/><Relationship Id="rId10" Type="http://schemas.openxmlformats.org/officeDocument/2006/relationships/oleObject" Target="../embeddings/oleObject783.bin"/><Relationship Id="rId1" Type="http://schemas.openxmlformats.org/officeDocument/2006/relationships/oleObject" Target="../embeddings/oleObject778.bin"/></Relationships>
</file>

<file path=ppt/slides/_rels/slide8.xml.rels><?xml version="1.0" encoding="UTF-8" standalone="yes"?>
<Relationships xmlns="http://schemas.openxmlformats.org/package/2006/relationships"><Relationship Id="rId9" Type="http://schemas.openxmlformats.org/officeDocument/2006/relationships/image" Target="../media/image29.wmf"/><Relationship Id="rId8" Type="http://schemas.openxmlformats.org/officeDocument/2006/relationships/oleObject" Target="../embeddings/oleObject26.bin"/><Relationship Id="rId7" Type="http://schemas.openxmlformats.org/officeDocument/2006/relationships/image" Target="../media/image28.wmf"/><Relationship Id="rId6" Type="http://schemas.openxmlformats.org/officeDocument/2006/relationships/oleObject" Target="../embeddings/oleObject25.bin"/><Relationship Id="rId5" Type="http://schemas.openxmlformats.org/officeDocument/2006/relationships/image" Target="../media/image27.wmf"/><Relationship Id="rId4" Type="http://schemas.openxmlformats.org/officeDocument/2006/relationships/oleObject" Target="../embeddings/oleObject24.bin"/><Relationship Id="rId3" Type="http://schemas.openxmlformats.org/officeDocument/2006/relationships/image" Target="../media/image26.wmf"/><Relationship Id="rId20" Type="http://schemas.openxmlformats.org/officeDocument/2006/relationships/notesSlide" Target="../notesSlides/notesSlide3.xml"/><Relationship Id="rId2" Type="http://schemas.openxmlformats.org/officeDocument/2006/relationships/oleObject" Target="../embeddings/oleObject23.bin"/><Relationship Id="rId19" Type="http://schemas.openxmlformats.org/officeDocument/2006/relationships/vmlDrawing" Target="../drawings/vmlDrawing4.vml"/><Relationship Id="rId18" Type="http://schemas.openxmlformats.org/officeDocument/2006/relationships/slideLayout" Target="../slideLayouts/slideLayout7.xml"/><Relationship Id="rId17" Type="http://schemas.openxmlformats.org/officeDocument/2006/relationships/image" Target="../media/image33.wmf"/><Relationship Id="rId16" Type="http://schemas.openxmlformats.org/officeDocument/2006/relationships/oleObject" Target="../embeddings/oleObject30.bin"/><Relationship Id="rId15" Type="http://schemas.openxmlformats.org/officeDocument/2006/relationships/image" Target="../media/image32.wmf"/><Relationship Id="rId14" Type="http://schemas.openxmlformats.org/officeDocument/2006/relationships/oleObject" Target="../embeddings/oleObject29.bin"/><Relationship Id="rId13" Type="http://schemas.openxmlformats.org/officeDocument/2006/relationships/image" Target="../media/image31.wmf"/><Relationship Id="rId12" Type="http://schemas.openxmlformats.org/officeDocument/2006/relationships/oleObject" Target="../embeddings/oleObject28.bin"/><Relationship Id="rId11" Type="http://schemas.openxmlformats.org/officeDocument/2006/relationships/image" Target="../media/image30.wmf"/><Relationship Id="rId10" Type="http://schemas.openxmlformats.org/officeDocument/2006/relationships/oleObject" Target="../embeddings/oleObject27.bin"/><Relationship Id="rId1" Type="http://schemas.openxmlformats.org/officeDocument/2006/relationships/image" Target="../media/image25.png"/></Relationships>
</file>

<file path=ppt/slides/_rels/slide9.xml.rels><?xml version="1.0" encoding="UTF-8" standalone="yes"?>
<Relationships xmlns="http://schemas.openxmlformats.org/package/2006/relationships"><Relationship Id="rId9" Type="http://schemas.openxmlformats.org/officeDocument/2006/relationships/image" Target="../media/image37.wmf"/><Relationship Id="rId8" Type="http://schemas.openxmlformats.org/officeDocument/2006/relationships/oleObject" Target="../embeddings/oleObject35.bin"/><Relationship Id="rId7" Type="http://schemas.openxmlformats.org/officeDocument/2006/relationships/oleObject" Target="../embeddings/oleObject34.bin"/><Relationship Id="rId6" Type="http://schemas.openxmlformats.org/officeDocument/2006/relationships/image" Target="../media/image36.wmf"/><Relationship Id="rId5" Type="http://schemas.openxmlformats.org/officeDocument/2006/relationships/oleObject" Target="../embeddings/oleObject33.bin"/><Relationship Id="rId4" Type="http://schemas.openxmlformats.org/officeDocument/2006/relationships/image" Target="../media/image35.wmf"/><Relationship Id="rId3" Type="http://schemas.openxmlformats.org/officeDocument/2006/relationships/oleObject" Target="../embeddings/oleObject32.bin"/><Relationship Id="rId2" Type="http://schemas.openxmlformats.org/officeDocument/2006/relationships/image" Target="../media/image34.wmf"/><Relationship Id="rId15" Type="http://schemas.openxmlformats.org/officeDocument/2006/relationships/vmlDrawing" Target="../drawings/vmlDrawing5.vml"/><Relationship Id="rId14" Type="http://schemas.openxmlformats.org/officeDocument/2006/relationships/slideLayout" Target="../slideLayouts/slideLayout7.xml"/><Relationship Id="rId13" Type="http://schemas.openxmlformats.org/officeDocument/2006/relationships/image" Target="../media/image39.wmf"/><Relationship Id="rId12" Type="http://schemas.openxmlformats.org/officeDocument/2006/relationships/oleObject" Target="../embeddings/oleObject37.bin"/><Relationship Id="rId11" Type="http://schemas.openxmlformats.org/officeDocument/2006/relationships/image" Target="../media/image38.wmf"/><Relationship Id="rId10" Type="http://schemas.openxmlformats.org/officeDocument/2006/relationships/oleObject" Target="../embeddings/oleObject36.bin"/><Relationship Id="rId1" Type="http://schemas.openxmlformats.org/officeDocument/2006/relationships/oleObject" Target="../embeddings/oleObject3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3" name="Picture 6" descr="IMG_1809"/>
          <p:cNvPicPr>
            <a:picLocks noChangeAspect="1" noChangeArrowheads="1"/>
          </p:cNvPicPr>
          <p:nvPr/>
        </p:nvPicPr>
        <p:blipFill>
          <a:blip r:embed="rId1"/>
          <a:srcRect r="2025"/>
          <a:stretch>
            <a:fillRect/>
          </a:stretch>
        </p:blipFill>
        <p:spPr bwMode="auto">
          <a:xfrm>
            <a:off x="0" y="0"/>
            <a:ext cx="9144000" cy="6494463"/>
          </a:xfrm>
          <a:prstGeom prst="rect">
            <a:avLst/>
          </a:prstGeom>
          <a:noFill/>
          <a:ln w="9525">
            <a:noFill/>
            <a:miter lim="800000"/>
            <a:headEnd/>
            <a:tailEnd/>
          </a:ln>
        </p:spPr>
      </p:pic>
      <p:sp>
        <p:nvSpPr>
          <p:cNvPr id="202754" name="WordArt 2"/>
          <p:cNvSpPr>
            <a:spLocks noChangeArrowheads="1" noChangeShapeType="1" noTextEdit="1"/>
          </p:cNvSpPr>
          <p:nvPr/>
        </p:nvSpPr>
        <p:spPr bwMode="auto">
          <a:xfrm>
            <a:off x="3259138" y="2044700"/>
            <a:ext cx="2873375" cy="442913"/>
          </a:xfrm>
          <a:prstGeom prst="rect">
            <a:avLst/>
          </a:prstGeom>
        </p:spPr>
        <p:txBody>
          <a:bodyPr wrap="none" fromWordArt="1">
            <a:prstTxWarp prst="textPlain">
              <a:avLst>
                <a:gd name="adj" fmla="val 50000"/>
              </a:avLst>
            </a:prstTxWarp>
          </a:bodyPr>
          <a:lstStyle/>
          <a:p>
            <a:r>
              <a:rPr lang="zh-CN" altLang="en-US" sz="3600" kern="10" dirty="0" smtClean="0">
                <a:ln w="9525">
                  <a:solidFill>
                    <a:srgbClr val="FF0000"/>
                  </a:solidFill>
                  <a:round/>
                </a:ln>
                <a:gradFill rotWithShape="1">
                  <a:gsLst>
                    <a:gs pos="0">
                      <a:srgbClr val="8E8E55"/>
                    </a:gs>
                    <a:gs pos="50000">
                      <a:srgbClr val="FFFF99"/>
                    </a:gs>
                    <a:gs pos="100000">
                      <a:srgbClr val="8E8E55"/>
                    </a:gs>
                  </a:gsLst>
                  <a:lin ang="2700000" scaled="1"/>
                </a:gradFill>
                <a:effectLst>
                  <a:outerShdw dist="35921" dir="2700000" algn="ctr" rotWithShape="0">
                    <a:srgbClr val="C0C0C0"/>
                  </a:outerShdw>
                </a:effectLst>
                <a:latin typeface="宋体"/>
                <a:ea typeface="宋体"/>
              </a:rPr>
              <a:t>第十六章</a:t>
            </a:r>
            <a:endParaRPr lang="zh-CN" altLang="en-US" sz="3600" kern="10" dirty="0">
              <a:ln w="9525">
                <a:solidFill>
                  <a:srgbClr val="FF0000"/>
                </a:solidFill>
                <a:round/>
              </a:ln>
              <a:gradFill rotWithShape="1">
                <a:gsLst>
                  <a:gs pos="0">
                    <a:srgbClr val="8E8E55"/>
                  </a:gs>
                  <a:gs pos="50000">
                    <a:srgbClr val="FFFF99"/>
                  </a:gs>
                  <a:gs pos="100000">
                    <a:srgbClr val="8E8E55"/>
                  </a:gs>
                </a:gsLst>
                <a:lin ang="2700000" scaled="1"/>
              </a:gradFill>
              <a:effectLst>
                <a:outerShdw dist="35921" dir="2700000" algn="ctr" rotWithShape="0">
                  <a:srgbClr val="C0C0C0"/>
                </a:outerShdw>
              </a:effectLst>
              <a:latin typeface="宋体"/>
              <a:ea typeface="宋体"/>
            </a:endParaRPr>
          </a:p>
        </p:txBody>
      </p:sp>
      <p:sp>
        <p:nvSpPr>
          <p:cNvPr id="202755" name="WordArt 3"/>
          <p:cNvSpPr>
            <a:spLocks noChangeArrowheads="1" noChangeShapeType="1" noTextEdit="1"/>
          </p:cNvSpPr>
          <p:nvPr/>
        </p:nvSpPr>
        <p:spPr bwMode="auto">
          <a:xfrm>
            <a:off x="2109788" y="554038"/>
            <a:ext cx="5334000" cy="1114425"/>
          </a:xfrm>
          <a:prstGeom prst="rect">
            <a:avLst/>
          </a:prstGeom>
        </p:spPr>
        <p:txBody>
          <a:bodyPr wrap="none" fromWordArt="1">
            <a:prstTxWarp prst="textCanUp">
              <a:avLst>
                <a:gd name="adj" fmla="val 85713"/>
              </a:avLst>
            </a:prstTxWarp>
          </a:bodyPr>
          <a:lstStyle/>
          <a:p>
            <a:pPr algn="ctr"/>
            <a:r>
              <a:rPr lang="zh-CN" altLang="en-US" sz="3600" kern="10">
                <a:ln w="9525">
                  <a:solidFill>
                    <a:srgbClr val="FF0000"/>
                  </a:solidFill>
                  <a:round/>
                </a:ln>
                <a:gradFill rotWithShape="1">
                  <a:gsLst>
                    <a:gs pos="0">
                      <a:srgbClr val="757500"/>
                    </a:gs>
                    <a:gs pos="50000">
                      <a:srgbClr val="FFFF00"/>
                    </a:gs>
                    <a:gs pos="100000">
                      <a:srgbClr val="757500"/>
                    </a:gs>
                  </a:gsLst>
                  <a:lin ang="2700000" scaled="1"/>
                </a:gradFill>
                <a:latin typeface="华文行楷"/>
                <a:ea typeface="华文行楷"/>
              </a:rPr>
              <a:t>稳 恒 磁 场</a:t>
            </a:r>
            <a:endParaRPr lang="zh-CN" altLang="en-US" sz="3600" kern="10">
              <a:ln w="9525">
                <a:solidFill>
                  <a:srgbClr val="FF0000"/>
                </a:solidFill>
                <a:round/>
              </a:ln>
              <a:gradFill rotWithShape="1">
                <a:gsLst>
                  <a:gs pos="0">
                    <a:srgbClr val="757500"/>
                  </a:gs>
                  <a:gs pos="50000">
                    <a:srgbClr val="FFFF00"/>
                  </a:gs>
                  <a:gs pos="100000">
                    <a:srgbClr val="757500"/>
                  </a:gs>
                </a:gsLst>
                <a:lin ang="2700000" scaled="1"/>
              </a:gradFill>
              <a:latin typeface="华文行楷"/>
              <a:ea typeface="华文行楷"/>
            </a:endParaRPr>
          </a:p>
        </p:txBody>
      </p:sp>
      <p:pic>
        <p:nvPicPr>
          <p:cNvPr id="202756" name="Picture 4"/>
          <p:cNvPicPr>
            <a:picLocks noChangeAspect="1" noChangeArrowheads="1"/>
          </p:cNvPicPr>
          <p:nvPr/>
        </p:nvPicPr>
        <p:blipFill>
          <a:blip r:embed="rId2"/>
          <a:srcRect/>
          <a:stretch>
            <a:fillRect/>
          </a:stretch>
        </p:blipFill>
        <p:spPr bwMode="auto">
          <a:xfrm>
            <a:off x="0" y="5181600"/>
            <a:ext cx="91440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ext Box 4"/>
          <p:cNvSpPr txBox="1">
            <a:spLocks noChangeArrowheads="1"/>
          </p:cNvSpPr>
          <p:nvPr/>
        </p:nvSpPr>
        <p:spPr bwMode="auto">
          <a:xfrm>
            <a:off x="957263" y="1074738"/>
            <a:ext cx="7678737" cy="3505200"/>
          </a:xfrm>
          <a:prstGeom prst="rect">
            <a:avLst/>
          </a:prstGeom>
          <a:noFill/>
          <a:ln w="9525">
            <a:noFill/>
            <a:miter lim="800000"/>
          </a:ln>
        </p:spPr>
        <p:txBody>
          <a:bodyPr>
            <a:spAutoFit/>
          </a:bodyPr>
          <a:lstStyle/>
          <a:p>
            <a:pPr>
              <a:spcBef>
                <a:spcPct val="50000"/>
              </a:spcBef>
            </a:pPr>
            <a:r>
              <a:rPr lang="zh-CN" altLang="en-US" sz="3200" b="1">
                <a:solidFill>
                  <a:srgbClr val="FF0000"/>
                </a:solidFill>
                <a:ea typeface="华文楷体" panose="02010600040101010101" pitchFamily="2" charset="-122"/>
              </a:rPr>
              <a:t>单位</a:t>
            </a:r>
            <a:r>
              <a:rPr lang="zh-CN" altLang="en-US" sz="3200">
                <a:ea typeface="华文楷体" panose="02010600040101010101" pitchFamily="2" charset="-122"/>
              </a:rPr>
              <a:t>：伏特</a:t>
            </a:r>
            <a:r>
              <a:rPr lang="en-US" altLang="zh-CN" sz="3200">
                <a:ea typeface="华文楷体" panose="02010600040101010101" pitchFamily="2" charset="-122"/>
              </a:rPr>
              <a:t>V</a:t>
            </a:r>
            <a:endParaRPr lang="en-US" altLang="zh-CN" sz="3200">
              <a:ea typeface="华文楷体" panose="02010600040101010101" pitchFamily="2" charset="-122"/>
            </a:endParaRPr>
          </a:p>
          <a:p>
            <a:pPr>
              <a:spcBef>
                <a:spcPct val="50000"/>
              </a:spcBef>
            </a:pPr>
            <a:r>
              <a:rPr lang="zh-CN" altLang="en-US" sz="3200" b="1">
                <a:solidFill>
                  <a:srgbClr val="FF0000"/>
                </a:solidFill>
                <a:ea typeface="华文楷体" panose="02010600040101010101" pitchFamily="2" charset="-122"/>
              </a:rPr>
              <a:t>标量</a:t>
            </a:r>
            <a:r>
              <a:rPr lang="zh-CN" altLang="en-US" sz="3200">
                <a:ea typeface="华文楷体" panose="02010600040101010101" pitchFamily="2" charset="-122"/>
              </a:rPr>
              <a:t>，但有方向：自负极经电源内部到正极的方向为电动势的正向</a:t>
            </a:r>
            <a:endParaRPr lang="zh-CN" altLang="en-US" sz="3200">
              <a:ea typeface="华文楷体" panose="02010600040101010101" pitchFamily="2" charset="-122"/>
            </a:endParaRPr>
          </a:p>
          <a:p>
            <a:pPr>
              <a:spcBef>
                <a:spcPct val="50000"/>
              </a:spcBef>
            </a:pPr>
            <a:r>
              <a:rPr lang="zh-CN" altLang="en-US" sz="3200" b="1">
                <a:solidFill>
                  <a:srgbClr val="FF0000"/>
                </a:solidFill>
                <a:ea typeface="华文楷体" panose="02010600040101010101" pitchFamily="2" charset="-122"/>
              </a:rPr>
              <a:t>正负号取值原则</a:t>
            </a:r>
            <a:r>
              <a:rPr lang="zh-CN" altLang="en-US" sz="3200">
                <a:ea typeface="华文楷体" panose="02010600040101010101" pitchFamily="2" charset="-122"/>
              </a:rPr>
              <a:t>：若在一个电流回路中，如果电动势方向与我们计算时选定的方向一致时，电动势取正，反之取负</a:t>
            </a:r>
            <a:endParaRPr lang="zh-CN" altLang="en-US" sz="3200">
              <a:ea typeface="华文楷体" panose="02010600040101010101" pitchFamily="2" charset="-122"/>
            </a:endParaRPr>
          </a:p>
        </p:txBody>
      </p:sp>
      <p:sp>
        <p:nvSpPr>
          <p:cNvPr id="119813" name="Text Box 5"/>
          <p:cNvSpPr txBox="1">
            <a:spLocks noChangeArrowheads="1"/>
          </p:cNvSpPr>
          <p:nvPr/>
        </p:nvSpPr>
        <p:spPr bwMode="auto">
          <a:xfrm>
            <a:off x="1054100" y="204788"/>
            <a:ext cx="1403350" cy="579437"/>
          </a:xfrm>
          <a:prstGeom prst="rect">
            <a:avLst/>
          </a:prstGeom>
          <a:noFill/>
          <a:ln>
            <a:noFill/>
          </a:ln>
          <a:effectLst/>
        </p:spPr>
        <p:txBody>
          <a:bodyPr wrap="none">
            <a:spAutoFit/>
          </a:bodyPr>
          <a:lstStyle/>
          <a:p>
            <a:pPr>
              <a:defRPr/>
            </a:pPr>
            <a:r>
              <a:rPr lang="zh-CN" altLang="en-US" sz="3200" b="1">
                <a:solidFill>
                  <a:srgbClr val="000066"/>
                </a:solidFill>
                <a:effectLst>
                  <a:outerShdw blurRad="38100" dist="38100" dir="2700000" algn="tl">
                    <a:srgbClr val="C0C0C0"/>
                  </a:outerShdw>
                </a:effectLst>
                <a:ea typeface="华文楷体" panose="02010600040101010101" pitchFamily="2" charset="-122"/>
              </a:rPr>
              <a:t>电动势</a:t>
            </a:r>
            <a:endParaRPr lang="zh-CN" altLang="en-US" sz="3200" b="1">
              <a:solidFill>
                <a:srgbClr val="000066"/>
              </a:solidFill>
              <a:effectLst>
                <a:outerShdw blurRad="38100" dist="38100" dir="2700000" algn="tl">
                  <a:srgbClr val="C0C0C0"/>
                </a:outerShdw>
              </a:effectLst>
              <a:ea typeface="华文楷体" panose="020106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4" name="Rectangle 2"/>
          <p:cNvSpPr>
            <a:spLocks noChangeArrowheads="1"/>
          </p:cNvSpPr>
          <p:nvPr/>
        </p:nvSpPr>
        <p:spPr bwMode="auto">
          <a:xfrm>
            <a:off x="1306513" y="3127375"/>
            <a:ext cx="7272337" cy="2720975"/>
          </a:xfrm>
          <a:prstGeom prst="rect">
            <a:avLst/>
          </a:prstGeom>
          <a:noFill/>
          <a:ln w="9525">
            <a:noFill/>
            <a:miter lim="800000"/>
          </a:ln>
        </p:spPr>
        <p:txBody>
          <a:bodyPr>
            <a:spAutoFit/>
          </a:bodyPr>
          <a:lstStyle/>
          <a:p>
            <a:pPr>
              <a:lnSpc>
                <a:spcPct val="120000"/>
              </a:lnSpc>
            </a:pPr>
            <a:r>
              <a:rPr kumimoji="0" lang="en-US" altLang="zh-CN" b="1">
                <a:latin typeface="Arial" panose="020B0604020202090204" pitchFamily="34" charset="0"/>
              </a:rPr>
              <a:t>        </a:t>
            </a:r>
            <a:r>
              <a:rPr kumimoji="0" lang="zh-CN" altLang="en-US" b="1">
                <a:latin typeface="宋体" charset="-122"/>
              </a:rPr>
              <a:t>一块磁体上磁性特别强的区域，叫做磁极。任何磁体都有两极：南极（</a:t>
            </a:r>
            <a:r>
              <a:rPr kumimoji="0" lang="en-US" altLang="zh-CN" b="1">
                <a:latin typeface="宋体" charset="-122"/>
              </a:rPr>
              <a:t>S</a:t>
            </a:r>
            <a:r>
              <a:rPr kumimoji="0" lang="zh-CN" altLang="en-US" b="1">
                <a:latin typeface="宋体" charset="-122"/>
              </a:rPr>
              <a:t>）和北极（</a:t>
            </a:r>
            <a:r>
              <a:rPr kumimoji="0" lang="en-US" altLang="zh-CN" b="1">
                <a:latin typeface="宋体" charset="-122"/>
              </a:rPr>
              <a:t>N</a:t>
            </a:r>
            <a:r>
              <a:rPr kumimoji="0" lang="zh-CN" altLang="en-US" b="1">
                <a:latin typeface="宋体" charset="-122"/>
              </a:rPr>
              <a:t>），若将条形磁铁切断，无论切成几段，每一段都具有一个北极和一个南极，其他的磁体也具有这个性质，这表明磁体不存在独立的</a:t>
            </a:r>
            <a:r>
              <a:rPr kumimoji="0" lang="en-US" altLang="zh-CN" b="1">
                <a:latin typeface="宋体" charset="-122"/>
              </a:rPr>
              <a:t>N</a:t>
            </a:r>
            <a:r>
              <a:rPr kumimoji="0" lang="zh-CN" altLang="en-US" b="1">
                <a:latin typeface="宋体" charset="-122"/>
              </a:rPr>
              <a:t>极或</a:t>
            </a:r>
            <a:r>
              <a:rPr kumimoji="0" lang="en-US" altLang="zh-CN" b="1">
                <a:latin typeface="宋体" charset="-122"/>
              </a:rPr>
              <a:t>S</a:t>
            </a:r>
            <a:r>
              <a:rPr kumimoji="0" lang="zh-CN" altLang="en-US" b="1">
                <a:latin typeface="宋体" charset="-122"/>
              </a:rPr>
              <a:t>极，但是有独立存在的正电荷或负电荷，这是磁极与电荷的基本区别</a:t>
            </a:r>
            <a:r>
              <a:rPr kumimoji="0" lang="zh-CN" altLang="en-US">
                <a:latin typeface="宋体" charset="-122"/>
              </a:rPr>
              <a:t>。</a:t>
            </a:r>
            <a:endParaRPr kumimoji="0" lang="zh-CN" altLang="en-US">
              <a:latin typeface="宋体" charset="-122"/>
            </a:endParaRPr>
          </a:p>
        </p:txBody>
      </p:sp>
      <p:sp>
        <p:nvSpPr>
          <p:cNvPr id="139275" name="Text Box 3"/>
          <p:cNvSpPr txBox="1">
            <a:spLocks noChangeArrowheads="1"/>
          </p:cNvSpPr>
          <p:nvPr/>
        </p:nvSpPr>
        <p:spPr bwMode="auto">
          <a:xfrm>
            <a:off x="1116013" y="838200"/>
            <a:ext cx="7200900" cy="579438"/>
          </a:xfrm>
          <a:prstGeom prst="rect">
            <a:avLst/>
          </a:prstGeom>
          <a:noFill/>
          <a:ln w="9525">
            <a:noFill/>
            <a:miter lim="800000"/>
          </a:ln>
        </p:spPr>
        <p:txBody>
          <a:bodyPr>
            <a:spAutoFit/>
          </a:bodyPr>
          <a:lstStyle/>
          <a:p>
            <a:pPr>
              <a:spcBef>
                <a:spcPct val="50000"/>
              </a:spcBef>
            </a:pPr>
            <a:r>
              <a:rPr kumimoji="0" lang="en-US" altLang="zh-CN" sz="3200" b="1">
                <a:solidFill>
                  <a:schemeClr val="accent2"/>
                </a:solidFill>
                <a:latin typeface="宋体" charset="-122"/>
              </a:rPr>
              <a:t>1. </a:t>
            </a:r>
            <a:r>
              <a:rPr kumimoji="0" lang="zh-CN" altLang="en-US" sz="3200" b="1">
                <a:solidFill>
                  <a:schemeClr val="accent2"/>
                </a:solidFill>
                <a:latin typeface="宋体" charset="-122"/>
              </a:rPr>
              <a:t>磁的基本现象</a:t>
            </a:r>
            <a:endParaRPr kumimoji="0" lang="zh-CN" altLang="en-US" sz="3200" b="1">
              <a:solidFill>
                <a:schemeClr val="accent2"/>
              </a:solidFill>
              <a:latin typeface="宋体" charset="-122"/>
            </a:endParaRPr>
          </a:p>
        </p:txBody>
      </p:sp>
      <p:sp>
        <p:nvSpPr>
          <p:cNvPr id="139276" name="Text Box 4"/>
          <p:cNvSpPr txBox="1">
            <a:spLocks noChangeArrowheads="1"/>
          </p:cNvSpPr>
          <p:nvPr/>
        </p:nvSpPr>
        <p:spPr bwMode="auto">
          <a:xfrm>
            <a:off x="1116013" y="1484313"/>
            <a:ext cx="7488237" cy="1406525"/>
          </a:xfrm>
          <a:prstGeom prst="rect">
            <a:avLst/>
          </a:prstGeom>
          <a:noFill/>
          <a:ln w="9525">
            <a:noFill/>
            <a:miter lim="800000"/>
          </a:ln>
        </p:spPr>
        <p:txBody>
          <a:bodyPr>
            <a:spAutoFit/>
          </a:bodyPr>
          <a:lstStyle/>
          <a:p>
            <a:pPr>
              <a:lnSpc>
                <a:spcPct val="120000"/>
              </a:lnSpc>
              <a:spcBef>
                <a:spcPct val="50000"/>
              </a:spcBef>
            </a:pPr>
            <a:r>
              <a:rPr kumimoji="0" lang="en-US" altLang="zh-CN" b="1">
                <a:latin typeface="Arial" panose="020B0604020202090204" pitchFamily="34" charset="0"/>
              </a:rPr>
              <a:t>       </a:t>
            </a:r>
            <a:r>
              <a:rPr kumimoji="0" lang="zh-CN" altLang="en-US" b="1">
                <a:latin typeface="Arial" panose="020B0604020202090204" pitchFamily="34" charset="0"/>
              </a:rPr>
              <a:t>人类对磁现象的认识是很早的，最早发现的磁现象是天然磁石吸铁的现象。指南针是我国古代的伟大发明之一，对世界文明的发展有重大影响。</a:t>
            </a:r>
            <a:endParaRPr kumimoji="0" lang="zh-CN" altLang="en-US" b="1">
              <a:latin typeface="Arial" panose="020B0604020202090204" pitchFamily="34" charset="0"/>
            </a:endParaRPr>
          </a:p>
        </p:txBody>
      </p:sp>
      <p:sp>
        <p:nvSpPr>
          <p:cNvPr id="139269" name="WordArt 5"/>
          <p:cNvSpPr>
            <a:spLocks noChangeArrowheads="1" noChangeShapeType="1" noTextEdit="1"/>
          </p:cNvSpPr>
          <p:nvPr/>
        </p:nvSpPr>
        <p:spPr bwMode="auto">
          <a:xfrm>
            <a:off x="2370138" y="277813"/>
            <a:ext cx="4706937" cy="541337"/>
          </a:xfrm>
          <a:prstGeom prst="rect">
            <a:avLst/>
          </a:prstGeom>
        </p:spPr>
        <p:txBody>
          <a:bodyPr wrap="none" fromWordArt="1">
            <a:prstTxWarp prst="textPlain">
              <a:avLst>
                <a:gd name="adj" fmla="val 50000"/>
              </a:avLst>
            </a:prstTxWarp>
          </a:bodyPr>
          <a:lstStyle/>
          <a:p>
            <a:pPr algn="ctr">
              <a:defRPr/>
            </a:pPr>
            <a:r>
              <a:rPr lang="en-US" altLang="zh-CN" sz="2800" kern="10" dirty="0">
                <a:ln w="9525">
                  <a:solidFill>
                    <a:schemeClr val="accent2"/>
                  </a:solidFill>
                  <a:round/>
                </a:ln>
                <a:solidFill>
                  <a:srgbClr val="000080"/>
                </a:solidFill>
                <a:latin typeface="楷体_GB2312"/>
                <a:ea typeface="黑体" pitchFamily="2" charset="-122"/>
              </a:rPr>
              <a:t>§</a:t>
            </a:r>
            <a:r>
              <a:rPr lang="en-US" altLang="zh-CN" sz="2800" kern="10" dirty="0" smtClean="0">
                <a:ln w="9525">
                  <a:solidFill>
                    <a:schemeClr val="accent2"/>
                  </a:solidFill>
                  <a:round/>
                </a:ln>
                <a:solidFill>
                  <a:srgbClr val="000080"/>
                </a:solidFill>
                <a:latin typeface="楷体_GB2312"/>
                <a:ea typeface="黑体" pitchFamily="2" charset="-122"/>
              </a:rPr>
              <a:t>16.2  </a:t>
            </a:r>
            <a:r>
              <a:rPr lang="zh-CN" altLang="en-US" sz="2800" kern="10" dirty="0">
                <a:ln w="9525">
                  <a:solidFill>
                    <a:schemeClr val="accent2"/>
                  </a:solidFill>
                  <a:round/>
                </a:ln>
                <a:solidFill>
                  <a:srgbClr val="000080"/>
                </a:solidFill>
                <a:latin typeface="楷体_GB2312"/>
                <a:ea typeface="黑体" pitchFamily="2" charset="-122"/>
              </a:rPr>
              <a:t>磁场  磁感应强度</a:t>
            </a:r>
            <a:endParaRPr lang="zh-CN" altLang="en-US" sz="2800" kern="10" dirty="0">
              <a:ln w="9525">
                <a:solidFill>
                  <a:schemeClr val="accent2"/>
                </a:solidFill>
                <a:round/>
              </a:ln>
              <a:solidFill>
                <a:srgbClr val="000080"/>
              </a:solidFill>
              <a:latin typeface="楷体_GB2312"/>
              <a:ea typeface="黑体" pitchFamily="2" charset="-122"/>
            </a:endParaRPr>
          </a:p>
        </p:txBody>
      </p:sp>
      <p:graphicFrame>
        <p:nvGraphicFramePr>
          <p:cNvPr id="139270" name="Object 9"/>
          <p:cNvGraphicFramePr>
            <a:graphicFrameLocks noChangeAspect="1"/>
          </p:cNvGraphicFramePr>
          <p:nvPr/>
        </p:nvGraphicFramePr>
        <p:xfrm>
          <a:off x="290513" y="2932113"/>
          <a:ext cx="914400" cy="685800"/>
        </p:xfrm>
        <a:graphic>
          <a:graphicData uri="http://schemas.openxmlformats.org/presentationml/2006/ole">
            <mc:AlternateContent xmlns:mc="http://schemas.openxmlformats.org/markup-compatibility/2006">
              <mc:Choice xmlns:v="urn:schemas-microsoft-com:vml" Requires="v">
                <p:oleObj spid="_x0000_s7169" name="包装程序外壳对象" showAsIcon="1" r:id="rId1" imgW="914400" imgH="685800" progId="Package">
                  <p:embed/>
                </p:oleObj>
              </mc:Choice>
              <mc:Fallback>
                <p:oleObj name="包装程序外壳对象" showAsIcon="1" r:id="rId1" imgW="914400" imgH="685800" progId="Package">
                  <p:embed/>
                  <p:pic>
                    <p:nvPicPr>
                      <p:cNvPr id="0" name="图片 7168"/>
                      <p:cNvPicPr>
                        <a:picLocks noChangeAspect="1"/>
                      </p:cNvPicPr>
                      <p:nvPr/>
                    </p:nvPicPr>
                    <p:blipFill>
                      <a:blip r:embed="rId2"/>
                      <a:stretch>
                        <a:fillRect/>
                      </a:stretch>
                    </p:blipFill>
                    <p:spPr>
                      <a:xfrm>
                        <a:off x="290513" y="2932113"/>
                        <a:ext cx="914400" cy="6858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9270"/>
                                        </p:tgtEl>
                                        <p:attrNameLst>
                                          <p:attrName>style.visibility</p:attrName>
                                        </p:attrNameLst>
                                      </p:cBhvr>
                                      <p:to>
                                        <p:strVal val="visible"/>
                                      </p:to>
                                    </p:set>
                                  </p:childTnLst>
                                </p:cTn>
                              </p:par>
                            </p:childTnLst>
                          </p:cTn>
                        </p:par>
                        <p:par>
                          <p:cTn id="7" fill="hold">
                            <p:stCondLst>
                              <p:cond delay="500"/>
                            </p:stCondLst>
                            <p:childTnLst>
                              <p:par>
                                <p:cTn id="8" presetID="0" presetClass="verb" presetSubtype="0" fill="hold" nodeType="afterEffect">
                                  <p:stCondLst>
                                    <p:cond delay="0"/>
                                  </p:stCondLst>
                                  <p:childTnLst>
                                    <p:cmd type="verb" cmd="0">
                                      <p:cBhvr>
                                        <p:cTn id="9" dur="1" fill="hold"/>
                                        <p:tgtEl>
                                          <p:spTgt spid="139270"/>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ChangeArrowheads="1"/>
          </p:cNvSpPr>
          <p:nvPr/>
        </p:nvSpPr>
        <p:spPr bwMode="auto">
          <a:xfrm>
            <a:off x="1042988" y="1557338"/>
            <a:ext cx="7237412" cy="1844675"/>
          </a:xfrm>
          <a:prstGeom prst="rect">
            <a:avLst/>
          </a:prstGeom>
          <a:noFill/>
          <a:ln w="9525">
            <a:noFill/>
            <a:miter lim="800000"/>
          </a:ln>
        </p:spPr>
        <p:txBody>
          <a:bodyPr>
            <a:spAutoFit/>
          </a:bodyPr>
          <a:lstStyle/>
          <a:p>
            <a:pPr>
              <a:lnSpc>
                <a:spcPct val="120000"/>
              </a:lnSpc>
            </a:pPr>
            <a:r>
              <a:rPr kumimoji="0" lang="en-US" altLang="zh-CN" b="1">
                <a:solidFill>
                  <a:srgbClr val="FF0000"/>
                </a:solidFill>
                <a:latin typeface="宋体" charset="-122"/>
              </a:rPr>
              <a:t>1.</a:t>
            </a:r>
            <a:r>
              <a:rPr kumimoji="0" lang="zh-CN" altLang="en-US" b="1">
                <a:solidFill>
                  <a:srgbClr val="FF0000"/>
                </a:solidFill>
                <a:latin typeface="宋体" charset="-122"/>
              </a:rPr>
              <a:t>磁铁和磁铁间的相互作用</a:t>
            </a:r>
            <a:endParaRPr kumimoji="0" lang="zh-CN" altLang="en-US" b="1">
              <a:solidFill>
                <a:srgbClr val="FF0000"/>
              </a:solidFill>
              <a:latin typeface="宋体" charset="-122"/>
            </a:endParaRPr>
          </a:p>
          <a:p>
            <a:pPr>
              <a:lnSpc>
                <a:spcPct val="120000"/>
              </a:lnSpc>
            </a:pPr>
            <a:r>
              <a:rPr kumimoji="0" lang="zh-CN" altLang="en-US" b="1">
                <a:latin typeface="宋体" charset="-122"/>
              </a:rPr>
              <a:t>    将一根磁铁悬挂起来使它能够自由转动，并用另一根磁铁去接近它，可以发现，同号的磁极相互排斥，异号的磁极相互吸引。</a:t>
            </a:r>
            <a:endParaRPr kumimoji="0" lang="zh-CN" altLang="en-US" b="1">
              <a:latin typeface="宋体" charset="-122"/>
            </a:endParaRPr>
          </a:p>
        </p:txBody>
      </p:sp>
      <p:sp>
        <p:nvSpPr>
          <p:cNvPr id="140290" name="Text Box 3"/>
          <p:cNvSpPr txBox="1">
            <a:spLocks noChangeArrowheads="1"/>
          </p:cNvSpPr>
          <p:nvPr/>
        </p:nvSpPr>
        <p:spPr bwMode="auto">
          <a:xfrm>
            <a:off x="971550" y="3429000"/>
            <a:ext cx="7272338" cy="2720975"/>
          </a:xfrm>
          <a:prstGeom prst="rect">
            <a:avLst/>
          </a:prstGeom>
          <a:noFill/>
          <a:ln w="9525">
            <a:noFill/>
            <a:miter lim="800000"/>
          </a:ln>
        </p:spPr>
        <p:txBody>
          <a:bodyPr>
            <a:spAutoFit/>
          </a:bodyPr>
          <a:lstStyle/>
          <a:p>
            <a:pPr>
              <a:lnSpc>
                <a:spcPct val="120000"/>
              </a:lnSpc>
            </a:pPr>
            <a:r>
              <a:rPr kumimoji="0" lang="en-US" altLang="zh-CN" b="1">
                <a:solidFill>
                  <a:srgbClr val="FF0000"/>
                </a:solidFill>
                <a:latin typeface="宋体" charset="-122"/>
              </a:rPr>
              <a:t>2.</a:t>
            </a:r>
            <a:r>
              <a:rPr kumimoji="0" lang="zh-CN" altLang="en-US" b="1">
                <a:solidFill>
                  <a:srgbClr val="FF0000"/>
                </a:solidFill>
                <a:latin typeface="宋体" charset="-122"/>
              </a:rPr>
              <a:t>电流对磁铁的作用力（奥斯特实验）</a:t>
            </a:r>
            <a:endParaRPr kumimoji="0" lang="zh-CN" altLang="en-US" b="1">
              <a:solidFill>
                <a:srgbClr val="FF0000"/>
              </a:solidFill>
              <a:latin typeface="宋体" charset="-122"/>
            </a:endParaRPr>
          </a:p>
          <a:p>
            <a:pPr>
              <a:lnSpc>
                <a:spcPct val="120000"/>
              </a:lnSpc>
            </a:pPr>
            <a:r>
              <a:rPr kumimoji="0" lang="zh-CN" altLang="en-US" b="1">
                <a:latin typeface="宋体" charset="-122"/>
              </a:rPr>
              <a:t>    导线沿南北方向放置，下面有一可在水平面内自由转动的磁针。当导线中没有电流通过时，磁针在地磁场的作用下沿南北取向</a:t>
            </a:r>
            <a:r>
              <a:rPr kumimoji="0" lang="en-US" altLang="zh-CN" b="1">
                <a:latin typeface="宋体" charset="-122"/>
              </a:rPr>
              <a:t>. </a:t>
            </a:r>
            <a:r>
              <a:rPr kumimoji="0" lang="zh-CN" altLang="en-US" b="1">
                <a:latin typeface="宋体" charset="-122"/>
              </a:rPr>
              <a:t>当导线中通有电流时</a:t>
            </a:r>
            <a:r>
              <a:rPr kumimoji="0" lang="en-US" altLang="zh-CN" b="1">
                <a:latin typeface="宋体" charset="-122"/>
              </a:rPr>
              <a:t>, </a:t>
            </a:r>
            <a:r>
              <a:rPr kumimoji="0" lang="zh-CN" altLang="en-US" b="1">
                <a:latin typeface="宋体" charset="-122"/>
              </a:rPr>
              <a:t>磁针就会发生偏转。上述实验表明，电流可以对磁铁施加作用力。</a:t>
            </a:r>
            <a:endParaRPr kumimoji="0" lang="zh-CN" altLang="en-US" sz="1800">
              <a:latin typeface="宋体" charset="-122"/>
            </a:endParaRPr>
          </a:p>
        </p:txBody>
      </p:sp>
      <p:sp>
        <p:nvSpPr>
          <p:cNvPr id="140291" name="Text Box 4"/>
          <p:cNvSpPr txBox="1">
            <a:spLocks noChangeArrowheads="1"/>
          </p:cNvSpPr>
          <p:nvPr/>
        </p:nvSpPr>
        <p:spPr bwMode="auto">
          <a:xfrm>
            <a:off x="1116013" y="549275"/>
            <a:ext cx="6840537" cy="822325"/>
          </a:xfrm>
          <a:prstGeom prst="rect">
            <a:avLst/>
          </a:prstGeom>
          <a:noFill/>
          <a:ln w="9525">
            <a:noFill/>
            <a:miter lim="800000"/>
          </a:ln>
        </p:spPr>
        <p:txBody>
          <a:bodyPr>
            <a:spAutoFit/>
          </a:bodyPr>
          <a:lstStyle/>
          <a:p>
            <a:pPr>
              <a:spcBef>
                <a:spcPct val="50000"/>
              </a:spcBef>
            </a:pPr>
            <a:r>
              <a:rPr kumimoji="0" lang="en-US" altLang="zh-CN" b="1">
                <a:latin typeface="Arial" panose="020B0604020202090204" pitchFamily="34" charset="0"/>
              </a:rPr>
              <a:t>       </a:t>
            </a:r>
            <a:r>
              <a:rPr kumimoji="0" lang="zh-CN" altLang="en-US" b="1">
                <a:latin typeface="Arial" panose="020B0604020202090204" pitchFamily="34" charset="0"/>
              </a:rPr>
              <a:t>大量实验证明磁铁和磁铁，磁铁和电流，以及电流和电流之间存在相互作用。</a:t>
            </a:r>
            <a:endParaRPr kumimoji="0" lang="zh-CN" altLang="en-US" b="1">
              <a:latin typeface="Arial" panose="020B060402020209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ChangeArrowheads="1"/>
          </p:cNvSpPr>
          <p:nvPr/>
        </p:nvSpPr>
        <p:spPr bwMode="auto">
          <a:xfrm>
            <a:off x="1042988" y="2997200"/>
            <a:ext cx="6985000" cy="2830513"/>
          </a:xfrm>
          <a:prstGeom prst="rect">
            <a:avLst/>
          </a:prstGeom>
          <a:noFill/>
          <a:ln w="9525">
            <a:noFill/>
            <a:miter lim="800000"/>
          </a:ln>
        </p:spPr>
        <p:txBody>
          <a:bodyPr>
            <a:spAutoFit/>
          </a:bodyPr>
          <a:lstStyle/>
          <a:p>
            <a:pPr>
              <a:lnSpc>
                <a:spcPct val="120000"/>
              </a:lnSpc>
            </a:pPr>
            <a:r>
              <a:rPr kumimoji="0" lang="en-US" altLang="zh-CN" b="1">
                <a:solidFill>
                  <a:srgbClr val="FF0000"/>
                </a:solidFill>
                <a:latin typeface="宋体" charset="-122"/>
              </a:rPr>
              <a:t>4.</a:t>
            </a:r>
            <a:r>
              <a:rPr kumimoji="0" lang="zh-CN" altLang="en-US" b="1">
                <a:solidFill>
                  <a:srgbClr val="FF0000"/>
                </a:solidFill>
                <a:latin typeface="宋体" charset="-122"/>
              </a:rPr>
              <a:t>电流对电流的作用力</a:t>
            </a:r>
            <a:endParaRPr kumimoji="0" lang="zh-CN" altLang="en-US" b="1">
              <a:solidFill>
                <a:srgbClr val="FF0000"/>
              </a:solidFill>
              <a:latin typeface="宋体" charset="-122"/>
            </a:endParaRPr>
          </a:p>
          <a:p>
            <a:pPr>
              <a:lnSpc>
                <a:spcPct val="120000"/>
              </a:lnSpc>
            </a:pPr>
            <a:r>
              <a:rPr kumimoji="0" lang="zh-CN" altLang="en-US" b="1">
                <a:latin typeface="宋体" charset="-122"/>
              </a:rPr>
              <a:t>    把两根细直导线平行的悬挂起来，当电流通过导线时，便可发现它们之间有相互作用。当电流方向相同时，它们相互吸引，当电流方向相反时，它们相互排斥。</a:t>
            </a:r>
            <a:endParaRPr kumimoji="0" lang="zh-CN" altLang="en-US" b="1">
              <a:latin typeface="宋体" charset="-122"/>
            </a:endParaRPr>
          </a:p>
          <a:p>
            <a:pPr>
              <a:spcBef>
                <a:spcPct val="50000"/>
              </a:spcBef>
            </a:pPr>
            <a:endParaRPr kumimoji="0" lang="en-US" altLang="zh-CN" b="1">
              <a:latin typeface="宋体" charset="-122"/>
            </a:endParaRPr>
          </a:p>
        </p:txBody>
      </p:sp>
      <p:sp>
        <p:nvSpPr>
          <p:cNvPr id="141314" name="Text Box 3"/>
          <p:cNvSpPr txBox="1">
            <a:spLocks noChangeArrowheads="1"/>
          </p:cNvSpPr>
          <p:nvPr/>
        </p:nvSpPr>
        <p:spPr bwMode="auto">
          <a:xfrm>
            <a:off x="1042988" y="908050"/>
            <a:ext cx="6789737" cy="1844675"/>
          </a:xfrm>
          <a:prstGeom prst="rect">
            <a:avLst/>
          </a:prstGeom>
          <a:noFill/>
          <a:ln w="9525">
            <a:noFill/>
            <a:miter lim="800000"/>
          </a:ln>
        </p:spPr>
        <p:txBody>
          <a:bodyPr>
            <a:spAutoFit/>
          </a:bodyPr>
          <a:lstStyle/>
          <a:p>
            <a:pPr>
              <a:lnSpc>
                <a:spcPct val="120000"/>
              </a:lnSpc>
            </a:pPr>
            <a:r>
              <a:rPr kumimoji="0" lang="en-US" altLang="zh-CN" b="1">
                <a:solidFill>
                  <a:srgbClr val="FF0000"/>
                </a:solidFill>
                <a:latin typeface="宋体" charset="-122"/>
              </a:rPr>
              <a:t>3.</a:t>
            </a:r>
            <a:r>
              <a:rPr kumimoji="0" lang="zh-CN" altLang="en-US" b="1">
                <a:solidFill>
                  <a:srgbClr val="FF0000"/>
                </a:solidFill>
                <a:latin typeface="宋体" charset="-122"/>
              </a:rPr>
              <a:t>磁铁对电流的作用力</a:t>
            </a:r>
            <a:endParaRPr kumimoji="0" lang="zh-CN" altLang="en-US" b="1">
              <a:solidFill>
                <a:srgbClr val="FF0000"/>
              </a:solidFill>
              <a:latin typeface="宋体" charset="-122"/>
            </a:endParaRPr>
          </a:p>
          <a:p>
            <a:pPr>
              <a:lnSpc>
                <a:spcPct val="120000"/>
              </a:lnSpc>
            </a:pPr>
            <a:r>
              <a:rPr kumimoji="0" lang="zh-CN" altLang="en-US" b="1">
                <a:latin typeface="宋体" charset="-122"/>
              </a:rPr>
              <a:t>    把一段水平直导线悬挂在马蹄形磁铁两极间，通电后，导线就会移动。这表明磁铁可以对载流导线施加作用力。</a:t>
            </a:r>
            <a:endParaRPr kumimoji="0" lang="zh-CN" altLang="en-US" b="1">
              <a:latin typeface="宋体"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ChangeArrowheads="1"/>
          </p:cNvSpPr>
          <p:nvPr/>
        </p:nvSpPr>
        <p:spPr bwMode="auto">
          <a:xfrm>
            <a:off x="1042988" y="692150"/>
            <a:ext cx="6913562" cy="4011613"/>
          </a:xfrm>
          <a:prstGeom prst="rect">
            <a:avLst/>
          </a:prstGeom>
          <a:noFill/>
          <a:ln w="9525">
            <a:noFill/>
            <a:miter lim="800000"/>
          </a:ln>
        </p:spPr>
        <p:txBody>
          <a:bodyPr>
            <a:spAutoFit/>
          </a:bodyPr>
          <a:lstStyle/>
          <a:p>
            <a:pPr>
              <a:spcBef>
                <a:spcPct val="50000"/>
              </a:spcBef>
            </a:pPr>
            <a:r>
              <a:rPr kumimoji="0" lang="en-US" altLang="zh-CN" sz="3200" b="1">
                <a:solidFill>
                  <a:schemeClr val="accent2"/>
                </a:solidFill>
                <a:latin typeface="宋体" charset="-122"/>
              </a:rPr>
              <a:t>2. </a:t>
            </a:r>
            <a:r>
              <a:rPr kumimoji="0" lang="zh-CN" altLang="en-US" sz="3200" b="1">
                <a:solidFill>
                  <a:schemeClr val="accent2"/>
                </a:solidFill>
                <a:latin typeface="宋体" charset="-122"/>
              </a:rPr>
              <a:t>磁场</a:t>
            </a:r>
            <a:endParaRPr kumimoji="0" lang="zh-CN" altLang="en-US" sz="3200" b="1">
              <a:solidFill>
                <a:schemeClr val="accent2"/>
              </a:solidFill>
              <a:latin typeface="宋体" charset="-122"/>
            </a:endParaRPr>
          </a:p>
          <a:p>
            <a:pPr algn="just">
              <a:lnSpc>
                <a:spcPct val="120000"/>
              </a:lnSpc>
              <a:spcBef>
                <a:spcPct val="50000"/>
              </a:spcBef>
            </a:pPr>
            <a:r>
              <a:rPr kumimoji="0" lang="zh-CN" altLang="en-US" b="1">
                <a:solidFill>
                  <a:srgbClr val="FF0000"/>
                </a:solidFill>
                <a:latin typeface="Arial" panose="020B0604020202090204" pitchFamily="34" charset="0"/>
              </a:rPr>
              <a:t>静止电荷之间的作用力</a:t>
            </a:r>
            <a:r>
              <a:rPr kumimoji="0" lang="zh-CN" altLang="en-US" b="1">
                <a:latin typeface="Arial" panose="020B0604020202090204" pitchFamily="34" charset="0"/>
              </a:rPr>
              <a:t>是通过电场来实现的，而电场的基本性质是对于任何置于其中的电荷施加力的作用。</a:t>
            </a:r>
            <a:endParaRPr kumimoji="0" lang="zh-CN" altLang="en-US" b="1">
              <a:latin typeface="Arial" panose="020B0604020202090204" pitchFamily="34" charset="0"/>
            </a:endParaRPr>
          </a:p>
          <a:p>
            <a:pPr algn="just">
              <a:lnSpc>
                <a:spcPct val="120000"/>
              </a:lnSpc>
              <a:spcBef>
                <a:spcPct val="50000"/>
              </a:spcBef>
            </a:pPr>
            <a:r>
              <a:rPr kumimoji="0" lang="zh-CN" altLang="en-US" b="1">
                <a:solidFill>
                  <a:srgbClr val="FF0000"/>
                </a:solidFill>
                <a:latin typeface="Arial" panose="020B0604020202090204" pitchFamily="34" charset="0"/>
              </a:rPr>
              <a:t>磁极和电流之间的相互作用</a:t>
            </a:r>
            <a:r>
              <a:rPr kumimoji="0" lang="zh-CN" altLang="en-US" b="1">
                <a:ea typeface="华文楷体" panose="02010600040101010101" pitchFamily="2" charset="-122"/>
              </a:rPr>
              <a:t>是</a:t>
            </a:r>
            <a:r>
              <a:rPr kumimoji="0" lang="zh-CN" altLang="en-US" b="1">
                <a:latin typeface="Arial" panose="020B0604020202090204" pitchFamily="34" charset="0"/>
              </a:rPr>
              <a:t>通过另外一种场</a:t>
            </a:r>
            <a:r>
              <a:rPr kumimoji="0" lang="en-US" altLang="zh-CN" b="1">
                <a:latin typeface="Arial" panose="020B0604020202090204" pitchFamily="34" charset="0"/>
              </a:rPr>
              <a:t>—</a:t>
            </a:r>
            <a:r>
              <a:rPr kumimoji="0" lang="zh-CN" altLang="en-US" b="1">
                <a:latin typeface="Arial" panose="020B0604020202090204" pitchFamily="34" charset="0"/>
              </a:rPr>
              <a:t>磁场来传递。磁极或电流在自己周围空间产生一个磁场，磁场对任何置于其中的其它磁极或电流将施加作用力。</a:t>
            </a:r>
            <a:endParaRPr kumimoji="0" lang="zh-CN" altLang="en-US" b="1">
              <a:latin typeface="Arial" panose="020B060402020209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DDDDDD"/>
        </a:solidFill>
        <a:effectLst/>
      </p:bgPr>
    </p:bg>
    <p:spTree>
      <p:nvGrpSpPr>
        <p:cNvPr id="1" name=""/>
        <p:cNvGrpSpPr/>
        <p:nvPr/>
      </p:nvGrpSpPr>
      <p:grpSpPr>
        <a:xfrm>
          <a:off x="0" y="0"/>
          <a:ext cx="0" cy="0"/>
          <a:chOff x="0" y="0"/>
          <a:chExt cx="0" cy="0"/>
        </a:xfrm>
      </p:grpSpPr>
      <p:grpSp>
        <p:nvGrpSpPr>
          <p:cNvPr id="2075" name="Group 27"/>
          <p:cNvGrpSpPr/>
          <p:nvPr/>
        </p:nvGrpSpPr>
        <p:grpSpPr bwMode="auto">
          <a:xfrm>
            <a:off x="1976438" y="2058988"/>
            <a:ext cx="5124450" cy="1468437"/>
            <a:chOff x="1284" y="1512"/>
            <a:chExt cx="3228" cy="925"/>
          </a:xfrm>
        </p:grpSpPr>
        <p:grpSp>
          <p:nvGrpSpPr>
            <p:cNvPr id="2107" name="Group 21"/>
            <p:cNvGrpSpPr/>
            <p:nvPr/>
          </p:nvGrpSpPr>
          <p:grpSpPr bwMode="auto">
            <a:xfrm>
              <a:off x="2332" y="1512"/>
              <a:ext cx="1022" cy="395"/>
              <a:chOff x="281" y="2101"/>
              <a:chExt cx="1022" cy="395"/>
            </a:xfrm>
          </p:grpSpPr>
          <p:sp>
            <p:nvSpPr>
              <p:cNvPr id="2110" name="Rectangle 20"/>
              <p:cNvSpPr>
                <a:spLocks noChangeArrowheads="1"/>
              </p:cNvSpPr>
              <p:nvPr/>
            </p:nvSpPr>
            <p:spPr bwMode="auto">
              <a:xfrm>
                <a:off x="288" y="2112"/>
                <a:ext cx="1008" cy="384"/>
              </a:xfrm>
              <a:prstGeom prst="rect">
                <a:avLst/>
              </a:prstGeom>
              <a:gradFill rotWithShape="0">
                <a:gsLst>
                  <a:gs pos="0">
                    <a:srgbClr val="FFCC99"/>
                  </a:gs>
                  <a:gs pos="100000">
                    <a:srgbClr val="FFFFFF"/>
                  </a:gs>
                </a:gsLst>
                <a:lin ang="5400000" scaled="1"/>
              </a:gradFill>
              <a:ln w="9525">
                <a:noFill/>
                <a:miter lim="800000"/>
              </a:ln>
            </p:spPr>
            <p:txBody>
              <a:bodyPr wrap="none" anchor="ctr"/>
              <a:lstStyle/>
              <a:p>
                <a:endParaRPr lang="zh-CN" altLang="en-US">
                  <a:ea typeface="黑体" pitchFamily="2" charset="-122"/>
                </a:endParaRPr>
              </a:p>
            </p:txBody>
          </p:sp>
          <p:graphicFrame>
            <p:nvGraphicFramePr>
              <p:cNvPr id="2096" name="Object 48"/>
              <p:cNvGraphicFramePr>
                <a:graphicFrameLocks noChangeAspect="1"/>
              </p:cNvGraphicFramePr>
              <p:nvPr/>
            </p:nvGraphicFramePr>
            <p:xfrm>
              <a:off x="281" y="2101"/>
              <a:ext cx="1022" cy="299"/>
            </p:xfrm>
            <a:graphic>
              <a:graphicData uri="http://schemas.openxmlformats.org/presentationml/2006/ole">
                <mc:AlternateContent xmlns:mc="http://schemas.openxmlformats.org/markup-compatibility/2006">
                  <mc:Choice xmlns:v="urn:schemas-microsoft-com:vml" Requires="v">
                    <p:oleObj spid="_x0000_s8193" name="公式" r:id="rId1" imgW="22860000" imgH="6400800" progId="Equation.3">
                      <p:embed/>
                    </p:oleObj>
                  </mc:Choice>
                  <mc:Fallback>
                    <p:oleObj name="公式" r:id="rId1" imgW="22860000" imgH="6400800" progId="Equation.3">
                      <p:embed/>
                      <p:pic>
                        <p:nvPicPr>
                          <p:cNvPr id="0" name="图片 8192"/>
                          <p:cNvPicPr>
                            <a:picLocks noChangeAspect="1"/>
                          </p:cNvPicPr>
                          <p:nvPr/>
                        </p:nvPicPr>
                        <p:blipFill>
                          <a:blip r:embed="rId2"/>
                          <a:stretch>
                            <a:fillRect/>
                          </a:stretch>
                        </p:blipFill>
                        <p:spPr>
                          <a:xfrm>
                            <a:off x="281" y="2101"/>
                            <a:ext cx="1022" cy="299"/>
                          </a:xfrm>
                          <a:prstGeom prst="rect">
                            <a:avLst/>
                          </a:prstGeom>
                          <a:noFill/>
                          <a:ln w="9525">
                            <a:noFill/>
                          </a:ln>
                        </p:spPr>
                      </p:pic>
                    </p:oleObj>
                  </mc:Fallback>
                </mc:AlternateContent>
              </a:graphicData>
            </a:graphic>
          </p:graphicFrame>
        </p:grpSp>
        <p:graphicFrame>
          <p:nvGraphicFramePr>
            <p:cNvPr id="2097" name="Object 49" descr="白色大理石"/>
            <p:cNvGraphicFramePr>
              <a:graphicFrameLocks noChangeAspect="1"/>
            </p:cNvGraphicFramePr>
            <p:nvPr/>
          </p:nvGraphicFramePr>
          <p:xfrm>
            <a:off x="1284" y="1704"/>
            <a:ext cx="492" cy="733"/>
          </p:xfrm>
          <a:graphic>
            <a:graphicData uri="http://schemas.openxmlformats.org/presentationml/2006/ole">
              <mc:AlternateContent xmlns:mc="http://schemas.openxmlformats.org/markup-compatibility/2006">
                <mc:Choice xmlns:v="urn:schemas-microsoft-com:vml" Requires="v">
                  <p:oleObj spid="_x0000_s8194" name="公式" r:id="rId3" imgW="11887200" imgH="17678400" progId="Equation.3">
                    <p:embed/>
                  </p:oleObj>
                </mc:Choice>
                <mc:Fallback>
                  <p:oleObj name="公式" r:id="rId3" imgW="11887200" imgH="17678400" progId="Equation.3">
                    <p:embed/>
                    <p:pic>
                      <p:nvPicPr>
                        <p:cNvPr id="0" name="图片 8193"/>
                        <p:cNvPicPr>
                          <a:picLocks noChangeAspect="1"/>
                        </p:cNvPicPr>
                        <p:nvPr/>
                      </p:nvPicPr>
                      <p:blipFill>
                        <a:blip r:embed="rId4"/>
                        <a:stretch>
                          <a:fillRect/>
                        </a:stretch>
                      </p:blipFill>
                      <p:spPr>
                        <a:xfrm>
                          <a:off x="1284" y="1704"/>
                          <a:ext cx="492" cy="733"/>
                        </a:xfrm>
                        <a:prstGeom prst="rect">
                          <a:avLst/>
                        </a:prstGeom>
                        <a:blipFill rotWithShape="0">
                          <a:blip r:embed="rId5"/>
                        </a:blipFill>
                        <a:ln w="9525" cap="flat" cmpd="sng">
                          <a:solidFill>
                            <a:srgbClr val="3333CC"/>
                          </a:solidFill>
                          <a:prstDash val="solid"/>
                          <a:miter/>
                          <a:headEnd type="none" w="med" len="med"/>
                          <a:tailEnd type="none" w="med" len="med"/>
                        </a:ln>
                      </p:spPr>
                    </p:pic>
                  </p:oleObj>
                </mc:Fallback>
              </mc:AlternateContent>
            </a:graphicData>
          </a:graphic>
        </p:graphicFrame>
        <p:graphicFrame>
          <p:nvGraphicFramePr>
            <p:cNvPr id="2098" name="Object 50" descr="粉色砂纸"/>
            <p:cNvGraphicFramePr>
              <a:graphicFrameLocks noChangeAspect="1"/>
            </p:cNvGraphicFramePr>
            <p:nvPr/>
          </p:nvGraphicFramePr>
          <p:xfrm>
            <a:off x="2664" y="1968"/>
            <a:ext cx="492" cy="264"/>
          </p:xfrm>
          <a:graphic>
            <a:graphicData uri="http://schemas.openxmlformats.org/presentationml/2006/ole">
              <mc:AlternateContent xmlns:mc="http://schemas.openxmlformats.org/markup-compatibility/2006">
                <mc:Choice xmlns:v="urn:schemas-microsoft-com:vml" Requires="v">
                  <p:oleObj spid="_x0000_s8195" name="公式" r:id="rId6" imgW="11887200" imgH="6400800" progId="Equation.3">
                    <p:embed/>
                  </p:oleObj>
                </mc:Choice>
                <mc:Fallback>
                  <p:oleObj name="公式" r:id="rId6" imgW="11887200" imgH="6400800" progId="Equation.3">
                    <p:embed/>
                    <p:pic>
                      <p:nvPicPr>
                        <p:cNvPr id="0" name="图片 8194"/>
                        <p:cNvPicPr>
                          <a:picLocks noChangeAspect="1"/>
                        </p:cNvPicPr>
                        <p:nvPr/>
                      </p:nvPicPr>
                      <p:blipFill>
                        <a:blip r:embed="rId7"/>
                        <a:stretch>
                          <a:fillRect/>
                        </a:stretch>
                      </p:blipFill>
                      <p:spPr>
                        <a:xfrm>
                          <a:off x="2664" y="1968"/>
                          <a:ext cx="492" cy="264"/>
                        </a:xfrm>
                        <a:prstGeom prst="rect">
                          <a:avLst/>
                        </a:prstGeom>
                        <a:blipFill rotWithShape="0">
                          <a:blip r:embed="rId8"/>
                        </a:blipFill>
                        <a:ln w="9525" cap="flat" cmpd="sng">
                          <a:solidFill>
                            <a:srgbClr val="FFFF00"/>
                          </a:solidFill>
                          <a:prstDash val="solid"/>
                          <a:miter/>
                          <a:headEnd type="none" w="med" len="med"/>
                          <a:tailEnd type="none" w="med" len="med"/>
                        </a:ln>
                      </p:spPr>
                    </p:pic>
                  </p:oleObj>
                </mc:Fallback>
              </mc:AlternateContent>
            </a:graphicData>
          </a:graphic>
        </p:graphicFrame>
        <p:graphicFrame>
          <p:nvGraphicFramePr>
            <p:cNvPr id="2099" name="Object 51" descr="白色大理石"/>
            <p:cNvGraphicFramePr>
              <a:graphicFrameLocks noChangeAspect="1"/>
            </p:cNvGraphicFramePr>
            <p:nvPr/>
          </p:nvGraphicFramePr>
          <p:xfrm>
            <a:off x="4020" y="1704"/>
            <a:ext cx="492" cy="733"/>
          </p:xfrm>
          <a:graphic>
            <a:graphicData uri="http://schemas.openxmlformats.org/presentationml/2006/ole">
              <mc:AlternateContent xmlns:mc="http://schemas.openxmlformats.org/markup-compatibility/2006">
                <mc:Choice xmlns:v="urn:schemas-microsoft-com:vml" Requires="v">
                  <p:oleObj spid="_x0000_s8196" name="公式" r:id="rId9" imgW="11887200" imgH="17678400" progId="Equation.3">
                    <p:embed/>
                  </p:oleObj>
                </mc:Choice>
                <mc:Fallback>
                  <p:oleObj name="公式" r:id="rId9" imgW="11887200" imgH="17678400" progId="Equation.3">
                    <p:embed/>
                    <p:pic>
                      <p:nvPicPr>
                        <p:cNvPr id="0" name="图片 8195"/>
                        <p:cNvPicPr>
                          <a:picLocks noChangeAspect="1"/>
                        </p:cNvPicPr>
                        <p:nvPr/>
                      </p:nvPicPr>
                      <p:blipFill>
                        <a:blip r:embed="rId4"/>
                        <a:stretch>
                          <a:fillRect/>
                        </a:stretch>
                      </p:blipFill>
                      <p:spPr>
                        <a:xfrm>
                          <a:off x="4020" y="1704"/>
                          <a:ext cx="492" cy="733"/>
                        </a:xfrm>
                        <a:prstGeom prst="rect">
                          <a:avLst/>
                        </a:prstGeom>
                        <a:blipFill rotWithShape="0">
                          <a:blip r:embed="rId5"/>
                        </a:blipFill>
                        <a:ln w="9525" cap="flat" cmpd="sng">
                          <a:solidFill>
                            <a:srgbClr val="3333CC"/>
                          </a:solidFill>
                          <a:prstDash val="solid"/>
                          <a:miter/>
                          <a:headEnd type="none" w="med" len="med"/>
                          <a:tailEnd type="none" w="med" len="med"/>
                        </a:ln>
                      </p:spPr>
                    </p:pic>
                  </p:oleObj>
                </mc:Fallback>
              </mc:AlternateContent>
            </a:graphicData>
          </a:graphic>
        </p:graphicFrame>
        <p:sp>
          <p:nvSpPr>
            <p:cNvPr id="2108" name="Line 18"/>
            <p:cNvSpPr>
              <a:spLocks noChangeShapeType="1"/>
            </p:cNvSpPr>
            <p:nvPr/>
          </p:nvSpPr>
          <p:spPr bwMode="auto">
            <a:xfrm>
              <a:off x="1812" y="2088"/>
              <a:ext cx="816" cy="0"/>
            </a:xfrm>
            <a:prstGeom prst="line">
              <a:avLst/>
            </a:prstGeom>
            <a:noFill/>
            <a:ln w="38100">
              <a:solidFill>
                <a:srgbClr val="FF00FF"/>
              </a:solidFill>
              <a:round/>
              <a:headEnd type="triangle" w="sm" len="lg"/>
              <a:tailEnd type="triangle" w="sm" len="lg"/>
            </a:ln>
          </p:spPr>
          <p:txBody>
            <a:bodyPr wrap="none" anchor="ctr"/>
            <a:lstStyle/>
            <a:p>
              <a:endParaRPr lang="zh-CN" altLang="en-US"/>
            </a:p>
          </p:txBody>
        </p:sp>
        <p:sp>
          <p:nvSpPr>
            <p:cNvPr id="2109" name="Line 19"/>
            <p:cNvSpPr>
              <a:spLocks noChangeShapeType="1"/>
            </p:cNvSpPr>
            <p:nvPr/>
          </p:nvSpPr>
          <p:spPr bwMode="auto">
            <a:xfrm>
              <a:off x="3156" y="2088"/>
              <a:ext cx="816" cy="0"/>
            </a:xfrm>
            <a:prstGeom prst="line">
              <a:avLst/>
            </a:prstGeom>
            <a:noFill/>
            <a:ln w="38100">
              <a:solidFill>
                <a:srgbClr val="FF00FF"/>
              </a:solidFill>
              <a:round/>
              <a:headEnd type="triangle" w="sm" len="lg"/>
              <a:tailEnd type="triangle" w="sm" len="lg"/>
            </a:ln>
          </p:spPr>
          <p:txBody>
            <a:bodyPr wrap="none" anchor="ctr"/>
            <a:lstStyle/>
            <a:p>
              <a:endParaRPr lang="zh-CN" altLang="en-US"/>
            </a:p>
          </p:txBody>
        </p:sp>
      </p:grpSp>
      <p:graphicFrame>
        <p:nvGraphicFramePr>
          <p:cNvPr id="2071" name="Object 52"/>
          <p:cNvGraphicFramePr>
            <a:graphicFrameLocks noChangeAspect="1"/>
          </p:cNvGraphicFramePr>
          <p:nvPr/>
        </p:nvGraphicFramePr>
        <p:xfrm>
          <a:off x="503238" y="4859338"/>
          <a:ext cx="3657600" cy="398462"/>
        </p:xfrm>
        <a:graphic>
          <a:graphicData uri="http://schemas.openxmlformats.org/presentationml/2006/ole">
            <mc:AlternateContent xmlns:mc="http://schemas.openxmlformats.org/markup-compatibility/2006">
              <mc:Choice xmlns:v="urn:schemas-microsoft-com:vml" Requires="v">
                <p:oleObj spid="_x0000_s8197" name="公式" r:id="rId10" imgW="58521600" imgH="6400800" progId="Equation.3">
                  <p:embed/>
                </p:oleObj>
              </mc:Choice>
              <mc:Fallback>
                <p:oleObj name="公式" r:id="rId10" imgW="58521600" imgH="6400800" progId="Equation.3">
                  <p:embed/>
                  <p:pic>
                    <p:nvPicPr>
                      <p:cNvPr id="0" name="图片 8196"/>
                      <p:cNvPicPr>
                        <a:picLocks noChangeAspect="1"/>
                      </p:cNvPicPr>
                      <p:nvPr/>
                    </p:nvPicPr>
                    <p:blipFill>
                      <a:blip r:embed="rId11"/>
                      <a:stretch>
                        <a:fillRect/>
                      </a:stretch>
                    </p:blipFill>
                    <p:spPr>
                      <a:xfrm>
                        <a:off x="503238" y="4859338"/>
                        <a:ext cx="3657600" cy="398462"/>
                      </a:xfrm>
                      <a:prstGeom prst="rect">
                        <a:avLst/>
                      </a:prstGeom>
                      <a:noFill/>
                      <a:ln w="9525">
                        <a:noFill/>
                      </a:ln>
                    </p:spPr>
                  </p:pic>
                </p:oleObj>
              </mc:Fallback>
            </mc:AlternateContent>
          </a:graphicData>
        </a:graphic>
      </p:graphicFrame>
      <p:graphicFrame>
        <p:nvGraphicFramePr>
          <p:cNvPr id="2072" name="Object 53"/>
          <p:cNvGraphicFramePr>
            <a:graphicFrameLocks noChangeAspect="1"/>
          </p:cNvGraphicFramePr>
          <p:nvPr/>
        </p:nvGraphicFramePr>
        <p:xfrm>
          <a:off x="457200" y="5308600"/>
          <a:ext cx="8153400" cy="977900"/>
        </p:xfrm>
        <a:graphic>
          <a:graphicData uri="http://schemas.openxmlformats.org/presentationml/2006/ole">
            <mc:AlternateContent xmlns:mc="http://schemas.openxmlformats.org/markup-compatibility/2006">
              <mc:Choice xmlns:v="urn:schemas-microsoft-com:vml" Requires="v">
                <p:oleObj spid="_x0000_s8198" name="公式" r:id="rId12" imgW="86258400" imgH="10363200" progId="Equation.3">
                  <p:embed/>
                </p:oleObj>
              </mc:Choice>
              <mc:Fallback>
                <p:oleObj name="公式" r:id="rId12" imgW="86258400" imgH="10363200" progId="Equation.3">
                  <p:embed/>
                  <p:pic>
                    <p:nvPicPr>
                      <p:cNvPr id="0" name="图片 8197"/>
                      <p:cNvPicPr>
                        <a:picLocks noChangeAspect="1"/>
                      </p:cNvPicPr>
                      <p:nvPr/>
                    </p:nvPicPr>
                    <p:blipFill>
                      <a:blip r:embed="rId13"/>
                      <a:stretch>
                        <a:fillRect/>
                      </a:stretch>
                    </p:blipFill>
                    <p:spPr>
                      <a:xfrm>
                        <a:off x="457200" y="5308600"/>
                        <a:ext cx="8153400" cy="977900"/>
                      </a:xfrm>
                      <a:prstGeom prst="rect">
                        <a:avLst/>
                      </a:prstGeom>
                      <a:noFill/>
                      <a:ln w="9525">
                        <a:noFill/>
                      </a:ln>
                    </p:spPr>
                  </p:pic>
                </p:oleObj>
              </mc:Fallback>
            </mc:AlternateContent>
          </a:graphicData>
        </a:graphic>
      </p:graphicFrame>
      <p:sp>
        <p:nvSpPr>
          <p:cNvPr id="2074" name="AutoShape 26">
            <a:hlinkClick r:id="" action="ppaction://hlinkshowjump?jump=nextslide" highlightClick="1"/>
          </p:cNvPr>
          <p:cNvSpPr>
            <a:spLocks noChangeArrowheads="1"/>
          </p:cNvSpPr>
          <p:nvPr/>
        </p:nvSpPr>
        <p:spPr bwMode="auto">
          <a:xfrm>
            <a:off x="5497513" y="5775325"/>
            <a:ext cx="381000" cy="457200"/>
          </a:xfrm>
          <a:prstGeom prst="actionButtonForwardNext">
            <a:avLst/>
          </a:prstGeom>
          <a:solidFill>
            <a:srgbClr val="DA2238"/>
          </a:solidFill>
          <a:ln w="12700" cap="sq">
            <a:solidFill>
              <a:srgbClr val="FFFF00"/>
            </a:solidFill>
            <a:miter lim="800000"/>
            <a:headEnd type="none" w="sm" len="sm"/>
            <a:tailEnd type="none" w="sm" len="sm"/>
          </a:ln>
        </p:spPr>
        <p:txBody>
          <a:bodyPr wrap="none" anchor="ctr"/>
          <a:lstStyle/>
          <a:p>
            <a:pPr algn="ctr"/>
            <a:endParaRPr lang="zh-CN" altLang="zh-CN">
              <a:ea typeface="华文楷体" panose="02010600040101010101" pitchFamily="2" charset="-122"/>
            </a:endParaRPr>
          </a:p>
        </p:txBody>
      </p:sp>
      <p:sp>
        <p:nvSpPr>
          <p:cNvPr id="2105" name="Rectangle 34"/>
          <p:cNvSpPr>
            <a:spLocks noChangeArrowheads="1"/>
          </p:cNvSpPr>
          <p:nvPr/>
        </p:nvSpPr>
        <p:spPr bwMode="auto">
          <a:xfrm>
            <a:off x="509588" y="508000"/>
            <a:ext cx="8137525" cy="968375"/>
          </a:xfrm>
          <a:prstGeom prst="rect">
            <a:avLst/>
          </a:prstGeom>
          <a:noFill/>
          <a:ln w="9525">
            <a:noFill/>
            <a:miter lim="800000"/>
          </a:ln>
        </p:spPr>
        <p:txBody>
          <a:bodyPr>
            <a:spAutoFit/>
          </a:bodyPr>
          <a:lstStyle/>
          <a:p>
            <a:pPr>
              <a:lnSpc>
                <a:spcPct val="120000"/>
              </a:lnSpc>
              <a:spcBef>
                <a:spcPct val="50000"/>
              </a:spcBef>
            </a:pPr>
            <a:r>
              <a:rPr kumimoji="0" lang="zh-CN" altLang="en-US" b="1">
                <a:ea typeface="华文楷体" panose="02010600040101010101" pitchFamily="2" charset="-122"/>
              </a:rPr>
              <a:t>用磁场的观点我们就可以把磁铁和磁铁，磁铁和电流，以及电流和电流之间的相互作用的各个实验统一起来了。</a:t>
            </a:r>
            <a:endParaRPr kumimoji="0" lang="zh-CN" altLang="en-US" b="1">
              <a:ea typeface="华文楷体" panose="02010600040101010101" pitchFamily="2" charset="-122"/>
            </a:endParaRPr>
          </a:p>
        </p:txBody>
      </p:sp>
      <p:sp>
        <p:nvSpPr>
          <p:cNvPr id="2106" name="Text Box 35"/>
          <p:cNvSpPr txBox="1">
            <a:spLocks noChangeArrowheads="1"/>
          </p:cNvSpPr>
          <p:nvPr/>
        </p:nvSpPr>
        <p:spPr bwMode="auto">
          <a:xfrm>
            <a:off x="1025525" y="3924300"/>
            <a:ext cx="2012950" cy="641350"/>
          </a:xfrm>
          <a:prstGeom prst="rect">
            <a:avLst/>
          </a:prstGeom>
          <a:solidFill>
            <a:srgbClr val="FFFF00"/>
          </a:solidFill>
          <a:ln w="9525">
            <a:noFill/>
            <a:miter lim="800000"/>
          </a:ln>
        </p:spPr>
        <p:txBody>
          <a:bodyPr wrap="none">
            <a:spAutoFit/>
          </a:bodyPr>
          <a:lstStyle/>
          <a:p>
            <a:r>
              <a:rPr lang="zh-CN" altLang="en-US" sz="3600">
                <a:solidFill>
                  <a:schemeClr val="accent2"/>
                </a:solidFill>
                <a:ea typeface="隶书" pitchFamily="49" charset="-122"/>
              </a:rPr>
              <a:t>微观本质</a:t>
            </a:r>
            <a:endParaRPr lang="zh-CN" altLang="en-US" sz="3600">
              <a:solidFill>
                <a:schemeClr val="accent2"/>
              </a:solidFill>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75"/>
                                        </p:tgtEl>
                                        <p:attrNameLst>
                                          <p:attrName>style.visibility</p:attrName>
                                        </p:attrNameLst>
                                      </p:cBhvr>
                                      <p:to>
                                        <p:strVal val="visible"/>
                                      </p:to>
                                    </p:set>
                                    <p:animEffect transition="in" filter="wipe(left)">
                                      <p:cBhvr>
                                        <p:cTn id="7" dur="500"/>
                                        <p:tgtEl>
                                          <p:spTgt spid="207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71"/>
                                        </p:tgtEl>
                                        <p:attrNameLst>
                                          <p:attrName>style.visibility</p:attrName>
                                        </p:attrNameLst>
                                      </p:cBhvr>
                                      <p:to>
                                        <p:strVal val="visible"/>
                                      </p:to>
                                    </p:set>
                                    <p:animEffect transition="in" filter="wipe(left)">
                                      <p:cBhvr>
                                        <p:cTn id="11" dur="500"/>
                                        <p:tgtEl>
                                          <p:spTgt spid="207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72"/>
                                        </p:tgtEl>
                                        <p:attrNameLst>
                                          <p:attrName>style.visibility</p:attrName>
                                        </p:attrNameLst>
                                      </p:cBhvr>
                                      <p:to>
                                        <p:strVal val="visible"/>
                                      </p:to>
                                    </p:set>
                                    <p:animEffect transition="in" filter="wipe(left)">
                                      <p:cBhvr>
                                        <p:cTn id="16" dur="500"/>
                                        <p:tgtEl>
                                          <p:spTgt spid="2072"/>
                                        </p:tgtEl>
                                      </p:cBhvr>
                                    </p:animEffect>
                                  </p:childTnLst>
                                </p:cTn>
                              </p:par>
                            </p:childTnLst>
                          </p:cTn>
                        </p:par>
                        <p:par>
                          <p:cTn id="17" fill="hold">
                            <p:stCondLst>
                              <p:cond delay="500"/>
                            </p:stCondLst>
                            <p:childTnLst>
                              <p:par>
                                <p:cTn id="18" presetID="12" presetClass="entr" presetSubtype="2" fill="hold" grpId="0" nodeType="afterEffect">
                                  <p:stCondLst>
                                    <p:cond delay="0"/>
                                  </p:stCondLst>
                                  <p:childTnLst>
                                    <p:set>
                                      <p:cBhvr>
                                        <p:cTn id="19" dur="1" fill="hold">
                                          <p:stCondLst>
                                            <p:cond delay="0"/>
                                          </p:stCondLst>
                                        </p:cTn>
                                        <p:tgtEl>
                                          <p:spTgt spid="2074"/>
                                        </p:tgtEl>
                                        <p:attrNameLst>
                                          <p:attrName>style.visibility</p:attrName>
                                        </p:attrNameLst>
                                      </p:cBhvr>
                                      <p:to>
                                        <p:strVal val="visible"/>
                                      </p:to>
                                    </p:set>
                                    <p:animEffect transition="in" filter="slide(fromRight)">
                                      <p:cBhvr>
                                        <p:cTn id="20" dur="500"/>
                                        <p:tgtEl>
                                          <p:spTgt spid="2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sz="half" idx="4294967295"/>
          </p:nvPr>
        </p:nvSpPr>
        <p:spPr>
          <a:xfrm>
            <a:off x="274638" y="349250"/>
            <a:ext cx="8150225" cy="2068513"/>
          </a:xfrm>
        </p:spPr>
        <p:txBody>
          <a:bodyPr/>
          <a:lstStyle/>
          <a:p>
            <a:pPr eaLnBrk="1" hangingPunct="1">
              <a:buFontTx/>
              <a:buNone/>
            </a:pPr>
            <a:r>
              <a:rPr lang="en-US" altLang="zh-CN" sz="3800" b="1" smtClean="0">
                <a:solidFill>
                  <a:schemeClr val="bg1"/>
                </a:solidFill>
              </a:rPr>
              <a:t>  </a:t>
            </a:r>
            <a:r>
              <a:rPr lang="zh-CN" altLang="en-US" sz="2600" b="1" smtClean="0"/>
              <a:t>安培提出了这样一个假说：组成磁铁的最小单元（磁分子）就是环形电流，如果这些分子环流定向地排列起来宏观上就会显示出</a:t>
            </a:r>
            <a:r>
              <a:rPr lang="en-US" altLang="zh-CN" sz="2600" b="1" smtClean="0"/>
              <a:t>N</a:t>
            </a:r>
            <a:r>
              <a:rPr lang="zh-CN" altLang="en-US" sz="2600" b="1" smtClean="0"/>
              <a:t>、</a:t>
            </a:r>
            <a:r>
              <a:rPr lang="en-US" altLang="zh-CN" sz="2600" b="1" smtClean="0"/>
              <a:t>S</a:t>
            </a:r>
            <a:r>
              <a:rPr lang="zh-CN" altLang="en-US" sz="2600" b="1" smtClean="0"/>
              <a:t>极来，这就是</a:t>
            </a:r>
            <a:r>
              <a:rPr lang="zh-CN" altLang="en-US" sz="2600" b="1" smtClean="0">
                <a:solidFill>
                  <a:srgbClr val="FF0000"/>
                </a:solidFill>
              </a:rPr>
              <a:t>安培分子环流假说。</a:t>
            </a:r>
            <a:r>
              <a:rPr lang="zh-CN" altLang="en-US" sz="2600" b="1" smtClean="0">
                <a:solidFill>
                  <a:schemeClr val="bg1"/>
                </a:solidFill>
              </a:rPr>
              <a:t>   </a:t>
            </a:r>
            <a:endParaRPr lang="zh-CN" altLang="en-US" sz="2600" b="1" smtClean="0">
              <a:solidFill>
                <a:schemeClr val="bg1"/>
              </a:solidFill>
            </a:endParaRPr>
          </a:p>
        </p:txBody>
      </p:sp>
      <p:pic>
        <p:nvPicPr>
          <p:cNvPr id="143363" name="Picture 3" descr="sao044"/>
          <p:cNvPicPr>
            <a:picLocks noChangeAspect="1" noChangeArrowheads="1"/>
          </p:cNvPicPr>
          <p:nvPr/>
        </p:nvPicPr>
        <p:blipFill>
          <a:blip r:embed="rId1">
            <a:clrChange>
              <a:clrFrom>
                <a:srgbClr val="FFFFFF"/>
              </a:clrFrom>
              <a:clrTo>
                <a:srgbClr val="FFFFFF">
                  <a:alpha val="0"/>
                </a:srgbClr>
              </a:clrTo>
            </a:clrChange>
          </a:blip>
          <a:srcRect b="29808"/>
          <a:stretch>
            <a:fillRect/>
          </a:stretch>
        </p:blipFill>
        <p:spPr bwMode="auto">
          <a:xfrm>
            <a:off x="957263" y="2112963"/>
            <a:ext cx="7272337" cy="2627312"/>
          </a:xfrm>
          <a:prstGeom prst="rect">
            <a:avLst/>
          </a:prstGeom>
          <a:noFill/>
          <a:ln w="9525">
            <a:noFill/>
            <a:miter lim="800000"/>
            <a:headEnd/>
            <a:tailEnd/>
          </a:ln>
        </p:spPr>
      </p:pic>
      <p:sp>
        <p:nvSpPr>
          <p:cNvPr id="143370" name="Rectangle 10"/>
          <p:cNvSpPr>
            <a:spLocks noChangeArrowheads="1"/>
          </p:cNvSpPr>
          <p:nvPr/>
        </p:nvSpPr>
        <p:spPr bwMode="auto">
          <a:xfrm>
            <a:off x="854075" y="5327650"/>
            <a:ext cx="7278688" cy="838200"/>
          </a:xfrm>
          <a:prstGeom prst="rect">
            <a:avLst/>
          </a:prstGeom>
          <a:noFill/>
          <a:ln w="9525">
            <a:noFill/>
            <a:miter lim="800000"/>
          </a:ln>
        </p:spPr>
        <p:txBody>
          <a:bodyPr lIns="0" rIns="0" bIns="0" anchor="b">
            <a:spAutoFit/>
          </a:bodyPr>
          <a:lstStyle/>
          <a:p>
            <a:r>
              <a:rPr kumimoji="0" lang="zh-CN" altLang="en-US" sz="2800" b="1">
                <a:latin typeface="Calibri" pitchFamily="34" charset="0"/>
              </a:rPr>
              <a:t>产生</a:t>
            </a:r>
            <a:r>
              <a:rPr kumimoji="0" lang="zh-CN" altLang="en-US" sz="2800" b="1">
                <a:solidFill>
                  <a:srgbClr val="FF0000"/>
                </a:solidFill>
                <a:latin typeface="Calibri" pitchFamily="34" charset="0"/>
              </a:rPr>
              <a:t>磁现象根源</a:t>
            </a:r>
            <a:r>
              <a:rPr kumimoji="0" lang="zh-CN" altLang="en-US" sz="2800" b="1">
                <a:latin typeface="Calibri" pitchFamily="34" charset="0"/>
              </a:rPr>
              <a:t>只有一个：电荷的运动。</a:t>
            </a:r>
            <a:endParaRPr kumimoji="0" lang="zh-CN" altLang="en-US" sz="2800" b="1">
              <a:latin typeface="Calibri" pitchFamily="34" charset="0"/>
            </a:endParaRPr>
          </a:p>
          <a:p>
            <a:endParaRPr kumimoji="0" lang="en-US" altLang="zh-CN" b="1">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43362">
                                            <p:txEl>
                                              <p:pRg st="0" end="0"/>
                                            </p:txEl>
                                          </p:spTgt>
                                        </p:tgtEl>
                                        <p:attrNameLst>
                                          <p:attrName>style.visibility</p:attrName>
                                        </p:attrNameLst>
                                      </p:cBhvr>
                                      <p:to>
                                        <p:strVal val="visible"/>
                                      </p:to>
                                    </p:set>
                                    <p:animEffect transition="in" filter="diamond(in)">
                                      <p:cBhvr>
                                        <p:cTn id="7" dur="2000"/>
                                        <p:tgtEl>
                                          <p:spTgt spid="143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43363"/>
                                        </p:tgtEl>
                                        <p:attrNameLst>
                                          <p:attrName>style.visibility</p:attrName>
                                        </p:attrNameLst>
                                      </p:cBhvr>
                                      <p:to>
                                        <p:strVal val="visible"/>
                                      </p:to>
                                    </p:set>
                                    <p:animEffect transition="in" filter="diamond(in)">
                                      <p:cBhvr>
                                        <p:cTn id="12" dur="2000"/>
                                        <p:tgtEl>
                                          <p:spTgt spid="1433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70"/>
                                        </p:tgtEl>
                                        <p:attrNameLst>
                                          <p:attrName>style.visibility</p:attrName>
                                        </p:attrNameLst>
                                      </p:cBhvr>
                                      <p:to>
                                        <p:strVal val="visible"/>
                                      </p:to>
                                    </p:set>
                                    <p:animEffect transition="in" filter="blinds(horizontal)">
                                      <p:cBhvr>
                                        <p:cTn id="17" dur="500"/>
                                        <p:tgtEl>
                                          <p:spTgt spid="143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build="p"/>
      <p:bldP spid="1433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90" name="Rectangle 10"/>
          <p:cNvSpPr>
            <a:spLocks noChangeArrowheads="1"/>
          </p:cNvSpPr>
          <p:nvPr/>
        </p:nvSpPr>
        <p:spPr bwMode="auto">
          <a:xfrm>
            <a:off x="1185863" y="482600"/>
            <a:ext cx="7278687" cy="776288"/>
          </a:xfrm>
          <a:prstGeom prst="rect">
            <a:avLst/>
          </a:prstGeom>
          <a:noFill/>
          <a:ln w="9525">
            <a:noFill/>
            <a:miter lim="800000"/>
          </a:ln>
        </p:spPr>
        <p:txBody>
          <a:bodyPr lIns="0" rIns="0" bIns="0" anchor="b">
            <a:spAutoFit/>
          </a:bodyPr>
          <a:lstStyle/>
          <a:p>
            <a:r>
              <a:rPr kumimoji="0" lang="zh-CN" altLang="en-US" b="1">
                <a:latin typeface="Calibri" pitchFamily="34" charset="0"/>
              </a:rPr>
              <a:t>磁力的作用实际上就是电荷之间的相互作用，这种作用是通过磁场来传递，用图式表示则有：</a:t>
            </a:r>
            <a:endParaRPr kumimoji="0" lang="zh-CN" altLang="en-US" b="1">
              <a:latin typeface="Calibri" pitchFamily="34" charset="0"/>
            </a:endParaRPr>
          </a:p>
        </p:txBody>
      </p:sp>
      <p:grpSp>
        <p:nvGrpSpPr>
          <p:cNvPr id="148491" name="Group 11"/>
          <p:cNvGrpSpPr/>
          <p:nvPr/>
        </p:nvGrpSpPr>
        <p:grpSpPr bwMode="auto">
          <a:xfrm>
            <a:off x="1144588" y="1470025"/>
            <a:ext cx="6705600" cy="706438"/>
            <a:chOff x="1008" y="2774"/>
            <a:chExt cx="4224" cy="445"/>
          </a:xfrm>
        </p:grpSpPr>
        <p:graphicFrame>
          <p:nvGraphicFramePr>
            <p:cNvPr id="148515" name="Object 35" descr="白色大理石"/>
            <p:cNvGraphicFramePr>
              <a:graphicFrameLocks noChangeAspect="1"/>
            </p:cNvGraphicFramePr>
            <p:nvPr/>
          </p:nvGraphicFramePr>
          <p:xfrm>
            <a:off x="1008" y="2936"/>
            <a:ext cx="949" cy="264"/>
          </p:xfrm>
          <a:graphic>
            <a:graphicData uri="http://schemas.openxmlformats.org/presentationml/2006/ole">
              <mc:AlternateContent xmlns:mc="http://schemas.openxmlformats.org/markup-compatibility/2006">
                <mc:Choice xmlns:v="urn:schemas-microsoft-com:vml" Requires="v">
                  <p:oleObj spid="_x0000_s9217" name="公式" r:id="rId1" imgW="22860000" imgH="6400800" progId="Equation.3">
                    <p:embed/>
                  </p:oleObj>
                </mc:Choice>
                <mc:Fallback>
                  <p:oleObj name="公式" r:id="rId1" imgW="22860000" imgH="6400800" progId="Equation.3">
                    <p:embed/>
                    <p:pic>
                      <p:nvPicPr>
                        <p:cNvPr id="0" name="图片 9216"/>
                        <p:cNvPicPr>
                          <a:picLocks noChangeAspect="1"/>
                        </p:cNvPicPr>
                        <p:nvPr/>
                      </p:nvPicPr>
                      <p:blipFill>
                        <a:blip r:embed="rId2"/>
                        <a:stretch>
                          <a:fillRect/>
                        </a:stretch>
                      </p:blipFill>
                      <p:spPr>
                        <a:xfrm>
                          <a:off x="1008" y="2936"/>
                          <a:ext cx="949" cy="264"/>
                        </a:xfrm>
                        <a:prstGeom prst="rect">
                          <a:avLst/>
                        </a:prstGeom>
                        <a:blipFill rotWithShape="0">
                          <a:blip r:embed="rId3"/>
                        </a:blipFill>
                        <a:ln w="9525" cap="flat" cmpd="sng">
                          <a:solidFill>
                            <a:srgbClr val="3333CC"/>
                          </a:solidFill>
                          <a:prstDash val="solid"/>
                          <a:miter/>
                          <a:headEnd type="none" w="med" len="med"/>
                          <a:tailEnd type="none" w="med" len="med"/>
                        </a:ln>
                      </p:spPr>
                    </p:pic>
                  </p:oleObj>
                </mc:Fallback>
              </mc:AlternateContent>
            </a:graphicData>
          </a:graphic>
        </p:graphicFrame>
        <p:graphicFrame>
          <p:nvGraphicFramePr>
            <p:cNvPr id="148516" name="Object 36" descr="粉色砂纸"/>
            <p:cNvGraphicFramePr>
              <a:graphicFrameLocks noChangeAspect="1"/>
            </p:cNvGraphicFramePr>
            <p:nvPr/>
          </p:nvGraphicFramePr>
          <p:xfrm>
            <a:off x="2832" y="2774"/>
            <a:ext cx="492" cy="264"/>
          </p:xfrm>
          <a:graphic>
            <a:graphicData uri="http://schemas.openxmlformats.org/presentationml/2006/ole">
              <mc:AlternateContent xmlns:mc="http://schemas.openxmlformats.org/markup-compatibility/2006">
                <mc:Choice xmlns:v="urn:schemas-microsoft-com:vml" Requires="v">
                  <p:oleObj spid="_x0000_s9218" name="公式" r:id="rId4" imgW="11887200" imgH="6400800" progId="Equation.3">
                    <p:embed/>
                  </p:oleObj>
                </mc:Choice>
                <mc:Fallback>
                  <p:oleObj name="公式" r:id="rId4" imgW="11887200" imgH="6400800" progId="Equation.3">
                    <p:embed/>
                    <p:pic>
                      <p:nvPicPr>
                        <p:cNvPr id="0" name="图片 9217"/>
                        <p:cNvPicPr>
                          <a:picLocks noChangeAspect="1"/>
                        </p:cNvPicPr>
                        <p:nvPr/>
                      </p:nvPicPr>
                      <p:blipFill>
                        <a:blip r:embed="rId5"/>
                        <a:stretch>
                          <a:fillRect/>
                        </a:stretch>
                      </p:blipFill>
                      <p:spPr>
                        <a:xfrm>
                          <a:off x="2832" y="2774"/>
                          <a:ext cx="492" cy="264"/>
                        </a:xfrm>
                        <a:prstGeom prst="rect">
                          <a:avLst/>
                        </a:prstGeom>
                        <a:blipFill rotWithShape="0">
                          <a:blip r:embed="rId6"/>
                        </a:blipFill>
                        <a:ln w="9525" cap="flat" cmpd="sng">
                          <a:solidFill>
                            <a:srgbClr val="FFFF00"/>
                          </a:solidFill>
                          <a:prstDash val="solid"/>
                          <a:miter/>
                          <a:headEnd type="none" w="med" len="med"/>
                          <a:tailEnd type="none" w="med" len="med"/>
                        </a:ln>
                      </p:spPr>
                    </p:pic>
                  </p:oleObj>
                </mc:Fallback>
              </mc:AlternateContent>
            </a:graphicData>
          </a:graphic>
        </p:graphicFrame>
        <p:sp>
          <p:nvSpPr>
            <p:cNvPr id="148530" name="Line 14"/>
            <p:cNvSpPr>
              <a:spLocks noChangeShapeType="1"/>
            </p:cNvSpPr>
            <p:nvPr/>
          </p:nvSpPr>
          <p:spPr bwMode="auto">
            <a:xfrm>
              <a:off x="1956" y="3086"/>
              <a:ext cx="816" cy="0"/>
            </a:xfrm>
            <a:prstGeom prst="line">
              <a:avLst/>
            </a:prstGeom>
            <a:noFill/>
            <a:ln w="38100">
              <a:solidFill>
                <a:srgbClr val="FF00FF"/>
              </a:solidFill>
              <a:round/>
              <a:headEnd type="triangle" w="sm" len="lg"/>
              <a:tailEnd type="triangle" w="sm" len="lg"/>
            </a:ln>
          </p:spPr>
          <p:txBody>
            <a:bodyPr wrap="none" anchor="ctr"/>
            <a:lstStyle/>
            <a:p>
              <a:endParaRPr lang="zh-CN" altLang="en-US"/>
            </a:p>
          </p:txBody>
        </p:sp>
        <p:sp>
          <p:nvSpPr>
            <p:cNvPr id="148531" name="Line 15"/>
            <p:cNvSpPr>
              <a:spLocks noChangeShapeType="1"/>
            </p:cNvSpPr>
            <p:nvPr/>
          </p:nvSpPr>
          <p:spPr bwMode="auto">
            <a:xfrm>
              <a:off x="3300" y="3086"/>
              <a:ext cx="816" cy="0"/>
            </a:xfrm>
            <a:prstGeom prst="line">
              <a:avLst/>
            </a:prstGeom>
            <a:noFill/>
            <a:ln w="38100">
              <a:solidFill>
                <a:srgbClr val="FF00FF"/>
              </a:solidFill>
              <a:round/>
              <a:headEnd type="triangle" w="sm" len="lg"/>
              <a:tailEnd type="triangle" w="sm" len="lg"/>
            </a:ln>
          </p:spPr>
          <p:txBody>
            <a:bodyPr wrap="none" anchor="ctr"/>
            <a:lstStyle/>
            <a:p>
              <a:endParaRPr lang="zh-CN" altLang="en-US"/>
            </a:p>
          </p:txBody>
        </p:sp>
        <p:graphicFrame>
          <p:nvGraphicFramePr>
            <p:cNvPr id="148517" name="Object 37" descr="白色大理石"/>
            <p:cNvGraphicFramePr>
              <a:graphicFrameLocks noChangeAspect="1"/>
            </p:cNvGraphicFramePr>
            <p:nvPr/>
          </p:nvGraphicFramePr>
          <p:xfrm>
            <a:off x="4187" y="2928"/>
            <a:ext cx="1045" cy="291"/>
          </p:xfrm>
          <a:graphic>
            <a:graphicData uri="http://schemas.openxmlformats.org/presentationml/2006/ole">
              <mc:AlternateContent xmlns:mc="http://schemas.openxmlformats.org/markup-compatibility/2006">
                <mc:Choice xmlns:v="urn:schemas-microsoft-com:vml" Requires="v">
                  <p:oleObj spid="_x0000_s9219" name="公式" r:id="rId7" imgW="22860000" imgH="6400800" progId="Equation.3">
                    <p:embed/>
                  </p:oleObj>
                </mc:Choice>
                <mc:Fallback>
                  <p:oleObj name="公式" r:id="rId7" imgW="22860000" imgH="6400800" progId="Equation.3">
                    <p:embed/>
                    <p:pic>
                      <p:nvPicPr>
                        <p:cNvPr id="0" name="图片 9218"/>
                        <p:cNvPicPr>
                          <a:picLocks noChangeAspect="1"/>
                        </p:cNvPicPr>
                        <p:nvPr/>
                      </p:nvPicPr>
                      <p:blipFill>
                        <a:blip r:embed="rId2"/>
                        <a:stretch>
                          <a:fillRect/>
                        </a:stretch>
                      </p:blipFill>
                      <p:spPr>
                        <a:xfrm>
                          <a:off x="4187" y="2928"/>
                          <a:ext cx="1045" cy="291"/>
                        </a:xfrm>
                        <a:prstGeom prst="rect">
                          <a:avLst/>
                        </a:prstGeom>
                        <a:blipFill rotWithShape="0">
                          <a:blip r:embed="rId3"/>
                        </a:blipFill>
                        <a:ln w="9525" cap="flat" cmpd="sng">
                          <a:solidFill>
                            <a:srgbClr val="3333CC"/>
                          </a:solidFill>
                          <a:prstDash val="solid"/>
                          <a:miter/>
                          <a:headEnd type="none" w="med" len="med"/>
                          <a:tailEnd type="none" w="med" len="med"/>
                        </a:ln>
                      </p:spPr>
                    </p:pic>
                  </p:oleObj>
                </mc:Fallback>
              </mc:AlternateContent>
            </a:graphicData>
          </a:graphic>
        </p:graphicFrame>
      </p:grpSp>
      <p:graphicFrame>
        <p:nvGraphicFramePr>
          <p:cNvPr id="148497" name="Object 38" descr="粉色砂纸"/>
          <p:cNvGraphicFramePr>
            <a:graphicFrameLocks noChangeAspect="1"/>
          </p:cNvGraphicFramePr>
          <p:nvPr/>
        </p:nvGraphicFramePr>
        <p:xfrm>
          <a:off x="4033838" y="2060575"/>
          <a:ext cx="741362" cy="454025"/>
        </p:xfrm>
        <a:graphic>
          <a:graphicData uri="http://schemas.openxmlformats.org/presentationml/2006/ole">
            <mc:AlternateContent xmlns:mc="http://schemas.openxmlformats.org/markup-compatibility/2006">
              <mc:Choice xmlns:v="urn:schemas-microsoft-com:vml" Requires="v">
                <p:oleObj spid="_x0000_s9220" name="Equation" r:id="rId8" imgW="7924800" imgH="4876800" progId="Equation.3">
                  <p:embed/>
                </p:oleObj>
              </mc:Choice>
              <mc:Fallback>
                <p:oleObj name="Equation" r:id="rId8" imgW="7924800" imgH="4876800" progId="Equation.3">
                  <p:embed/>
                  <p:pic>
                    <p:nvPicPr>
                      <p:cNvPr id="0" name="图片 9219"/>
                      <p:cNvPicPr>
                        <a:picLocks noChangeAspect="1"/>
                      </p:cNvPicPr>
                      <p:nvPr/>
                    </p:nvPicPr>
                    <p:blipFill>
                      <a:blip r:embed="rId9"/>
                      <a:stretch>
                        <a:fillRect/>
                      </a:stretch>
                    </p:blipFill>
                    <p:spPr>
                      <a:xfrm>
                        <a:off x="4033838" y="2060575"/>
                        <a:ext cx="741362" cy="454025"/>
                      </a:xfrm>
                      <a:prstGeom prst="rect">
                        <a:avLst/>
                      </a:prstGeom>
                      <a:blipFill rotWithShape="0">
                        <a:blip r:embed="rId6"/>
                      </a:blipFill>
                      <a:ln w="9525" cap="flat" cmpd="sng">
                        <a:solidFill>
                          <a:srgbClr val="FFFF00"/>
                        </a:solidFill>
                        <a:prstDash val="solid"/>
                        <a:miter/>
                        <a:headEnd type="none" w="med" len="med"/>
                        <a:tailEnd type="none" w="med" len="med"/>
                      </a:ln>
                    </p:spPr>
                  </p:pic>
                </p:oleObj>
              </mc:Fallback>
            </mc:AlternateContent>
          </a:graphicData>
        </a:graphic>
      </p:graphicFrame>
      <p:grpSp>
        <p:nvGrpSpPr>
          <p:cNvPr id="148498" name="Group 18"/>
          <p:cNvGrpSpPr/>
          <p:nvPr/>
        </p:nvGrpSpPr>
        <p:grpSpPr bwMode="auto">
          <a:xfrm>
            <a:off x="2360613" y="2847975"/>
            <a:ext cx="3695700" cy="457200"/>
            <a:chOff x="1080" y="1104"/>
            <a:chExt cx="2328" cy="288"/>
          </a:xfrm>
        </p:grpSpPr>
        <p:grpSp>
          <p:nvGrpSpPr>
            <p:cNvPr id="148523" name="Group 19"/>
            <p:cNvGrpSpPr/>
            <p:nvPr/>
          </p:nvGrpSpPr>
          <p:grpSpPr bwMode="auto">
            <a:xfrm>
              <a:off x="1080" y="1104"/>
              <a:ext cx="2328" cy="288"/>
              <a:chOff x="648" y="1728"/>
              <a:chExt cx="2328" cy="288"/>
            </a:xfrm>
          </p:grpSpPr>
          <p:sp>
            <p:nvSpPr>
              <p:cNvPr id="148525" name="WordArt 20"/>
              <p:cNvSpPr>
                <a:spLocks noChangeArrowheads="1" noChangeShapeType="1" noTextEdit="1"/>
              </p:cNvSpPr>
              <p:nvPr/>
            </p:nvSpPr>
            <p:spPr bwMode="auto">
              <a:xfrm>
                <a:off x="2520" y="1746"/>
                <a:ext cx="456" cy="222"/>
              </a:xfrm>
              <a:prstGeom prst="rect">
                <a:avLst/>
              </a:prstGeom>
            </p:spPr>
            <p:txBody>
              <a:bodyPr wrap="none" fromWordArt="1">
                <a:prstTxWarp prst="textPlain">
                  <a:avLst>
                    <a:gd name="adj" fmla="val 50000"/>
                  </a:avLst>
                </a:prstTxWarp>
              </a:bodyPr>
              <a:lstStyle/>
              <a:p>
                <a:pPr algn="ctr"/>
                <a:r>
                  <a:rPr lang="zh-CN" altLang="en-US" sz="2800" kern="10">
                    <a:ln w="9525">
                      <a:solidFill>
                        <a:schemeClr val="tx1"/>
                      </a:solidFill>
                      <a:round/>
                    </a:ln>
                    <a:latin typeface="黑体"/>
                    <a:ea typeface="黑体"/>
                  </a:rPr>
                  <a:t>电荷</a:t>
                </a:r>
                <a:endParaRPr lang="zh-CN" altLang="en-US" sz="2800" kern="10">
                  <a:ln w="9525">
                    <a:solidFill>
                      <a:schemeClr val="tx1"/>
                    </a:solidFill>
                    <a:round/>
                  </a:ln>
                  <a:latin typeface="黑体"/>
                  <a:ea typeface="黑体"/>
                </a:endParaRPr>
              </a:p>
            </p:txBody>
          </p:sp>
          <p:sp>
            <p:nvSpPr>
              <p:cNvPr id="148526" name="WordArt 21"/>
              <p:cNvSpPr>
                <a:spLocks noChangeArrowheads="1" noChangeShapeType="1" noTextEdit="1"/>
              </p:cNvSpPr>
              <p:nvPr/>
            </p:nvSpPr>
            <p:spPr bwMode="auto">
              <a:xfrm>
                <a:off x="648" y="1728"/>
                <a:ext cx="456" cy="222"/>
              </a:xfrm>
              <a:prstGeom prst="rect">
                <a:avLst/>
              </a:prstGeom>
            </p:spPr>
            <p:txBody>
              <a:bodyPr wrap="none" fromWordArt="1">
                <a:prstTxWarp prst="textPlain">
                  <a:avLst>
                    <a:gd name="adj" fmla="val 50000"/>
                  </a:avLst>
                </a:prstTxWarp>
              </a:bodyPr>
              <a:lstStyle/>
              <a:p>
                <a:pPr algn="ctr"/>
                <a:r>
                  <a:rPr lang="zh-CN" altLang="en-US" sz="2800" kern="10">
                    <a:ln w="9525">
                      <a:solidFill>
                        <a:schemeClr val="tx1"/>
                      </a:solidFill>
                      <a:round/>
                    </a:ln>
                    <a:latin typeface="黑体"/>
                    <a:ea typeface="黑体"/>
                  </a:rPr>
                  <a:t>电荷</a:t>
                </a:r>
                <a:endParaRPr lang="zh-CN" altLang="en-US" sz="2800" kern="10">
                  <a:ln w="9525">
                    <a:solidFill>
                      <a:schemeClr val="tx1"/>
                    </a:solidFill>
                    <a:round/>
                  </a:ln>
                  <a:latin typeface="黑体"/>
                  <a:ea typeface="黑体"/>
                </a:endParaRPr>
              </a:p>
            </p:txBody>
          </p:sp>
          <p:sp>
            <p:nvSpPr>
              <p:cNvPr id="148527" name="Rectangle 22"/>
              <p:cNvSpPr>
                <a:spLocks noChangeArrowheads="1"/>
              </p:cNvSpPr>
              <p:nvPr/>
            </p:nvSpPr>
            <p:spPr bwMode="auto">
              <a:xfrm>
                <a:off x="1536" y="1728"/>
                <a:ext cx="528" cy="288"/>
              </a:xfrm>
              <a:prstGeom prst="rect">
                <a:avLst/>
              </a:prstGeom>
              <a:noFill/>
              <a:ln w="9525">
                <a:solidFill>
                  <a:srgbClr val="FF6600"/>
                </a:solidFill>
                <a:miter lim="800000"/>
              </a:ln>
            </p:spPr>
            <p:txBody>
              <a:bodyPr wrap="none" anchor="ctr"/>
              <a:lstStyle/>
              <a:p>
                <a:endParaRPr lang="zh-CN" altLang="en-US">
                  <a:ea typeface="黑体" pitchFamily="2" charset="-122"/>
                </a:endParaRPr>
              </a:p>
            </p:txBody>
          </p:sp>
          <p:sp>
            <p:nvSpPr>
              <p:cNvPr id="148528" name="Line 23"/>
              <p:cNvSpPr>
                <a:spLocks noChangeShapeType="1"/>
              </p:cNvSpPr>
              <p:nvPr/>
            </p:nvSpPr>
            <p:spPr bwMode="auto">
              <a:xfrm>
                <a:off x="2064" y="1872"/>
                <a:ext cx="432" cy="0"/>
              </a:xfrm>
              <a:prstGeom prst="line">
                <a:avLst/>
              </a:prstGeom>
              <a:noFill/>
              <a:ln w="9525">
                <a:solidFill>
                  <a:srgbClr val="FF6600"/>
                </a:solidFill>
                <a:round/>
                <a:headEnd type="arrow" w="med" len="med"/>
                <a:tailEnd type="arrow" w="med" len="med"/>
              </a:ln>
            </p:spPr>
            <p:txBody>
              <a:bodyPr wrap="none" anchor="ctr"/>
              <a:lstStyle/>
              <a:p>
                <a:endParaRPr lang="zh-CN" altLang="en-US"/>
              </a:p>
            </p:txBody>
          </p:sp>
          <p:sp>
            <p:nvSpPr>
              <p:cNvPr id="148529" name="Line 24"/>
              <p:cNvSpPr>
                <a:spLocks noChangeShapeType="1"/>
              </p:cNvSpPr>
              <p:nvPr/>
            </p:nvSpPr>
            <p:spPr bwMode="auto">
              <a:xfrm>
                <a:off x="1104" y="1872"/>
                <a:ext cx="432" cy="0"/>
              </a:xfrm>
              <a:prstGeom prst="line">
                <a:avLst/>
              </a:prstGeom>
              <a:noFill/>
              <a:ln w="9525">
                <a:solidFill>
                  <a:srgbClr val="FF6600"/>
                </a:solidFill>
                <a:round/>
                <a:headEnd type="arrow" w="med" len="med"/>
                <a:tailEnd type="arrow" w="med" len="med"/>
              </a:ln>
            </p:spPr>
            <p:txBody>
              <a:bodyPr wrap="none" anchor="ctr"/>
              <a:lstStyle/>
              <a:p>
                <a:endParaRPr lang="zh-CN" altLang="en-US"/>
              </a:p>
            </p:txBody>
          </p:sp>
        </p:grpSp>
        <p:sp>
          <p:nvSpPr>
            <p:cNvPr id="148524" name="WordArt 25"/>
            <p:cNvSpPr>
              <a:spLocks noChangeArrowheads="1" noChangeShapeType="1" noTextEdit="1"/>
            </p:cNvSpPr>
            <p:nvPr/>
          </p:nvSpPr>
          <p:spPr bwMode="auto">
            <a:xfrm>
              <a:off x="2016" y="1122"/>
              <a:ext cx="456" cy="222"/>
            </a:xfrm>
            <a:prstGeom prst="rect">
              <a:avLst/>
            </a:prstGeom>
          </p:spPr>
          <p:txBody>
            <a:bodyPr wrap="none" fromWordArt="1">
              <a:prstTxWarp prst="textPlain">
                <a:avLst>
                  <a:gd name="adj" fmla="val 50000"/>
                </a:avLst>
              </a:prstTxWarp>
            </a:bodyPr>
            <a:lstStyle/>
            <a:p>
              <a:pPr algn="ctr"/>
              <a:r>
                <a:rPr lang="zh-CN" altLang="en-US" sz="2800" kern="10">
                  <a:ln w="9525">
                    <a:solidFill>
                      <a:srgbClr val="000080"/>
                    </a:solidFill>
                    <a:round/>
                  </a:ln>
                  <a:solidFill>
                    <a:srgbClr val="000080"/>
                  </a:solidFill>
                  <a:latin typeface="黑体"/>
                  <a:ea typeface="黑体"/>
                </a:rPr>
                <a:t>电场</a:t>
              </a:r>
              <a:endParaRPr lang="zh-CN" altLang="en-US" sz="2800" kern="10">
                <a:ln w="9525">
                  <a:solidFill>
                    <a:srgbClr val="000080"/>
                  </a:solidFill>
                  <a:round/>
                </a:ln>
                <a:solidFill>
                  <a:srgbClr val="000080"/>
                </a:solidFill>
                <a:latin typeface="黑体"/>
                <a:ea typeface="黑体"/>
              </a:endParaRPr>
            </a:p>
          </p:txBody>
        </p:sp>
      </p:grpSp>
      <p:sp>
        <p:nvSpPr>
          <p:cNvPr id="148522" name="Text Box 26"/>
          <p:cNvSpPr txBox="1">
            <a:spLocks noChangeArrowheads="1"/>
          </p:cNvSpPr>
          <p:nvPr/>
        </p:nvSpPr>
        <p:spPr bwMode="auto">
          <a:xfrm>
            <a:off x="330200" y="3422650"/>
            <a:ext cx="8605838" cy="3689350"/>
          </a:xfrm>
          <a:prstGeom prst="rect">
            <a:avLst/>
          </a:prstGeom>
          <a:noFill/>
          <a:ln w="9525">
            <a:noFill/>
            <a:miter lim="800000"/>
          </a:ln>
        </p:spPr>
        <p:txBody>
          <a:bodyPr>
            <a:spAutoFit/>
          </a:bodyPr>
          <a:lstStyle/>
          <a:p>
            <a:pPr lvl="1"/>
            <a:r>
              <a:rPr lang="zh-CN" altLang="en-US" sz="3200" b="1">
                <a:solidFill>
                  <a:srgbClr val="FF0000"/>
                </a:solidFill>
                <a:ea typeface="华文楷体" panose="02010600040101010101" pitchFamily="2" charset="-122"/>
              </a:rPr>
              <a:t>磁场 </a:t>
            </a:r>
            <a:r>
              <a:rPr lang="zh-CN" altLang="en-US" sz="3200" b="1">
                <a:solidFill>
                  <a:srgbClr val="000066"/>
                </a:solidFill>
                <a:ea typeface="华文楷体" panose="02010600040101010101" pitchFamily="2" charset="-122"/>
              </a:rPr>
              <a:t>   </a:t>
            </a:r>
            <a:r>
              <a:rPr lang="zh-CN" altLang="en-US" sz="2800" b="1">
                <a:ea typeface="华文楷体" panose="02010600040101010101" pitchFamily="2" charset="-122"/>
              </a:rPr>
              <a:t>运动电荷或电流周围存在的场</a:t>
            </a:r>
            <a:endParaRPr lang="zh-CN" altLang="en-US" sz="2800" b="1">
              <a:ea typeface="华文楷体" panose="02010600040101010101" pitchFamily="2" charset="-122"/>
            </a:endParaRPr>
          </a:p>
          <a:p>
            <a:pPr lvl="1"/>
            <a:endParaRPr lang="zh-CN" altLang="en-US" sz="2800" b="1">
              <a:ea typeface="华文楷体" panose="02010600040101010101" pitchFamily="2" charset="-122"/>
            </a:endParaRPr>
          </a:p>
          <a:p>
            <a:pPr lvl="1"/>
            <a:r>
              <a:rPr lang="zh-CN" altLang="en-US" sz="3200" b="1">
                <a:solidFill>
                  <a:srgbClr val="FF0000"/>
                </a:solidFill>
                <a:ea typeface="华文楷体" panose="02010600040101010101" pitchFamily="2" charset="-122"/>
              </a:rPr>
              <a:t>磁力</a:t>
            </a:r>
            <a:r>
              <a:rPr lang="zh-CN" altLang="en-US" sz="3200">
                <a:solidFill>
                  <a:srgbClr val="000066"/>
                </a:solidFill>
                <a:ea typeface="华文楷体" panose="02010600040101010101" pitchFamily="2" charset="-122"/>
              </a:rPr>
              <a:t>   </a:t>
            </a:r>
            <a:r>
              <a:rPr lang="zh-CN" altLang="en-US" sz="2800" b="1">
                <a:ea typeface="华文楷体" panose="02010600040101010101" pitchFamily="2" charset="-122"/>
              </a:rPr>
              <a:t>运动电荷或电流之间的相互作用力</a:t>
            </a:r>
            <a:endParaRPr lang="zh-CN" altLang="en-US" sz="2800" b="1">
              <a:ea typeface="华文楷体" panose="02010600040101010101" pitchFamily="2" charset="-122"/>
            </a:endParaRPr>
          </a:p>
          <a:p>
            <a:pPr lvl="1"/>
            <a:endParaRPr lang="zh-CN" altLang="en-US" sz="2800" b="1">
              <a:ea typeface="华文楷体" panose="02010600040101010101" pitchFamily="2" charset="-122"/>
            </a:endParaRPr>
          </a:p>
          <a:p>
            <a:r>
              <a:rPr lang="zh-CN" altLang="en-US">
                <a:solidFill>
                  <a:srgbClr val="FF0000"/>
                </a:solidFill>
                <a:ea typeface="华文楷体" panose="02010600040101010101" pitchFamily="2" charset="-122"/>
              </a:rPr>
              <a:t>  </a:t>
            </a:r>
            <a:r>
              <a:rPr lang="zh-CN" altLang="en-US" sz="3200" b="1">
                <a:solidFill>
                  <a:srgbClr val="FF0000"/>
                </a:solidFill>
                <a:ea typeface="华文楷体" panose="02010600040101010101" pitchFamily="2" charset="-122"/>
              </a:rPr>
              <a:t>磁场性质</a:t>
            </a:r>
            <a:r>
              <a:rPr lang="zh-CN" altLang="en-US" sz="3200" b="1">
                <a:ea typeface="华文楷体" panose="02010600040101010101" pitchFamily="2" charset="-122"/>
              </a:rPr>
              <a:t>：</a:t>
            </a:r>
            <a:r>
              <a:rPr lang="zh-CN" altLang="en-US" sz="2800" b="1">
                <a:ea typeface="华文楷体" panose="02010600040101010101" pitchFamily="2" charset="-122"/>
              </a:rPr>
              <a:t>磁场对处于场中的载流导体有磁力作用，载流导体在磁场中运动时，磁场的作用力会对它做功</a:t>
            </a:r>
            <a:endParaRPr lang="zh-CN" altLang="en-US" sz="2800" b="1">
              <a:ea typeface="华文楷体" panose="02010600040101010101" pitchFamily="2" charset="-122"/>
            </a:endParaRPr>
          </a:p>
          <a:p>
            <a:endParaRPr lang="en-US" altLang="zh-CN" sz="2800" b="1">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90"/>
                                        </p:tgtEl>
                                        <p:attrNameLst>
                                          <p:attrName>style.visibility</p:attrName>
                                        </p:attrNameLst>
                                      </p:cBhvr>
                                      <p:to>
                                        <p:strVal val="visible"/>
                                      </p:to>
                                    </p:set>
                                    <p:animEffect transition="in" filter="blinds(horizontal)">
                                      <p:cBhvr>
                                        <p:cTn id="7" dur="500"/>
                                        <p:tgtEl>
                                          <p:spTgt spid="1484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8491"/>
                                        </p:tgtEl>
                                        <p:attrNameLst>
                                          <p:attrName>style.visibility</p:attrName>
                                        </p:attrNameLst>
                                      </p:cBhvr>
                                      <p:to>
                                        <p:strVal val="visible"/>
                                      </p:to>
                                    </p:set>
                                    <p:animEffect transition="in" filter="blinds(horizontal)">
                                      <p:cBhvr>
                                        <p:cTn id="12" dur="500"/>
                                        <p:tgtEl>
                                          <p:spTgt spid="1484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8497"/>
                                        </p:tgtEl>
                                        <p:attrNameLst>
                                          <p:attrName>style.visibility</p:attrName>
                                        </p:attrNameLst>
                                      </p:cBhvr>
                                      <p:to>
                                        <p:strVal val="visible"/>
                                      </p:to>
                                    </p:set>
                                    <p:animEffect transition="in" filter="blinds(horizontal)">
                                      <p:cBhvr>
                                        <p:cTn id="17" dur="500"/>
                                        <p:tgtEl>
                                          <p:spTgt spid="14849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48498"/>
                                        </p:tgtEl>
                                        <p:attrNameLst>
                                          <p:attrName>style.visibility</p:attrName>
                                        </p:attrNameLst>
                                      </p:cBhvr>
                                      <p:to>
                                        <p:strVal val="visible"/>
                                      </p:to>
                                    </p:set>
                                    <p:anim calcmode="lin" valueType="num">
                                      <p:cBhvr additive="base">
                                        <p:cTn id="22" dur="500" fill="hold"/>
                                        <p:tgtEl>
                                          <p:spTgt spid="148498"/>
                                        </p:tgtEl>
                                        <p:attrNameLst>
                                          <p:attrName>ppt_x</p:attrName>
                                        </p:attrNameLst>
                                      </p:cBhvr>
                                      <p:tavLst>
                                        <p:tav tm="0">
                                          <p:val>
                                            <p:strVal val="#ppt_x"/>
                                          </p:val>
                                        </p:tav>
                                        <p:tav tm="100000">
                                          <p:val>
                                            <p:strVal val="#ppt_x"/>
                                          </p:val>
                                        </p:tav>
                                      </p:tavLst>
                                    </p:anim>
                                    <p:anim calcmode="lin" valueType="num">
                                      <p:cBhvr additive="base">
                                        <p:cTn id="23" dur="500" fill="hold"/>
                                        <p:tgtEl>
                                          <p:spTgt spid="1484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9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Group 2"/>
          <p:cNvGrpSpPr/>
          <p:nvPr/>
        </p:nvGrpSpPr>
        <p:grpSpPr bwMode="auto">
          <a:xfrm>
            <a:off x="738188" y="1185863"/>
            <a:ext cx="3810000" cy="3352800"/>
            <a:chOff x="336" y="1872"/>
            <a:chExt cx="2400" cy="2112"/>
          </a:xfrm>
        </p:grpSpPr>
        <p:sp>
          <p:nvSpPr>
            <p:cNvPr id="115809" name="Rectangle 3"/>
            <p:cNvSpPr>
              <a:spLocks noChangeArrowheads="1"/>
            </p:cNvSpPr>
            <p:nvPr/>
          </p:nvSpPr>
          <p:spPr bwMode="auto">
            <a:xfrm>
              <a:off x="336" y="1872"/>
              <a:ext cx="2400" cy="2112"/>
            </a:xfrm>
            <a:prstGeom prst="rect">
              <a:avLst/>
            </a:prstGeom>
            <a:solidFill>
              <a:schemeClr val="bg1"/>
            </a:solidFill>
            <a:ln w="9525">
              <a:solidFill>
                <a:schemeClr val="tx1"/>
              </a:solidFill>
              <a:miter lim="800000"/>
            </a:ln>
          </p:spPr>
          <p:txBody>
            <a:bodyPr wrap="none" anchor="ctr"/>
            <a:lstStyle/>
            <a:p>
              <a:endParaRPr lang="zh-CN" altLang="en-US">
                <a:ea typeface="黑体" pitchFamily="2" charset="-122"/>
              </a:endParaRPr>
            </a:p>
          </p:txBody>
        </p:sp>
        <p:grpSp>
          <p:nvGrpSpPr>
            <p:cNvPr id="115810" name="Group 4"/>
            <p:cNvGrpSpPr/>
            <p:nvPr/>
          </p:nvGrpSpPr>
          <p:grpSpPr bwMode="auto">
            <a:xfrm>
              <a:off x="432" y="2016"/>
              <a:ext cx="2173" cy="1890"/>
              <a:chOff x="384" y="1776"/>
              <a:chExt cx="2173" cy="1890"/>
            </a:xfrm>
          </p:grpSpPr>
          <p:sp>
            <p:nvSpPr>
              <p:cNvPr id="115811" name="Line 5"/>
              <p:cNvSpPr>
                <a:spLocks noChangeShapeType="1"/>
              </p:cNvSpPr>
              <p:nvPr/>
            </p:nvSpPr>
            <p:spPr bwMode="auto">
              <a:xfrm>
                <a:off x="839" y="3078"/>
                <a:ext cx="1705" cy="0"/>
              </a:xfrm>
              <a:prstGeom prst="line">
                <a:avLst/>
              </a:prstGeom>
              <a:noFill/>
              <a:ln w="19050">
                <a:solidFill>
                  <a:schemeClr val="tx1"/>
                </a:solidFill>
                <a:round/>
                <a:tailEnd type="triangle" w="sm" len="lg"/>
              </a:ln>
            </p:spPr>
            <p:txBody>
              <a:bodyPr wrap="none" anchor="ctr"/>
              <a:lstStyle/>
              <a:p>
                <a:endParaRPr lang="zh-CN" altLang="en-US"/>
              </a:p>
            </p:txBody>
          </p:sp>
          <p:sp>
            <p:nvSpPr>
              <p:cNvPr id="115812" name="Line 6"/>
              <p:cNvSpPr>
                <a:spLocks noChangeShapeType="1"/>
              </p:cNvSpPr>
              <p:nvPr/>
            </p:nvSpPr>
            <p:spPr bwMode="auto">
              <a:xfrm flipV="1">
                <a:off x="839" y="1778"/>
                <a:ext cx="0" cy="1300"/>
              </a:xfrm>
              <a:prstGeom prst="line">
                <a:avLst/>
              </a:prstGeom>
              <a:noFill/>
              <a:ln w="19050">
                <a:solidFill>
                  <a:schemeClr val="tx1"/>
                </a:solidFill>
                <a:round/>
                <a:tailEnd type="triangle" w="sm" len="lg"/>
              </a:ln>
            </p:spPr>
            <p:txBody>
              <a:bodyPr wrap="none" anchor="ctr"/>
              <a:lstStyle/>
              <a:p>
                <a:endParaRPr lang="zh-CN" altLang="en-US"/>
              </a:p>
            </p:txBody>
          </p:sp>
          <p:sp>
            <p:nvSpPr>
              <p:cNvPr id="115813" name="Line 7"/>
              <p:cNvSpPr>
                <a:spLocks noChangeShapeType="1"/>
              </p:cNvSpPr>
              <p:nvPr/>
            </p:nvSpPr>
            <p:spPr bwMode="auto">
              <a:xfrm flipH="1">
                <a:off x="384" y="3078"/>
                <a:ext cx="455" cy="426"/>
              </a:xfrm>
              <a:prstGeom prst="line">
                <a:avLst/>
              </a:prstGeom>
              <a:noFill/>
              <a:ln w="19050">
                <a:solidFill>
                  <a:schemeClr val="tx1"/>
                </a:solidFill>
                <a:round/>
                <a:tailEnd type="triangle" w="sm" len="lg"/>
              </a:ln>
            </p:spPr>
            <p:txBody>
              <a:bodyPr wrap="none" anchor="ctr"/>
              <a:lstStyle/>
              <a:p>
                <a:endParaRPr lang="zh-CN" altLang="en-US"/>
              </a:p>
            </p:txBody>
          </p:sp>
          <p:graphicFrame>
            <p:nvGraphicFramePr>
              <p:cNvPr id="115778" name="Object 66"/>
              <p:cNvGraphicFramePr>
                <a:graphicFrameLocks noChangeAspect="1"/>
              </p:cNvGraphicFramePr>
              <p:nvPr/>
            </p:nvGraphicFramePr>
            <p:xfrm>
              <a:off x="2352" y="3120"/>
              <a:ext cx="205" cy="261"/>
            </p:xfrm>
            <a:graphic>
              <a:graphicData uri="http://schemas.openxmlformats.org/presentationml/2006/ole">
                <mc:AlternateContent xmlns:mc="http://schemas.openxmlformats.org/markup-compatibility/2006">
                  <mc:Choice xmlns:v="urn:schemas-microsoft-com:vml" Requires="v">
                    <p:oleObj spid="_x0000_s10241" name="Equation" r:id="rId1" imgW="3048000" imgH="3352800" progId="Equation.3">
                      <p:embed/>
                    </p:oleObj>
                  </mc:Choice>
                  <mc:Fallback>
                    <p:oleObj name="Equation" r:id="rId1" imgW="3048000" imgH="3352800" progId="Equation.3">
                      <p:embed/>
                      <p:pic>
                        <p:nvPicPr>
                          <p:cNvPr id="0" name="图片 10240"/>
                          <p:cNvPicPr>
                            <a:picLocks noChangeAspect="1"/>
                          </p:cNvPicPr>
                          <p:nvPr/>
                        </p:nvPicPr>
                        <p:blipFill>
                          <a:blip r:embed="rId2"/>
                          <a:stretch>
                            <a:fillRect/>
                          </a:stretch>
                        </p:blipFill>
                        <p:spPr>
                          <a:xfrm>
                            <a:off x="2352" y="3120"/>
                            <a:ext cx="205" cy="261"/>
                          </a:xfrm>
                          <a:prstGeom prst="rect">
                            <a:avLst/>
                          </a:prstGeom>
                          <a:noFill/>
                          <a:ln w="9525">
                            <a:noFill/>
                          </a:ln>
                        </p:spPr>
                      </p:pic>
                    </p:oleObj>
                  </mc:Fallback>
                </mc:AlternateContent>
              </a:graphicData>
            </a:graphic>
          </p:graphicFrame>
          <p:graphicFrame>
            <p:nvGraphicFramePr>
              <p:cNvPr id="115779" name="Object 67"/>
              <p:cNvGraphicFramePr>
                <a:graphicFrameLocks noChangeAspect="1"/>
              </p:cNvGraphicFramePr>
              <p:nvPr/>
            </p:nvGraphicFramePr>
            <p:xfrm>
              <a:off x="864" y="1776"/>
              <a:ext cx="220" cy="300"/>
            </p:xfrm>
            <a:graphic>
              <a:graphicData uri="http://schemas.openxmlformats.org/presentationml/2006/ole">
                <mc:AlternateContent xmlns:mc="http://schemas.openxmlformats.org/markup-compatibility/2006">
                  <mc:Choice xmlns:v="urn:schemas-microsoft-com:vml" Requires="v">
                    <p:oleObj spid="_x0000_s10242" name="Equation" r:id="rId3" imgW="3352800" imgH="3962400" progId="Equation.3">
                      <p:embed/>
                    </p:oleObj>
                  </mc:Choice>
                  <mc:Fallback>
                    <p:oleObj name="Equation" r:id="rId3" imgW="3352800" imgH="3962400" progId="Equation.3">
                      <p:embed/>
                      <p:pic>
                        <p:nvPicPr>
                          <p:cNvPr id="0" name="图片 10241"/>
                          <p:cNvPicPr>
                            <a:picLocks noChangeAspect="1"/>
                          </p:cNvPicPr>
                          <p:nvPr/>
                        </p:nvPicPr>
                        <p:blipFill>
                          <a:blip r:embed="rId4"/>
                          <a:stretch>
                            <a:fillRect/>
                          </a:stretch>
                        </p:blipFill>
                        <p:spPr>
                          <a:xfrm>
                            <a:off x="864" y="1776"/>
                            <a:ext cx="220" cy="300"/>
                          </a:xfrm>
                          <a:prstGeom prst="rect">
                            <a:avLst/>
                          </a:prstGeom>
                          <a:noFill/>
                          <a:ln w="9525">
                            <a:noFill/>
                          </a:ln>
                        </p:spPr>
                      </p:pic>
                    </p:oleObj>
                  </mc:Fallback>
                </mc:AlternateContent>
              </a:graphicData>
            </a:graphic>
          </p:graphicFrame>
          <p:graphicFrame>
            <p:nvGraphicFramePr>
              <p:cNvPr id="115780" name="Object 68"/>
              <p:cNvGraphicFramePr>
                <a:graphicFrameLocks noChangeAspect="1"/>
              </p:cNvGraphicFramePr>
              <p:nvPr/>
            </p:nvGraphicFramePr>
            <p:xfrm>
              <a:off x="432" y="3408"/>
              <a:ext cx="222" cy="258"/>
            </p:xfrm>
            <a:graphic>
              <a:graphicData uri="http://schemas.openxmlformats.org/presentationml/2006/ole">
                <mc:AlternateContent xmlns:mc="http://schemas.openxmlformats.org/markup-compatibility/2006">
                  <mc:Choice xmlns:v="urn:schemas-microsoft-com:vml" Requires="v">
                    <p:oleObj spid="_x0000_s10243" name="Equation" r:id="rId5" imgW="3048000" imgH="3048000" progId="Equation.3">
                      <p:embed/>
                    </p:oleObj>
                  </mc:Choice>
                  <mc:Fallback>
                    <p:oleObj name="Equation" r:id="rId5" imgW="3048000" imgH="3048000" progId="Equation.3">
                      <p:embed/>
                      <p:pic>
                        <p:nvPicPr>
                          <p:cNvPr id="0" name="图片 10242"/>
                          <p:cNvPicPr>
                            <a:picLocks noChangeAspect="1"/>
                          </p:cNvPicPr>
                          <p:nvPr/>
                        </p:nvPicPr>
                        <p:blipFill>
                          <a:blip r:embed="rId6"/>
                          <a:stretch>
                            <a:fillRect/>
                          </a:stretch>
                        </p:blipFill>
                        <p:spPr>
                          <a:xfrm>
                            <a:off x="432" y="3408"/>
                            <a:ext cx="222" cy="258"/>
                          </a:xfrm>
                          <a:prstGeom prst="rect">
                            <a:avLst/>
                          </a:prstGeom>
                          <a:noFill/>
                          <a:ln w="9525">
                            <a:noFill/>
                          </a:ln>
                        </p:spPr>
                      </p:pic>
                    </p:oleObj>
                  </mc:Fallback>
                </mc:AlternateContent>
              </a:graphicData>
            </a:graphic>
          </p:graphicFrame>
          <p:graphicFrame>
            <p:nvGraphicFramePr>
              <p:cNvPr id="115781" name="Object 69"/>
              <p:cNvGraphicFramePr>
                <a:graphicFrameLocks noChangeAspect="1"/>
              </p:cNvGraphicFramePr>
              <p:nvPr/>
            </p:nvGraphicFramePr>
            <p:xfrm>
              <a:off x="624" y="2976"/>
              <a:ext cx="167" cy="192"/>
            </p:xfrm>
            <a:graphic>
              <a:graphicData uri="http://schemas.openxmlformats.org/presentationml/2006/ole">
                <mc:AlternateContent xmlns:mc="http://schemas.openxmlformats.org/markup-compatibility/2006">
                  <mc:Choice xmlns:v="urn:schemas-microsoft-com:vml" Requires="v">
                    <p:oleObj spid="_x0000_s10244" name="Equation" r:id="rId7" imgW="3962400" imgH="4572000" progId="Equation.3">
                      <p:embed/>
                    </p:oleObj>
                  </mc:Choice>
                  <mc:Fallback>
                    <p:oleObj name="Equation" r:id="rId7" imgW="3962400" imgH="4572000" progId="Equation.3">
                      <p:embed/>
                      <p:pic>
                        <p:nvPicPr>
                          <p:cNvPr id="0" name="图片 10243"/>
                          <p:cNvPicPr>
                            <a:picLocks noChangeAspect="1"/>
                          </p:cNvPicPr>
                          <p:nvPr/>
                        </p:nvPicPr>
                        <p:blipFill>
                          <a:blip r:embed="rId8"/>
                          <a:stretch>
                            <a:fillRect/>
                          </a:stretch>
                        </p:blipFill>
                        <p:spPr>
                          <a:xfrm>
                            <a:off x="624" y="2976"/>
                            <a:ext cx="167" cy="192"/>
                          </a:xfrm>
                          <a:prstGeom prst="rect">
                            <a:avLst/>
                          </a:prstGeom>
                          <a:noFill/>
                          <a:ln w="9525">
                            <a:noFill/>
                          </a:ln>
                        </p:spPr>
                      </p:pic>
                    </p:oleObj>
                  </mc:Fallback>
                </mc:AlternateContent>
              </a:graphicData>
            </a:graphic>
          </p:graphicFrame>
        </p:grpSp>
      </p:grpSp>
      <p:graphicFrame>
        <p:nvGraphicFramePr>
          <p:cNvPr id="115732" name="Object 70"/>
          <p:cNvGraphicFramePr>
            <a:graphicFrameLocks noChangeAspect="1"/>
          </p:cNvGraphicFramePr>
          <p:nvPr/>
        </p:nvGraphicFramePr>
        <p:xfrm>
          <a:off x="3222625" y="2592388"/>
          <a:ext cx="1143000" cy="571500"/>
        </p:xfrm>
        <a:graphic>
          <a:graphicData uri="http://schemas.openxmlformats.org/presentationml/2006/ole">
            <mc:AlternateContent xmlns:mc="http://schemas.openxmlformats.org/markup-compatibility/2006">
              <mc:Choice xmlns:v="urn:schemas-microsoft-com:vml" Requires="v">
                <p:oleObj spid="_x0000_s10245" name="公式" r:id="rId9" imgW="9448800" imgH="4876800" progId="Equation.3">
                  <p:embed/>
                </p:oleObj>
              </mc:Choice>
              <mc:Fallback>
                <p:oleObj name="公式" r:id="rId9" imgW="9448800" imgH="4876800" progId="Equation.3">
                  <p:embed/>
                  <p:pic>
                    <p:nvPicPr>
                      <p:cNvPr id="0" name="图片 10244"/>
                      <p:cNvPicPr>
                        <a:picLocks noChangeAspect="1"/>
                      </p:cNvPicPr>
                      <p:nvPr/>
                    </p:nvPicPr>
                    <p:blipFill>
                      <a:blip r:embed="rId10"/>
                      <a:stretch>
                        <a:fillRect/>
                      </a:stretch>
                    </p:blipFill>
                    <p:spPr>
                      <a:xfrm>
                        <a:off x="3222625" y="2592388"/>
                        <a:ext cx="1143000" cy="571500"/>
                      </a:xfrm>
                      <a:prstGeom prst="rect">
                        <a:avLst/>
                      </a:prstGeom>
                      <a:gradFill rotWithShape="0">
                        <a:gsLst>
                          <a:gs pos="0">
                            <a:srgbClr val="00CC99"/>
                          </a:gs>
                          <a:gs pos="50000">
                            <a:srgbClr val="FFFFFF"/>
                          </a:gs>
                          <a:gs pos="100000">
                            <a:srgbClr val="00CC99"/>
                          </a:gs>
                        </a:gsLst>
                        <a:lin ang="5400000" scaled="1"/>
                        <a:tileRect/>
                      </a:gradFill>
                      <a:ln w="9525" cap="flat" cmpd="sng">
                        <a:solidFill>
                          <a:srgbClr val="000000"/>
                        </a:solidFill>
                        <a:prstDash val="solid"/>
                        <a:miter/>
                        <a:headEnd type="none" w="med" len="med"/>
                        <a:tailEnd type="none" w="med" len="med"/>
                      </a:ln>
                    </p:spPr>
                  </p:pic>
                </p:oleObj>
              </mc:Fallback>
            </mc:AlternateContent>
          </a:graphicData>
        </a:graphic>
      </p:graphicFrame>
      <p:grpSp>
        <p:nvGrpSpPr>
          <p:cNvPr id="115733" name="Group 21"/>
          <p:cNvGrpSpPr/>
          <p:nvPr/>
        </p:nvGrpSpPr>
        <p:grpSpPr bwMode="auto">
          <a:xfrm>
            <a:off x="290513" y="349250"/>
            <a:ext cx="5029200" cy="595313"/>
            <a:chOff x="960" y="1008"/>
            <a:chExt cx="3168" cy="375"/>
          </a:xfrm>
        </p:grpSpPr>
        <p:sp>
          <p:nvSpPr>
            <p:cNvPr id="115808" name="Text Box 22"/>
            <p:cNvSpPr txBox="1">
              <a:spLocks noChangeArrowheads="1"/>
            </p:cNvSpPr>
            <p:nvPr/>
          </p:nvSpPr>
          <p:spPr bwMode="auto">
            <a:xfrm>
              <a:off x="960" y="1056"/>
              <a:ext cx="3168" cy="327"/>
            </a:xfrm>
            <a:prstGeom prst="rect">
              <a:avLst/>
            </a:prstGeom>
            <a:noFill/>
            <a:ln w="9525">
              <a:noFill/>
              <a:miter lim="800000"/>
            </a:ln>
          </p:spPr>
          <p:txBody>
            <a:bodyPr>
              <a:spAutoFit/>
            </a:bodyPr>
            <a:lstStyle/>
            <a:p>
              <a:pPr>
                <a:spcBef>
                  <a:spcPct val="50000"/>
                </a:spcBef>
              </a:pPr>
              <a:r>
                <a:rPr kumimoji="0" lang="zh-CN" altLang="en-US" sz="2800" b="1">
                  <a:solidFill>
                    <a:srgbClr val="CC0000"/>
                  </a:solidFill>
                </a:rPr>
                <a:t>二   磁 感 强 度      的 定 义</a:t>
              </a:r>
              <a:endParaRPr kumimoji="0" lang="zh-CN" altLang="en-US" sz="2800" b="1"/>
            </a:p>
          </p:txBody>
        </p:sp>
        <p:graphicFrame>
          <p:nvGraphicFramePr>
            <p:cNvPr id="115783" name="Object 71"/>
            <p:cNvGraphicFramePr>
              <a:graphicFrameLocks noChangeAspect="1"/>
            </p:cNvGraphicFramePr>
            <p:nvPr/>
          </p:nvGraphicFramePr>
          <p:xfrm>
            <a:off x="2499" y="1008"/>
            <a:ext cx="285" cy="360"/>
          </p:xfrm>
          <a:graphic>
            <a:graphicData uri="http://schemas.openxmlformats.org/presentationml/2006/ole">
              <mc:AlternateContent xmlns:mc="http://schemas.openxmlformats.org/markup-compatibility/2006">
                <mc:Choice xmlns:v="urn:schemas-microsoft-com:vml" Requires="v">
                  <p:oleObj spid="_x0000_s10246" name="公式" r:id="rId11" imgW="3657600" imgH="4572000" progId="Equation.3">
                    <p:embed/>
                  </p:oleObj>
                </mc:Choice>
                <mc:Fallback>
                  <p:oleObj name="公式" r:id="rId11" imgW="3657600" imgH="4572000" progId="Equation.3">
                    <p:embed/>
                    <p:pic>
                      <p:nvPicPr>
                        <p:cNvPr id="0" name="图片 10245"/>
                        <p:cNvPicPr>
                          <a:picLocks noChangeAspect="1"/>
                        </p:cNvPicPr>
                        <p:nvPr/>
                      </p:nvPicPr>
                      <p:blipFill>
                        <a:blip r:embed="rId12"/>
                        <a:stretch>
                          <a:fillRect/>
                        </a:stretch>
                      </p:blipFill>
                      <p:spPr>
                        <a:xfrm>
                          <a:off x="2499" y="1008"/>
                          <a:ext cx="285" cy="360"/>
                        </a:xfrm>
                        <a:prstGeom prst="rect">
                          <a:avLst/>
                        </a:prstGeom>
                        <a:noFill/>
                        <a:ln w="9525">
                          <a:noFill/>
                        </a:ln>
                      </p:spPr>
                    </p:pic>
                  </p:oleObj>
                </mc:Fallback>
              </mc:AlternateContent>
            </a:graphicData>
          </a:graphic>
        </p:graphicFrame>
      </p:grpSp>
      <p:grpSp>
        <p:nvGrpSpPr>
          <p:cNvPr id="115736" name="Group 24"/>
          <p:cNvGrpSpPr/>
          <p:nvPr/>
        </p:nvGrpSpPr>
        <p:grpSpPr bwMode="auto">
          <a:xfrm>
            <a:off x="2689225" y="3503613"/>
            <a:ext cx="1301750" cy="498475"/>
            <a:chOff x="1536" y="1584"/>
            <a:chExt cx="820" cy="314"/>
          </a:xfrm>
        </p:grpSpPr>
        <p:sp>
          <p:nvSpPr>
            <p:cNvPr id="115805" name="Oval 25"/>
            <p:cNvSpPr>
              <a:spLocks noChangeArrowheads="1"/>
            </p:cNvSpPr>
            <p:nvPr/>
          </p:nvSpPr>
          <p:spPr bwMode="auto">
            <a:xfrm>
              <a:off x="1536" y="1632"/>
              <a:ext cx="192" cy="192"/>
            </a:xfrm>
            <a:prstGeom prst="ellipse">
              <a:avLst/>
            </a:prstGeom>
            <a:gradFill rotWithShape="0">
              <a:gsLst>
                <a:gs pos="0">
                  <a:srgbClr val="FFEBFF"/>
                </a:gs>
                <a:gs pos="100000">
                  <a:srgbClr val="FF8BFF"/>
                </a:gs>
              </a:gsLst>
              <a:path path="shape">
                <a:fillToRect l="50000" t="50000" r="50000" b="50000"/>
              </a:path>
            </a:gradFill>
            <a:ln w="9525">
              <a:solidFill>
                <a:srgbClr val="CC3399"/>
              </a:solidFill>
              <a:round/>
            </a:ln>
          </p:spPr>
          <p:txBody>
            <a:bodyPr wrap="none" anchor="ctr"/>
            <a:lstStyle/>
            <a:p>
              <a:endParaRPr lang="zh-CN" altLang="en-US">
                <a:ea typeface="黑体" pitchFamily="2" charset="-122"/>
              </a:endParaRPr>
            </a:p>
          </p:txBody>
        </p:sp>
        <p:sp>
          <p:nvSpPr>
            <p:cNvPr id="115806" name="Text Box 26"/>
            <p:cNvSpPr txBox="1">
              <a:spLocks noChangeArrowheads="1"/>
            </p:cNvSpPr>
            <p:nvPr/>
          </p:nvSpPr>
          <p:spPr bwMode="auto">
            <a:xfrm>
              <a:off x="1536" y="1584"/>
              <a:ext cx="225" cy="288"/>
            </a:xfrm>
            <a:prstGeom prst="rect">
              <a:avLst/>
            </a:prstGeom>
            <a:noFill/>
            <a:ln w="9525">
              <a:noFill/>
              <a:miter lim="800000"/>
            </a:ln>
          </p:spPr>
          <p:txBody>
            <a:bodyPr wrap="none">
              <a:spAutoFit/>
            </a:bodyPr>
            <a:lstStyle/>
            <a:p>
              <a:pPr>
                <a:spcBef>
                  <a:spcPct val="50000"/>
                </a:spcBef>
              </a:pPr>
              <a:r>
                <a:rPr kumimoji="0" lang="en-US" altLang="zh-CN" b="1">
                  <a:solidFill>
                    <a:srgbClr val="CC0000"/>
                  </a:solidFill>
                </a:rPr>
                <a:t>+</a:t>
              </a:r>
              <a:endParaRPr kumimoji="0" lang="en-US" altLang="zh-CN" b="1">
                <a:solidFill>
                  <a:srgbClr val="CC0000"/>
                </a:solidFill>
              </a:endParaRPr>
            </a:p>
          </p:txBody>
        </p:sp>
        <p:sp>
          <p:nvSpPr>
            <p:cNvPr id="115807" name="Line 27"/>
            <p:cNvSpPr>
              <a:spLocks noChangeShapeType="1"/>
            </p:cNvSpPr>
            <p:nvPr/>
          </p:nvSpPr>
          <p:spPr bwMode="auto">
            <a:xfrm>
              <a:off x="1776" y="1728"/>
              <a:ext cx="336" cy="0"/>
            </a:xfrm>
            <a:prstGeom prst="line">
              <a:avLst/>
            </a:prstGeom>
            <a:noFill/>
            <a:ln w="38100">
              <a:solidFill>
                <a:srgbClr val="FF0000"/>
              </a:solidFill>
              <a:round/>
              <a:tailEnd type="triangle" w="sm" len="lg"/>
            </a:ln>
          </p:spPr>
          <p:txBody>
            <a:bodyPr wrap="none" anchor="ctr"/>
            <a:lstStyle/>
            <a:p>
              <a:endParaRPr lang="zh-CN" altLang="en-US"/>
            </a:p>
          </p:txBody>
        </p:sp>
        <p:graphicFrame>
          <p:nvGraphicFramePr>
            <p:cNvPr id="115784" name="Object 72"/>
            <p:cNvGraphicFramePr>
              <a:graphicFrameLocks noChangeAspect="1"/>
            </p:cNvGraphicFramePr>
            <p:nvPr/>
          </p:nvGraphicFramePr>
          <p:xfrm>
            <a:off x="2112" y="1584"/>
            <a:ext cx="244" cy="314"/>
          </p:xfrm>
          <a:graphic>
            <a:graphicData uri="http://schemas.openxmlformats.org/presentationml/2006/ole">
              <mc:AlternateContent xmlns:mc="http://schemas.openxmlformats.org/markup-compatibility/2006">
                <mc:Choice xmlns:v="urn:schemas-microsoft-com:vml" Requires="v">
                  <p:oleObj spid="_x0000_s10247" name="Equation" r:id="rId13" imgW="4267200" imgH="5486400" progId="Equation.3">
                    <p:embed/>
                  </p:oleObj>
                </mc:Choice>
                <mc:Fallback>
                  <p:oleObj name="Equation" r:id="rId13" imgW="4267200" imgH="5486400" progId="Equation.3">
                    <p:embed/>
                    <p:pic>
                      <p:nvPicPr>
                        <p:cNvPr id="0" name="图片 10246"/>
                        <p:cNvPicPr>
                          <a:picLocks noChangeAspect="1"/>
                        </p:cNvPicPr>
                        <p:nvPr/>
                      </p:nvPicPr>
                      <p:blipFill>
                        <a:blip r:embed="rId14"/>
                        <a:stretch>
                          <a:fillRect/>
                        </a:stretch>
                      </p:blipFill>
                      <p:spPr>
                        <a:xfrm>
                          <a:off x="2112" y="1584"/>
                          <a:ext cx="244" cy="314"/>
                        </a:xfrm>
                        <a:prstGeom prst="rect">
                          <a:avLst/>
                        </a:prstGeom>
                        <a:noFill/>
                        <a:ln w="9525">
                          <a:noFill/>
                        </a:ln>
                      </p:spPr>
                    </p:pic>
                  </p:oleObj>
                </mc:Fallback>
              </mc:AlternateContent>
            </a:graphicData>
          </a:graphic>
        </p:graphicFrame>
      </p:grpSp>
      <p:sp>
        <p:nvSpPr>
          <p:cNvPr id="115741" name="Text Box 29"/>
          <p:cNvSpPr txBox="1">
            <a:spLocks noChangeArrowheads="1"/>
          </p:cNvSpPr>
          <p:nvPr/>
        </p:nvSpPr>
        <p:spPr bwMode="auto">
          <a:xfrm>
            <a:off x="5248275" y="2146300"/>
            <a:ext cx="3676650" cy="138271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ln>
          <a:effectLst/>
        </p:spPr>
        <p:txBody>
          <a:bodyPr>
            <a:spAutoFit/>
          </a:bodyPr>
          <a:lstStyle/>
          <a:p>
            <a:pPr>
              <a:spcBef>
                <a:spcPct val="50000"/>
              </a:spcBef>
              <a:defRPr/>
            </a:pPr>
            <a:r>
              <a:rPr kumimoji="0" lang="en-US" altLang="zh-CN" sz="2800" b="1">
                <a:latin typeface="Arial" panose="020B0604020202090204" pitchFamily="34" charset="0"/>
                <a:ea typeface="宋体" charset="-122"/>
              </a:rPr>
              <a:t>       </a:t>
            </a:r>
            <a:r>
              <a:rPr kumimoji="0" lang="zh-CN" altLang="en-US" sz="2800" b="1">
                <a:latin typeface="Arial" panose="020B0604020202090204" pitchFamily="34" charset="0"/>
                <a:ea typeface="宋体" charset="-122"/>
              </a:rPr>
              <a:t>带电粒子在磁场中运动所受的力与运动方向有关</a:t>
            </a:r>
            <a:r>
              <a:rPr kumimoji="0" lang="en-US" altLang="zh-CN" sz="2800" b="1">
                <a:latin typeface="Arial" panose="020B0604020202090204" pitchFamily="34" charset="0"/>
                <a:ea typeface="宋体" charset="-122"/>
              </a:rPr>
              <a:t>.</a:t>
            </a:r>
            <a:endParaRPr kumimoji="0" lang="en-US" altLang="zh-CN" sz="2800" b="1">
              <a:latin typeface="Arial" panose="020B0604020202090204" pitchFamily="34" charset="0"/>
              <a:ea typeface="宋体" charset="-122"/>
            </a:endParaRPr>
          </a:p>
        </p:txBody>
      </p:sp>
      <p:sp>
        <p:nvSpPr>
          <p:cNvPr id="115742" name="Rectangle 30"/>
          <p:cNvSpPr>
            <a:spLocks noChangeArrowheads="1"/>
          </p:cNvSpPr>
          <p:nvPr/>
        </p:nvSpPr>
        <p:spPr bwMode="auto">
          <a:xfrm>
            <a:off x="736600" y="5162550"/>
            <a:ext cx="7899400" cy="955675"/>
          </a:xfrm>
          <a:prstGeom prst="rect">
            <a:avLst/>
          </a:prstGeom>
          <a:gradFill rotWithShape="0">
            <a:gsLst>
              <a:gs pos="0">
                <a:schemeClr val="folHlink"/>
              </a:gs>
              <a:gs pos="50000">
                <a:schemeClr val="bg1"/>
              </a:gs>
              <a:gs pos="100000">
                <a:schemeClr val="folHlink"/>
              </a:gs>
            </a:gsLst>
            <a:lin ang="5400000" scaled="1"/>
          </a:gradFill>
          <a:ln w="9525">
            <a:solidFill>
              <a:srgbClr val="CC3399"/>
            </a:solidFill>
            <a:miter lim="800000"/>
          </a:ln>
          <a:effectLst/>
        </p:spPr>
        <p:txBody>
          <a:bodyPr>
            <a:spAutoFit/>
          </a:bodyPr>
          <a:lstStyle/>
          <a:p>
            <a:pPr>
              <a:spcBef>
                <a:spcPct val="50000"/>
              </a:spcBef>
              <a:defRPr/>
            </a:pPr>
            <a:r>
              <a:rPr kumimoji="0" lang="en-US" altLang="zh-CN" b="1">
                <a:latin typeface="Arial" panose="020B0604020202090204" pitchFamily="34" charset="0"/>
                <a:ea typeface="宋体" charset="-122"/>
              </a:rPr>
              <a:t>        </a:t>
            </a:r>
            <a:r>
              <a:rPr kumimoji="0" lang="zh-CN" altLang="en-US" sz="2800" b="1">
                <a:latin typeface="Arial" panose="020B0604020202090204" pitchFamily="34" charset="0"/>
                <a:ea typeface="宋体" charset="-122"/>
              </a:rPr>
              <a:t>实验发现带电粒子在磁场中沿某一特定直线方向运动时不受力，此直线方向与电荷无关</a:t>
            </a:r>
            <a:r>
              <a:rPr kumimoji="0" lang="en-US" altLang="zh-CN" sz="2800" b="1">
                <a:latin typeface="Arial" panose="020B0604020202090204" pitchFamily="34" charset="0"/>
                <a:ea typeface="宋体" charset="-122"/>
              </a:rPr>
              <a:t>.</a:t>
            </a:r>
            <a:endParaRPr kumimoji="0" lang="en-US" altLang="zh-CN" sz="2800" b="1">
              <a:latin typeface="Arial" panose="020B0604020202090204" pitchFamily="34" charset="0"/>
              <a:ea typeface="宋体" charset="-122"/>
            </a:endParaRPr>
          </a:p>
        </p:txBody>
      </p:sp>
      <p:grpSp>
        <p:nvGrpSpPr>
          <p:cNvPr id="115743" name="Group 31"/>
          <p:cNvGrpSpPr/>
          <p:nvPr/>
        </p:nvGrpSpPr>
        <p:grpSpPr bwMode="auto">
          <a:xfrm>
            <a:off x="1698625" y="3427413"/>
            <a:ext cx="1347788" cy="533400"/>
            <a:chOff x="3740" y="1296"/>
            <a:chExt cx="849" cy="336"/>
          </a:xfrm>
        </p:grpSpPr>
        <p:sp>
          <p:nvSpPr>
            <p:cNvPr id="115802" name="Oval 32"/>
            <p:cNvSpPr>
              <a:spLocks noChangeArrowheads="1"/>
            </p:cNvSpPr>
            <p:nvPr/>
          </p:nvSpPr>
          <p:spPr bwMode="auto">
            <a:xfrm>
              <a:off x="4364" y="1392"/>
              <a:ext cx="192" cy="192"/>
            </a:xfrm>
            <a:prstGeom prst="ellipse">
              <a:avLst/>
            </a:prstGeom>
            <a:gradFill rotWithShape="0">
              <a:gsLst>
                <a:gs pos="0">
                  <a:srgbClr val="FFEBFF"/>
                </a:gs>
                <a:gs pos="100000">
                  <a:srgbClr val="FF8BFF"/>
                </a:gs>
              </a:gsLst>
              <a:path path="shape">
                <a:fillToRect l="50000" t="50000" r="50000" b="50000"/>
              </a:path>
            </a:gradFill>
            <a:ln w="9525">
              <a:solidFill>
                <a:srgbClr val="CC3399"/>
              </a:solidFill>
              <a:round/>
            </a:ln>
          </p:spPr>
          <p:txBody>
            <a:bodyPr wrap="none" anchor="ctr"/>
            <a:lstStyle/>
            <a:p>
              <a:endParaRPr lang="zh-CN" altLang="en-US">
                <a:ea typeface="黑体" pitchFamily="2" charset="-122"/>
              </a:endParaRPr>
            </a:p>
          </p:txBody>
        </p:sp>
        <p:sp>
          <p:nvSpPr>
            <p:cNvPr id="115803" name="Text Box 33"/>
            <p:cNvSpPr txBox="1">
              <a:spLocks noChangeArrowheads="1"/>
            </p:cNvSpPr>
            <p:nvPr/>
          </p:nvSpPr>
          <p:spPr bwMode="auto">
            <a:xfrm>
              <a:off x="4364" y="1344"/>
              <a:ext cx="225" cy="288"/>
            </a:xfrm>
            <a:prstGeom prst="rect">
              <a:avLst/>
            </a:prstGeom>
            <a:noFill/>
            <a:ln w="9525">
              <a:noFill/>
              <a:miter lim="800000"/>
            </a:ln>
          </p:spPr>
          <p:txBody>
            <a:bodyPr wrap="none">
              <a:spAutoFit/>
            </a:bodyPr>
            <a:lstStyle/>
            <a:p>
              <a:pPr>
                <a:spcBef>
                  <a:spcPct val="50000"/>
                </a:spcBef>
              </a:pPr>
              <a:r>
                <a:rPr kumimoji="0" lang="en-US" altLang="zh-CN" b="1">
                  <a:solidFill>
                    <a:srgbClr val="CC0000"/>
                  </a:solidFill>
                </a:rPr>
                <a:t>+</a:t>
              </a:r>
              <a:endParaRPr kumimoji="0" lang="en-US" altLang="zh-CN" b="1">
                <a:solidFill>
                  <a:srgbClr val="CC0000"/>
                </a:solidFill>
              </a:endParaRPr>
            </a:p>
          </p:txBody>
        </p:sp>
        <p:sp>
          <p:nvSpPr>
            <p:cNvPr id="115804" name="Line 34"/>
            <p:cNvSpPr>
              <a:spLocks noChangeShapeType="1"/>
            </p:cNvSpPr>
            <p:nvPr/>
          </p:nvSpPr>
          <p:spPr bwMode="auto">
            <a:xfrm flipH="1">
              <a:off x="3984" y="1488"/>
              <a:ext cx="336" cy="0"/>
            </a:xfrm>
            <a:prstGeom prst="line">
              <a:avLst/>
            </a:prstGeom>
            <a:noFill/>
            <a:ln w="38100">
              <a:solidFill>
                <a:srgbClr val="FF0000"/>
              </a:solidFill>
              <a:round/>
              <a:tailEnd type="triangle" w="sm" len="lg"/>
            </a:ln>
          </p:spPr>
          <p:txBody>
            <a:bodyPr wrap="none" anchor="ctr"/>
            <a:lstStyle/>
            <a:p>
              <a:endParaRPr lang="zh-CN" altLang="en-US"/>
            </a:p>
          </p:txBody>
        </p:sp>
        <p:graphicFrame>
          <p:nvGraphicFramePr>
            <p:cNvPr id="115785" name="Object 73"/>
            <p:cNvGraphicFramePr>
              <a:graphicFrameLocks noChangeAspect="1"/>
            </p:cNvGraphicFramePr>
            <p:nvPr/>
          </p:nvGraphicFramePr>
          <p:xfrm>
            <a:off x="3740" y="1296"/>
            <a:ext cx="244" cy="314"/>
          </p:xfrm>
          <a:graphic>
            <a:graphicData uri="http://schemas.openxmlformats.org/presentationml/2006/ole">
              <mc:AlternateContent xmlns:mc="http://schemas.openxmlformats.org/markup-compatibility/2006">
                <mc:Choice xmlns:v="urn:schemas-microsoft-com:vml" Requires="v">
                  <p:oleObj spid="_x0000_s10248" name="Equation" r:id="rId15" imgW="4267200" imgH="5486400" progId="Equation.3">
                    <p:embed/>
                  </p:oleObj>
                </mc:Choice>
                <mc:Fallback>
                  <p:oleObj name="Equation" r:id="rId15" imgW="4267200" imgH="5486400" progId="Equation.3">
                    <p:embed/>
                    <p:pic>
                      <p:nvPicPr>
                        <p:cNvPr id="0" name="图片 10247"/>
                        <p:cNvPicPr>
                          <a:picLocks noChangeAspect="1"/>
                        </p:cNvPicPr>
                        <p:nvPr/>
                      </p:nvPicPr>
                      <p:blipFill>
                        <a:blip r:embed="rId14"/>
                        <a:stretch>
                          <a:fillRect/>
                        </a:stretch>
                      </p:blipFill>
                      <p:spPr>
                        <a:xfrm>
                          <a:off x="3740" y="1296"/>
                          <a:ext cx="244" cy="314"/>
                        </a:xfrm>
                        <a:prstGeom prst="rect">
                          <a:avLst/>
                        </a:prstGeom>
                        <a:noFill/>
                        <a:ln w="9525">
                          <a:noFill/>
                        </a:ln>
                      </p:spPr>
                    </p:pic>
                  </p:oleObj>
                </mc:Fallback>
              </mc:AlternateContent>
            </a:graphicData>
          </a:graphic>
        </p:graphicFrame>
      </p:grpSp>
      <p:grpSp>
        <p:nvGrpSpPr>
          <p:cNvPr id="115748" name="Group 36"/>
          <p:cNvGrpSpPr/>
          <p:nvPr/>
        </p:nvGrpSpPr>
        <p:grpSpPr bwMode="auto">
          <a:xfrm>
            <a:off x="1698625" y="4037013"/>
            <a:ext cx="1319213" cy="498475"/>
            <a:chOff x="4752" y="1414"/>
            <a:chExt cx="831" cy="314"/>
          </a:xfrm>
        </p:grpSpPr>
        <p:sp>
          <p:nvSpPr>
            <p:cNvPr id="115799" name="Oval 37"/>
            <p:cNvSpPr>
              <a:spLocks noChangeArrowheads="1"/>
            </p:cNvSpPr>
            <p:nvPr/>
          </p:nvSpPr>
          <p:spPr bwMode="auto">
            <a:xfrm>
              <a:off x="5391" y="1488"/>
              <a:ext cx="192" cy="192"/>
            </a:xfrm>
            <a:prstGeom prst="ellipse">
              <a:avLst/>
            </a:prstGeom>
            <a:gradFill rotWithShape="0">
              <a:gsLst>
                <a:gs pos="0">
                  <a:schemeClr val="bg1"/>
                </a:gs>
                <a:gs pos="100000">
                  <a:srgbClr val="99FFCC"/>
                </a:gs>
              </a:gsLst>
              <a:path path="shape">
                <a:fillToRect l="50000" t="50000" r="50000" b="50000"/>
              </a:path>
            </a:gradFill>
            <a:ln w="9525">
              <a:solidFill>
                <a:schemeClr val="tx2"/>
              </a:solidFill>
              <a:round/>
            </a:ln>
          </p:spPr>
          <p:txBody>
            <a:bodyPr wrap="none" anchor="ctr"/>
            <a:lstStyle/>
            <a:p>
              <a:endParaRPr lang="zh-CN" altLang="en-US">
                <a:ea typeface="黑体" pitchFamily="2" charset="-122"/>
              </a:endParaRPr>
            </a:p>
          </p:txBody>
        </p:sp>
        <p:sp>
          <p:nvSpPr>
            <p:cNvPr id="115800" name="Line 38"/>
            <p:cNvSpPr>
              <a:spLocks noChangeShapeType="1"/>
            </p:cNvSpPr>
            <p:nvPr/>
          </p:nvSpPr>
          <p:spPr bwMode="auto">
            <a:xfrm>
              <a:off x="5424" y="1584"/>
              <a:ext cx="96" cy="0"/>
            </a:xfrm>
            <a:prstGeom prst="line">
              <a:avLst/>
            </a:prstGeom>
            <a:noFill/>
            <a:ln w="28575">
              <a:solidFill>
                <a:srgbClr val="0000FF"/>
              </a:solidFill>
              <a:round/>
            </a:ln>
          </p:spPr>
          <p:txBody>
            <a:bodyPr wrap="none" anchor="ctr"/>
            <a:lstStyle/>
            <a:p>
              <a:endParaRPr lang="zh-CN" altLang="en-US"/>
            </a:p>
          </p:txBody>
        </p:sp>
        <p:sp>
          <p:nvSpPr>
            <p:cNvPr id="115801" name="Line 39"/>
            <p:cNvSpPr>
              <a:spLocks noChangeShapeType="1"/>
            </p:cNvSpPr>
            <p:nvPr/>
          </p:nvSpPr>
          <p:spPr bwMode="auto">
            <a:xfrm flipH="1">
              <a:off x="5011" y="1584"/>
              <a:ext cx="336" cy="0"/>
            </a:xfrm>
            <a:prstGeom prst="line">
              <a:avLst/>
            </a:prstGeom>
            <a:noFill/>
            <a:ln w="38100">
              <a:solidFill>
                <a:srgbClr val="0000FF"/>
              </a:solidFill>
              <a:round/>
              <a:tailEnd type="triangle" w="sm" len="lg"/>
            </a:ln>
          </p:spPr>
          <p:txBody>
            <a:bodyPr wrap="none" anchor="ctr"/>
            <a:lstStyle/>
            <a:p>
              <a:endParaRPr lang="zh-CN" altLang="en-US"/>
            </a:p>
          </p:txBody>
        </p:sp>
        <p:graphicFrame>
          <p:nvGraphicFramePr>
            <p:cNvPr id="115786" name="Object 74"/>
            <p:cNvGraphicFramePr>
              <a:graphicFrameLocks noChangeAspect="1"/>
            </p:cNvGraphicFramePr>
            <p:nvPr/>
          </p:nvGraphicFramePr>
          <p:xfrm>
            <a:off x="4752" y="1414"/>
            <a:ext cx="244" cy="314"/>
          </p:xfrm>
          <a:graphic>
            <a:graphicData uri="http://schemas.openxmlformats.org/presentationml/2006/ole">
              <mc:AlternateContent xmlns:mc="http://schemas.openxmlformats.org/markup-compatibility/2006">
                <mc:Choice xmlns:v="urn:schemas-microsoft-com:vml" Requires="v">
                  <p:oleObj spid="_x0000_s10249" name="Equation" r:id="rId16" imgW="4267200" imgH="5486400" progId="Equation.3">
                    <p:embed/>
                  </p:oleObj>
                </mc:Choice>
                <mc:Fallback>
                  <p:oleObj name="Equation" r:id="rId16" imgW="4267200" imgH="5486400" progId="Equation.3">
                    <p:embed/>
                    <p:pic>
                      <p:nvPicPr>
                        <p:cNvPr id="0" name="图片 10248"/>
                        <p:cNvPicPr>
                          <a:picLocks noChangeAspect="1"/>
                        </p:cNvPicPr>
                        <p:nvPr/>
                      </p:nvPicPr>
                      <p:blipFill>
                        <a:blip r:embed="rId14"/>
                        <a:stretch>
                          <a:fillRect/>
                        </a:stretch>
                      </p:blipFill>
                      <p:spPr>
                        <a:xfrm>
                          <a:off x="4752" y="1414"/>
                          <a:ext cx="244" cy="314"/>
                        </a:xfrm>
                        <a:prstGeom prst="rect">
                          <a:avLst/>
                        </a:prstGeom>
                        <a:noFill/>
                        <a:ln w="9525">
                          <a:noFill/>
                        </a:ln>
                      </p:spPr>
                    </p:pic>
                  </p:oleObj>
                </mc:Fallback>
              </mc:AlternateContent>
            </a:graphicData>
          </a:graphic>
        </p:graphicFrame>
      </p:grpSp>
      <p:grpSp>
        <p:nvGrpSpPr>
          <p:cNvPr id="115753" name="Group 41"/>
          <p:cNvGrpSpPr/>
          <p:nvPr/>
        </p:nvGrpSpPr>
        <p:grpSpPr bwMode="auto">
          <a:xfrm>
            <a:off x="2713038" y="4037013"/>
            <a:ext cx="1347787" cy="498475"/>
            <a:chOff x="4575" y="1318"/>
            <a:chExt cx="849" cy="314"/>
          </a:xfrm>
        </p:grpSpPr>
        <p:sp>
          <p:nvSpPr>
            <p:cNvPr id="115796" name="Oval 42"/>
            <p:cNvSpPr>
              <a:spLocks noChangeArrowheads="1"/>
            </p:cNvSpPr>
            <p:nvPr/>
          </p:nvSpPr>
          <p:spPr bwMode="auto">
            <a:xfrm>
              <a:off x="4575" y="1392"/>
              <a:ext cx="192" cy="192"/>
            </a:xfrm>
            <a:prstGeom prst="ellipse">
              <a:avLst/>
            </a:prstGeom>
            <a:gradFill rotWithShape="0">
              <a:gsLst>
                <a:gs pos="0">
                  <a:schemeClr val="bg1"/>
                </a:gs>
                <a:gs pos="100000">
                  <a:srgbClr val="99FFCC"/>
                </a:gs>
              </a:gsLst>
              <a:path path="shape">
                <a:fillToRect l="50000" t="50000" r="50000" b="50000"/>
              </a:path>
            </a:gradFill>
            <a:ln w="9525">
              <a:solidFill>
                <a:schemeClr val="tx2"/>
              </a:solidFill>
              <a:round/>
            </a:ln>
          </p:spPr>
          <p:txBody>
            <a:bodyPr wrap="none" anchor="ctr"/>
            <a:lstStyle/>
            <a:p>
              <a:endParaRPr lang="zh-CN" altLang="en-US">
                <a:ea typeface="黑体" pitchFamily="2" charset="-122"/>
              </a:endParaRPr>
            </a:p>
          </p:txBody>
        </p:sp>
        <p:sp>
          <p:nvSpPr>
            <p:cNvPr id="115797" name="Line 43"/>
            <p:cNvSpPr>
              <a:spLocks noChangeShapeType="1"/>
            </p:cNvSpPr>
            <p:nvPr/>
          </p:nvSpPr>
          <p:spPr bwMode="auto">
            <a:xfrm>
              <a:off x="4608" y="1488"/>
              <a:ext cx="96" cy="0"/>
            </a:xfrm>
            <a:prstGeom prst="line">
              <a:avLst/>
            </a:prstGeom>
            <a:noFill/>
            <a:ln w="28575">
              <a:solidFill>
                <a:srgbClr val="0000FF"/>
              </a:solidFill>
              <a:round/>
            </a:ln>
          </p:spPr>
          <p:txBody>
            <a:bodyPr wrap="none" anchor="ctr"/>
            <a:lstStyle/>
            <a:p>
              <a:endParaRPr lang="zh-CN" altLang="en-US"/>
            </a:p>
          </p:txBody>
        </p:sp>
        <p:sp>
          <p:nvSpPr>
            <p:cNvPr id="115798" name="Line 44"/>
            <p:cNvSpPr>
              <a:spLocks noChangeShapeType="1"/>
            </p:cNvSpPr>
            <p:nvPr/>
          </p:nvSpPr>
          <p:spPr bwMode="auto">
            <a:xfrm>
              <a:off x="4800" y="1488"/>
              <a:ext cx="413" cy="0"/>
            </a:xfrm>
            <a:prstGeom prst="line">
              <a:avLst/>
            </a:prstGeom>
            <a:noFill/>
            <a:ln w="38100">
              <a:solidFill>
                <a:srgbClr val="0000FF"/>
              </a:solidFill>
              <a:round/>
              <a:tailEnd type="triangle" w="sm" len="lg"/>
            </a:ln>
          </p:spPr>
          <p:txBody>
            <a:bodyPr wrap="none" anchor="ctr"/>
            <a:lstStyle/>
            <a:p>
              <a:endParaRPr lang="zh-CN" altLang="en-US"/>
            </a:p>
          </p:txBody>
        </p:sp>
        <p:graphicFrame>
          <p:nvGraphicFramePr>
            <p:cNvPr id="115787" name="Object 75"/>
            <p:cNvGraphicFramePr>
              <a:graphicFrameLocks noChangeAspect="1"/>
            </p:cNvGraphicFramePr>
            <p:nvPr/>
          </p:nvGraphicFramePr>
          <p:xfrm>
            <a:off x="5180" y="1318"/>
            <a:ext cx="244" cy="314"/>
          </p:xfrm>
          <a:graphic>
            <a:graphicData uri="http://schemas.openxmlformats.org/presentationml/2006/ole">
              <mc:AlternateContent xmlns:mc="http://schemas.openxmlformats.org/markup-compatibility/2006">
                <mc:Choice xmlns:v="urn:schemas-microsoft-com:vml" Requires="v">
                  <p:oleObj spid="_x0000_s10250" name="Equation" r:id="rId17" imgW="4267200" imgH="5486400" progId="Equation.3">
                    <p:embed/>
                  </p:oleObj>
                </mc:Choice>
                <mc:Fallback>
                  <p:oleObj name="Equation" r:id="rId17" imgW="4267200" imgH="5486400" progId="Equation.3">
                    <p:embed/>
                    <p:pic>
                      <p:nvPicPr>
                        <p:cNvPr id="0" name="图片 10249"/>
                        <p:cNvPicPr>
                          <a:picLocks noChangeAspect="1"/>
                        </p:cNvPicPr>
                        <p:nvPr/>
                      </p:nvPicPr>
                      <p:blipFill>
                        <a:blip r:embed="rId14"/>
                        <a:stretch>
                          <a:fillRect/>
                        </a:stretch>
                      </p:blipFill>
                      <p:spPr>
                        <a:xfrm>
                          <a:off x="5180" y="1318"/>
                          <a:ext cx="244" cy="314"/>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5733"/>
                                        </p:tgtEl>
                                        <p:attrNameLst>
                                          <p:attrName>style.visibility</p:attrName>
                                        </p:attrNameLst>
                                      </p:cBhvr>
                                      <p:to>
                                        <p:strVal val="visible"/>
                                      </p:to>
                                    </p:set>
                                    <p:animEffect transition="in" filter="blinds(horizontal)">
                                      <p:cBhvr>
                                        <p:cTn id="7" dur="500"/>
                                        <p:tgtEl>
                                          <p:spTgt spid="1157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157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115741"/>
                                        </p:tgtEl>
                                        <p:attrNameLst>
                                          <p:attrName>style.visibility</p:attrName>
                                        </p:attrNameLst>
                                      </p:cBhvr>
                                      <p:to>
                                        <p:strVal val="visible"/>
                                      </p:to>
                                    </p:set>
                                    <p:animEffect transition="in" filter="blinds(vertical)">
                                      <p:cBhvr>
                                        <p:cTn id="16" dur="500"/>
                                        <p:tgtEl>
                                          <p:spTgt spid="115741"/>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15742"/>
                                        </p:tgtEl>
                                        <p:attrNameLst>
                                          <p:attrName>style.visibility</p:attrName>
                                        </p:attrNameLst>
                                      </p:cBhvr>
                                      <p:to>
                                        <p:strVal val="visible"/>
                                      </p:to>
                                    </p:set>
                                    <p:animEffect transition="in" filter="checkerboard(across)">
                                      <p:cBhvr>
                                        <p:cTn id="21" dur="500"/>
                                        <p:tgtEl>
                                          <p:spTgt spid="115742"/>
                                        </p:tgtEl>
                                      </p:cBhvr>
                                    </p:animEffect>
                                  </p:childTnLst>
                                </p:cTn>
                              </p:par>
                            </p:childTnLst>
                          </p:cTn>
                        </p:par>
                      </p:childTnLst>
                    </p:cTn>
                  </p:par>
                  <p:par>
                    <p:cTn id="22" fill="hold">
                      <p:stCondLst>
                        <p:cond delay="indefinite"/>
                      </p:stCondLst>
                      <p:childTnLst>
                        <p:par>
                          <p:cTn id="23" fill="hold">
                            <p:stCondLst>
                              <p:cond delay="0"/>
                            </p:stCondLst>
                            <p:childTnLst>
                              <p:par>
                                <p:cTn id="24" presetID="7" presetClass="entr" presetSubtype="8" fill="hold" nodeType="clickEffect">
                                  <p:stCondLst>
                                    <p:cond delay="0"/>
                                  </p:stCondLst>
                                  <p:childTnLst>
                                    <p:set>
                                      <p:cBhvr>
                                        <p:cTn id="25" dur="1" fill="hold">
                                          <p:stCondLst>
                                            <p:cond delay="0"/>
                                          </p:stCondLst>
                                        </p:cTn>
                                        <p:tgtEl>
                                          <p:spTgt spid="115736"/>
                                        </p:tgtEl>
                                        <p:attrNameLst>
                                          <p:attrName>style.visibility</p:attrName>
                                        </p:attrNameLst>
                                      </p:cBhvr>
                                      <p:to>
                                        <p:strVal val="visible"/>
                                      </p:to>
                                    </p:set>
                                    <p:anim calcmode="lin" valueType="num">
                                      <p:cBhvr additive="base">
                                        <p:cTn id="26" dur="5000" fill="hold"/>
                                        <p:tgtEl>
                                          <p:spTgt spid="115736"/>
                                        </p:tgtEl>
                                        <p:attrNameLst>
                                          <p:attrName>ppt_x</p:attrName>
                                        </p:attrNameLst>
                                      </p:cBhvr>
                                      <p:tavLst>
                                        <p:tav tm="0">
                                          <p:val>
                                            <p:strVal val="0-#ppt_w/2"/>
                                          </p:val>
                                        </p:tav>
                                        <p:tav tm="100000">
                                          <p:val>
                                            <p:strVal val="#ppt_x"/>
                                          </p:val>
                                        </p:tav>
                                      </p:tavLst>
                                    </p:anim>
                                    <p:anim calcmode="lin" valueType="num">
                                      <p:cBhvr additive="base">
                                        <p:cTn id="27" dur="5000" fill="hold"/>
                                        <p:tgtEl>
                                          <p:spTgt spid="11573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5736"/>
                                        </p:tgtEl>
                                        <p:attrNameLst>
                                          <p:attrName>style.visibility</p:attrName>
                                        </p:attrNameLst>
                                      </p:cBhvr>
                                      <p:to>
                                        <p:strVal val="hidden"/>
                                      </p:to>
                                    </p:set>
                                  </p:subTnLst>
                                </p:cTn>
                              </p:par>
                            </p:childTnLst>
                          </p:cTn>
                        </p:par>
                        <p:par>
                          <p:cTn id="28" fill="hold">
                            <p:stCondLst>
                              <p:cond delay="5000"/>
                            </p:stCondLst>
                            <p:childTnLst>
                              <p:par>
                                <p:cTn id="29" presetID="7" presetClass="entr" presetSubtype="2" fill="hold" nodeType="afterEffect">
                                  <p:stCondLst>
                                    <p:cond delay="1000"/>
                                  </p:stCondLst>
                                  <p:childTnLst>
                                    <p:set>
                                      <p:cBhvr>
                                        <p:cTn id="30" dur="1" fill="hold">
                                          <p:stCondLst>
                                            <p:cond delay="0"/>
                                          </p:stCondLst>
                                        </p:cTn>
                                        <p:tgtEl>
                                          <p:spTgt spid="115743"/>
                                        </p:tgtEl>
                                        <p:attrNameLst>
                                          <p:attrName>style.visibility</p:attrName>
                                        </p:attrNameLst>
                                      </p:cBhvr>
                                      <p:to>
                                        <p:strVal val="visible"/>
                                      </p:to>
                                    </p:set>
                                    <p:anim calcmode="lin" valueType="num">
                                      <p:cBhvr additive="base">
                                        <p:cTn id="31" dur="5000" fill="hold"/>
                                        <p:tgtEl>
                                          <p:spTgt spid="115743"/>
                                        </p:tgtEl>
                                        <p:attrNameLst>
                                          <p:attrName>ppt_x</p:attrName>
                                        </p:attrNameLst>
                                      </p:cBhvr>
                                      <p:tavLst>
                                        <p:tav tm="0">
                                          <p:val>
                                            <p:strVal val="1+#ppt_w/2"/>
                                          </p:val>
                                        </p:tav>
                                        <p:tav tm="100000">
                                          <p:val>
                                            <p:strVal val="#ppt_x"/>
                                          </p:val>
                                        </p:tav>
                                      </p:tavLst>
                                    </p:anim>
                                    <p:anim calcmode="lin" valueType="num">
                                      <p:cBhvr additive="base">
                                        <p:cTn id="32" dur="5000" fill="hold"/>
                                        <p:tgtEl>
                                          <p:spTgt spid="115743"/>
                                        </p:tgtEl>
                                        <p:attrNameLst>
                                          <p:attrName>ppt_y</p:attrName>
                                        </p:attrNameLst>
                                      </p:cBhvr>
                                      <p:tavLst>
                                        <p:tav tm="0">
                                          <p:val>
                                            <p:strVal val="#ppt_y"/>
                                          </p:val>
                                        </p:tav>
                                        <p:tav tm="100000">
                                          <p:val>
                                            <p:strVal val="#ppt_y"/>
                                          </p:val>
                                        </p:tav>
                                      </p:tavLst>
                                    </p:anim>
                                  </p:childTnLst>
                                </p:cTn>
                              </p:par>
                            </p:childTnLst>
                          </p:cTn>
                        </p:par>
                        <p:par>
                          <p:cTn id="33" fill="hold">
                            <p:stCondLst>
                              <p:cond delay="11000"/>
                            </p:stCondLst>
                            <p:childTnLst>
                              <p:par>
                                <p:cTn id="34" presetID="7" presetClass="entr" presetSubtype="2" fill="hold" nodeType="afterEffect">
                                  <p:stCondLst>
                                    <p:cond delay="1000"/>
                                  </p:stCondLst>
                                  <p:childTnLst>
                                    <p:set>
                                      <p:cBhvr>
                                        <p:cTn id="35" dur="1" fill="hold">
                                          <p:stCondLst>
                                            <p:cond delay="0"/>
                                          </p:stCondLst>
                                        </p:cTn>
                                        <p:tgtEl>
                                          <p:spTgt spid="115748"/>
                                        </p:tgtEl>
                                        <p:attrNameLst>
                                          <p:attrName>style.visibility</p:attrName>
                                        </p:attrNameLst>
                                      </p:cBhvr>
                                      <p:to>
                                        <p:strVal val="visible"/>
                                      </p:to>
                                    </p:set>
                                    <p:anim calcmode="lin" valueType="num">
                                      <p:cBhvr additive="base">
                                        <p:cTn id="36" dur="5000" fill="hold"/>
                                        <p:tgtEl>
                                          <p:spTgt spid="115748"/>
                                        </p:tgtEl>
                                        <p:attrNameLst>
                                          <p:attrName>ppt_x</p:attrName>
                                        </p:attrNameLst>
                                      </p:cBhvr>
                                      <p:tavLst>
                                        <p:tav tm="0">
                                          <p:val>
                                            <p:strVal val="1+#ppt_w/2"/>
                                          </p:val>
                                        </p:tav>
                                        <p:tav tm="100000">
                                          <p:val>
                                            <p:strVal val="#ppt_x"/>
                                          </p:val>
                                        </p:tav>
                                      </p:tavLst>
                                    </p:anim>
                                    <p:anim calcmode="lin" valueType="num">
                                      <p:cBhvr additive="base">
                                        <p:cTn id="37" dur="5000" fill="hold"/>
                                        <p:tgtEl>
                                          <p:spTgt spid="11574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5748"/>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115732"/>
                                        </p:tgtEl>
                                        <p:attrNameLst>
                                          <p:attrName>style.visibility</p:attrName>
                                        </p:attrNameLst>
                                      </p:cBhvr>
                                      <p:to>
                                        <p:strVal val="visible"/>
                                      </p:to>
                                    </p:set>
                                    <p:animEffect transition="in" filter="blinds(vertical)">
                                      <p:cBhvr>
                                        <p:cTn id="42" dur="500"/>
                                        <p:tgtEl>
                                          <p:spTgt spid="115732"/>
                                        </p:tgtEl>
                                      </p:cBhvr>
                                    </p:animEffect>
                                  </p:childTnLst>
                                </p:cTn>
                              </p:par>
                            </p:childTnLst>
                          </p:cTn>
                        </p:par>
                        <p:par>
                          <p:cTn id="43" fill="hold">
                            <p:stCondLst>
                              <p:cond delay="500"/>
                            </p:stCondLst>
                            <p:childTnLst>
                              <p:par>
                                <p:cTn id="44" presetID="7" presetClass="entr" presetSubtype="8" fill="hold" nodeType="afterEffect">
                                  <p:stCondLst>
                                    <p:cond delay="1000"/>
                                  </p:stCondLst>
                                  <p:childTnLst>
                                    <p:set>
                                      <p:cBhvr>
                                        <p:cTn id="45" dur="1" fill="hold">
                                          <p:stCondLst>
                                            <p:cond delay="0"/>
                                          </p:stCondLst>
                                        </p:cTn>
                                        <p:tgtEl>
                                          <p:spTgt spid="115753"/>
                                        </p:tgtEl>
                                        <p:attrNameLst>
                                          <p:attrName>style.visibility</p:attrName>
                                        </p:attrNameLst>
                                      </p:cBhvr>
                                      <p:to>
                                        <p:strVal val="visible"/>
                                      </p:to>
                                    </p:set>
                                    <p:anim calcmode="lin" valueType="num">
                                      <p:cBhvr additive="base">
                                        <p:cTn id="46" dur="5000" fill="hold"/>
                                        <p:tgtEl>
                                          <p:spTgt spid="115753"/>
                                        </p:tgtEl>
                                        <p:attrNameLst>
                                          <p:attrName>ppt_x</p:attrName>
                                        </p:attrNameLst>
                                      </p:cBhvr>
                                      <p:tavLst>
                                        <p:tav tm="0">
                                          <p:val>
                                            <p:strVal val="0-#ppt_w/2"/>
                                          </p:val>
                                        </p:tav>
                                        <p:tav tm="100000">
                                          <p:val>
                                            <p:strVal val="#ppt_x"/>
                                          </p:val>
                                        </p:tav>
                                      </p:tavLst>
                                    </p:anim>
                                    <p:anim calcmode="lin" valueType="num">
                                      <p:cBhvr additive="base">
                                        <p:cTn id="47" dur="5000" fill="hold"/>
                                        <p:tgtEl>
                                          <p:spTgt spid="1157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autoUpdateAnimBg="0"/>
      <p:bldP spid="115742"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800600" y="685800"/>
            <a:ext cx="4267200" cy="1800225"/>
            <a:chOff x="3024" y="480"/>
            <a:chExt cx="2688" cy="1134"/>
          </a:xfrm>
        </p:grpSpPr>
        <p:sp>
          <p:nvSpPr>
            <p:cNvPr id="125955" name="Rectangle 3"/>
            <p:cNvSpPr>
              <a:spLocks noChangeArrowheads="1"/>
            </p:cNvSpPr>
            <p:nvPr/>
          </p:nvSpPr>
          <p:spPr bwMode="auto">
            <a:xfrm>
              <a:off x="3024" y="480"/>
              <a:ext cx="2688" cy="1134"/>
            </a:xfrm>
            <a:prstGeom prst="rect">
              <a:avLst/>
            </a:prstGeom>
            <a:noFill/>
            <a:ln w="9525">
              <a:noFill/>
              <a:miter lim="800000"/>
            </a:ln>
            <a:effectLst/>
          </p:spPr>
          <p:txBody>
            <a:bodyPr>
              <a:spAutoFit/>
            </a:bodyPr>
            <a:lstStyle/>
            <a:p>
              <a:pPr>
                <a:spcBef>
                  <a:spcPct val="50000"/>
                </a:spcBef>
              </a:pPr>
              <a:r>
                <a:rPr lang="en-US" altLang="zh-CN">
                  <a:solidFill>
                    <a:schemeClr val="tx1"/>
                  </a:solidFill>
                  <a:latin typeface="Arial" panose="020B0604020202090204" pitchFamily="34" charset="0"/>
                </a:rPr>
                <a:t>        </a:t>
              </a:r>
              <a:r>
                <a:rPr lang="zh-CN" altLang="en-US" sz="2800">
                  <a:solidFill>
                    <a:srgbClr val="000000"/>
                  </a:solidFill>
                  <a:latin typeface="Arial" panose="020B0604020202090204" pitchFamily="34" charset="0"/>
                </a:rPr>
                <a:t>带电粒子在磁场中沿其他方向运动时</a:t>
              </a:r>
              <a:r>
                <a:rPr lang="zh-CN" altLang="en-US" sz="2800">
                  <a:solidFill>
                    <a:schemeClr val="tx1"/>
                  </a:solidFill>
                  <a:latin typeface="Arial" panose="020B0604020202090204" pitchFamily="34" charset="0"/>
                </a:rPr>
                <a:t>       </a:t>
              </a:r>
              <a:r>
                <a:rPr lang="zh-CN" altLang="en-US" sz="2800">
                  <a:solidFill>
                    <a:srgbClr val="CC0000"/>
                  </a:solidFill>
                  <a:latin typeface="Arial" panose="020B0604020202090204" pitchFamily="34" charset="0"/>
                </a:rPr>
                <a:t>垂直</a:t>
              </a:r>
              <a:r>
                <a:rPr lang="zh-CN" altLang="en-US" sz="2800">
                  <a:solidFill>
                    <a:srgbClr val="000000"/>
                  </a:solidFill>
                  <a:latin typeface="Arial" panose="020B0604020202090204" pitchFamily="34" charset="0"/>
                </a:rPr>
                <a:t>于      与特定直线所组成的平面</a:t>
              </a:r>
              <a:r>
                <a:rPr lang="en-US" altLang="zh-CN" sz="2800">
                  <a:solidFill>
                    <a:srgbClr val="000000"/>
                  </a:solidFill>
                  <a:latin typeface="Arial" panose="020B0604020202090204" pitchFamily="34" charset="0"/>
                </a:rPr>
                <a:t>.</a:t>
              </a:r>
              <a:endParaRPr lang="en-US" altLang="zh-CN" sz="2800">
                <a:solidFill>
                  <a:srgbClr val="000000"/>
                </a:solidFill>
                <a:latin typeface="Arial" panose="020B0604020202090204" pitchFamily="34" charset="0"/>
              </a:endParaRPr>
            </a:p>
          </p:txBody>
        </p:sp>
        <p:graphicFrame>
          <p:nvGraphicFramePr>
            <p:cNvPr id="125956" name="Object 4"/>
            <p:cNvGraphicFramePr>
              <a:graphicFrameLocks noChangeAspect="1"/>
            </p:cNvGraphicFramePr>
            <p:nvPr/>
          </p:nvGraphicFramePr>
          <p:xfrm>
            <a:off x="4704" y="720"/>
            <a:ext cx="336" cy="316"/>
          </p:xfrm>
          <a:graphic>
            <a:graphicData uri="http://schemas.openxmlformats.org/presentationml/2006/ole">
              <mc:AlternateContent xmlns:mc="http://schemas.openxmlformats.org/markup-compatibility/2006">
                <mc:Choice xmlns:v="urn:schemas-microsoft-com:vml" Requires="v">
                  <p:oleObj spid="_x0000_s11265" name="公式" r:id="rId1" imgW="5486400" imgH="6400800" progId="Equation.3">
                    <p:embed/>
                  </p:oleObj>
                </mc:Choice>
                <mc:Fallback>
                  <p:oleObj name="公式" r:id="rId1" imgW="5486400" imgH="6400800" progId="Equation.3">
                    <p:embed/>
                    <p:pic>
                      <p:nvPicPr>
                        <p:cNvPr id="0" name="图片 11264"/>
                        <p:cNvPicPr>
                          <a:picLocks noChangeAspect="1"/>
                        </p:cNvPicPr>
                        <p:nvPr/>
                      </p:nvPicPr>
                      <p:blipFill>
                        <a:blip r:embed="rId2"/>
                        <a:stretch>
                          <a:fillRect/>
                        </a:stretch>
                      </p:blipFill>
                      <p:spPr>
                        <a:xfrm>
                          <a:off x="4704" y="720"/>
                          <a:ext cx="336" cy="316"/>
                        </a:xfrm>
                        <a:prstGeom prst="rect">
                          <a:avLst/>
                        </a:prstGeom>
                        <a:noFill/>
                        <a:ln w="9525">
                          <a:noFill/>
                        </a:ln>
                      </p:spPr>
                    </p:pic>
                  </p:oleObj>
                </mc:Fallback>
              </mc:AlternateContent>
            </a:graphicData>
          </a:graphic>
        </p:graphicFrame>
        <p:graphicFrame>
          <p:nvGraphicFramePr>
            <p:cNvPr id="125957" name="Object 5"/>
            <p:cNvGraphicFramePr>
              <a:graphicFrameLocks noChangeAspect="1"/>
            </p:cNvGraphicFramePr>
            <p:nvPr/>
          </p:nvGraphicFramePr>
          <p:xfrm>
            <a:off x="3360" y="1008"/>
            <a:ext cx="244" cy="314"/>
          </p:xfrm>
          <a:graphic>
            <a:graphicData uri="http://schemas.openxmlformats.org/presentationml/2006/ole">
              <mc:AlternateContent xmlns:mc="http://schemas.openxmlformats.org/markup-compatibility/2006">
                <mc:Choice xmlns:v="urn:schemas-microsoft-com:vml" Requires="v">
                  <p:oleObj spid="_x0000_s11266" name="Equation" r:id="rId3" imgW="4267200" imgH="5486400" progId="Equation.3">
                    <p:embed/>
                  </p:oleObj>
                </mc:Choice>
                <mc:Fallback>
                  <p:oleObj name="Equation" r:id="rId3" imgW="4267200" imgH="5486400" progId="Equation.3">
                    <p:embed/>
                    <p:pic>
                      <p:nvPicPr>
                        <p:cNvPr id="0" name="图片 11265"/>
                        <p:cNvPicPr>
                          <a:picLocks noChangeAspect="1"/>
                        </p:cNvPicPr>
                        <p:nvPr/>
                      </p:nvPicPr>
                      <p:blipFill>
                        <a:blip r:embed="rId4"/>
                        <a:stretch>
                          <a:fillRect/>
                        </a:stretch>
                      </p:blipFill>
                      <p:spPr>
                        <a:xfrm>
                          <a:off x="3360" y="1008"/>
                          <a:ext cx="244" cy="314"/>
                        </a:xfrm>
                        <a:prstGeom prst="rect">
                          <a:avLst/>
                        </a:prstGeom>
                        <a:noFill/>
                        <a:ln w="9525">
                          <a:noFill/>
                        </a:ln>
                      </p:spPr>
                    </p:pic>
                  </p:oleObj>
                </mc:Fallback>
              </mc:AlternateContent>
            </a:graphicData>
          </a:graphic>
        </p:graphicFrame>
      </p:grpSp>
      <p:sp>
        <p:nvSpPr>
          <p:cNvPr id="125958" name="Rectangle 6"/>
          <p:cNvSpPr>
            <a:spLocks noChangeArrowheads="1"/>
          </p:cNvSpPr>
          <p:nvPr/>
        </p:nvSpPr>
        <p:spPr bwMode="auto">
          <a:xfrm>
            <a:off x="4800600" y="2438400"/>
            <a:ext cx="4191000" cy="1373188"/>
          </a:xfrm>
          <a:prstGeom prst="rect">
            <a:avLst/>
          </a:prstGeom>
          <a:noFill/>
          <a:ln w="9525">
            <a:noFill/>
            <a:miter lim="800000"/>
          </a:ln>
          <a:effectLst/>
        </p:spPr>
        <p:txBody>
          <a:bodyPr>
            <a:spAutoFit/>
          </a:bodyPr>
          <a:lstStyle/>
          <a:p>
            <a:pPr>
              <a:spcBef>
                <a:spcPct val="50000"/>
              </a:spcBef>
            </a:pPr>
            <a:r>
              <a:rPr lang="en-US" altLang="zh-CN">
                <a:solidFill>
                  <a:schemeClr val="tx1"/>
                </a:solidFill>
                <a:latin typeface="Arial" panose="020B0604020202090204" pitchFamily="34" charset="0"/>
              </a:rPr>
              <a:t>         </a:t>
            </a:r>
            <a:r>
              <a:rPr lang="zh-CN" altLang="en-US" sz="2800">
                <a:solidFill>
                  <a:srgbClr val="000000"/>
                </a:solidFill>
                <a:latin typeface="Arial" panose="020B0604020202090204" pitchFamily="34" charset="0"/>
              </a:rPr>
              <a:t>当带电粒子在磁场中垂直于此特定直线运动时受力最大</a:t>
            </a:r>
            <a:r>
              <a:rPr lang="en-US" altLang="zh-CN" sz="2800">
                <a:solidFill>
                  <a:srgbClr val="000000"/>
                </a:solidFill>
                <a:latin typeface="Arial" panose="020B0604020202090204" pitchFamily="34" charset="0"/>
              </a:rPr>
              <a:t>.</a:t>
            </a:r>
            <a:endParaRPr lang="en-US" altLang="zh-CN" sz="2800">
              <a:solidFill>
                <a:srgbClr val="000000"/>
              </a:solidFill>
              <a:latin typeface="Arial" panose="020B0604020202090204" pitchFamily="34" charset="0"/>
            </a:endParaRPr>
          </a:p>
        </p:txBody>
      </p:sp>
      <p:graphicFrame>
        <p:nvGraphicFramePr>
          <p:cNvPr id="125959" name="Object 7"/>
          <p:cNvGraphicFramePr>
            <a:graphicFrameLocks noChangeAspect="1"/>
          </p:cNvGraphicFramePr>
          <p:nvPr/>
        </p:nvGraphicFramePr>
        <p:xfrm>
          <a:off x="5943600" y="3733800"/>
          <a:ext cx="1981200" cy="619125"/>
        </p:xfrm>
        <a:graphic>
          <a:graphicData uri="http://schemas.openxmlformats.org/presentationml/2006/ole">
            <mc:AlternateContent xmlns:mc="http://schemas.openxmlformats.org/markup-compatibility/2006">
              <mc:Choice xmlns:v="urn:schemas-microsoft-com:vml" Requires="v">
                <p:oleObj spid="_x0000_s11267" name="公式" r:id="rId5" imgW="32918400" imgH="8229600" progId="Equation.3">
                  <p:embed/>
                </p:oleObj>
              </mc:Choice>
              <mc:Fallback>
                <p:oleObj name="公式" r:id="rId5" imgW="32918400" imgH="8229600" progId="Equation.3">
                  <p:embed/>
                  <p:pic>
                    <p:nvPicPr>
                      <p:cNvPr id="0" name="图片 11266"/>
                      <p:cNvPicPr>
                        <a:picLocks noChangeAspect="1"/>
                      </p:cNvPicPr>
                      <p:nvPr/>
                    </p:nvPicPr>
                    <p:blipFill>
                      <a:blip r:embed="rId6"/>
                      <a:stretch>
                        <a:fillRect/>
                      </a:stretch>
                    </p:blipFill>
                    <p:spPr>
                      <a:xfrm>
                        <a:off x="5943600" y="3733800"/>
                        <a:ext cx="1981200" cy="619125"/>
                      </a:xfrm>
                      <a:prstGeom prst="rect">
                        <a:avLst/>
                      </a:prstGeom>
                      <a:noFill/>
                      <a:ln w="9525">
                        <a:noFill/>
                      </a:ln>
                    </p:spPr>
                  </p:pic>
                </p:oleObj>
              </mc:Fallback>
            </mc:AlternateContent>
          </a:graphicData>
        </a:graphic>
      </p:graphicFrame>
      <p:grpSp>
        <p:nvGrpSpPr>
          <p:cNvPr id="3" name="Group 8"/>
          <p:cNvGrpSpPr/>
          <p:nvPr/>
        </p:nvGrpSpPr>
        <p:grpSpPr bwMode="auto">
          <a:xfrm>
            <a:off x="381000" y="5410200"/>
            <a:ext cx="4191000" cy="1066800"/>
            <a:chOff x="336" y="3168"/>
            <a:chExt cx="2640" cy="672"/>
          </a:xfrm>
        </p:grpSpPr>
        <p:graphicFrame>
          <p:nvGraphicFramePr>
            <p:cNvPr id="125961" name="Object 9"/>
            <p:cNvGraphicFramePr>
              <a:graphicFrameLocks noChangeAspect="1"/>
            </p:cNvGraphicFramePr>
            <p:nvPr/>
          </p:nvGraphicFramePr>
          <p:xfrm>
            <a:off x="336" y="3168"/>
            <a:ext cx="572" cy="672"/>
          </p:xfrm>
          <a:graphic>
            <a:graphicData uri="http://schemas.openxmlformats.org/presentationml/2006/ole">
              <mc:AlternateContent xmlns:mc="http://schemas.openxmlformats.org/markup-compatibility/2006">
                <mc:Choice xmlns:v="urn:schemas-microsoft-com:vml" Requires="v">
                  <p:oleObj spid="_x0000_s11268" name="Equation" r:id="rId7" imgW="13106400" imgH="15849600" progId="Equation.3">
                    <p:embed/>
                  </p:oleObj>
                </mc:Choice>
                <mc:Fallback>
                  <p:oleObj name="Equation" r:id="rId7" imgW="13106400" imgH="15849600" progId="Equation.3">
                    <p:embed/>
                    <p:pic>
                      <p:nvPicPr>
                        <p:cNvPr id="0" name="图片 11267"/>
                        <p:cNvPicPr>
                          <a:picLocks noChangeAspect="1"/>
                        </p:cNvPicPr>
                        <p:nvPr/>
                      </p:nvPicPr>
                      <p:blipFill>
                        <a:blip r:embed="rId8"/>
                        <a:stretch>
                          <a:fillRect/>
                        </a:stretch>
                      </p:blipFill>
                      <p:spPr>
                        <a:xfrm>
                          <a:off x="336" y="3168"/>
                          <a:ext cx="572" cy="672"/>
                        </a:xfrm>
                        <a:prstGeom prst="rect">
                          <a:avLst/>
                        </a:prstGeom>
                        <a:solidFill>
                          <a:srgbClr val="00CC99"/>
                        </a:solidFill>
                        <a:ln w="12700" cap="flat" cmpd="sng">
                          <a:solidFill>
                            <a:srgbClr val="000000"/>
                          </a:solidFill>
                          <a:prstDash val="solid"/>
                          <a:miter/>
                          <a:headEnd type="none" w="med" len="med"/>
                          <a:tailEnd type="none" w="med" len="med"/>
                        </a:ln>
                      </p:spPr>
                    </p:pic>
                  </p:oleObj>
                </mc:Fallback>
              </mc:AlternateContent>
            </a:graphicData>
          </a:graphic>
        </p:graphicFrame>
        <p:sp>
          <p:nvSpPr>
            <p:cNvPr id="125962" name="Text Box 10"/>
            <p:cNvSpPr txBox="1">
              <a:spLocks noChangeArrowheads="1"/>
            </p:cNvSpPr>
            <p:nvPr/>
          </p:nvSpPr>
          <p:spPr bwMode="auto">
            <a:xfrm>
              <a:off x="864" y="3312"/>
              <a:ext cx="2112" cy="327"/>
            </a:xfrm>
            <a:prstGeom prst="rect">
              <a:avLst/>
            </a:prstGeom>
            <a:noFill/>
            <a:ln w="9525">
              <a:noFill/>
              <a:miter lim="800000"/>
            </a:ln>
            <a:effectLst/>
          </p:spPr>
          <p:txBody>
            <a:bodyPr>
              <a:spAutoFit/>
            </a:bodyPr>
            <a:lstStyle/>
            <a:p>
              <a:pPr>
                <a:spcBef>
                  <a:spcPct val="50000"/>
                </a:spcBef>
              </a:pPr>
              <a:r>
                <a:rPr lang="zh-CN" altLang="en-US" sz="2800">
                  <a:solidFill>
                    <a:srgbClr val="000000"/>
                  </a:solidFill>
                  <a:latin typeface="Arial" panose="020B0604020202090204" pitchFamily="34" charset="0"/>
                </a:rPr>
                <a:t>大小与         无关</a:t>
              </a:r>
              <a:endParaRPr lang="zh-CN" altLang="en-US" sz="2800">
                <a:solidFill>
                  <a:srgbClr val="000000"/>
                </a:solidFill>
                <a:latin typeface="Arial" panose="020B0604020202090204" pitchFamily="34" charset="0"/>
              </a:endParaRPr>
            </a:p>
          </p:txBody>
        </p:sp>
        <p:graphicFrame>
          <p:nvGraphicFramePr>
            <p:cNvPr id="125963" name="Object 11"/>
            <p:cNvGraphicFramePr>
              <a:graphicFrameLocks noChangeAspect="1"/>
            </p:cNvGraphicFramePr>
            <p:nvPr/>
          </p:nvGraphicFramePr>
          <p:xfrm>
            <a:off x="1632" y="3360"/>
            <a:ext cx="528" cy="316"/>
          </p:xfrm>
          <a:graphic>
            <a:graphicData uri="http://schemas.openxmlformats.org/presentationml/2006/ole">
              <mc:AlternateContent xmlns:mc="http://schemas.openxmlformats.org/markup-compatibility/2006">
                <mc:Choice xmlns:v="urn:schemas-microsoft-com:vml" Requires="v">
                  <p:oleObj spid="_x0000_s11269" name="Equation" r:id="rId9" imgW="9448800" imgH="5791200" progId="Equation.3">
                    <p:embed/>
                  </p:oleObj>
                </mc:Choice>
                <mc:Fallback>
                  <p:oleObj name="Equation" r:id="rId9" imgW="9448800" imgH="5791200" progId="Equation.3">
                    <p:embed/>
                    <p:pic>
                      <p:nvPicPr>
                        <p:cNvPr id="0" name="图片 11268"/>
                        <p:cNvPicPr>
                          <a:picLocks noChangeAspect="1"/>
                        </p:cNvPicPr>
                        <p:nvPr/>
                      </p:nvPicPr>
                      <p:blipFill>
                        <a:blip r:embed="rId10"/>
                        <a:stretch>
                          <a:fillRect/>
                        </a:stretch>
                      </p:blipFill>
                      <p:spPr>
                        <a:xfrm>
                          <a:off x="1632" y="3360"/>
                          <a:ext cx="528" cy="316"/>
                        </a:xfrm>
                        <a:prstGeom prst="rect">
                          <a:avLst/>
                        </a:prstGeom>
                        <a:noFill/>
                        <a:ln w="9525">
                          <a:noFill/>
                        </a:ln>
                      </p:spPr>
                    </p:pic>
                  </p:oleObj>
                </mc:Fallback>
              </mc:AlternateContent>
            </a:graphicData>
          </a:graphic>
        </p:graphicFrame>
      </p:grpSp>
      <p:grpSp>
        <p:nvGrpSpPr>
          <p:cNvPr id="4" name="Group 12"/>
          <p:cNvGrpSpPr/>
          <p:nvPr/>
        </p:nvGrpSpPr>
        <p:grpSpPr bwMode="auto">
          <a:xfrm>
            <a:off x="4267200" y="4343400"/>
            <a:ext cx="4876800" cy="2176463"/>
            <a:chOff x="2688" y="2736"/>
            <a:chExt cx="3072" cy="1371"/>
          </a:xfrm>
        </p:grpSpPr>
        <p:sp>
          <p:nvSpPr>
            <p:cNvPr id="125965" name="Rectangle 13"/>
            <p:cNvSpPr>
              <a:spLocks noChangeArrowheads="1"/>
            </p:cNvSpPr>
            <p:nvPr/>
          </p:nvSpPr>
          <p:spPr bwMode="auto">
            <a:xfrm>
              <a:off x="2688" y="2784"/>
              <a:ext cx="3072" cy="1323"/>
            </a:xfrm>
            <a:prstGeom prst="rect">
              <a:avLst/>
            </a:prstGeom>
            <a:noFill/>
            <a:ln w="9525">
              <a:noFill/>
              <a:miter lim="800000"/>
            </a:ln>
            <a:effectLst/>
          </p:spPr>
          <p:txBody>
            <a:bodyPr>
              <a:spAutoFit/>
            </a:bodyPr>
            <a:lstStyle/>
            <a:p>
              <a:pPr>
                <a:lnSpc>
                  <a:spcPct val="80000"/>
                </a:lnSpc>
                <a:spcBef>
                  <a:spcPct val="50000"/>
                </a:spcBef>
              </a:pPr>
              <a:r>
                <a:rPr lang="en-US" altLang="zh-CN">
                  <a:solidFill>
                    <a:srgbClr val="CC0000"/>
                  </a:solidFill>
                </a:rPr>
                <a:t>          </a:t>
              </a:r>
              <a:r>
                <a:rPr lang="zh-CN" altLang="en-US" sz="2800">
                  <a:solidFill>
                    <a:srgbClr val="CC0000"/>
                  </a:solidFill>
                </a:rPr>
                <a:t>磁感强度    的定义：</a:t>
              </a:r>
              <a:r>
                <a:rPr lang="zh-CN" altLang="en-US" sz="2800">
                  <a:solidFill>
                    <a:srgbClr val="000000"/>
                  </a:solidFill>
                </a:rPr>
                <a:t>当</a:t>
              </a:r>
              <a:endParaRPr lang="zh-CN" altLang="en-US" sz="2800">
                <a:solidFill>
                  <a:srgbClr val="000000"/>
                </a:solidFill>
              </a:endParaRPr>
            </a:p>
            <a:p>
              <a:pPr>
                <a:lnSpc>
                  <a:spcPct val="80000"/>
                </a:lnSpc>
                <a:spcBef>
                  <a:spcPct val="50000"/>
                </a:spcBef>
              </a:pPr>
              <a:r>
                <a:rPr lang="zh-CN" altLang="en-US" sz="2800">
                  <a:solidFill>
                    <a:srgbClr val="000000"/>
                  </a:solidFill>
                </a:rPr>
                <a:t>正电荷垂直于 特定直线运动</a:t>
              </a:r>
              <a:endParaRPr lang="zh-CN" altLang="en-US" sz="2800">
                <a:solidFill>
                  <a:srgbClr val="000000"/>
                </a:solidFill>
              </a:endParaRPr>
            </a:p>
            <a:p>
              <a:pPr>
                <a:lnSpc>
                  <a:spcPct val="80000"/>
                </a:lnSpc>
                <a:spcBef>
                  <a:spcPct val="50000"/>
                </a:spcBef>
              </a:pPr>
              <a:r>
                <a:rPr lang="zh-CN" altLang="en-US" sz="2800">
                  <a:solidFill>
                    <a:srgbClr val="000000"/>
                  </a:solidFill>
                </a:rPr>
                <a:t>时，受力          将               方</a:t>
              </a:r>
              <a:endParaRPr lang="zh-CN" altLang="en-US" sz="2800">
                <a:solidFill>
                  <a:srgbClr val="000000"/>
                </a:solidFill>
              </a:endParaRPr>
            </a:p>
            <a:p>
              <a:pPr>
                <a:lnSpc>
                  <a:spcPct val="80000"/>
                </a:lnSpc>
                <a:spcBef>
                  <a:spcPct val="50000"/>
                </a:spcBef>
              </a:pPr>
              <a:r>
                <a:rPr lang="zh-CN" altLang="en-US" sz="2800">
                  <a:solidFill>
                    <a:srgbClr val="000000"/>
                  </a:solidFill>
                </a:rPr>
                <a:t>向定义为该点的     的方向</a:t>
              </a:r>
              <a:r>
                <a:rPr lang="en-US" altLang="zh-CN" sz="2800">
                  <a:solidFill>
                    <a:srgbClr val="000000"/>
                  </a:solidFill>
                </a:rPr>
                <a:t>.</a:t>
              </a:r>
              <a:r>
                <a:rPr lang="en-US" altLang="zh-CN">
                  <a:solidFill>
                    <a:schemeClr val="tx1"/>
                  </a:solidFill>
                </a:rPr>
                <a:t> </a:t>
              </a:r>
              <a:r>
                <a:rPr lang="en-US" altLang="zh-CN">
                  <a:solidFill>
                    <a:srgbClr val="CC0000"/>
                  </a:solidFill>
                </a:rPr>
                <a:t>      </a:t>
              </a:r>
              <a:endParaRPr lang="en-US" altLang="zh-CN">
                <a:solidFill>
                  <a:srgbClr val="CC0000"/>
                </a:solidFill>
              </a:endParaRPr>
            </a:p>
          </p:txBody>
        </p:sp>
        <p:graphicFrame>
          <p:nvGraphicFramePr>
            <p:cNvPr id="125966" name="Object 14"/>
            <p:cNvGraphicFramePr>
              <a:graphicFrameLocks noChangeAspect="1"/>
            </p:cNvGraphicFramePr>
            <p:nvPr/>
          </p:nvGraphicFramePr>
          <p:xfrm>
            <a:off x="4364" y="3792"/>
            <a:ext cx="244" cy="288"/>
          </p:xfrm>
          <a:graphic>
            <a:graphicData uri="http://schemas.openxmlformats.org/presentationml/2006/ole">
              <mc:AlternateContent xmlns:mc="http://schemas.openxmlformats.org/markup-compatibility/2006">
                <mc:Choice xmlns:v="urn:schemas-microsoft-com:vml" Requires="v">
                  <p:oleObj spid="_x0000_s11270" name="公式" r:id="rId11" imgW="5181600" imgH="6400800" progId="Equation.3">
                    <p:embed/>
                  </p:oleObj>
                </mc:Choice>
                <mc:Fallback>
                  <p:oleObj name="公式" r:id="rId11" imgW="5181600" imgH="6400800" progId="Equation.3">
                    <p:embed/>
                    <p:pic>
                      <p:nvPicPr>
                        <p:cNvPr id="0" name="图片 11269"/>
                        <p:cNvPicPr>
                          <a:picLocks noChangeAspect="1"/>
                        </p:cNvPicPr>
                        <p:nvPr/>
                      </p:nvPicPr>
                      <p:blipFill>
                        <a:blip r:embed="rId12"/>
                        <a:stretch>
                          <a:fillRect/>
                        </a:stretch>
                      </p:blipFill>
                      <p:spPr>
                        <a:xfrm>
                          <a:off x="4364" y="3792"/>
                          <a:ext cx="244" cy="288"/>
                        </a:xfrm>
                        <a:prstGeom prst="rect">
                          <a:avLst/>
                        </a:prstGeom>
                        <a:noFill/>
                        <a:ln w="9525">
                          <a:noFill/>
                        </a:ln>
                      </p:spPr>
                    </p:pic>
                  </p:oleObj>
                </mc:Fallback>
              </mc:AlternateContent>
            </a:graphicData>
          </a:graphic>
        </p:graphicFrame>
        <p:graphicFrame>
          <p:nvGraphicFramePr>
            <p:cNvPr id="125967" name="Object 15"/>
            <p:cNvGraphicFramePr>
              <a:graphicFrameLocks noChangeAspect="1"/>
            </p:cNvGraphicFramePr>
            <p:nvPr/>
          </p:nvGraphicFramePr>
          <p:xfrm>
            <a:off x="3641" y="3456"/>
            <a:ext cx="583" cy="336"/>
          </p:xfrm>
          <a:graphic>
            <a:graphicData uri="http://schemas.openxmlformats.org/presentationml/2006/ole">
              <mc:AlternateContent xmlns:mc="http://schemas.openxmlformats.org/markup-compatibility/2006">
                <mc:Choice xmlns:v="urn:schemas-microsoft-com:vml" Requires="v">
                  <p:oleObj spid="_x0000_s11271" name="Equation" r:id="rId13" imgW="12192000" imgH="8229600" progId="Equation.3">
                    <p:embed/>
                  </p:oleObj>
                </mc:Choice>
                <mc:Fallback>
                  <p:oleObj name="Equation" r:id="rId13" imgW="12192000" imgH="8229600" progId="Equation.3">
                    <p:embed/>
                    <p:pic>
                      <p:nvPicPr>
                        <p:cNvPr id="0" name="图片 11270"/>
                        <p:cNvPicPr>
                          <a:picLocks noChangeAspect="1"/>
                        </p:cNvPicPr>
                        <p:nvPr/>
                      </p:nvPicPr>
                      <p:blipFill>
                        <a:blip r:embed="rId14"/>
                        <a:stretch>
                          <a:fillRect/>
                        </a:stretch>
                      </p:blipFill>
                      <p:spPr>
                        <a:xfrm>
                          <a:off x="3641" y="3456"/>
                          <a:ext cx="583" cy="336"/>
                        </a:xfrm>
                        <a:prstGeom prst="rect">
                          <a:avLst/>
                        </a:prstGeom>
                        <a:noFill/>
                        <a:ln w="9525">
                          <a:noFill/>
                        </a:ln>
                      </p:spPr>
                    </p:pic>
                  </p:oleObj>
                </mc:Fallback>
              </mc:AlternateContent>
            </a:graphicData>
          </a:graphic>
        </p:graphicFrame>
        <p:graphicFrame>
          <p:nvGraphicFramePr>
            <p:cNvPr id="125968" name="Object 16"/>
            <p:cNvGraphicFramePr>
              <a:graphicFrameLocks noChangeAspect="1"/>
            </p:cNvGraphicFramePr>
            <p:nvPr/>
          </p:nvGraphicFramePr>
          <p:xfrm>
            <a:off x="4511" y="3456"/>
            <a:ext cx="721" cy="330"/>
          </p:xfrm>
          <a:graphic>
            <a:graphicData uri="http://schemas.openxmlformats.org/presentationml/2006/ole">
              <mc:AlternateContent xmlns:mc="http://schemas.openxmlformats.org/markup-compatibility/2006">
                <mc:Choice xmlns:v="urn:schemas-microsoft-com:vml" Requires="v">
                  <p:oleObj spid="_x0000_s11272" name="Equation" r:id="rId15" imgW="20726400" imgH="8229600" progId="Equation.3">
                    <p:embed/>
                  </p:oleObj>
                </mc:Choice>
                <mc:Fallback>
                  <p:oleObj name="Equation" r:id="rId15" imgW="20726400" imgH="8229600" progId="Equation.3">
                    <p:embed/>
                    <p:pic>
                      <p:nvPicPr>
                        <p:cNvPr id="0" name="图片 11271"/>
                        <p:cNvPicPr>
                          <a:picLocks noChangeAspect="1"/>
                        </p:cNvPicPr>
                        <p:nvPr/>
                      </p:nvPicPr>
                      <p:blipFill>
                        <a:blip r:embed="rId16"/>
                        <a:stretch>
                          <a:fillRect/>
                        </a:stretch>
                      </p:blipFill>
                      <p:spPr>
                        <a:xfrm>
                          <a:off x="4511" y="3456"/>
                          <a:ext cx="721" cy="330"/>
                        </a:xfrm>
                        <a:prstGeom prst="rect">
                          <a:avLst/>
                        </a:prstGeom>
                        <a:noFill/>
                        <a:ln w="9525">
                          <a:noFill/>
                        </a:ln>
                      </p:spPr>
                    </p:pic>
                  </p:oleObj>
                </mc:Fallback>
              </mc:AlternateContent>
            </a:graphicData>
          </a:graphic>
        </p:graphicFrame>
        <p:graphicFrame>
          <p:nvGraphicFramePr>
            <p:cNvPr id="125969" name="Object 17"/>
            <p:cNvGraphicFramePr>
              <a:graphicFrameLocks noChangeAspect="1"/>
            </p:cNvGraphicFramePr>
            <p:nvPr/>
          </p:nvGraphicFramePr>
          <p:xfrm>
            <a:off x="4128" y="2736"/>
            <a:ext cx="244" cy="288"/>
          </p:xfrm>
          <a:graphic>
            <a:graphicData uri="http://schemas.openxmlformats.org/presentationml/2006/ole">
              <mc:AlternateContent xmlns:mc="http://schemas.openxmlformats.org/markup-compatibility/2006">
                <mc:Choice xmlns:v="urn:schemas-microsoft-com:vml" Requires="v">
                  <p:oleObj spid="_x0000_s11273" name="公式" r:id="rId17" imgW="5181600" imgH="6400800" progId="Equation.3">
                    <p:embed/>
                  </p:oleObj>
                </mc:Choice>
                <mc:Fallback>
                  <p:oleObj name="公式" r:id="rId17" imgW="5181600" imgH="6400800" progId="Equation.3">
                    <p:embed/>
                    <p:pic>
                      <p:nvPicPr>
                        <p:cNvPr id="0" name="图片 11272"/>
                        <p:cNvPicPr>
                          <a:picLocks noChangeAspect="1"/>
                        </p:cNvPicPr>
                        <p:nvPr/>
                      </p:nvPicPr>
                      <p:blipFill>
                        <a:blip r:embed="rId12"/>
                        <a:stretch>
                          <a:fillRect/>
                        </a:stretch>
                      </p:blipFill>
                      <p:spPr>
                        <a:xfrm>
                          <a:off x="4128" y="2736"/>
                          <a:ext cx="244" cy="288"/>
                        </a:xfrm>
                        <a:prstGeom prst="rect">
                          <a:avLst/>
                        </a:prstGeom>
                        <a:noFill/>
                        <a:ln w="9525">
                          <a:noFill/>
                        </a:ln>
                      </p:spPr>
                    </p:pic>
                  </p:oleObj>
                </mc:Fallback>
              </mc:AlternateContent>
            </a:graphicData>
          </a:graphic>
        </p:graphicFrame>
      </p:grpSp>
      <p:graphicFrame>
        <p:nvGraphicFramePr>
          <p:cNvPr id="125970" name="Object 18"/>
          <p:cNvGraphicFramePr>
            <a:graphicFrameLocks noChangeAspect="1"/>
          </p:cNvGraphicFramePr>
          <p:nvPr/>
        </p:nvGraphicFramePr>
        <p:xfrm>
          <a:off x="1371600" y="4724400"/>
          <a:ext cx="1889125" cy="617538"/>
        </p:xfrm>
        <a:graphic>
          <a:graphicData uri="http://schemas.openxmlformats.org/presentationml/2006/ole">
            <mc:AlternateContent xmlns:mc="http://schemas.openxmlformats.org/markup-compatibility/2006">
              <mc:Choice xmlns:v="urn:schemas-microsoft-com:vml" Requires="v">
                <p:oleObj spid="_x0000_s11274" name="Equation" r:id="rId18" imgW="25603200" imgH="7924800" progId="Equation.3">
                  <p:embed/>
                </p:oleObj>
              </mc:Choice>
              <mc:Fallback>
                <p:oleObj name="Equation" r:id="rId18" imgW="25603200" imgH="7924800" progId="Equation.3">
                  <p:embed/>
                  <p:pic>
                    <p:nvPicPr>
                      <p:cNvPr id="0" name="图片 11273"/>
                      <p:cNvPicPr>
                        <a:picLocks noChangeAspect="1"/>
                      </p:cNvPicPr>
                      <p:nvPr/>
                    </p:nvPicPr>
                    <p:blipFill>
                      <a:blip r:embed="rId19"/>
                      <a:stretch>
                        <a:fillRect/>
                      </a:stretch>
                    </p:blipFill>
                    <p:spPr>
                      <a:xfrm>
                        <a:off x="1371600" y="4724400"/>
                        <a:ext cx="1889125" cy="617538"/>
                      </a:xfrm>
                      <a:prstGeom prst="rect">
                        <a:avLst/>
                      </a:prstGeom>
                      <a:noFill/>
                      <a:ln w="9525">
                        <a:noFill/>
                      </a:ln>
                    </p:spPr>
                  </p:pic>
                </p:oleObj>
              </mc:Fallback>
            </mc:AlternateContent>
          </a:graphicData>
        </a:graphic>
      </p:graphicFrame>
    </p:spTree>
    <p:controls>
      <mc:AlternateContent xmlns:mc="http://schemas.openxmlformats.org/markup-compatibility/2006">
        <mc:Choice xmlns:v="urn:schemas-microsoft-com:vml" Requires="v">
          <p:control spid="11276" name="" r:id="rId20" imgW="3733800" imgH="3581400"/>
        </mc:Choice>
        <mc:Fallback>
          <p:control name="" r:id="rId20" imgW="3733800" imgH="3581400">
            <p:pic>
              <p:nvPicPr>
                <p:cNvPr id="0" name=""/>
                <p:cNvPicPr/>
                <p:nvPr/>
              </p:nvPicPr>
              <p:blipFill>
                <a:blip r:embed="rId21"/>
                <a:stretch>
                  <a:fillRect/>
                </a:stretch>
              </p:blipFill>
              <p:spPr>
                <a:xfrm>
                  <a:off x="609600" y="838200"/>
                  <a:ext cx="3733800" cy="3581400"/>
                </a:xfrm>
                <a:prstGeom prst="rect">
                  <a:avLst/>
                </a:prstGeom>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8"/>
                                        </p:tgtEl>
                                        <p:attrNameLst>
                                          <p:attrName>style.visibility</p:attrName>
                                        </p:attrNameLst>
                                      </p:cBhvr>
                                      <p:to>
                                        <p:strVal val="visible"/>
                                      </p:to>
                                    </p:set>
                                    <p:animEffect transition="in" filter="blinds(horizontal)">
                                      <p:cBhvr>
                                        <p:cTn id="7" dur="500"/>
                                        <p:tgtEl>
                                          <p:spTgt spid="1259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25959"/>
                                        </p:tgtEl>
                                        <p:attrNameLst>
                                          <p:attrName>style.visibility</p:attrName>
                                        </p:attrNameLst>
                                      </p:cBhvr>
                                      <p:to>
                                        <p:strVal val="visible"/>
                                      </p:to>
                                    </p:set>
                                    <p:animEffect transition="in" filter="blinds(vertical)">
                                      <p:cBhvr>
                                        <p:cTn id="12" dur="500"/>
                                        <p:tgtEl>
                                          <p:spTgt spid="1259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5970"/>
                                        </p:tgtEl>
                                        <p:attrNameLst>
                                          <p:attrName>style.visibility</p:attrName>
                                        </p:attrNameLst>
                                      </p:cBhvr>
                                      <p:to>
                                        <p:strVal val="visible"/>
                                      </p:to>
                                    </p:set>
                                    <p:animEffect transition="in" filter="blinds(horizontal)">
                                      <p:cBhvr>
                                        <p:cTn id="17" dur="500"/>
                                        <p:tgtEl>
                                          <p:spTgt spid="1259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Text Box 2"/>
          <p:cNvSpPr txBox="1">
            <a:spLocks noChangeArrowheads="1"/>
          </p:cNvSpPr>
          <p:nvPr/>
        </p:nvSpPr>
        <p:spPr bwMode="auto">
          <a:xfrm>
            <a:off x="0" y="533400"/>
            <a:ext cx="8699500" cy="3081338"/>
          </a:xfrm>
          <a:prstGeom prst="rect">
            <a:avLst/>
          </a:prstGeom>
          <a:noFill/>
          <a:ln w="9525">
            <a:noFill/>
            <a:miter lim="800000"/>
          </a:ln>
        </p:spPr>
        <p:txBody>
          <a:bodyPr wrap="none">
            <a:spAutoFit/>
          </a:bodyPr>
          <a:lstStyle/>
          <a:p>
            <a:pPr eaLnBrk="0" hangingPunct="0"/>
            <a:r>
              <a:rPr kumimoji="0" lang="zh-CN" altLang="en-US" sz="2800" b="1">
                <a:solidFill>
                  <a:srgbClr val="0000CC"/>
                </a:solidFill>
              </a:rPr>
              <a:t>本章</a:t>
            </a:r>
            <a:r>
              <a:rPr kumimoji="0" lang="zh-CN" altLang="en-US" sz="2800" b="1">
                <a:solidFill>
                  <a:srgbClr val="FF0000"/>
                </a:solidFill>
              </a:rPr>
              <a:t>教学要求：</a:t>
            </a:r>
            <a:endParaRPr kumimoji="0" lang="zh-CN" altLang="en-US" b="1"/>
          </a:p>
          <a:p>
            <a:pPr eaLnBrk="0" hangingPunct="0"/>
            <a:r>
              <a:rPr kumimoji="0" lang="zh-CN" altLang="en-US" sz="2800" b="1"/>
              <a:t>       掌握磁感应强度的概念。理解毕奥－萨伐尔定律。</a:t>
            </a:r>
            <a:endParaRPr kumimoji="0" lang="zh-CN" altLang="en-US" sz="2800" b="1"/>
          </a:p>
          <a:p>
            <a:pPr eaLnBrk="0" hangingPunct="0"/>
            <a:r>
              <a:rPr kumimoji="0" lang="zh-CN" altLang="en-US" sz="2800" b="1"/>
              <a:t>能计算一些简单问题中的磁感应强度。</a:t>
            </a:r>
            <a:endParaRPr kumimoji="0" lang="zh-CN" altLang="en-US" sz="2800" b="1"/>
          </a:p>
          <a:p>
            <a:pPr eaLnBrk="0" hangingPunct="0"/>
            <a:r>
              <a:rPr kumimoji="0" lang="zh-CN" altLang="en-US" sz="2800" b="1"/>
              <a:t>           理解稳恒磁场的规律：磁场高斯定理和安培环路</a:t>
            </a:r>
            <a:endParaRPr kumimoji="0" lang="zh-CN" altLang="en-US" sz="2800" b="1"/>
          </a:p>
          <a:p>
            <a:pPr eaLnBrk="0" hangingPunct="0"/>
            <a:r>
              <a:rPr kumimoji="0" lang="zh-CN" altLang="en-US" sz="2800" b="1"/>
              <a:t>     定理。理解用安培环路定理计算磁感应强度的条件</a:t>
            </a:r>
            <a:endParaRPr kumimoji="0" lang="zh-CN" altLang="en-US" sz="2800" b="1"/>
          </a:p>
          <a:p>
            <a:pPr eaLnBrk="0" hangingPunct="0"/>
            <a:r>
              <a:rPr kumimoji="0" lang="zh-CN" altLang="en-US" sz="2800" b="1"/>
              <a:t>和方法。	</a:t>
            </a:r>
            <a:endParaRPr kumimoji="0" lang="zh-CN" altLang="en-US" sz="2800" b="1"/>
          </a:p>
          <a:p>
            <a:pPr eaLnBrk="0" hangingPunct="0"/>
            <a:r>
              <a:rPr kumimoji="0" lang="zh-CN" altLang="en-US" sz="2800" b="1"/>
              <a:t>     </a:t>
            </a:r>
            <a:endParaRPr kumimoji="0" lang="zh-CN" altLang="en-US" sz="2800" b="1"/>
          </a:p>
        </p:txBody>
      </p:sp>
      <p:sp>
        <p:nvSpPr>
          <p:cNvPr id="204802" name="Text Box 3"/>
          <p:cNvSpPr txBox="1">
            <a:spLocks noChangeArrowheads="1"/>
          </p:cNvSpPr>
          <p:nvPr/>
        </p:nvSpPr>
        <p:spPr bwMode="auto">
          <a:xfrm>
            <a:off x="304800" y="3276600"/>
            <a:ext cx="8042275" cy="2654300"/>
          </a:xfrm>
          <a:prstGeom prst="rect">
            <a:avLst/>
          </a:prstGeom>
          <a:noFill/>
          <a:ln w="9525">
            <a:noFill/>
            <a:miter lim="800000"/>
          </a:ln>
        </p:spPr>
        <p:txBody>
          <a:bodyPr wrap="none">
            <a:spAutoFit/>
          </a:bodyPr>
          <a:lstStyle/>
          <a:p>
            <a:pPr eaLnBrk="0" hangingPunct="0"/>
            <a:r>
              <a:rPr kumimoji="0" lang="zh-CN" altLang="en-US" sz="2800" b="1">
                <a:solidFill>
                  <a:srgbClr val="FF0000"/>
                </a:solidFill>
              </a:rPr>
              <a:t>本章重点：</a:t>
            </a:r>
            <a:endParaRPr kumimoji="0" lang="zh-CN" altLang="en-US" sz="2800" b="1">
              <a:solidFill>
                <a:srgbClr val="FF0000"/>
              </a:solidFill>
            </a:endParaRPr>
          </a:p>
          <a:p>
            <a:pPr eaLnBrk="0" hangingPunct="0"/>
            <a:r>
              <a:rPr kumimoji="0" lang="zh-CN" altLang="en-US" sz="2800" b="1"/>
              <a:t>计算一些简单问题中的磁感应强度。磁场的安培</a:t>
            </a:r>
            <a:endParaRPr kumimoji="0" lang="zh-CN" altLang="en-US" sz="2800" b="1"/>
          </a:p>
          <a:p>
            <a:pPr eaLnBrk="0" hangingPunct="0"/>
            <a:r>
              <a:rPr kumimoji="0" lang="zh-CN" altLang="en-US" sz="2800" b="1"/>
              <a:t>环路定理。     </a:t>
            </a:r>
            <a:endParaRPr kumimoji="0" lang="zh-CN" altLang="en-US" sz="2800" b="1">
              <a:solidFill>
                <a:srgbClr val="FF0000"/>
              </a:solidFill>
            </a:endParaRPr>
          </a:p>
          <a:p>
            <a:pPr eaLnBrk="0" hangingPunct="0"/>
            <a:r>
              <a:rPr kumimoji="0" lang="zh-CN" altLang="en-US" sz="2800" b="1">
                <a:solidFill>
                  <a:srgbClr val="FF0000"/>
                </a:solidFill>
              </a:rPr>
              <a:t>本章难点：</a:t>
            </a:r>
            <a:endParaRPr kumimoji="0" lang="zh-CN" altLang="en-US" sz="2800" b="1">
              <a:solidFill>
                <a:srgbClr val="FF0000"/>
              </a:solidFill>
            </a:endParaRPr>
          </a:p>
          <a:p>
            <a:pPr eaLnBrk="0" hangingPunct="0"/>
            <a:r>
              <a:rPr kumimoji="0" lang="zh-CN" altLang="en-US" sz="2800" b="1"/>
              <a:t>毕奥－萨伐尔定律涉及的矢量积分。磁场的对称性</a:t>
            </a:r>
            <a:endParaRPr kumimoji="0" lang="zh-CN" altLang="en-US" sz="2800" b="1"/>
          </a:p>
          <a:p>
            <a:pPr eaLnBrk="0" hangingPunct="0"/>
            <a:r>
              <a:rPr kumimoji="0" lang="zh-CN" altLang="en-US" sz="2800" b="1"/>
              <a:t>分析</a:t>
            </a:r>
            <a:endParaRPr kumimoji="0" lang="zh-CN" altLang="en-US" sz="2800" b="1"/>
          </a:p>
        </p:txBody>
      </p:sp>
      <p:sp>
        <p:nvSpPr>
          <p:cNvPr id="204803" name="AutoShape 4">
            <a:hlinkClick r:id="rId1" action="ppaction://hlinksldjump" highlightClick="1"/>
          </p:cNvPr>
          <p:cNvSpPr>
            <a:spLocks noChangeArrowheads="1"/>
          </p:cNvSpPr>
          <p:nvPr/>
        </p:nvSpPr>
        <p:spPr bwMode="auto">
          <a:xfrm>
            <a:off x="7769225" y="6581775"/>
            <a:ext cx="885825" cy="228600"/>
          </a:xfrm>
          <a:prstGeom prst="actionButtonBlank">
            <a:avLst/>
          </a:prstGeom>
          <a:solidFill>
            <a:schemeClr val="accent1"/>
          </a:solidFill>
          <a:ln w="12700" cap="sq">
            <a:solidFill>
              <a:schemeClr val="tx1"/>
            </a:solidFill>
            <a:miter lim="800000"/>
            <a:headEnd type="none" w="sm" len="sm"/>
            <a:tailEnd type="none" w="sm" len="sm"/>
          </a:ln>
        </p:spPr>
        <p:txBody>
          <a:bodyPr wrap="none" lIns="0" tIns="0" rIns="0" bIns="0" anchor="ctr"/>
          <a:lstStyle/>
          <a:p>
            <a:pPr algn="ctr" eaLnBrk="0" hangingPunct="0"/>
            <a:r>
              <a:rPr kumimoji="0" lang="zh-CN" altLang="en-US" sz="1400"/>
              <a:t>返回目录</a:t>
            </a:r>
            <a:endParaRPr kumimoji="0" lang="zh-CN" altLang="en-US"/>
          </a:p>
        </p:txBody>
      </p:sp>
      <p:sp>
        <p:nvSpPr>
          <p:cNvPr id="204804" name="AutoShape 5">
            <a:hlinkClick r:id="" action="ppaction://hlinkshowjump?jump=nextslide" highlightClick="1"/>
          </p:cNvPr>
          <p:cNvSpPr>
            <a:spLocks noChangeArrowheads="1"/>
          </p:cNvSpPr>
          <p:nvPr/>
        </p:nvSpPr>
        <p:spPr bwMode="auto">
          <a:xfrm>
            <a:off x="7007225" y="6581775"/>
            <a:ext cx="685800" cy="228600"/>
          </a:xfrm>
          <a:prstGeom prst="actionButtonBlank">
            <a:avLst/>
          </a:prstGeom>
          <a:solidFill>
            <a:schemeClr val="accent1"/>
          </a:solidFill>
          <a:ln w="12700" cap="sq">
            <a:solidFill>
              <a:schemeClr val="tx1"/>
            </a:solidFill>
            <a:miter lim="800000"/>
            <a:headEnd type="none" w="sm" len="sm"/>
            <a:tailEnd type="none" w="sm" len="sm"/>
          </a:ln>
        </p:spPr>
        <p:txBody>
          <a:bodyPr wrap="none" anchor="ctr"/>
          <a:lstStyle/>
          <a:p>
            <a:pPr algn="ctr" eaLnBrk="0" hangingPunct="0"/>
            <a:r>
              <a:rPr kumimoji="0" lang="zh-CN" altLang="en-US" sz="1400"/>
              <a:t>下一页</a:t>
            </a:r>
            <a:endParaRPr kumimoji="0" lang="zh-CN" altLang="en-US"/>
          </a:p>
        </p:txBody>
      </p:sp>
      <p:sp>
        <p:nvSpPr>
          <p:cNvPr id="204805" name="AutoShape 6">
            <a:hlinkClick r:id="rId2" action="ppaction://hlinksldjump" highlightClick="1"/>
          </p:cNvPr>
          <p:cNvSpPr>
            <a:spLocks noChangeArrowheads="1"/>
          </p:cNvSpPr>
          <p:nvPr/>
        </p:nvSpPr>
        <p:spPr bwMode="auto">
          <a:xfrm>
            <a:off x="6169025" y="6581775"/>
            <a:ext cx="762000" cy="228600"/>
          </a:xfrm>
          <a:prstGeom prst="actionButtonBlank">
            <a:avLst/>
          </a:prstGeom>
          <a:solidFill>
            <a:schemeClr val="accent1"/>
          </a:solidFill>
          <a:ln w="12700" cap="sq">
            <a:solidFill>
              <a:schemeClr val="tx1"/>
            </a:solidFill>
            <a:miter lim="800000"/>
            <a:headEnd type="none" w="sm" len="sm"/>
            <a:tailEnd type="none" w="sm" len="sm"/>
          </a:ln>
        </p:spPr>
        <p:txBody>
          <a:bodyPr wrap="none" lIns="0" tIns="0" rIns="0" bIns="0" anchor="ctr"/>
          <a:lstStyle/>
          <a:p>
            <a:pPr algn="ctr" eaLnBrk="0" hangingPunct="0"/>
            <a:r>
              <a:rPr kumimoji="0" lang="zh-CN" altLang="en-US" sz="1400"/>
              <a:t>上一页</a:t>
            </a:r>
            <a:endParaRPr kumimoji="0"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1"/>
          <p:cNvGrpSpPr/>
          <p:nvPr/>
        </p:nvGrpSpPr>
        <p:grpSpPr bwMode="auto">
          <a:xfrm>
            <a:off x="4343400" y="5791200"/>
            <a:ext cx="4495800" cy="519113"/>
            <a:chOff x="2736" y="3648"/>
            <a:chExt cx="2832" cy="327"/>
          </a:xfrm>
        </p:grpSpPr>
        <p:sp>
          <p:nvSpPr>
            <p:cNvPr id="123907" name="Text Box 3"/>
            <p:cNvSpPr txBox="1">
              <a:spLocks noChangeArrowheads="1"/>
            </p:cNvSpPr>
            <p:nvPr/>
          </p:nvSpPr>
          <p:spPr bwMode="auto">
            <a:xfrm>
              <a:off x="2736" y="3648"/>
              <a:ext cx="1680" cy="327"/>
            </a:xfrm>
            <a:prstGeom prst="rect">
              <a:avLst/>
            </a:prstGeom>
            <a:noFill/>
            <a:ln w="9525">
              <a:noFill/>
              <a:miter lim="800000"/>
            </a:ln>
            <a:effectLst/>
          </p:spPr>
          <p:txBody>
            <a:bodyPr>
              <a:spAutoFit/>
            </a:bodyPr>
            <a:lstStyle/>
            <a:p>
              <a:pPr>
                <a:spcBef>
                  <a:spcPct val="50000"/>
                </a:spcBef>
              </a:pPr>
              <a:r>
                <a:rPr lang="zh-CN" altLang="zh-CN" sz="2800">
                  <a:solidFill>
                    <a:schemeClr val="tx1"/>
                  </a:solidFill>
                </a:rPr>
                <a:t>单位</a:t>
              </a:r>
              <a:r>
                <a:rPr lang="zh-CN" altLang="en-US" sz="2800">
                  <a:solidFill>
                    <a:schemeClr val="tx1"/>
                  </a:solidFill>
                </a:rPr>
                <a:t>  </a:t>
              </a:r>
              <a:r>
                <a:rPr lang="zh-CN" altLang="zh-CN" sz="2800">
                  <a:solidFill>
                    <a:srgbClr val="CC0000"/>
                  </a:solidFill>
                </a:rPr>
                <a:t>特斯拉</a:t>
              </a:r>
              <a:endParaRPr lang="zh-CN" altLang="en-US" sz="2800">
                <a:solidFill>
                  <a:srgbClr val="CC0000"/>
                </a:solidFill>
              </a:endParaRPr>
            </a:p>
          </p:txBody>
        </p:sp>
        <p:graphicFrame>
          <p:nvGraphicFramePr>
            <p:cNvPr id="123908" name="Object 4"/>
            <p:cNvGraphicFramePr>
              <a:graphicFrameLocks noChangeAspect="1"/>
            </p:cNvGraphicFramePr>
            <p:nvPr/>
          </p:nvGraphicFramePr>
          <p:xfrm>
            <a:off x="4080" y="3687"/>
            <a:ext cx="1488" cy="288"/>
          </p:xfrm>
          <a:graphic>
            <a:graphicData uri="http://schemas.openxmlformats.org/presentationml/2006/ole">
              <mc:AlternateContent xmlns:mc="http://schemas.openxmlformats.org/markup-compatibility/2006">
                <mc:Choice xmlns:v="urn:schemas-microsoft-com:vml" Requires="v">
                  <p:oleObj spid="_x0000_s12289" name="公式" r:id="rId1" imgW="37795200" imgH="7315200" progId="Equation.3">
                    <p:embed/>
                  </p:oleObj>
                </mc:Choice>
                <mc:Fallback>
                  <p:oleObj name="公式" r:id="rId1" imgW="37795200" imgH="7315200" progId="Equation.3">
                    <p:embed/>
                    <p:pic>
                      <p:nvPicPr>
                        <p:cNvPr id="0" name="图片 12288"/>
                        <p:cNvPicPr>
                          <a:picLocks noChangeAspect="1"/>
                        </p:cNvPicPr>
                        <p:nvPr/>
                      </p:nvPicPr>
                      <p:blipFill>
                        <a:blip r:embed="rId2"/>
                        <a:stretch>
                          <a:fillRect/>
                        </a:stretch>
                      </p:blipFill>
                      <p:spPr>
                        <a:xfrm>
                          <a:off x="4080" y="3687"/>
                          <a:ext cx="1488" cy="288"/>
                        </a:xfrm>
                        <a:prstGeom prst="rect">
                          <a:avLst/>
                        </a:prstGeom>
                        <a:gradFill rotWithShape="0">
                          <a:gsLst>
                            <a:gs pos="0">
                              <a:srgbClr val="00CC99"/>
                            </a:gs>
                            <a:gs pos="50000">
                              <a:srgbClr val="FFFFFF"/>
                            </a:gs>
                            <a:gs pos="100000">
                              <a:srgbClr val="00CC99"/>
                            </a:gs>
                          </a:gsLst>
                          <a:lin ang="5400000" scaled="1"/>
                          <a:tileRect/>
                        </a:gradFill>
                        <a:ln w="9525" cap="flat" cmpd="sng">
                          <a:solidFill>
                            <a:srgbClr val="000000"/>
                          </a:solidFill>
                          <a:prstDash val="solid"/>
                          <a:miter/>
                          <a:headEnd type="none" w="med" len="med"/>
                          <a:tailEnd type="none" w="med" len="med"/>
                        </a:ln>
                      </p:spPr>
                    </p:pic>
                  </p:oleObj>
                </mc:Fallback>
              </mc:AlternateContent>
            </a:graphicData>
          </a:graphic>
        </p:graphicFrame>
      </p:grpSp>
      <p:grpSp>
        <p:nvGrpSpPr>
          <p:cNvPr id="3" name="Group 90"/>
          <p:cNvGrpSpPr/>
          <p:nvPr/>
        </p:nvGrpSpPr>
        <p:grpSpPr bwMode="auto">
          <a:xfrm>
            <a:off x="457200" y="3810000"/>
            <a:ext cx="3733800" cy="2590800"/>
            <a:chOff x="288" y="2400"/>
            <a:chExt cx="2352" cy="1632"/>
          </a:xfrm>
        </p:grpSpPr>
        <p:sp>
          <p:nvSpPr>
            <p:cNvPr id="123992" name="Rectangle 88"/>
            <p:cNvSpPr>
              <a:spLocks noChangeArrowheads="1"/>
            </p:cNvSpPr>
            <p:nvPr/>
          </p:nvSpPr>
          <p:spPr bwMode="auto">
            <a:xfrm>
              <a:off x="288" y="2400"/>
              <a:ext cx="2352" cy="1632"/>
            </a:xfrm>
            <a:prstGeom prst="rect">
              <a:avLst/>
            </a:prstGeom>
            <a:solidFill>
              <a:schemeClr val="bg1"/>
            </a:solidFill>
            <a:ln w="9525">
              <a:solidFill>
                <a:schemeClr val="tx1"/>
              </a:solidFill>
              <a:miter lim="800000"/>
            </a:ln>
            <a:effectLst/>
          </p:spPr>
          <p:txBody>
            <a:bodyPr wrap="none" anchor="ctr"/>
            <a:lstStyle/>
            <a:p>
              <a:endParaRPr lang="zh-CN" altLang="en-US"/>
            </a:p>
          </p:txBody>
        </p:sp>
        <p:sp>
          <p:nvSpPr>
            <p:cNvPr id="123917" name="Line 13"/>
            <p:cNvSpPr>
              <a:spLocks noChangeShapeType="1"/>
            </p:cNvSpPr>
            <p:nvPr/>
          </p:nvSpPr>
          <p:spPr bwMode="auto">
            <a:xfrm flipV="1">
              <a:off x="1152" y="2736"/>
              <a:ext cx="0" cy="816"/>
            </a:xfrm>
            <a:prstGeom prst="line">
              <a:avLst/>
            </a:prstGeom>
            <a:noFill/>
            <a:ln w="38100">
              <a:solidFill>
                <a:srgbClr val="FF0066"/>
              </a:solidFill>
              <a:round/>
              <a:tailEnd type="triangle" w="sm" len="lg"/>
            </a:ln>
            <a:effectLst/>
          </p:spPr>
          <p:txBody>
            <a:bodyPr wrap="none" anchor="ctr"/>
            <a:lstStyle/>
            <a:p>
              <a:endParaRPr lang="zh-CN" altLang="en-US"/>
            </a:p>
          </p:txBody>
        </p:sp>
        <p:sp>
          <p:nvSpPr>
            <p:cNvPr id="123918" name="Line 14"/>
            <p:cNvSpPr>
              <a:spLocks noChangeShapeType="1"/>
            </p:cNvSpPr>
            <p:nvPr/>
          </p:nvSpPr>
          <p:spPr bwMode="auto">
            <a:xfrm flipH="1">
              <a:off x="768" y="3552"/>
              <a:ext cx="384" cy="288"/>
            </a:xfrm>
            <a:prstGeom prst="line">
              <a:avLst/>
            </a:prstGeom>
            <a:noFill/>
            <a:ln w="38100">
              <a:solidFill>
                <a:srgbClr val="FF0000"/>
              </a:solidFill>
              <a:round/>
              <a:tailEnd type="triangle" w="sm" len="lg"/>
            </a:ln>
            <a:effectLst/>
          </p:spPr>
          <p:txBody>
            <a:bodyPr wrap="none" anchor="ctr"/>
            <a:lstStyle/>
            <a:p>
              <a:endParaRPr lang="zh-CN" altLang="en-US"/>
            </a:p>
          </p:txBody>
        </p:sp>
        <p:sp>
          <p:nvSpPr>
            <p:cNvPr id="123919" name="Line 15"/>
            <p:cNvSpPr>
              <a:spLocks noChangeShapeType="1"/>
            </p:cNvSpPr>
            <p:nvPr/>
          </p:nvSpPr>
          <p:spPr bwMode="auto">
            <a:xfrm>
              <a:off x="1152" y="3552"/>
              <a:ext cx="816" cy="0"/>
            </a:xfrm>
            <a:prstGeom prst="line">
              <a:avLst/>
            </a:prstGeom>
            <a:noFill/>
            <a:ln w="38100">
              <a:solidFill>
                <a:srgbClr val="0000FF"/>
              </a:solidFill>
              <a:round/>
              <a:tailEnd type="triangle" w="sm" len="lg"/>
            </a:ln>
            <a:effectLst/>
          </p:spPr>
          <p:txBody>
            <a:bodyPr wrap="none" anchor="ctr"/>
            <a:lstStyle/>
            <a:p>
              <a:endParaRPr lang="zh-CN" altLang="en-US"/>
            </a:p>
          </p:txBody>
        </p:sp>
        <p:sp>
          <p:nvSpPr>
            <p:cNvPr id="123921" name="Oval 17"/>
            <p:cNvSpPr>
              <a:spLocks noChangeArrowheads="1"/>
            </p:cNvSpPr>
            <p:nvPr/>
          </p:nvSpPr>
          <p:spPr bwMode="auto">
            <a:xfrm>
              <a:off x="1056" y="3456"/>
              <a:ext cx="192" cy="192"/>
            </a:xfrm>
            <a:prstGeom prst="ellipse">
              <a:avLst/>
            </a:prstGeom>
            <a:gradFill rotWithShape="0">
              <a:gsLst>
                <a:gs pos="0">
                  <a:srgbClr val="FFFFFF"/>
                </a:gs>
                <a:gs pos="100000">
                  <a:srgbClr val="FCD8DF"/>
                </a:gs>
              </a:gsLst>
              <a:path path="shape">
                <a:fillToRect l="50000" t="50000" r="50000" b="50000"/>
              </a:path>
            </a:gradFill>
            <a:ln w="9525">
              <a:solidFill>
                <a:srgbClr val="CC0000"/>
              </a:solidFill>
              <a:round/>
            </a:ln>
            <a:effectLst/>
          </p:spPr>
          <p:txBody>
            <a:bodyPr wrap="none" anchor="ctr"/>
            <a:lstStyle/>
            <a:p>
              <a:endParaRPr lang="zh-CN" altLang="en-US"/>
            </a:p>
          </p:txBody>
        </p:sp>
        <p:sp>
          <p:nvSpPr>
            <p:cNvPr id="123922" name="Text Box 18"/>
            <p:cNvSpPr txBox="1">
              <a:spLocks noChangeArrowheads="1"/>
            </p:cNvSpPr>
            <p:nvPr/>
          </p:nvSpPr>
          <p:spPr bwMode="auto">
            <a:xfrm>
              <a:off x="1056" y="3408"/>
              <a:ext cx="225" cy="288"/>
            </a:xfrm>
            <a:prstGeom prst="rect">
              <a:avLst/>
            </a:prstGeom>
            <a:noFill/>
            <a:ln w="9525">
              <a:noFill/>
              <a:miter lim="800000"/>
            </a:ln>
            <a:effectLst/>
          </p:spPr>
          <p:txBody>
            <a:bodyPr wrap="none">
              <a:spAutoFit/>
            </a:bodyPr>
            <a:lstStyle/>
            <a:p>
              <a:pPr>
                <a:spcBef>
                  <a:spcPct val="50000"/>
                </a:spcBef>
              </a:pPr>
              <a:r>
                <a:rPr lang="en-US" altLang="zh-CN">
                  <a:solidFill>
                    <a:srgbClr val="CC0000"/>
                  </a:solidFill>
                </a:rPr>
                <a:t>+</a:t>
              </a:r>
              <a:endParaRPr lang="en-US" altLang="zh-CN">
                <a:solidFill>
                  <a:srgbClr val="CC0000"/>
                </a:solidFill>
              </a:endParaRPr>
            </a:p>
          </p:txBody>
        </p:sp>
        <p:graphicFrame>
          <p:nvGraphicFramePr>
            <p:cNvPr id="123923" name="Object 19"/>
            <p:cNvGraphicFramePr>
              <a:graphicFrameLocks noChangeAspect="1"/>
            </p:cNvGraphicFramePr>
            <p:nvPr/>
          </p:nvGraphicFramePr>
          <p:xfrm>
            <a:off x="830" y="3408"/>
            <a:ext cx="226" cy="295"/>
          </p:xfrm>
          <a:graphic>
            <a:graphicData uri="http://schemas.openxmlformats.org/presentationml/2006/ole">
              <mc:AlternateContent xmlns:mc="http://schemas.openxmlformats.org/markup-compatibility/2006">
                <mc:Choice xmlns:v="urn:schemas-microsoft-com:vml" Requires="v">
                  <p:oleObj spid="_x0000_s12290" name="公式" r:id="rId3" imgW="3048000" imgH="3962400" progId="Equation.3">
                    <p:embed/>
                  </p:oleObj>
                </mc:Choice>
                <mc:Fallback>
                  <p:oleObj name="公式" r:id="rId3" imgW="3048000" imgH="3962400" progId="Equation.3">
                    <p:embed/>
                    <p:pic>
                      <p:nvPicPr>
                        <p:cNvPr id="0" name="图片 12289"/>
                        <p:cNvPicPr>
                          <a:picLocks noChangeAspect="1"/>
                        </p:cNvPicPr>
                        <p:nvPr/>
                      </p:nvPicPr>
                      <p:blipFill>
                        <a:blip r:embed="rId4"/>
                        <a:stretch>
                          <a:fillRect/>
                        </a:stretch>
                      </p:blipFill>
                      <p:spPr>
                        <a:xfrm>
                          <a:off x="830" y="3408"/>
                          <a:ext cx="226" cy="295"/>
                        </a:xfrm>
                        <a:prstGeom prst="rect">
                          <a:avLst/>
                        </a:prstGeom>
                        <a:noFill/>
                        <a:ln w="9525">
                          <a:noFill/>
                        </a:ln>
                      </p:spPr>
                    </p:pic>
                  </p:oleObj>
                </mc:Fallback>
              </mc:AlternateContent>
            </a:graphicData>
          </a:graphic>
        </p:graphicFrame>
        <p:graphicFrame>
          <p:nvGraphicFramePr>
            <p:cNvPr id="123924" name="Object 20"/>
            <p:cNvGraphicFramePr>
              <a:graphicFrameLocks noChangeAspect="1"/>
            </p:cNvGraphicFramePr>
            <p:nvPr/>
          </p:nvGraphicFramePr>
          <p:xfrm>
            <a:off x="432" y="3696"/>
            <a:ext cx="258" cy="288"/>
          </p:xfrm>
          <a:graphic>
            <a:graphicData uri="http://schemas.openxmlformats.org/presentationml/2006/ole">
              <mc:AlternateContent xmlns:mc="http://schemas.openxmlformats.org/markup-compatibility/2006">
                <mc:Choice xmlns:v="urn:schemas-microsoft-com:vml" Requires="v">
                  <p:oleObj spid="_x0000_s12291" name="Equation" r:id="rId5" imgW="4267200" imgH="5486400" progId="Equation.3">
                    <p:embed/>
                  </p:oleObj>
                </mc:Choice>
                <mc:Fallback>
                  <p:oleObj name="Equation" r:id="rId5" imgW="4267200" imgH="5486400" progId="Equation.3">
                    <p:embed/>
                    <p:pic>
                      <p:nvPicPr>
                        <p:cNvPr id="0" name="图片 12290"/>
                        <p:cNvPicPr>
                          <a:picLocks noChangeAspect="1"/>
                        </p:cNvPicPr>
                        <p:nvPr/>
                      </p:nvPicPr>
                      <p:blipFill>
                        <a:blip r:embed="rId6"/>
                        <a:stretch>
                          <a:fillRect/>
                        </a:stretch>
                      </p:blipFill>
                      <p:spPr>
                        <a:xfrm>
                          <a:off x="432" y="3696"/>
                          <a:ext cx="258" cy="288"/>
                        </a:xfrm>
                        <a:prstGeom prst="rect">
                          <a:avLst/>
                        </a:prstGeom>
                        <a:noFill/>
                        <a:ln w="9525">
                          <a:noFill/>
                        </a:ln>
                      </p:spPr>
                    </p:pic>
                  </p:oleObj>
                </mc:Fallback>
              </mc:AlternateContent>
            </a:graphicData>
          </a:graphic>
        </p:graphicFrame>
        <p:graphicFrame>
          <p:nvGraphicFramePr>
            <p:cNvPr id="123925" name="Object 21"/>
            <p:cNvGraphicFramePr>
              <a:graphicFrameLocks noChangeAspect="1"/>
            </p:cNvGraphicFramePr>
            <p:nvPr/>
          </p:nvGraphicFramePr>
          <p:xfrm>
            <a:off x="1920" y="3312"/>
            <a:ext cx="352" cy="382"/>
          </p:xfrm>
          <a:graphic>
            <a:graphicData uri="http://schemas.openxmlformats.org/presentationml/2006/ole">
              <mc:AlternateContent xmlns:mc="http://schemas.openxmlformats.org/markup-compatibility/2006">
                <mc:Choice xmlns:v="urn:schemas-microsoft-com:vml" Requires="v">
                  <p:oleObj spid="_x0000_s12292" name="Equation" r:id="rId7" imgW="3657600" imgH="4572000" progId="Equation.3">
                    <p:embed/>
                  </p:oleObj>
                </mc:Choice>
                <mc:Fallback>
                  <p:oleObj name="Equation" r:id="rId7" imgW="3657600" imgH="4572000" progId="Equation.3">
                    <p:embed/>
                    <p:pic>
                      <p:nvPicPr>
                        <p:cNvPr id="0" name="图片 12291"/>
                        <p:cNvPicPr>
                          <a:picLocks noChangeAspect="1"/>
                        </p:cNvPicPr>
                        <p:nvPr/>
                      </p:nvPicPr>
                      <p:blipFill>
                        <a:blip r:embed="rId8"/>
                        <a:stretch>
                          <a:fillRect/>
                        </a:stretch>
                      </p:blipFill>
                      <p:spPr>
                        <a:xfrm>
                          <a:off x="1920" y="3312"/>
                          <a:ext cx="352" cy="382"/>
                        </a:xfrm>
                        <a:prstGeom prst="rect">
                          <a:avLst/>
                        </a:prstGeom>
                        <a:noFill/>
                        <a:ln w="9525">
                          <a:noFill/>
                        </a:ln>
                      </p:spPr>
                    </p:pic>
                  </p:oleObj>
                </mc:Fallback>
              </mc:AlternateContent>
            </a:graphicData>
          </a:graphic>
        </p:graphicFrame>
        <p:graphicFrame>
          <p:nvGraphicFramePr>
            <p:cNvPr id="123926" name="Object 22"/>
            <p:cNvGraphicFramePr>
              <a:graphicFrameLocks noChangeAspect="1"/>
            </p:cNvGraphicFramePr>
            <p:nvPr/>
          </p:nvGraphicFramePr>
          <p:xfrm>
            <a:off x="576" y="2592"/>
            <a:ext cx="576" cy="375"/>
          </p:xfrm>
          <a:graphic>
            <a:graphicData uri="http://schemas.openxmlformats.org/presentationml/2006/ole">
              <mc:AlternateContent xmlns:mc="http://schemas.openxmlformats.org/markup-compatibility/2006">
                <mc:Choice xmlns:v="urn:schemas-microsoft-com:vml" Requires="v">
                  <p:oleObj spid="_x0000_s12293" name="Equation" r:id="rId9" imgW="12192000" imgH="8229600" progId="Equation.3">
                    <p:embed/>
                  </p:oleObj>
                </mc:Choice>
                <mc:Fallback>
                  <p:oleObj name="Equation" r:id="rId9" imgW="12192000" imgH="8229600" progId="Equation.3">
                    <p:embed/>
                    <p:pic>
                      <p:nvPicPr>
                        <p:cNvPr id="0" name="图片 12292"/>
                        <p:cNvPicPr>
                          <a:picLocks noChangeAspect="1"/>
                        </p:cNvPicPr>
                        <p:nvPr/>
                      </p:nvPicPr>
                      <p:blipFill>
                        <a:blip r:embed="rId10"/>
                        <a:stretch>
                          <a:fillRect/>
                        </a:stretch>
                      </p:blipFill>
                      <p:spPr>
                        <a:xfrm>
                          <a:off x="576" y="2592"/>
                          <a:ext cx="576" cy="375"/>
                        </a:xfrm>
                        <a:prstGeom prst="rect">
                          <a:avLst/>
                        </a:prstGeom>
                        <a:noFill/>
                        <a:ln w="9525">
                          <a:noFill/>
                        </a:ln>
                      </p:spPr>
                    </p:pic>
                  </p:oleObj>
                </mc:Fallback>
              </mc:AlternateContent>
            </a:graphicData>
          </a:graphic>
        </p:graphicFrame>
      </p:grpSp>
      <p:grpSp>
        <p:nvGrpSpPr>
          <p:cNvPr id="4" name="Group 99"/>
          <p:cNvGrpSpPr/>
          <p:nvPr/>
        </p:nvGrpSpPr>
        <p:grpSpPr bwMode="auto">
          <a:xfrm>
            <a:off x="4267200" y="685800"/>
            <a:ext cx="4876800" cy="2176463"/>
            <a:chOff x="2688" y="432"/>
            <a:chExt cx="3072" cy="1371"/>
          </a:xfrm>
        </p:grpSpPr>
        <p:sp>
          <p:nvSpPr>
            <p:cNvPr id="123984" name="Rectangle 80"/>
            <p:cNvSpPr>
              <a:spLocks noChangeArrowheads="1"/>
            </p:cNvSpPr>
            <p:nvPr/>
          </p:nvSpPr>
          <p:spPr bwMode="auto">
            <a:xfrm>
              <a:off x="2688" y="480"/>
              <a:ext cx="3072" cy="1323"/>
            </a:xfrm>
            <a:prstGeom prst="rect">
              <a:avLst/>
            </a:prstGeom>
            <a:noFill/>
            <a:ln w="9525">
              <a:noFill/>
              <a:miter lim="800000"/>
            </a:ln>
            <a:effectLst/>
          </p:spPr>
          <p:txBody>
            <a:bodyPr>
              <a:spAutoFit/>
            </a:bodyPr>
            <a:lstStyle/>
            <a:p>
              <a:pPr>
                <a:lnSpc>
                  <a:spcPct val="80000"/>
                </a:lnSpc>
                <a:spcBef>
                  <a:spcPct val="50000"/>
                </a:spcBef>
              </a:pPr>
              <a:r>
                <a:rPr lang="en-US" altLang="zh-CN">
                  <a:solidFill>
                    <a:srgbClr val="CC0000"/>
                  </a:solidFill>
                </a:rPr>
                <a:t>          </a:t>
              </a:r>
              <a:r>
                <a:rPr lang="zh-CN" altLang="en-US" sz="2800">
                  <a:solidFill>
                    <a:srgbClr val="CC0000"/>
                  </a:solidFill>
                </a:rPr>
                <a:t>磁感强度    的定义：</a:t>
              </a:r>
              <a:r>
                <a:rPr lang="zh-CN" altLang="en-US" sz="2800">
                  <a:solidFill>
                    <a:schemeClr val="tx1"/>
                  </a:solidFill>
                </a:rPr>
                <a:t>当</a:t>
              </a:r>
              <a:endParaRPr lang="zh-CN" altLang="en-US" sz="2800">
                <a:solidFill>
                  <a:schemeClr val="tx1"/>
                </a:solidFill>
              </a:endParaRPr>
            </a:p>
            <a:p>
              <a:pPr>
                <a:lnSpc>
                  <a:spcPct val="80000"/>
                </a:lnSpc>
                <a:spcBef>
                  <a:spcPct val="50000"/>
                </a:spcBef>
              </a:pPr>
              <a:r>
                <a:rPr lang="zh-CN" altLang="en-US" sz="2800">
                  <a:solidFill>
                    <a:srgbClr val="CC0000"/>
                  </a:solidFill>
                </a:rPr>
                <a:t>正</a:t>
              </a:r>
              <a:r>
                <a:rPr lang="zh-CN" altLang="en-US" sz="2800">
                  <a:solidFill>
                    <a:schemeClr val="tx1"/>
                  </a:solidFill>
                </a:rPr>
                <a:t>电荷垂直于特定直线运动</a:t>
              </a:r>
              <a:endParaRPr lang="zh-CN" altLang="en-US" sz="2800">
                <a:solidFill>
                  <a:schemeClr val="tx1"/>
                </a:solidFill>
              </a:endParaRPr>
            </a:p>
            <a:p>
              <a:pPr>
                <a:lnSpc>
                  <a:spcPct val="80000"/>
                </a:lnSpc>
                <a:spcBef>
                  <a:spcPct val="50000"/>
                </a:spcBef>
              </a:pPr>
              <a:r>
                <a:rPr lang="zh-CN" altLang="en-US" sz="2800">
                  <a:solidFill>
                    <a:schemeClr val="tx1"/>
                  </a:solidFill>
                </a:rPr>
                <a:t>时，受力          将               方</a:t>
              </a:r>
              <a:endParaRPr lang="zh-CN" altLang="en-US" sz="2800">
                <a:solidFill>
                  <a:schemeClr val="tx1"/>
                </a:solidFill>
              </a:endParaRPr>
            </a:p>
            <a:p>
              <a:pPr>
                <a:lnSpc>
                  <a:spcPct val="80000"/>
                </a:lnSpc>
                <a:spcBef>
                  <a:spcPct val="50000"/>
                </a:spcBef>
              </a:pPr>
              <a:r>
                <a:rPr lang="zh-CN" altLang="en-US" sz="2800">
                  <a:solidFill>
                    <a:schemeClr val="tx1"/>
                  </a:solidFill>
                </a:rPr>
                <a:t>向定义为该点的     的方向</a:t>
              </a:r>
              <a:r>
                <a:rPr lang="en-US" altLang="zh-CN" sz="2800">
                  <a:solidFill>
                    <a:schemeClr val="tx1"/>
                  </a:solidFill>
                </a:rPr>
                <a:t>.</a:t>
              </a:r>
              <a:r>
                <a:rPr lang="en-US" altLang="zh-CN">
                  <a:solidFill>
                    <a:schemeClr val="tx1"/>
                  </a:solidFill>
                </a:rPr>
                <a:t> </a:t>
              </a:r>
              <a:r>
                <a:rPr lang="en-US" altLang="zh-CN">
                  <a:solidFill>
                    <a:srgbClr val="CC0000"/>
                  </a:solidFill>
                </a:rPr>
                <a:t>      </a:t>
              </a:r>
              <a:endParaRPr lang="en-US" altLang="zh-CN">
                <a:solidFill>
                  <a:srgbClr val="CC0000"/>
                </a:solidFill>
              </a:endParaRPr>
            </a:p>
          </p:txBody>
        </p:sp>
        <p:graphicFrame>
          <p:nvGraphicFramePr>
            <p:cNvPr id="123985" name="Object 81"/>
            <p:cNvGraphicFramePr>
              <a:graphicFrameLocks noChangeAspect="1"/>
            </p:cNvGraphicFramePr>
            <p:nvPr/>
          </p:nvGraphicFramePr>
          <p:xfrm>
            <a:off x="4364" y="1488"/>
            <a:ext cx="244" cy="288"/>
          </p:xfrm>
          <a:graphic>
            <a:graphicData uri="http://schemas.openxmlformats.org/presentationml/2006/ole">
              <mc:AlternateContent xmlns:mc="http://schemas.openxmlformats.org/markup-compatibility/2006">
                <mc:Choice xmlns:v="urn:schemas-microsoft-com:vml" Requires="v">
                  <p:oleObj spid="_x0000_s12294" name="公式" r:id="rId11" imgW="5181600" imgH="6400800" progId="Equation.3">
                    <p:embed/>
                  </p:oleObj>
                </mc:Choice>
                <mc:Fallback>
                  <p:oleObj name="公式" r:id="rId11" imgW="5181600" imgH="6400800" progId="Equation.3">
                    <p:embed/>
                    <p:pic>
                      <p:nvPicPr>
                        <p:cNvPr id="0" name="图片 12293"/>
                        <p:cNvPicPr>
                          <a:picLocks noChangeAspect="1"/>
                        </p:cNvPicPr>
                        <p:nvPr/>
                      </p:nvPicPr>
                      <p:blipFill>
                        <a:blip r:embed="rId12"/>
                        <a:stretch>
                          <a:fillRect/>
                        </a:stretch>
                      </p:blipFill>
                      <p:spPr>
                        <a:xfrm>
                          <a:off x="4364" y="1488"/>
                          <a:ext cx="244" cy="288"/>
                        </a:xfrm>
                        <a:prstGeom prst="rect">
                          <a:avLst/>
                        </a:prstGeom>
                        <a:noFill/>
                        <a:ln w="9525">
                          <a:noFill/>
                        </a:ln>
                      </p:spPr>
                    </p:pic>
                  </p:oleObj>
                </mc:Fallback>
              </mc:AlternateContent>
            </a:graphicData>
          </a:graphic>
        </p:graphicFrame>
        <p:graphicFrame>
          <p:nvGraphicFramePr>
            <p:cNvPr id="123986" name="Object 82"/>
            <p:cNvGraphicFramePr>
              <a:graphicFrameLocks noChangeAspect="1"/>
            </p:cNvGraphicFramePr>
            <p:nvPr/>
          </p:nvGraphicFramePr>
          <p:xfrm>
            <a:off x="3641" y="1152"/>
            <a:ext cx="583" cy="336"/>
          </p:xfrm>
          <a:graphic>
            <a:graphicData uri="http://schemas.openxmlformats.org/presentationml/2006/ole">
              <mc:AlternateContent xmlns:mc="http://schemas.openxmlformats.org/markup-compatibility/2006">
                <mc:Choice xmlns:v="urn:schemas-microsoft-com:vml" Requires="v">
                  <p:oleObj spid="_x0000_s12295" name="Equation" r:id="rId13" imgW="12192000" imgH="8229600" progId="Equation.3">
                    <p:embed/>
                  </p:oleObj>
                </mc:Choice>
                <mc:Fallback>
                  <p:oleObj name="Equation" r:id="rId13" imgW="12192000" imgH="8229600" progId="Equation.3">
                    <p:embed/>
                    <p:pic>
                      <p:nvPicPr>
                        <p:cNvPr id="0" name="图片 12294"/>
                        <p:cNvPicPr>
                          <a:picLocks noChangeAspect="1"/>
                        </p:cNvPicPr>
                        <p:nvPr/>
                      </p:nvPicPr>
                      <p:blipFill>
                        <a:blip r:embed="rId14"/>
                        <a:stretch>
                          <a:fillRect/>
                        </a:stretch>
                      </p:blipFill>
                      <p:spPr>
                        <a:xfrm>
                          <a:off x="3641" y="1152"/>
                          <a:ext cx="583" cy="336"/>
                        </a:xfrm>
                        <a:prstGeom prst="rect">
                          <a:avLst/>
                        </a:prstGeom>
                        <a:noFill/>
                        <a:ln w="9525">
                          <a:noFill/>
                        </a:ln>
                      </p:spPr>
                    </p:pic>
                  </p:oleObj>
                </mc:Fallback>
              </mc:AlternateContent>
            </a:graphicData>
          </a:graphic>
        </p:graphicFrame>
        <p:graphicFrame>
          <p:nvGraphicFramePr>
            <p:cNvPr id="123987" name="Object 83"/>
            <p:cNvGraphicFramePr>
              <a:graphicFrameLocks noChangeAspect="1"/>
            </p:cNvGraphicFramePr>
            <p:nvPr/>
          </p:nvGraphicFramePr>
          <p:xfrm>
            <a:off x="4464" y="1152"/>
            <a:ext cx="725" cy="330"/>
          </p:xfrm>
          <a:graphic>
            <a:graphicData uri="http://schemas.openxmlformats.org/presentationml/2006/ole">
              <mc:AlternateContent xmlns:mc="http://schemas.openxmlformats.org/markup-compatibility/2006">
                <mc:Choice xmlns:v="urn:schemas-microsoft-com:vml" Requires="v">
                  <p:oleObj spid="_x0000_s12296" name="Equation" r:id="rId15" imgW="20726400" imgH="8229600" progId="Equation.3">
                    <p:embed/>
                  </p:oleObj>
                </mc:Choice>
                <mc:Fallback>
                  <p:oleObj name="Equation" r:id="rId15" imgW="20726400" imgH="8229600" progId="Equation.3">
                    <p:embed/>
                    <p:pic>
                      <p:nvPicPr>
                        <p:cNvPr id="0" name="图片 12295"/>
                        <p:cNvPicPr>
                          <a:picLocks noChangeAspect="1"/>
                        </p:cNvPicPr>
                        <p:nvPr/>
                      </p:nvPicPr>
                      <p:blipFill>
                        <a:blip r:embed="rId16"/>
                        <a:stretch>
                          <a:fillRect/>
                        </a:stretch>
                      </p:blipFill>
                      <p:spPr>
                        <a:xfrm>
                          <a:off x="4464" y="1152"/>
                          <a:ext cx="725" cy="330"/>
                        </a:xfrm>
                        <a:prstGeom prst="rect">
                          <a:avLst/>
                        </a:prstGeom>
                        <a:noFill/>
                        <a:ln w="9525">
                          <a:noFill/>
                        </a:ln>
                      </p:spPr>
                    </p:pic>
                  </p:oleObj>
                </mc:Fallback>
              </mc:AlternateContent>
            </a:graphicData>
          </a:graphic>
        </p:graphicFrame>
        <p:graphicFrame>
          <p:nvGraphicFramePr>
            <p:cNvPr id="123988" name="Object 84"/>
            <p:cNvGraphicFramePr>
              <a:graphicFrameLocks noChangeAspect="1"/>
            </p:cNvGraphicFramePr>
            <p:nvPr/>
          </p:nvGraphicFramePr>
          <p:xfrm>
            <a:off x="4128" y="432"/>
            <a:ext cx="244" cy="288"/>
          </p:xfrm>
          <a:graphic>
            <a:graphicData uri="http://schemas.openxmlformats.org/presentationml/2006/ole">
              <mc:AlternateContent xmlns:mc="http://schemas.openxmlformats.org/markup-compatibility/2006">
                <mc:Choice xmlns:v="urn:schemas-microsoft-com:vml" Requires="v">
                  <p:oleObj spid="_x0000_s12297" name="公式" r:id="rId17" imgW="5181600" imgH="6400800" progId="Equation.3">
                    <p:embed/>
                  </p:oleObj>
                </mc:Choice>
                <mc:Fallback>
                  <p:oleObj name="公式" r:id="rId17" imgW="5181600" imgH="6400800" progId="Equation.3">
                    <p:embed/>
                    <p:pic>
                      <p:nvPicPr>
                        <p:cNvPr id="0" name="图片 12296"/>
                        <p:cNvPicPr>
                          <a:picLocks noChangeAspect="1"/>
                        </p:cNvPicPr>
                        <p:nvPr/>
                      </p:nvPicPr>
                      <p:blipFill>
                        <a:blip r:embed="rId12"/>
                        <a:stretch>
                          <a:fillRect/>
                        </a:stretch>
                      </p:blipFill>
                      <p:spPr>
                        <a:xfrm>
                          <a:off x="4128" y="432"/>
                          <a:ext cx="244" cy="288"/>
                        </a:xfrm>
                        <a:prstGeom prst="rect">
                          <a:avLst/>
                        </a:prstGeom>
                        <a:noFill/>
                        <a:ln w="9525">
                          <a:noFill/>
                        </a:ln>
                      </p:spPr>
                    </p:pic>
                  </p:oleObj>
                </mc:Fallback>
              </mc:AlternateContent>
            </a:graphicData>
          </a:graphic>
        </p:graphicFrame>
      </p:grpSp>
      <p:grpSp>
        <p:nvGrpSpPr>
          <p:cNvPr id="5" name="Group 100"/>
          <p:cNvGrpSpPr/>
          <p:nvPr/>
        </p:nvGrpSpPr>
        <p:grpSpPr bwMode="auto">
          <a:xfrm>
            <a:off x="4267200" y="2971800"/>
            <a:ext cx="4343400" cy="1127125"/>
            <a:chOff x="2688" y="1872"/>
            <a:chExt cx="2736" cy="710"/>
          </a:xfrm>
        </p:grpSpPr>
        <p:graphicFrame>
          <p:nvGraphicFramePr>
            <p:cNvPr id="123915" name="Object 11"/>
            <p:cNvGraphicFramePr>
              <a:graphicFrameLocks noChangeAspect="1"/>
            </p:cNvGraphicFramePr>
            <p:nvPr/>
          </p:nvGraphicFramePr>
          <p:xfrm>
            <a:off x="4368" y="1872"/>
            <a:ext cx="1056" cy="710"/>
          </p:xfrm>
          <a:graphic>
            <a:graphicData uri="http://schemas.openxmlformats.org/presentationml/2006/ole">
              <mc:AlternateContent xmlns:mc="http://schemas.openxmlformats.org/markup-compatibility/2006">
                <mc:Choice xmlns:v="urn:schemas-microsoft-com:vml" Requires="v">
                  <p:oleObj spid="_x0000_s12298" name="Equation" r:id="rId18" imgW="23469600" imgH="15849600" progId="Equation.3">
                    <p:embed/>
                  </p:oleObj>
                </mc:Choice>
                <mc:Fallback>
                  <p:oleObj name="Equation" r:id="rId18" imgW="23469600" imgH="15849600" progId="Equation.3">
                    <p:embed/>
                    <p:pic>
                      <p:nvPicPr>
                        <p:cNvPr id="0" name="图片 12297"/>
                        <p:cNvPicPr>
                          <a:picLocks noChangeAspect="1"/>
                        </p:cNvPicPr>
                        <p:nvPr/>
                      </p:nvPicPr>
                      <p:blipFill>
                        <a:blip r:embed="rId19"/>
                        <a:stretch>
                          <a:fillRect/>
                        </a:stretch>
                      </p:blipFill>
                      <p:spPr>
                        <a:xfrm>
                          <a:off x="4368" y="1872"/>
                          <a:ext cx="1056" cy="710"/>
                        </a:xfrm>
                        <a:prstGeom prst="rect">
                          <a:avLst/>
                        </a:prstGeom>
                        <a:gradFill rotWithShape="0">
                          <a:gsLst>
                            <a:gs pos="0">
                              <a:srgbClr val="00CC99"/>
                            </a:gs>
                            <a:gs pos="50000">
                              <a:srgbClr val="FFFFFF"/>
                            </a:gs>
                            <a:gs pos="100000">
                              <a:srgbClr val="00CC99"/>
                            </a:gs>
                          </a:gsLst>
                          <a:lin ang="5400000" scaled="1"/>
                          <a:tileRect/>
                        </a:gradFill>
                        <a:ln w="12700" cap="flat" cmpd="sng">
                          <a:solidFill>
                            <a:srgbClr val="000000"/>
                          </a:solidFill>
                          <a:prstDash val="solid"/>
                          <a:miter/>
                          <a:headEnd type="none" w="med" len="med"/>
                          <a:tailEnd type="none" w="med" len="med"/>
                        </a:ln>
                      </p:spPr>
                    </p:pic>
                  </p:oleObj>
                </mc:Fallback>
              </mc:AlternateContent>
            </a:graphicData>
          </a:graphic>
        </p:graphicFrame>
        <p:sp>
          <p:nvSpPr>
            <p:cNvPr id="123989" name="Rectangle 85"/>
            <p:cNvSpPr>
              <a:spLocks noChangeArrowheads="1"/>
            </p:cNvSpPr>
            <p:nvPr/>
          </p:nvSpPr>
          <p:spPr bwMode="auto">
            <a:xfrm>
              <a:off x="2688" y="2064"/>
              <a:ext cx="2352" cy="327"/>
            </a:xfrm>
            <a:prstGeom prst="rect">
              <a:avLst/>
            </a:prstGeom>
            <a:noFill/>
            <a:ln w="9525">
              <a:noFill/>
              <a:miter lim="800000"/>
            </a:ln>
            <a:effectLst/>
          </p:spPr>
          <p:txBody>
            <a:bodyPr>
              <a:spAutoFit/>
            </a:bodyPr>
            <a:lstStyle/>
            <a:p>
              <a:r>
                <a:rPr lang="zh-CN" altLang="en-US" sz="2800">
                  <a:solidFill>
                    <a:schemeClr val="tx1"/>
                  </a:solidFill>
                </a:rPr>
                <a:t>磁感强度大小</a:t>
              </a:r>
              <a:endParaRPr lang="zh-CN" altLang="en-US" sz="2800">
                <a:solidFill>
                  <a:schemeClr val="tx1"/>
                </a:solidFill>
              </a:endParaRPr>
            </a:p>
          </p:txBody>
        </p:sp>
      </p:grpSp>
      <p:pic>
        <p:nvPicPr>
          <p:cNvPr id="123997" name="Picture 93" descr="D:\wrxiao\新建文件夹\wltx1.gif"/>
          <p:cNvPicPr>
            <a:picLocks noChangeAspect="1" noChangeArrowheads="1"/>
          </p:cNvPicPr>
          <p:nvPr/>
        </p:nvPicPr>
        <p:blipFill>
          <a:blip r:embed="rId20"/>
          <a:srcRect/>
          <a:stretch>
            <a:fillRect/>
          </a:stretch>
        </p:blipFill>
        <p:spPr bwMode="auto">
          <a:xfrm>
            <a:off x="2057400" y="4198938"/>
            <a:ext cx="1905000" cy="1135062"/>
          </a:xfrm>
          <a:prstGeom prst="rect">
            <a:avLst/>
          </a:prstGeom>
          <a:noFill/>
        </p:spPr>
      </p:pic>
      <p:grpSp>
        <p:nvGrpSpPr>
          <p:cNvPr id="6" name="Group 97"/>
          <p:cNvGrpSpPr/>
          <p:nvPr/>
        </p:nvGrpSpPr>
        <p:grpSpPr bwMode="auto">
          <a:xfrm>
            <a:off x="4267200" y="4343400"/>
            <a:ext cx="4191000" cy="1217613"/>
            <a:chOff x="2688" y="2736"/>
            <a:chExt cx="2640" cy="767"/>
          </a:xfrm>
        </p:grpSpPr>
        <p:sp>
          <p:nvSpPr>
            <p:cNvPr id="123999" name="Text Box 95"/>
            <p:cNvSpPr txBox="1">
              <a:spLocks noChangeArrowheads="1"/>
            </p:cNvSpPr>
            <p:nvPr/>
          </p:nvSpPr>
          <p:spPr bwMode="auto">
            <a:xfrm>
              <a:off x="2688" y="2736"/>
              <a:ext cx="2640" cy="327"/>
            </a:xfrm>
            <a:prstGeom prst="rect">
              <a:avLst/>
            </a:prstGeom>
            <a:noFill/>
            <a:ln w="9525">
              <a:noFill/>
              <a:miter lim="800000"/>
            </a:ln>
            <a:effectLst/>
          </p:spPr>
          <p:txBody>
            <a:bodyPr>
              <a:spAutoFit/>
            </a:bodyPr>
            <a:lstStyle/>
            <a:p>
              <a:pPr>
                <a:spcBef>
                  <a:spcPct val="50000"/>
                </a:spcBef>
              </a:pPr>
              <a:r>
                <a:rPr lang="zh-CN" altLang="en-US" sz="2800">
                  <a:solidFill>
                    <a:srgbClr val="000000"/>
                  </a:solidFill>
                </a:rPr>
                <a:t>运动电荷在磁场中受力</a:t>
              </a:r>
              <a:endParaRPr lang="zh-CN" altLang="en-US" sz="2800">
                <a:solidFill>
                  <a:srgbClr val="000000"/>
                </a:solidFill>
              </a:endParaRPr>
            </a:p>
          </p:txBody>
        </p:sp>
        <p:graphicFrame>
          <p:nvGraphicFramePr>
            <p:cNvPr id="124000" name="Object 96"/>
            <p:cNvGraphicFramePr>
              <a:graphicFrameLocks noChangeAspect="1"/>
            </p:cNvGraphicFramePr>
            <p:nvPr/>
          </p:nvGraphicFramePr>
          <p:xfrm>
            <a:off x="3504" y="3120"/>
            <a:ext cx="1296" cy="383"/>
          </p:xfrm>
          <a:graphic>
            <a:graphicData uri="http://schemas.openxmlformats.org/presentationml/2006/ole">
              <mc:AlternateContent xmlns:mc="http://schemas.openxmlformats.org/markup-compatibility/2006">
                <mc:Choice xmlns:v="urn:schemas-microsoft-com:vml" Requires="v">
                  <p:oleObj spid="_x0000_s12299" name="Equation" r:id="rId21" imgW="26822400" imgH="7924800" progId="Equation.3">
                    <p:embed/>
                  </p:oleObj>
                </mc:Choice>
                <mc:Fallback>
                  <p:oleObj name="Equation" r:id="rId21" imgW="26822400" imgH="7924800" progId="Equation.3">
                    <p:embed/>
                    <p:pic>
                      <p:nvPicPr>
                        <p:cNvPr id="0" name="图片 12298"/>
                        <p:cNvPicPr>
                          <a:picLocks noChangeAspect="1"/>
                        </p:cNvPicPr>
                        <p:nvPr/>
                      </p:nvPicPr>
                      <p:blipFill>
                        <a:blip r:embed="rId22"/>
                        <a:stretch>
                          <a:fillRect/>
                        </a:stretch>
                      </p:blipFill>
                      <p:spPr>
                        <a:xfrm>
                          <a:off x="3504" y="3120"/>
                          <a:ext cx="1296" cy="383"/>
                        </a:xfrm>
                        <a:prstGeom prst="rect">
                          <a:avLst/>
                        </a:prstGeom>
                        <a:noFill/>
                        <a:ln w="9525">
                          <a:noFill/>
                        </a:ln>
                      </p:spPr>
                    </p:pic>
                  </p:oleObj>
                </mc:Fallback>
              </mc:AlternateContent>
            </a:graphicData>
          </a:graphic>
        </p:graphicFrame>
      </p:grpSp>
    </p:spTree>
    <p:controls>
      <mc:AlternateContent xmlns:mc="http://schemas.openxmlformats.org/markup-compatibility/2006">
        <mc:Choice xmlns:v="urn:schemas-microsoft-com:vml" Requires="v">
          <p:control spid="12301" name="" r:id="rId23" imgW="3733800" imgH="2971800"/>
        </mc:Choice>
        <mc:Fallback>
          <p:control name="" r:id="rId23" imgW="3733800" imgH="2971800">
            <p:pic>
              <p:nvPicPr>
                <p:cNvPr id="0" name=""/>
                <p:cNvPicPr/>
                <p:nvPr/>
              </p:nvPicPr>
              <p:blipFill>
                <a:blip r:embed="rId24"/>
                <a:stretch>
                  <a:fillRect/>
                </a:stretch>
              </p:blipFill>
              <p:spPr>
                <a:xfrm>
                  <a:off x="457200" y="762000"/>
                  <a:ext cx="3733800" cy="2971800"/>
                </a:xfrm>
                <a:prstGeom prst="rect">
                  <a:avLst/>
                </a:prstGeom>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23997"/>
                                        </p:tgtEl>
                                        <p:attrNameLst>
                                          <p:attrName>style.visibility</p:attrName>
                                        </p:attrNameLst>
                                      </p:cBhvr>
                                      <p:to>
                                        <p:strVal val="visible"/>
                                      </p:to>
                                    </p:set>
                                    <p:animEffect transition="in" filter="box(out)">
                                      <p:cBhvr>
                                        <p:cTn id="17" dur="500"/>
                                        <p:tgtEl>
                                          <p:spTgt spid="1239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42" name="Text Box 2"/>
          <p:cNvSpPr txBox="1">
            <a:spLocks noChangeArrowheads="1"/>
          </p:cNvSpPr>
          <p:nvPr/>
        </p:nvSpPr>
        <p:spPr bwMode="auto">
          <a:xfrm>
            <a:off x="457200" y="852488"/>
            <a:ext cx="3200400" cy="519112"/>
          </a:xfrm>
          <a:prstGeom prst="rect">
            <a:avLst/>
          </a:prstGeom>
          <a:noFill/>
          <a:ln w="9525">
            <a:noFill/>
            <a:miter lim="800000"/>
          </a:ln>
        </p:spPr>
        <p:txBody>
          <a:bodyPr>
            <a:spAutoFit/>
          </a:bodyPr>
          <a:lstStyle/>
          <a:p>
            <a:pPr>
              <a:spcBef>
                <a:spcPct val="50000"/>
              </a:spcBef>
            </a:pPr>
            <a:r>
              <a:rPr kumimoji="0" lang="zh-CN" altLang="en-US" sz="2800" b="1">
                <a:solidFill>
                  <a:srgbClr val="CC0000"/>
                </a:solidFill>
              </a:rPr>
              <a:t>一    磁 感 线</a:t>
            </a:r>
            <a:endParaRPr kumimoji="0" lang="zh-CN" altLang="en-US" sz="2800" b="1">
              <a:solidFill>
                <a:srgbClr val="CC0000"/>
              </a:solidFill>
            </a:endParaRPr>
          </a:p>
        </p:txBody>
      </p:sp>
      <p:sp>
        <p:nvSpPr>
          <p:cNvPr id="137219" name="Text Box 3"/>
          <p:cNvSpPr txBox="1">
            <a:spLocks noChangeArrowheads="1"/>
          </p:cNvSpPr>
          <p:nvPr/>
        </p:nvSpPr>
        <p:spPr bwMode="auto">
          <a:xfrm>
            <a:off x="381000" y="1293813"/>
            <a:ext cx="8458200" cy="1373187"/>
          </a:xfrm>
          <a:prstGeom prst="rect">
            <a:avLst/>
          </a:prstGeom>
          <a:noFill/>
          <a:ln w="9525">
            <a:noFill/>
            <a:miter lim="800000"/>
          </a:ln>
        </p:spPr>
        <p:txBody>
          <a:bodyPr>
            <a:spAutoFit/>
          </a:bodyPr>
          <a:lstStyle/>
          <a:p>
            <a:pPr>
              <a:spcBef>
                <a:spcPct val="50000"/>
              </a:spcBef>
            </a:pPr>
            <a:r>
              <a:rPr kumimoji="0" lang="en-US" altLang="zh-CN" b="1"/>
              <a:t>          </a:t>
            </a:r>
            <a:r>
              <a:rPr kumimoji="0" lang="zh-CN" altLang="en-US" sz="2800" b="1">
                <a:solidFill>
                  <a:srgbClr val="CC0000"/>
                </a:solidFill>
              </a:rPr>
              <a:t>规定</a:t>
            </a:r>
            <a:r>
              <a:rPr kumimoji="0" lang="zh-CN" altLang="en-US" sz="2800" b="1"/>
              <a:t>：曲线上每一点的</a:t>
            </a:r>
            <a:r>
              <a:rPr kumimoji="0" lang="zh-CN" altLang="en-US" sz="2800" b="1">
                <a:solidFill>
                  <a:srgbClr val="CC0000"/>
                </a:solidFill>
              </a:rPr>
              <a:t>切线方向</a:t>
            </a:r>
            <a:r>
              <a:rPr kumimoji="0" lang="zh-CN" altLang="en-US" sz="2800" b="1"/>
              <a:t>就是该点的磁感强度</a:t>
            </a:r>
            <a:r>
              <a:rPr kumimoji="0" lang="zh-CN" altLang="en-US" sz="2800" b="1" i="1"/>
              <a:t> </a:t>
            </a:r>
            <a:r>
              <a:rPr kumimoji="0" lang="en-US" altLang="zh-CN" sz="2800" b="1" i="1">
                <a:solidFill>
                  <a:srgbClr val="CC0000"/>
                </a:solidFill>
              </a:rPr>
              <a:t>B </a:t>
            </a:r>
            <a:r>
              <a:rPr kumimoji="0" lang="zh-CN" altLang="en-US" sz="2800" b="1">
                <a:solidFill>
                  <a:srgbClr val="CC0000"/>
                </a:solidFill>
              </a:rPr>
              <a:t>的方向</a:t>
            </a:r>
            <a:r>
              <a:rPr kumimoji="0" lang="zh-CN" altLang="en-US" sz="2800" b="1"/>
              <a:t>，曲线的</a:t>
            </a:r>
            <a:r>
              <a:rPr kumimoji="0" lang="zh-CN" altLang="en-US" sz="2800" b="1">
                <a:solidFill>
                  <a:srgbClr val="CC0000"/>
                </a:solidFill>
              </a:rPr>
              <a:t>疏密程度</a:t>
            </a:r>
            <a:r>
              <a:rPr kumimoji="0" lang="zh-CN" altLang="en-US" sz="2800" b="1"/>
              <a:t>表示该点的磁感强度 </a:t>
            </a:r>
            <a:r>
              <a:rPr kumimoji="0" lang="en-US" altLang="zh-CN" sz="2800" b="1" i="1">
                <a:solidFill>
                  <a:srgbClr val="CC0000"/>
                </a:solidFill>
              </a:rPr>
              <a:t>B</a:t>
            </a:r>
            <a:r>
              <a:rPr kumimoji="0" lang="en-US" altLang="zh-CN" sz="2800" b="1">
                <a:solidFill>
                  <a:srgbClr val="CC0000"/>
                </a:solidFill>
              </a:rPr>
              <a:t> </a:t>
            </a:r>
            <a:r>
              <a:rPr kumimoji="0" lang="zh-CN" altLang="en-US" sz="2800" b="1">
                <a:solidFill>
                  <a:srgbClr val="CC0000"/>
                </a:solidFill>
              </a:rPr>
              <a:t>的大小</a:t>
            </a:r>
            <a:r>
              <a:rPr kumimoji="0" lang="en-US" altLang="zh-CN" sz="2800" b="1">
                <a:solidFill>
                  <a:srgbClr val="CC0000"/>
                </a:solidFill>
              </a:rPr>
              <a:t>.</a:t>
            </a:r>
            <a:endParaRPr kumimoji="0" lang="en-US" altLang="zh-CN" sz="2800" b="1"/>
          </a:p>
        </p:txBody>
      </p:sp>
      <p:grpSp>
        <p:nvGrpSpPr>
          <p:cNvPr id="137220" name="Group 4"/>
          <p:cNvGrpSpPr/>
          <p:nvPr/>
        </p:nvGrpSpPr>
        <p:grpSpPr bwMode="auto">
          <a:xfrm>
            <a:off x="446088" y="2971800"/>
            <a:ext cx="2689225" cy="3276600"/>
            <a:chOff x="281" y="2112"/>
            <a:chExt cx="1694" cy="1968"/>
          </a:xfrm>
        </p:grpSpPr>
        <p:pic>
          <p:nvPicPr>
            <p:cNvPr id="137258" name="Picture 5" descr="xx1"/>
            <p:cNvPicPr>
              <a:picLocks noChangeAspect="1" noChangeArrowheads="1"/>
            </p:cNvPicPr>
            <p:nvPr/>
          </p:nvPicPr>
          <p:blipFill>
            <a:blip r:embed="rId1"/>
            <a:srcRect/>
            <a:stretch>
              <a:fillRect/>
            </a:stretch>
          </p:blipFill>
          <p:spPr bwMode="auto">
            <a:xfrm>
              <a:off x="281" y="2112"/>
              <a:ext cx="1694" cy="1968"/>
            </a:xfrm>
            <a:prstGeom prst="rect">
              <a:avLst/>
            </a:prstGeom>
            <a:solidFill>
              <a:schemeClr val="accent2"/>
            </a:solidFill>
            <a:ln w="19050">
              <a:solidFill>
                <a:srgbClr val="0000FF"/>
              </a:solidFill>
              <a:miter lim="800000"/>
              <a:headEnd/>
              <a:tailEnd/>
            </a:ln>
          </p:spPr>
        </p:pic>
        <p:sp>
          <p:nvSpPr>
            <p:cNvPr id="137259" name="Rectangle 6"/>
            <p:cNvSpPr>
              <a:spLocks noChangeArrowheads="1"/>
            </p:cNvSpPr>
            <p:nvPr/>
          </p:nvSpPr>
          <p:spPr bwMode="auto">
            <a:xfrm>
              <a:off x="1152" y="2160"/>
              <a:ext cx="192" cy="384"/>
            </a:xfrm>
            <a:prstGeom prst="rect">
              <a:avLst/>
            </a:prstGeom>
            <a:solidFill>
              <a:srgbClr val="FFFFFF"/>
            </a:solidFill>
            <a:ln w="9525">
              <a:noFill/>
              <a:miter lim="800000"/>
            </a:ln>
          </p:spPr>
          <p:txBody>
            <a:bodyPr wrap="none" anchor="ctr"/>
            <a:lstStyle/>
            <a:p>
              <a:endParaRPr lang="zh-CN" altLang="en-US">
                <a:ea typeface="黑体" pitchFamily="2" charset="-122"/>
              </a:endParaRPr>
            </a:p>
          </p:txBody>
        </p:sp>
        <p:sp>
          <p:nvSpPr>
            <p:cNvPr id="137260" name="Line 7"/>
            <p:cNvSpPr>
              <a:spLocks noChangeShapeType="1"/>
            </p:cNvSpPr>
            <p:nvPr/>
          </p:nvSpPr>
          <p:spPr bwMode="auto">
            <a:xfrm flipV="1">
              <a:off x="1200" y="2256"/>
              <a:ext cx="0" cy="336"/>
            </a:xfrm>
            <a:prstGeom prst="line">
              <a:avLst/>
            </a:prstGeom>
            <a:noFill/>
            <a:ln w="38100">
              <a:solidFill>
                <a:srgbClr val="FF0000"/>
              </a:solidFill>
              <a:round/>
              <a:tailEnd type="triangle" w="sm" len="lg"/>
            </a:ln>
          </p:spPr>
          <p:txBody>
            <a:bodyPr wrap="none" anchor="ctr"/>
            <a:lstStyle/>
            <a:p>
              <a:endParaRPr lang="zh-CN" altLang="en-US"/>
            </a:p>
          </p:txBody>
        </p:sp>
        <p:sp>
          <p:nvSpPr>
            <p:cNvPr id="137261" name="Text Box 8"/>
            <p:cNvSpPr txBox="1">
              <a:spLocks noChangeArrowheads="1"/>
            </p:cNvSpPr>
            <p:nvPr/>
          </p:nvSpPr>
          <p:spPr bwMode="auto">
            <a:xfrm>
              <a:off x="1248" y="2256"/>
              <a:ext cx="240" cy="275"/>
            </a:xfrm>
            <a:prstGeom prst="rect">
              <a:avLst/>
            </a:prstGeom>
            <a:noFill/>
            <a:ln w="9525">
              <a:noFill/>
              <a:miter lim="800000"/>
            </a:ln>
          </p:spPr>
          <p:txBody>
            <a:bodyPr>
              <a:spAutoFit/>
            </a:bodyPr>
            <a:lstStyle/>
            <a:p>
              <a:pPr>
                <a:spcBef>
                  <a:spcPct val="50000"/>
                </a:spcBef>
              </a:pPr>
              <a:r>
                <a:rPr kumimoji="0" lang="en-US" altLang="zh-CN" b="1" i="1">
                  <a:solidFill>
                    <a:srgbClr val="CC0000"/>
                  </a:solidFill>
                </a:rPr>
                <a:t>I</a:t>
              </a:r>
              <a:endParaRPr kumimoji="0" lang="en-US" altLang="zh-CN" b="1" i="1">
                <a:solidFill>
                  <a:srgbClr val="CC0000"/>
                </a:solidFill>
              </a:endParaRPr>
            </a:p>
          </p:txBody>
        </p:sp>
      </p:grpSp>
      <p:grpSp>
        <p:nvGrpSpPr>
          <p:cNvPr id="137225" name="Group 9"/>
          <p:cNvGrpSpPr/>
          <p:nvPr/>
        </p:nvGrpSpPr>
        <p:grpSpPr bwMode="auto">
          <a:xfrm>
            <a:off x="3276600" y="2819400"/>
            <a:ext cx="2619375" cy="3429000"/>
            <a:chOff x="2064" y="2016"/>
            <a:chExt cx="1650" cy="2064"/>
          </a:xfrm>
        </p:grpSpPr>
        <p:pic>
          <p:nvPicPr>
            <p:cNvPr id="137253" name="Picture 10" descr="xx2"/>
            <p:cNvPicPr>
              <a:picLocks noChangeAspect="1" noChangeArrowheads="1"/>
            </p:cNvPicPr>
            <p:nvPr/>
          </p:nvPicPr>
          <p:blipFill>
            <a:blip r:embed="rId2"/>
            <a:srcRect/>
            <a:stretch>
              <a:fillRect/>
            </a:stretch>
          </p:blipFill>
          <p:spPr bwMode="auto">
            <a:xfrm>
              <a:off x="2064" y="2016"/>
              <a:ext cx="1650" cy="2064"/>
            </a:xfrm>
            <a:prstGeom prst="rect">
              <a:avLst/>
            </a:prstGeom>
            <a:noFill/>
            <a:ln w="19050">
              <a:solidFill>
                <a:srgbClr val="0000FF"/>
              </a:solidFill>
              <a:miter lim="800000"/>
              <a:headEnd/>
              <a:tailEnd/>
            </a:ln>
          </p:spPr>
        </p:pic>
        <p:grpSp>
          <p:nvGrpSpPr>
            <p:cNvPr id="137254" name="Group 11"/>
            <p:cNvGrpSpPr/>
            <p:nvPr/>
          </p:nvGrpSpPr>
          <p:grpSpPr bwMode="auto">
            <a:xfrm>
              <a:off x="2976" y="2112"/>
              <a:ext cx="287" cy="480"/>
              <a:chOff x="2976" y="2112"/>
              <a:chExt cx="287" cy="480"/>
            </a:xfrm>
          </p:grpSpPr>
          <p:sp>
            <p:nvSpPr>
              <p:cNvPr id="137255" name="Rectangle 12"/>
              <p:cNvSpPr>
                <a:spLocks noChangeArrowheads="1"/>
              </p:cNvSpPr>
              <p:nvPr/>
            </p:nvSpPr>
            <p:spPr bwMode="auto">
              <a:xfrm>
                <a:off x="2976" y="2112"/>
                <a:ext cx="240" cy="480"/>
              </a:xfrm>
              <a:prstGeom prst="rect">
                <a:avLst/>
              </a:prstGeom>
              <a:solidFill>
                <a:srgbClr val="FFFFFF"/>
              </a:solidFill>
              <a:ln w="9525">
                <a:noFill/>
                <a:miter lim="800000"/>
              </a:ln>
            </p:spPr>
            <p:txBody>
              <a:bodyPr wrap="none" anchor="ctr"/>
              <a:lstStyle/>
              <a:p>
                <a:endParaRPr lang="zh-CN" altLang="en-US">
                  <a:ea typeface="黑体" pitchFamily="2" charset="-122"/>
                </a:endParaRPr>
              </a:p>
            </p:txBody>
          </p:sp>
          <p:sp>
            <p:nvSpPr>
              <p:cNvPr id="137256" name="Line 13"/>
              <p:cNvSpPr>
                <a:spLocks noChangeShapeType="1"/>
              </p:cNvSpPr>
              <p:nvPr/>
            </p:nvSpPr>
            <p:spPr bwMode="auto">
              <a:xfrm flipV="1">
                <a:off x="3024" y="2112"/>
                <a:ext cx="0" cy="384"/>
              </a:xfrm>
              <a:prstGeom prst="line">
                <a:avLst/>
              </a:prstGeom>
              <a:noFill/>
              <a:ln w="38100">
                <a:solidFill>
                  <a:srgbClr val="FF0000"/>
                </a:solidFill>
                <a:round/>
                <a:tailEnd type="triangle" w="sm" len="lg"/>
              </a:ln>
            </p:spPr>
            <p:txBody>
              <a:bodyPr wrap="none" anchor="ctr"/>
              <a:lstStyle/>
              <a:p>
                <a:endParaRPr lang="zh-CN" altLang="en-US"/>
              </a:p>
            </p:txBody>
          </p:sp>
          <p:sp>
            <p:nvSpPr>
              <p:cNvPr id="137257" name="Rectangle 14"/>
              <p:cNvSpPr>
                <a:spLocks noChangeArrowheads="1"/>
              </p:cNvSpPr>
              <p:nvPr/>
            </p:nvSpPr>
            <p:spPr bwMode="auto">
              <a:xfrm>
                <a:off x="3072" y="2159"/>
                <a:ext cx="191" cy="276"/>
              </a:xfrm>
              <a:prstGeom prst="rect">
                <a:avLst/>
              </a:prstGeom>
              <a:noFill/>
              <a:ln w="9525">
                <a:noFill/>
                <a:miter lim="800000"/>
              </a:ln>
            </p:spPr>
            <p:txBody>
              <a:bodyPr wrap="none">
                <a:spAutoFit/>
              </a:bodyPr>
              <a:lstStyle/>
              <a:p>
                <a:pPr>
                  <a:spcBef>
                    <a:spcPct val="50000"/>
                  </a:spcBef>
                </a:pPr>
                <a:r>
                  <a:rPr kumimoji="0" lang="en-US" altLang="zh-CN" b="1" i="1">
                    <a:solidFill>
                      <a:srgbClr val="CC0000"/>
                    </a:solidFill>
                  </a:rPr>
                  <a:t>I</a:t>
                </a:r>
                <a:endParaRPr kumimoji="0" lang="en-US" altLang="zh-CN" b="1" i="1">
                  <a:solidFill>
                    <a:srgbClr val="CC0000"/>
                  </a:solidFill>
                </a:endParaRPr>
              </a:p>
            </p:txBody>
          </p:sp>
        </p:grpSp>
      </p:grpSp>
      <p:grpSp>
        <p:nvGrpSpPr>
          <p:cNvPr id="137231" name="Group 15"/>
          <p:cNvGrpSpPr/>
          <p:nvPr/>
        </p:nvGrpSpPr>
        <p:grpSpPr bwMode="auto">
          <a:xfrm>
            <a:off x="6019800" y="2667000"/>
            <a:ext cx="2719388" cy="3581400"/>
            <a:chOff x="3792" y="1920"/>
            <a:chExt cx="1713" cy="2256"/>
          </a:xfrm>
        </p:grpSpPr>
        <p:pic>
          <p:nvPicPr>
            <p:cNvPr id="137249" name="Picture 16" descr="xx6"/>
            <p:cNvPicPr>
              <a:picLocks noChangeAspect="1" noChangeArrowheads="1"/>
            </p:cNvPicPr>
            <p:nvPr/>
          </p:nvPicPr>
          <p:blipFill>
            <a:blip r:embed="rId3"/>
            <a:srcRect/>
            <a:stretch>
              <a:fillRect/>
            </a:stretch>
          </p:blipFill>
          <p:spPr bwMode="auto">
            <a:xfrm>
              <a:off x="3792" y="1920"/>
              <a:ext cx="1713" cy="2256"/>
            </a:xfrm>
            <a:prstGeom prst="rect">
              <a:avLst/>
            </a:prstGeom>
            <a:noFill/>
            <a:ln w="19050">
              <a:solidFill>
                <a:srgbClr val="0000FF"/>
              </a:solidFill>
              <a:miter lim="800000"/>
              <a:headEnd/>
              <a:tailEnd/>
            </a:ln>
          </p:spPr>
        </p:pic>
        <p:sp>
          <p:nvSpPr>
            <p:cNvPr id="137250" name="Rectangle 17"/>
            <p:cNvSpPr>
              <a:spLocks noChangeArrowheads="1"/>
            </p:cNvSpPr>
            <p:nvPr/>
          </p:nvSpPr>
          <p:spPr bwMode="auto">
            <a:xfrm>
              <a:off x="4320" y="1968"/>
              <a:ext cx="240" cy="432"/>
            </a:xfrm>
            <a:prstGeom prst="rect">
              <a:avLst/>
            </a:prstGeom>
            <a:solidFill>
              <a:srgbClr val="FFFFFF"/>
            </a:solidFill>
            <a:ln w="9525">
              <a:noFill/>
              <a:miter lim="800000"/>
            </a:ln>
          </p:spPr>
          <p:txBody>
            <a:bodyPr wrap="none" anchor="ctr"/>
            <a:lstStyle/>
            <a:p>
              <a:endParaRPr lang="zh-CN" altLang="en-US">
                <a:ea typeface="黑体" pitchFamily="2" charset="-122"/>
              </a:endParaRPr>
            </a:p>
          </p:txBody>
        </p:sp>
        <p:sp>
          <p:nvSpPr>
            <p:cNvPr id="137251" name="Line 18"/>
            <p:cNvSpPr>
              <a:spLocks noChangeShapeType="1"/>
            </p:cNvSpPr>
            <p:nvPr/>
          </p:nvSpPr>
          <p:spPr bwMode="auto">
            <a:xfrm flipV="1">
              <a:off x="4512" y="1968"/>
              <a:ext cx="0" cy="384"/>
            </a:xfrm>
            <a:prstGeom prst="line">
              <a:avLst/>
            </a:prstGeom>
            <a:noFill/>
            <a:ln w="38100">
              <a:solidFill>
                <a:srgbClr val="FF0000"/>
              </a:solidFill>
              <a:round/>
              <a:tailEnd type="triangle" w="sm" len="lg"/>
            </a:ln>
          </p:spPr>
          <p:txBody>
            <a:bodyPr wrap="none" anchor="ctr"/>
            <a:lstStyle/>
            <a:p>
              <a:endParaRPr lang="zh-CN" altLang="en-US"/>
            </a:p>
          </p:txBody>
        </p:sp>
        <p:sp>
          <p:nvSpPr>
            <p:cNvPr id="137252" name="Rectangle 19"/>
            <p:cNvSpPr>
              <a:spLocks noChangeArrowheads="1"/>
            </p:cNvSpPr>
            <p:nvPr/>
          </p:nvSpPr>
          <p:spPr bwMode="auto">
            <a:xfrm>
              <a:off x="4272" y="2016"/>
              <a:ext cx="191" cy="288"/>
            </a:xfrm>
            <a:prstGeom prst="rect">
              <a:avLst/>
            </a:prstGeom>
            <a:noFill/>
            <a:ln w="9525">
              <a:noFill/>
              <a:miter lim="800000"/>
            </a:ln>
          </p:spPr>
          <p:txBody>
            <a:bodyPr wrap="none">
              <a:spAutoFit/>
            </a:bodyPr>
            <a:lstStyle/>
            <a:p>
              <a:pPr>
                <a:spcBef>
                  <a:spcPct val="50000"/>
                </a:spcBef>
              </a:pPr>
              <a:r>
                <a:rPr kumimoji="0" lang="en-US" altLang="zh-CN" b="1" i="1">
                  <a:solidFill>
                    <a:srgbClr val="CC0000"/>
                  </a:solidFill>
                </a:rPr>
                <a:t>I</a:t>
              </a:r>
              <a:endParaRPr kumimoji="0" lang="en-US" altLang="zh-CN" b="1" i="1">
                <a:solidFill>
                  <a:srgbClr val="CC0000"/>
                </a:solidFill>
              </a:endParaRPr>
            </a:p>
          </p:txBody>
        </p:sp>
      </p:grpSp>
      <p:grpSp>
        <p:nvGrpSpPr>
          <p:cNvPr id="137247" name="Group 20"/>
          <p:cNvGrpSpPr/>
          <p:nvPr/>
        </p:nvGrpSpPr>
        <p:grpSpPr bwMode="auto">
          <a:xfrm>
            <a:off x="381000" y="0"/>
            <a:ext cx="3962400" cy="647700"/>
            <a:chOff x="240" y="1408"/>
            <a:chExt cx="2496" cy="408"/>
          </a:xfrm>
        </p:grpSpPr>
        <p:sp>
          <p:nvSpPr>
            <p:cNvPr id="137237" name="WordArt 21"/>
            <p:cNvSpPr>
              <a:spLocks noChangeArrowheads="1" noChangeShapeType="1" noTextEdit="1"/>
            </p:cNvSpPr>
            <p:nvPr/>
          </p:nvSpPr>
          <p:spPr bwMode="auto">
            <a:xfrm>
              <a:off x="240" y="1488"/>
              <a:ext cx="2496" cy="318"/>
            </a:xfrm>
            <a:prstGeom prst="rect">
              <a:avLst/>
            </a:prstGeom>
          </p:spPr>
          <p:txBody>
            <a:bodyPr wrap="none" fromWordArt="1">
              <a:prstTxWarp prst="textPlain">
                <a:avLst>
                  <a:gd name="adj" fmla="val 50000"/>
                </a:avLst>
              </a:prstTxWarp>
            </a:bodyPr>
            <a:lstStyle/>
            <a:p>
              <a:pPr algn="ctr">
                <a:defRPr/>
              </a:pPr>
              <a:r>
                <a:rPr lang="en-US" altLang="zh-CN" sz="2800" kern="10" dirty="0" smtClean="0">
                  <a:ln w="9525">
                    <a:solidFill>
                      <a:srgbClr val="000000"/>
                    </a:solidFill>
                    <a:round/>
                  </a:ln>
                  <a:solidFill>
                    <a:srgbClr val="000000"/>
                  </a:solidFill>
                  <a:latin typeface="黑体"/>
                  <a:ea typeface="黑体"/>
                </a:rPr>
                <a:t>16.2.4  </a:t>
              </a:r>
              <a:r>
                <a:rPr lang="zh-CN" altLang="en-US" sz="2800" kern="10" dirty="0">
                  <a:ln w="9525">
                    <a:solidFill>
                      <a:srgbClr val="000000"/>
                    </a:solidFill>
                    <a:round/>
                  </a:ln>
                  <a:solidFill>
                    <a:srgbClr val="000000"/>
                  </a:solidFill>
                  <a:latin typeface="黑体"/>
                  <a:ea typeface="黑体"/>
                </a:rPr>
                <a:t>磁感应线</a:t>
              </a:r>
              <a:r>
                <a:rPr lang="en-US" altLang="zh-CN" sz="2800" kern="10" dirty="0">
                  <a:ln w="9525">
                    <a:solidFill>
                      <a:srgbClr val="000000"/>
                    </a:solidFill>
                    <a:round/>
                  </a:ln>
                  <a:solidFill>
                    <a:srgbClr val="000000"/>
                  </a:solidFill>
                  <a:latin typeface="黑体"/>
                  <a:ea typeface="黑体"/>
                </a:rPr>
                <a:t>(  </a:t>
              </a:r>
              <a:r>
                <a:rPr lang="zh-CN" altLang="en-US" sz="2800" kern="10" dirty="0">
                  <a:ln w="9525">
                    <a:solidFill>
                      <a:srgbClr val="000000"/>
                    </a:solidFill>
                    <a:round/>
                  </a:ln>
                  <a:solidFill>
                    <a:srgbClr val="000000"/>
                  </a:solidFill>
                  <a:latin typeface="黑体"/>
                  <a:ea typeface="黑体"/>
                </a:rPr>
                <a:t>线</a:t>
              </a:r>
              <a:r>
                <a:rPr lang="en-US" altLang="zh-CN" sz="2800" kern="10" dirty="0">
                  <a:ln w="9525">
                    <a:solidFill>
                      <a:srgbClr val="000000"/>
                    </a:solidFill>
                    <a:round/>
                  </a:ln>
                  <a:solidFill>
                    <a:srgbClr val="000000"/>
                  </a:solidFill>
                  <a:latin typeface="黑体"/>
                  <a:ea typeface="黑体"/>
                </a:rPr>
                <a:t>)</a:t>
              </a:r>
              <a:endParaRPr lang="zh-CN" altLang="en-US" sz="2800" kern="10" dirty="0">
                <a:ln w="9525">
                  <a:solidFill>
                    <a:srgbClr val="000000"/>
                  </a:solidFill>
                  <a:round/>
                </a:ln>
                <a:solidFill>
                  <a:srgbClr val="000000"/>
                </a:solidFill>
                <a:latin typeface="黑体"/>
                <a:ea typeface="黑体"/>
              </a:endParaRPr>
            </a:p>
          </p:txBody>
        </p:sp>
        <p:graphicFrame>
          <p:nvGraphicFramePr>
            <p:cNvPr id="137241" name="Object 25"/>
            <p:cNvGraphicFramePr>
              <a:graphicFrameLocks noChangeAspect="1"/>
            </p:cNvGraphicFramePr>
            <p:nvPr/>
          </p:nvGraphicFramePr>
          <p:xfrm>
            <a:off x="2112" y="1408"/>
            <a:ext cx="294" cy="408"/>
          </p:xfrm>
          <a:graphic>
            <a:graphicData uri="http://schemas.openxmlformats.org/presentationml/2006/ole">
              <mc:AlternateContent xmlns:mc="http://schemas.openxmlformats.org/markup-compatibility/2006">
                <mc:Choice xmlns:v="urn:schemas-microsoft-com:vml" Requires="v">
                  <p:oleObj spid="_x0000_s13313" name="公式" r:id="rId4" imgW="4572000" imgH="6400800" progId="Equation.3">
                    <p:embed/>
                  </p:oleObj>
                </mc:Choice>
                <mc:Fallback>
                  <p:oleObj name="公式" r:id="rId4" imgW="4572000" imgH="6400800" progId="Equation.3">
                    <p:embed/>
                    <p:pic>
                      <p:nvPicPr>
                        <p:cNvPr id="0" name="图片 13312"/>
                        <p:cNvPicPr>
                          <a:picLocks noChangeAspect="1"/>
                        </p:cNvPicPr>
                        <p:nvPr/>
                      </p:nvPicPr>
                      <p:blipFill>
                        <a:blip r:embed="rId5"/>
                        <a:stretch>
                          <a:fillRect/>
                        </a:stretch>
                      </p:blipFill>
                      <p:spPr>
                        <a:xfrm>
                          <a:off x="2112" y="1408"/>
                          <a:ext cx="294" cy="408"/>
                        </a:xfrm>
                        <a:prstGeom prst="rect">
                          <a:avLst/>
                        </a:prstGeom>
                        <a:noFill/>
                        <a:ln w="9525">
                          <a:noFill/>
                        </a:ln>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box(out)">
                                      <p:cBhvr>
                                        <p:cTn id="7" dur="500"/>
                                        <p:tgtEl>
                                          <p:spTgt spid="1372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37220"/>
                                        </p:tgtEl>
                                        <p:attrNameLst>
                                          <p:attrName>style.visibility</p:attrName>
                                        </p:attrNameLst>
                                      </p:cBhvr>
                                      <p:to>
                                        <p:strVal val="visible"/>
                                      </p:to>
                                    </p:set>
                                    <p:animEffect transition="in" filter="box(out)">
                                      <p:cBhvr>
                                        <p:cTn id="12" dur="500"/>
                                        <p:tgtEl>
                                          <p:spTgt spid="13722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7225"/>
                                        </p:tgtEl>
                                        <p:attrNameLst>
                                          <p:attrName>style.visibility</p:attrName>
                                        </p:attrNameLst>
                                      </p:cBhvr>
                                      <p:to>
                                        <p:strVal val="visible"/>
                                      </p:to>
                                    </p:set>
                                    <p:animEffect transition="in" filter="box(in)">
                                      <p:cBhvr>
                                        <p:cTn id="17" dur="500"/>
                                        <p:tgtEl>
                                          <p:spTgt spid="13722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37231"/>
                                        </p:tgtEl>
                                        <p:attrNameLst>
                                          <p:attrName>style.visibility</p:attrName>
                                        </p:attrNameLst>
                                      </p:cBhvr>
                                      <p:to>
                                        <p:strVal val="visible"/>
                                      </p:to>
                                    </p:set>
                                    <p:animEffect transition="in" filter="box(out)">
                                      <p:cBhvr>
                                        <p:cTn id="22" dur="500"/>
                                        <p:tgtEl>
                                          <p:spTgt spid="137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310" name="Group 28"/>
          <p:cNvGrpSpPr/>
          <p:nvPr/>
        </p:nvGrpSpPr>
        <p:grpSpPr bwMode="auto">
          <a:xfrm>
            <a:off x="700088" y="2589213"/>
            <a:ext cx="3771900" cy="3613150"/>
            <a:chOff x="432" y="480"/>
            <a:chExt cx="1920" cy="1728"/>
          </a:xfrm>
        </p:grpSpPr>
        <p:pic>
          <p:nvPicPr>
            <p:cNvPr id="138322" name="Picture 29" descr="xx3"/>
            <p:cNvPicPr preferRelativeResize="0">
              <a:picLocks noChangeAspect="1" noChangeArrowheads="1"/>
            </p:cNvPicPr>
            <p:nvPr/>
          </p:nvPicPr>
          <p:blipFill>
            <a:blip r:embed="rId1"/>
            <a:srcRect/>
            <a:stretch>
              <a:fillRect/>
            </a:stretch>
          </p:blipFill>
          <p:spPr bwMode="auto">
            <a:xfrm>
              <a:off x="432" y="480"/>
              <a:ext cx="1920" cy="1728"/>
            </a:xfrm>
            <a:prstGeom prst="rect">
              <a:avLst/>
            </a:prstGeom>
            <a:noFill/>
            <a:ln w="19050">
              <a:solidFill>
                <a:schemeClr val="tx2"/>
              </a:solidFill>
              <a:miter lim="800000"/>
              <a:headEnd/>
              <a:tailEnd/>
            </a:ln>
          </p:spPr>
        </p:pic>
        <p:sp>
          <p:nvSpPr>
            <p:cNvPr id="138323" name="Rectangle 30"/>
            <p:cNvSpPr>
              <a:spLocks noChangeArrowheads="1"/>
            </p:cNvSpPr>
            <p:nvPr/>
          </p:nvSpPr>
          <p:spPr bwMode="auto">
            <a:xfrm>
              <a:off x="1275" y="1428"/>
              <a:ext cx="140" cy="173"/>
            </a:xfrm>
            <a:prstGeom prst="rect">
              <a:avLst/>
            </a:prstGeom>
            <a:solidFill>
              <a:srgbClr val="FFFFFF"/>
            </a:solidFill>
            <a:ln w="9525">
              <a:noFill/>
              <a:miter lim="800000"/>
            </a:ln>
          </p:spPr>
          <p:txBody>
            <a:bodyPr wrap="none" anchor="ctr"/>
            <a:lstStyle/>
            <a:p>
              <a:endParaRPr lang="zh-CN" altLang="en-US">
                <a:ea typeface="黑体" pitchFamily="2" charset="-122"/>
              </a:endParaRPr>
            </a:p>
          </p:txBody>
        </p:sp>
        <p:sp>
          <p:nvSpPr>
            <p:cNvPr id="138324" name="Rectangle 31"/>
            <p:cNvSpPr>
              <a:spLocks noChangeArrowheads="1"/>
            </p:cNvSpPr>
            <p:nvPr/>
          </p:nvSpPr>
          <p:spPr bwMode="auto">
            <a:xfrm>
              <a:off x="1275" y="954"/>
              <a:ext cx="140" cy="173"/>
            </a:xfrm>
            <a:prstGeom prst="rect">
              <a:avLst/>
            </a:prstGeom>
            <a:solidFill>
              <a:srgbClr val="FFFFFF"/>
            </a:solidFill>
            <a:ln w="9525">
              <a:noFill/>
              <a:miter lim="800000"/>
            </a:ln>
          </p:spPr>
          <p:txBody>
            <a:bodyPr wrap="none" anchor="ctr"/>
            <a:lstStyle/>
            <a:p>
              <a:endParaRPr lang="zh-CN" altLang="en-US">
                <a:ea typeface="黑体" pitchFamily="2" charset="-122"/>
              </a:endParaRPr>
            </a:p>
          </p:txBody>
        </p:sp>
        <p:grpSp>
          <p:nvGrpSpPr>
            <p:cNvPr id="138325" name="Group 32"/>
            <p:cNvGrpSpPr/>
            <p:nvPr/>
          </p:nvGrpSpPr>
          <p:grpSpPr bwMode="auto">
            <a:xfrm>
              <a:off x="1228" y="825"/>
              <a:ext cx="281" cy="907"/>
              <a:chOff x="5136" y="2928"/>
              <a:chExt cx="288" cy="1011"/>
            </a:xfrm>
          </p:grpSpPr>
          <p:sp>
            <p:nvSpPr>
              <p:cNvPr id="138329" name="AutoShape 33"/>
              <p:cNvSpPr>
                <a:spLocks noChangeArrowheads="1"/>
              </p:cNvSpPr>
              <p:nvPr/>
            </p:nvSpPr>
            <p:spPr bwMode="auto">
              <a:xfrm rot="10645490">
                <a:off x="5232" y="3456"/>
                <a:ext cx="96" cy="240"/>
              </a:xfrm>
              <a:prstGeom prst="triangle">
                <a:avLst>
                  <a:gd name="adj" fmla="val 50000"/>
                </a:avLst>
              </a:prstGeom>
              <a:solidFill>
                <a:srgbClr val="FF0000"/>
              </a:solidFill>
              <a:ln w="9525">
                <a:solidFill>
                  <a:srgbClr val="CC0000"/>
                </a:solidFill>
                <a:miter lim="800000"/>
              </a:ln>
            </p:spPr>
            <p:txBody>
              <a:bodyPr wrap="none" anchor="ctr"/>
              <a:lstStyle/>
              <a:p>
                <a:endParaRPr lang="zh-CN" altLang="en-US">
                  <a:ea typeface="黑体" pitchFamily="2" charset="-122"/>
                </a:endParaRPr>
              </a:p>
            </p:txBody>
          </p:sp>
          <p:sp>
            <p:nvSpPr>
              <p:cNvPr id="138330" name="AutoShape 34"/>
              <p:cNvSpPr>
                <a:spLocks noChangeArrowheads="1"/>
              </p:cNvSpPr>
              <p:nvPr/>
            </p:nvSpPr>
            <p:spPr bwMode="auto">
              <a:xfrm>
                <a:off x="5232" y="3216"/>
                <a:ext cx="96" cy="240"/>
              </a:xfrm>
              <a:prstGeom prst="triangle">
                <a:avLst>
                  <a:gd name="adj" fmla="val 50000"/>
                </a:avLst>
              </a:prstGeom>
              <a:solidFill>
                <a:srgbClr val="CCFFFF"/>
              </a:solidFill>
              <a:ln w="9525">
                <a:solidFill>
                  <a:srgbClr val="0000FF"/>
                </a:solidFill>
                <a:miter lim="800000"/>
              </a:ln>
            </p:spPr>
            <p:txBody>
              <a:bodyPr wrap="none" anchor="ctr"/>
              <a:lstStyle/>
              <a:p>
                <a:endParaRPr lang="zh-CN" altLang="en-US">
                  <a:ea typeface="黑体" pitchFamily="2" charset="-122"/>
                </a:endParaRPr>
              </a:p>
            </p:txBody>
          </p:sp>
          <p:sp>
            <p:nvSpPr>
              <p:cNvPr id="138331" name="Text Box 35"/>
              <p:cNvSpPr txBox="1">
                <a:spLocks noChangeArrowheads="1"/>
              </p:cNvSpPr>
              <p:nvPr/>
            </p:nvSpPr>
            <p:spPr bwMode="auto">
              <a:xfrm>
                <a:off x="5184" y="2928"/>
                <a:ext cx="240" cy="244"/>
              </a:xfrm>
              <a:prstGeom prst="rect">
                <a:avLst/>
              </a:prstGeom>
              <a:noFill/>
              <a:ln w="9525">
                <a:noFill/>
                <a:miter lim="800000"/>
              </a:ln>
            </p:spPr>
            <p:txBody>
              <a:bodyPr>
                <a:spAutoFit/>
              </a:bodyPr>
              <a:lstStyle/>
              <a:p>
                <a:pPr>
                  <a:spcBef>
                    <a:spcPct val="50000"/>
                  </a:spcBef>
                </a:pPr>
                <a:r>
                  <a:rPr kumimoji="0" lang="en-US" altLang="zh-CN" b="1">
                    <a:solidFill>
                      <a:srgbClr val="CC0000"/>
                    </a:solidFill>
                  </a:rPr>
                  <a:t>S</a:t>
                </a:r>
                <a:endParaRPr kumimoji="0" lang="en-US" altLang="zh-CN" b="1">
                  <a:solidFill>
                    <a:srgbClr val="CC0000"/>
                  </a:solidFill>
                </a:endParaRPr>
              </a:p>
            </p:txBody>
          </p:sp>
          <p:sp>
            <p:nvSpPr>
              <p:cNvPr id="138332" name="Text Box 36"/>
              <p:cNvSpPr txBox="1">
                <a:spLocks noChangeArrowheads="1"/>
              </p:cNvSpPr>
              <p:nvPr/>
            </p:nvSpPr>
            <p:spPr bwMode="auto">
              <a:xfrm>
                <a:off x="5136" y="3695"/>
                <a:ext cx="288" cy="244"/>
              </a:xfrm>
              <a:prstGeom prst="rect">
                <a:avLst/>
              </a:prstGeom>
              <a:noFill/>
              <a:ln w="9525">
                <a:noFill/>
                <a:miter lim="800000"/>
              </a:ln>
            </p:spPr>
            <p:txBody>
              <a:bodyPr>
                <a:spAutoFit/>
              </a:bodyPr>
              <a:lstStyle/>
              <a:p>
                <a:pPr>
                  <a:spcBef>
                    <a:spcPct val="50000"/>
                  </a:spcBef>
                </a:pPr>
                <a:r>
                  <a:rPr kumimoji="0" lang="en-US" altLang="zh-CN" b="1">
                    <a:solidFill>
                      <a:srgbClr val="CC0000"/>
                    </a:solidFill>
                  </a:rPr>
                  <a:t>N</a:t>
                </a:r>
                <a:endParaRPr kumimoji="0" lang="en-US" altLang="zh-CN" b="1">
                  <a:solidFill>
                    <a:srgbClr val="CC0000"/>
                  </a:solidFill>
                </a:endParaRPr>
              </a:p>
            </p:txBody>
          </p:sp>
        </p:grpSp>
        <p:sp>
          <p:nvSpPr>
            <p:cNvPr id="138326" name="Freeform 37"/>
            <p:cNvSpPr/>
            <p:nvPr/>
          </p:nvSpPr>
          <p:spPr bwMode="auto">
            <a:xfrm>
              <a:off x="1052" y="625"/>
              <a:ext cx="609" cy="65"/>
            </a:xfrm>
            <a:custGeom>
              <a:avLst/>
              <a:gdLst>
                <a:gd name="T0" fmla="*/ 566 w 624"/>
                <a:gd name="T1" fmla="*/ 48 h 72"/>
                <a:gd name="T2" fmla="*/ 365 w 624"/>
                <a:gd name="T3" fmla="*/ 5 h 72"/>
                <a:gd name="T4" fmla="*/ 0 w 624"/>
                <a:gd name="T5" fmla="*/ 24 h 72"/>
                <a:gd name="T6" fmla="*/ 0 60000 65536"/>
                <a:gd name="T7" fmla="*/ 0 60000 65536"/>
                <a:gd name="T8" fmla="*/ 0 60000 65536"/>
                <a:gd name="T9" fmla="*/ 0 w 624"/>
                <a:gd name="T10" fmla="*/ 0 h 72"/>
                <a:gd name="T11" fmla="*/ 624 w 624"/>
                <a:gd name="T12" fmla="*/ 72 h 72"/>
              </a:gdLst>
              <a:ahLst/>
              <a:cxnLst>
                <a:cxn ang="T6">
                  <a:pos x="T0" y="T1"/>
                </a:cxn>
                <a:cxn ang="T7">
                  <a:pos x="T2" y="T3"/>
                </a:cxn>
                <a:cxn ang="T8">
                  <a:pos x="T4" y="T5"/>
                </a:cxn>
              </a:cxnLst>
              <a:rect l="T9" t="T10" r="T11" b="T12"/>
              <a:pathLst>
                <a:path w="624" h="72">
                  <a:moveTo>
                    <a:pt x="624" y="72"/>
                  </a:moveTo>
                  <a:cubicBezTo>
                    <a:pt x="586" y="61"/>
                    <a:pt x="506" y="12"/>
                    <a:pt x="402" y="6"/>
                  </a:cubicBezTo>
                  <a:cubicBezTo>
                    <a:pt x="298" y="0"/>
                    <a:pt x="84" y="30"/>
                    <a:pt x="0" y="36"/>
                  </a:cubicBezTo>
                </a:path>
              </a:pathLst>
            </a:custGeom>
            <a:noFill/>
            <a:ln w="38100" cap="flat" cmpd="sng">
              <a:solidFill>
                <a:srgbClr val="FF0000"/>
              </a:solidFill>
              <a:prstDash val="solid"/>
              <a:round/>
              <a:headEnd type="none" w="med" len="med"/>
              <a:tailEnd type="triangle" w="sm" len="lg"/>
            </a:ln>
          </p:spPr>
          <p:txBody>
            <a:bodyPr wrap="none" anchor="ctr"/>
            <a:lstStyle/>
            <a:p>
              <a:endParaRPr lang="zh-CN" altLang="en-US"/>
            </a:p>
          </p:txBody>
        </p:sp>
        <p:sp>
          <p:nvSpPr>
            <p:cNvPr id="138327" name="Rectangle 38"/>
            <p:cNvSpPr>
              <a:spLocks noChangeArrowheads="1"/>
            </p:cNvSpPr>
            <p:nvPr/>
          </p:nvSpPr>
          <p:spPr bwMode="auto">
            <a:xfrm>
              <a:off x="1228" y="480"/>
              <a:ext cx="234" cy="86"/>
            </a:xfrm>
            <a:prstGeom prst="rect">
              <a:avLst/>
            </a:prstGeom>
            <a:solidFill>
              <a:srgbClr val="FFFFFF"/>
            </a:solidFill>
            <a:ln w="9525">
              <a:noFill/>
              <a:miter lim="800000"/>
            </a:ln>
          </p:spPr>
          <p:txBody>
            <a:bodyPr wrap="none" anchor="ctr"/>
            <a:lstStyle/>
            <a:p>
              <a:endParaRPr lang="zh-CN" altLang="en-US">
                <a:ea typeface="黑体" pitchFamily="2" charset="-122"/>
              </a:endParaRPr>
            </a:p>
          </p:txBody>
        </p:sp>
        <p:sp>
          <p:nvSpPr>
            <p:cNvPr id="138328" name="Text Box 39"/>
            <p:cNvSpPr txBox="1">
              <a:spLocks noChangeArrowheads="1"/>
            </p:cNvSpPr>
            <p:nvPr/>
          </p:nvSpPr>
          <p:spPr bwMode="auto">
            <a:xfrm>
              <a:off x="1604" y="480"/>
              <a:ext cx="373" cy="219"/>
            </a:xfrm>
            <a:prstGeom prst="rect">
              <a:avLst/>
            </a:prstGeom>
            <a:noFill/>
            <a:ln w="9525">
              <a:noFill/>
              <a:miter lim="800000"/>
            </a:ln>
          </p:spPr>
          <p:txBody>
            <a:bodyPr>
              <a:spAutoFit/>
            </a:bodyPr>
            <a:lstStyle/>
            <a:p>
              <a:pPr>
                <a:spcBef>
                  <a:spcPct val="50000"/>
                </a:spcBef>
              </a:pPr>
              <a:r>
                <a:rPr kumimoji="0" lang="en-US" altLang="zh-CN" b="1">
                  <a:solidFill>
                    <a:srgbClr val="CC0000"/>
                  </a:solidFill>
                </a:rPr>
                <a:t>I</a:t>
              </a:r>
              <a:endParaRPr kumimoji="0" lang="en-US" altLang="zh-CN" b="1"/>
            </a:p>
          </p:txBody>
        </p:sp>
      </p:grpSp>
      <p:grpSp>
        <p:nvGrpSpPr>
          <p:cNvPr id="138280" name="Group 40"/>
          <p:cNvGrpSpPr/>
          <p:nvPr/>
        </p:nvGrpSpPr>
        <p:grpSpPr bwMode="auto">
          <a:xfrm>
            <a:off x="4884738" y="2519363"/>
            <a:ext cx="3762375" cy="3519487"/>
            <a:chOff x="2784" y="480"/>
            <a:chExt cx="2352" cy="1632"/>
          </a:xfrm>
        </p:grpSpPr>
        <p:pic>
          <p:nvPicPr>
            <p:cNvPr id="138312" name="Picture 41" descr="xx4"/>
            <p:cNvPicPr preferRelativeResize="0">
              <a:picLocks noChangeAspect="1" noChangeArrowheads="1"/>
            </p:cNvPicPr>
            <p:nvPr/>
          </p:nvPicPr>
          <p:blipFill>
            <a:blip r:embed="rId2"/>
            <a:srcRect/>
            <a:stretch>
              <a:fillRect/>
            </a:stretch>
          </p:blipFill>
          <p:spPr bwMode="auto">
            <a:xfrm>
              <a:off x="2832" y="480"/>
              <a:ext cx="2304" cy="1632"/>
            </a:xfrm>
            <a:prstGeom prst="rect">
              <a:avLst/>
            </a:prstGeom>
            <a:noFill/>
            <a:ln w="19050">
              <a:solidFill>
                <a:schemeClr val="tx2"/>
              </a:solidFill>
              <a:miter lim="800000"/>
              <a:headEnd/>
              <a:tailEnd/>
            </a:ln>
          </p:spPr>
        </p:pic>
        <p:sp>
          <p:nvSpPr>
            <p:cNvPr id="138313" name="Text Box 42"/>
            <p:cNvSpPr txBox="1">
              <a:spLocks noChangeArrowheads="1"/>
            </p:cNvSpPr>
            <p:nvPr/>
          </p:nvSpPr>
          <p:spPr bwMode="auto">
            <a:xfrm>
              <a:off x="2784" y="1226"/>
              <a:ext cx="432" cy="212"/>
            </a:xfrm>
            <a:prstGeom prst="rect">
              <a:avLst/>
            </a:prstGeom>
            <a:noFill/>
            <a:ln w="9525">
              <a:noFill/>
              <a:miter lim="800000"/>
            </a:ln>
          </p:spPr>
          <p:txBody>
            <a:bodyPr>
              <a:spAutoFit/>
            </a:bodyPr>
            <a:lstStyle/>
            <a:p>
              <a:pPr>
                <a:spcBef>
                  <a:spcPct val="50000"/>
                </a:spcBef>
              </a:pPr>
              <a:r>
                <a:rPr kumimoji="0" lang="en-US" altLang="zh-CN" b="1">
                  <a:solidFill>
                    <a:srgbClr val="CC0000"/>
                  </a:solidFill>
                </a:rPr>
                <a:t>S</a:t>
              </a:r>
              <a:endParaRPr kumimoji="0" lang="en-US" altLang="zh-CN" b="1"/>
            </a:p>
          </p:txBody>
        </p:sp>
        <p:grpSp>
          <p:nvGrpSpPr>
            <p:cNvPr id="138314" name="Group 43"/>
            <p:cNvGrpSpPr/>
            <p:nvPr/>
          </p:nvGrpSpPr>
          <p:grpSpPr bwMode="auto">
            <a:xfrm>
              <a:off x="4608" y="1185"/>
              <a:ext cx="478" cy="212"/>
              <a:chOff x="4848" y="1344"/>
              <a:chExt cx="481" cy="245"/>
            </a:xfrm>
          </p:grpSpPr>
          <p:sp>
            <p:nvSpPr>
              <p:cNvPr id="138320" name="Text Box 44"/>
              <p:cNvSpPr txBox="1">
                <a:spLocks noChangeArrowheads="1"/>
              </p:cNvSpPr>
              <p:nvPr/>
            </p:nvSpPr>
            <p:spPr bwMode="auto">
              <a:xfrm>
                <a:off x="5089" y="1344"/>
                <a:ext cx="240" cy="245"/>
              </a:xfrm>
              <a:prstGeom prst="rect">
                <a:avLst/>
              </a:prstGeom>
              <a:noFill/>
              <a:ln w="9525">
                <a:noFill/>
                <a:miter lim="800000"/>
              </a:ln>
            </p:spPr>
            <p:txBody>
              <a:bodyPr>
                <a:spAutoFit/>
              </a:bodyPr>
              <a:lstStyle/>
              <a:p>
                <a:pPr>
                  <a:spcBef>
                    <a:spcPct val="50000"/>
                  </a:spcBef>
                </a:pPr>
                <a:r>
                  <a:rPr kumimoji="0" lang="en-US" altLang="zh-CN" b="1">
                    <a:solidFill>
                      <a:srgbClr val="CC0000"/>
                    </a:solidFill>
                  </a:rPr>
                  <a:t>N</a:t>
                </a:r>
                <a:endParaRPr kumimoji="0" lang="en-US" altLang="zh-CN" b="1"/>
              </a:p>
            </p:txBody>
          </p:sp>
          <p:sp>
            <p:nvSpPr>
              <p:cNvPr id="138321" name="Line 45"/>
              <p:cNvSpPr>
                <a:spLocks noChangeShapeType="1"/>
              </p:cNvSpPr>
              <p:nvPr/>
            </p:nvSpPr>
            <p:spPr bwMode="auto">
              <a:xfrm flipV="1">
                <a:off x="4848" y="1509"/>
                <a:ext cx="336" cy="0"/>
              </a:xfrm>
              <a:prstGeom prst="line">
                <a:avLst/>
              </a:prstGeom>
              <a:noFill/>
              <a:ln w="9525">
                <a:noFill/>
                <a:round/>
              </a:ln>
            </p:spPr>
            <p:txBody>
              <a:bodyPr wrap="none" anchor="ctr"/>
              <a:lstStyle/>
              <a:p>
                <a:endParaRPr lang="zh-CN" altLang="en-US"/>
              </a:p>
            </p:txBody>
          </p:sp>
        </p:grpSp>
        <p:sp>
          <p:nvSpPr>
            <p:cNvPr id="138315" name="Rectangle 46"/>
            <p:cNvSpPr>
              <a:spLocks noChangeArrowheads="1"/>
            </p:cNvSpPr>
            <p:nvPr/>
          </p:nvSpPr>
          <p:spPr bwMode="auto">
            <a:xfrm>
              <a:off x="3701" y="687"/>
              <a:ext cx="479" cy="291"/>
            </a:xfrm>
            <a:prstGeom prst="rect">
              <a:avLst/>
            </a:prstGeom>
            <a:solidFill>
              <a:srgbClr val="FFFFFF"/>
            </a:solidFill>
            <a:ln w="9525">
              <a:noFill/>
              <a:miter lim="800000"/>
            </a:ln>
          </p:spPr>
          <p:txBody>
            <a:bodyPr wrap="none" anchor="ctr"/>
            <a:lstStyle/>
            <a:p>
              <a:endParaRPr lang="zh-CN" altLang="en-US">
                <a:ea typeface="黑体" pitchFamily="2" charset="-122"/>
              </a:endParaRPr>
            </a:p>
          </p:txBody>
        </p:sp>
        <p:sp>
          <p:nvSpPr>
            <p:cNvPr id="138316" name="Rectangle 47"/>
            <p:cNvSpPr>
              <a:spLocks noChangeArrowheads="1"/>
            </p:cNvSpPr>
            <p:nvPr/>
          </p:nvSpPr>
          <p:spPr bwMode="auto">
            <a:xfrm>
              <a:off x="3659" y="729"/>
              <a:ext cx="190" cy="212"/>
            </a:xfrm>
            <a:prstGeom prst="rect">
              <a:avLst/>
            </a:prstGeom>
            <a:noFill/>
            <a:ln w="9525">
              <a:noFill/>
              <a:miter lim="800000"/>
            </a:ln>
          </p:spPr>
          <p:txBody>
            <a:bodyPr wrap="none">
              <a:spAutoFit/>
            </a:bodyPr>
            <a:lstStyle/>
            <a:p>
              <a:pPr>
                <a:spcBef>
                  <a:spcPct val="50000"/>
                </a:spcBef>
              </a:pPr>
              <a:r>
                <a:rPr kumimoji="0" lang="en-US" altLang="zh-CN" b="1" i="1">
                  <a:solidFill>
                    <a:srgbClr val="CC0000"/>
                  </a:solidFill>
                </a:rPr>
                <a:t>I</a:t>
              </a:r>
              <a:endParaRPr kumimoji="0" lang="en-US" altLang="zh-CN" b="1" i="1">
                <a:solidFill>
                  <a:srgbClr val="CC0000"/>
                </a:solidFill>
              </a:endParaRPr>
            </a:p>
          </p:txBody>
        </p:sp>
        <p:sp>
          <p:nvSpPr>
            <p:cNvPr id="138317" name="Freeform 48"/>
            <p:cNvSpPr/>
            <p:nvPr/>
          </p:nvSpPr>
          <p:spPr bwMode="auto">
            <a:xfrm>
              <a:off x="3832" y="812"/>
              <a:ext cx="261" cy="124"/>
            </a:xfrm>
            <a:custGeom>
              <a:avLst/>
              <a:gdLst>
                <a:gd name="T0" fmla="*/ 336 w 240"/>
                <a:gd name="T1" fmla="*/ 34 h 192"/>
                <a:gd name="T2" fmla="*/ 202 w 240"/>
                <a:gd name="T3" fmla="*/ 0 h 192"/>
                <a:gd name="T4" fmla="*/ 0 w 240"/>
                <a:gd name="T5" fmla="*/ 34 h 192"/>
                <a:gd name="T6" fmla="*/ 0 60000 65536"/>
                <a:gd name="T7" fmla="*/ 0 60000 65536"/>
                <a:gd name="T8" fmla="*/ 0 60000 65536"/>
                <a:gd name="T9" fmla="*/ 0 w 240"/>
                <a:gd name="T10" fmla="*/ 0 h 192"/>
                <a:gd name="T11" fmla="*/ 240 w 240"/>
                <a:gd name="T12" fmla="*/ 192 h 192"/>
              </a:gdLst>
              <a:ahLst/>
              <a:cxnLst>
                <a:cxn ang="T6">
                  <a:pos x="T0" y="T1"/>
                </a:cxn>
                <a:cxn ang="T7">
                  <a:pos x="T2" y="T3"/>
                </a:cxn>
                <a:cxn ang="T8">
                  <a:pos x="T4" y="T5"/>
                </a:cxn>
              </a:cxnLst>
              <a:rect l="T9" t="T10" r="T11" b="T12"/>
              <a:pathLst>
                <a:path w="240" h="192">
                  <a:moveTo>
                    <a:pt x="240" y="192"/>
                  </a:moveTo>
                  <a:cubicBezTo>
                    <a:pt x="212" y="96"/>
                    <a:pt x="184" y="0"/>
                    <a:pt x="144" y="0"/>
                  </a:cubicBezTo>
                  <a:cubicBezTo>
                    <a:pt x="104" y="0"/>
                    <a:pt x="24" y="160"/>
                    <a:pt x="0" y="192"/>
                  </a:cubicBezTo>
                </a:path>
              </a:pathLst>
            </a:custGeom>
            <a:noFill/>
            <a:ln w="38100" cap="flat" cmpd="sng">
              <a:solidFill>
                <a:srgbClr val="FF0000"/>
              </a:solidFill>
              <a:prstDash val="solid"/>
              <a:round/>
              <a:headEnd type="none" w="med" len="med"/>
              <a:tailEnd type="triangle" w="sm" len="lg"/>
            </a:ln>
          </p:spPr>
          <p:txBody>
            <a:bodyPr wrap="none" anchor="ctr"/>
            <a:lstStyle/>
            <a:p>
              <a:endParaRPr lang="zh-CN" altLang="en-US"/>
            </a:p>
          </p:txBody>
        </p:sp>
        <p:sp>
          <p:nvSpPr>
            <p:cNvPr id="138318" name="Line 49"/>
            <p:cNvSpPr>
              <a:spLocks noChangeShapeType="1"/>
            </p:cNvSpPr>
            <p:nvPr/>
          </p:nvSpPr>
          <p:spPr bwMode="auto">
            <a:xfrm flipV="1">
              <a:off x="4571" y="1600"/>
              <a:ext cx="0" cy="248"/>
            </a:xfrm>
            <a:prstGeom prst="line">
              <a:avLst/>
            </a:prstGeom>
            <a:noFill/>
            <a:ln w="38100">
              <a:solidFill>
                <a:srgbClr val="FF0000"/>
              </a:solidFill>
              <a:round/>
              <a:tailEnd type="triangle" w="sm" len="lg"/>
            </a:ln>
          </p:spPr>
          <p:txBody>
            <a:bodyPr wrap="none" anchor="ctr"/>
            <a:lstStyle/>
            <a:p>
              <a:endParaRPr lang="zh-CN" altLang="en-US"/>
            </a:p>
          </p:txBody>
        </p:sp>
        <p:sp>
          <p:nvSpPr>
            <p:cNvPr id="138319" name="Line 50"/>
            <p:cNvSpPr>
              <a:spLocks noChangeShapeType="1"/>
            </p:cNvSpPr>
            <p:nvPr/>
          </p:nvSpPr>
          <p:spPr bwMode="auto">
            <a:xfrm>
              <a:off x="3289" y="1600"/>
              <a:ext cx="0" cy="248"/>
            </a:xfrm>
            <a:prstGeom prst="line">
              <a:avLst/>
            </a:prstGeom>
            <a:noFill/>
            <a:ln w="38100">
              <a:solidFill>
                <a:srgbClr val="FF0000"/>
              </a:solidFill>
              <a:round/>
              <a:tailEnd type="triangle" w="sm" len="lg"/>
            </a:ln>
          </p:spPr>
          <p:txBody>
            <a:bodyPr wrap="none" anchor="ctr"/>
            <a:lstStyle/>
            <a:p>
              <a:endParaRPr lang="zh-CN" altLang="en-US"/>
            </a:p>
          </p:txBody>
        </p:sp>
      </p:grpSp>
      <p:graphicFrame>
        <p:nvGraphicFramePr>
          <p:cNvPr id="138297" name="Object 67"/>
          <p:cNvGraphicFramePr>
            <a:graphicFrameLocks noChangeAspect="1"/>
          </p:cNvGraphicFramePr>
          <p:nvPr/>
        </p:nvGraphicFramePr>
        <p:xfrm>
          <a:off x="957263" y="203200"/>
          <a:ext cx="2078037" cy="635000"/>
        </p:xfrm>
        <a:graphic>
          <a:graphicData uri="http://schemas.openxmlformats.org/presentationml/2006/ole">
            <mc:AlternateContent xmlns:mc="http://schemas.openxmlformats.org/markup-compatibility/2006">
              <mc:Choice xmlns:v="urn:schemas-microsoft-com:vml" Requires="v">
                <p:oleObj spid="_x0000_s14337" name="公式" r:id="rId3" imgW="1257300" imgH="381000" progId="Equation.3">
                  <p:embed/>
                </p:oleObj>
              </mc:Choice>
              <mc:Fallback>
                <p:oleObj name="公式" r:id="rId3" imgW="1257300" imgH="381000" progId="Equation.3">
                  <p:embed/>
                  <p:pic>
                    <p:nvPicPr>
                      <p:cNvPr id="0" name="图片 14336"/>
                      <p:cNvPicPr>
                        <a:picLocks noChangeAspect="1"/>
                      </p:cNvPicPr>
                      <p:nvPr/>
                    </p:nvPicPr>
                    <p:blipFill>
                      <a:blip r:embed="rId4"/>
                      <a:stretch>
                        <a:fillRect/>
                      </a:stretch>
                    </p:blipFill>
                    <p:spPr>
                      <a:xfrm>
                        <a:off x="957263" y="203200"/>
                        <a:ext cx="2078037" cy="635000"/>
                      </a:xfrm>
                      <a:prstGeom prst="rect">
                        <a:avLst/>
                      </a:prstGeom>
                      <a:noFill/>
                      <a:ln w="9525">
                        <a:noFill/>
                      </a:ln>
                    </p:spPr>
                  </p:pic>
                </p:oleObj>
              </mc:Fallback>
            </mc:AlternateContent>
          </a:graphicData>
        </a:graphic>
      </p:graphicFrame>
      <p:graphicFrame>
        <p:nvGraphicFramePr>
          <p:cNvPr id="138298" name="Object 68"/>
          <p:cNvGraphicFramePr>
            <a:graphicFrameLocks noChangeAspect="1"/>
          </p:cNvGraphicFramePr>
          <p:nvPr/>
        </p:nvGraphicFramePr>
        <p:xfrm>
          <a:off x="933450" y="950913"/>
          <a:ext cx="5684838" cy="460375"/>
        </p:xfrm>
        <a:graphic>
          <a:graphicData uri="http://schemas.openxmlformats.org/presentationml/2006/ole">
            <mc:AlternateContent xmlns:mc="http://schemas.openxmlformats.org/markup-compatibility/2006">
              <mc:Choice xmlns:v="urn:schemas-microsoft-com:vml" Requires="v">
                <p:oleObj spid="_x0000_s14338" name="公式" r:id="rId5" imgW="86258400" imgH="7010400" progId="Equation.3">
                  <p:embed/>
                </p:oleObj>
              </mc:Choice>
              <mc:Fallback>
                <p:oleObj name="公式" r:id="rId5" imgW="86258400" imgH="7010400" progId="Equation.3">
                  <p:embed/>
                  <p:pic>
                    <p:nvPicPr>
                      <p:cNvPr id="0" name="图片 14337"/>
                      <p:cNvPicPr>
                        <a:picLocks noChangeAspect="1"/>
                      </p:cNvPicPr>
                      <p:nvPr/>
                    </p:nvPicPr>
                    <p:blipFill>
                      <a:blip r:embed="rId6"/>
                      <a:stretch>
                        <a:fillRect/>
                      </a:stretch>
                    </p:blipFill>
                    <p:spPr>
                      <a:xfrm>
                        <a:off x="933450" y="950913"/>
                        <a:ext cx="5684838" cy="460375"/>
                      </a:xfrm>
                      <a:prstGeom prst="rect">
                        <a:avLst/>
                      </a:prstGeom>
                      <a:gradFill rotWithShape="1">
                        <a:gsLst>
                          <a:gs pos="0">
                            <a:srgbClr val="00CC99"/>
                          </a:gs>
                          <a:gs pos="50000">
                            <a:srgbClr val="FFFFFF"/>
                          </a:gs>
                          <a:gs pos="100000">
                            <a:srgbClr val="00CC99"/>
                          </a:gs>
                        </a:gsLst>
                        <a:lin ang="5400000" scaled="1"/>
                        <a:tileRect/>
                      </a:gradFill>
                      <a:ln w="9525">
                        <a:noFill/>
                      </a:ln>
                    </p:spPr>
                  </p:pic>
                </p:oleObj>
              </mc:Fallback>
            </mc:AlternateContent>
          </a:graphicData>
        </a:graphic>
      </p:graphicFrame>
      <p:graphicFrame>
        <p:nvGraphicFramePr>
          <p:cNvPr id="138299" name="Object 69"/>
          <p:cNvGraphicFramePr>
            <a:graphicFrameLocks noChangeAspect="1"/>
          </p:cNvGraphicFramePr>
          <p:nvPr/>
        </p:nvGraphicFramePr>
        <p:xfrm>
          <a:off x="831850" y="1647825"/>
          <a:ext cx="5343525" cy="449263"/>
        </p:xfrm>
        <a:graphic>
          <a:graphicData uri="http://schemas.openxmlformats.org/presentationml/2006/ole">
            <mc:AlternateContent xmlns:mc="http://schemas.openxmlformats.org/markup-compatibility/2006">
              <mc:Choice xmlns:v="urn:schemas-microsoft-com:vml" Requires="v">
                <p:oleObj spid="_x0000_s14339" name="公式" r:id="rId7" imgW="4203700" imgH="342900" progId="Equation.3">
                  <p:embed/>
                </p:oleObj>
              </mc:Choice>
              <mc:Fallback>
                <p:oleObj name="公式" r:id="rId7" imgW="4203700" imgH="342900" progId="Equation.3">
                  <p:embed/>
                  <p:pic>
                    <p:nvPicPr>
                      <p:cNvPr id="0" name="图片 14338"/>
                      <p:cNvPicPr>
                        <a:picLocks noChangeAspect="1"/>
                      </p:cNvPicPr>
                      <p:nvPr/>
                    </p:nvPicPr>
                    <p:blipFill>
                      <a:blip r:embed="rId8"/>
                      <a:stretch>
                        <a:fillRect/>
                      </a:stretch>
                    </p:blipFill>
                    <p:spPr>
                      <a:xfrm>
                        <a:off x="831850" y="1647825"/>
                        <a:ext cx="5343525" cy="449263"/>
                      </a:xfrm>
                      <a:prstGeom prst="rect">
                        <a:avLst/>
                      </a:prstGeom>
                      <a:gradFill rotWithShape="1">
                        <a:gsLst>
                          <a:gs pos="0">
                            <a:srgbClr val="00CC99"/>
                          </a:gs>
                          <a:gs pos="50000">
                            <a:srgbClr val="FFFFFF"/>
                          </a:gs>
                          <a:gs pos="100000">
                            <a:srgbClr val="00CC99"/>
                          </a:gs>
                        </a:gsLst>
                        <a:lin ang="5400000" scaled="1"/>
                        <a:tileRect/>
                      </a:gradFill>
                      <a:ln w="9525">
                        <a:noFill/>
                      </a:ln>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8280"/>
                                        </p:tgtEl>
                                        <p:attrNameLst>
                                          <p:attrName>style.visibility</p:attrName>
                                        </p:attrNameLst>
                                      </p:cBhvr>
                                      <p:to>
                                        <p:strVal val="visible"/>
                                      </p:to>
                                    </p:set>
                                    <p:animEffect transition="in" filter="blinds(horizontal)">
                                      <p:cBhvr>
                                        <p:cTn id="7" dur="500"/>
                                        <p:tgtEl>
                                          <p:spTgt spid="13828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38297"/>
                                        </p:tgtEl>
                                        <p:attrNameLst>
                                          <p:attrName>style.visibility</p:attrName>
                                        </p:attrNameLst>
                                      </p:cBhvr>
                                      <p:to>
                                        <p:strVal val="visible"/>
                                      </p:to>
                                    </p:set>
                                  </p:childTnLst>
                                </p:cTn>
                              </p:par>
                            </p:childTnLst>
                          </p:cTn>
                        </p:par>
                        <p:par>
                          <p:cTn id="12" fill="hold">
                            <p:stCondLst>
                              <p:cond delay="500"/>
                            </p:stCondLst>
                            <p:childTnLst>
                              <p:par>
                                <p:cTn id="13" presetID="3" presetClass="entr" presetSubtype="10" fill="hold" nodeType="afterEffect">
                                  <p:stCondLst>
                                    <p:cond delay="0"/>
                                  </p:stCondLst>
                                  <p:childTnLst>
                                    <p:set>
                                      <p:cBhvr>
                                        <p:cTn id="14" dur="1" fill="hold">
                                          <p:stCondLst>
                                            <p:cond delay="0"/>
                                          </p:stCondLst>
                                        </p:cTn>
                                        <p:tgtEl>
                                          <p:spTgt spid="138298"/>
                                        </p:tgtEl>
                                        <p:attrNameLst>
                                          <p:attrName>style.visibility</p:attrName>
                                        </p:attrNameLst>
                                      </p:cBhvr>
                                      <p:to>
                                        <p:strVal val="visible"/>
                                      </p:to>
                                    </p:set>
                                    <p:animEffect transition="in" filter="blinds(horizontal)">
                                      <p:cBhvr>
                                        <p:cTn id="15" dur="500"/>
                                        <p:tgtEl>
                                          <p:spTgt spid="13829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8299"/>
                                        </p:tgtEl>
                                        <p:attrNameLst>
                                          <p:attrName>style.visibility</p:attrName>
                                        </p:attrNameLst>
                                      </p:cBhvr>
                                      <p:to>
                                        <p:strVal val="visible"/>
                                      </p:to>
                                    </p:set>
                                    <p:animEffect transition="in" filter="blinds(horizontal)">
                                      <p:cBhvr>
                                        <p:cTn id="20" dur="500"/>
                                        <p:tgtEl>
                                          <p:spTgt spid="138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Line 1026"/>
          <p:cNvSpPr>
            <a:spLocks noChangeShapeType="1"/>
          </p:cNvSpPr>
          <p:nvPr/>
        </p:nvSpPr>
        <p:spPr bwMode="auto">
          <a:xfrm>
            <a:off x="4114800" y="2198688"/>
            <a:ext cx="3505200" cy="0"/>
          </a:xfrm>
          <a:prstGeom prst="line">
            <a:avLst/>
          </a:prstGeom>
          <a:noFill/>
          <a:ln w="9525">
            <a:solidFill>
              <a:srgbClr val="FFCC99"/>
            </a:solidFill>
            <a:round/>
          </a:ln>
          <a:scene3d>
            <a:camera prst="legacyObliqueTopRight">
              <a:rot lat="20999993" lon="0" rev="0"/>
            </a:camera>
            <a:lightRig rig="legacyFlat3" dir="r"/>
          </a:scene3d>
          <a:sp3d extrusionH="3046400" prstMaterial="legacyMatte">
            <a:bevelT w="13500" h="13500" prst="angle"/>
            <a:bevelB w="13500" h="13500" prst="angle"/>
            <a:extrusionClr>
              <a:srgbClr val="FFCC99"/>
            </a:extrusionClr>
          </a:sp3d>
        </p:spPr>
        <p:txBody>
          <a:bodyPr wrap="none" anchor="ctr">
            <a:flatTx/>
          </a:bodyPr>
          <a:lstStyle/>
          <a:p>
            <a:endParaRPr lang="zh-CN" altLang="en-US"/>
          </a:p>
        </p:txBody>
      </p:sp>
      <p:sp>
        <p:nvSpPr>
          <p:cNvPr id="92163" name="Rectangle 1027"/>
          <p:cNvSpPr>
            <a:spLocks noChangeArrowheads="1"/>
          </p:cNvSpPr>
          <p:nvPr/>
        </p:nvSpPr>
        <p:spPr bwMode="auto">
          <a:xfrm>
            <a:off x="5105400" y="750888"/>
            <a:ext cx="3581400" cy="914400"/>
          </a:xfrm>
          <a:prstGeom prst="rect">
            <a:avLst/>
          </a:prstGeom>
          <a:solidFill>
            <a:schemeClr val="accent1"/>
          </a:solidFill>
          <a:ln w="9525">
            <a:solidFill>
              <a:srgbClr val="99FF33"/>
            </a:solidFill>
            <a:miter lim="800000"/>
          </a:ln>
        </p:spPr>
        <p:txBody>
          <a:bodyPr wrap="none" anchor="ctr"/>
          <a:lstStyle/>
          <a:p>
            <a:endParaRPr lang="zh-CN" altLang="en-US">
              <a:ea typeface="黑体" pitchFamily="2" charset="-122"/>
            </a:endParaRPr>
          </a:p>
        </p:txBody>
      </p:sp>
      <p:sp>
        <p:nvSpPr>
          <p:cNvPr id="92164" name="Oval 1028"/>
          <p:cNvSpPr>
            <a:spLocks noChangeArrowheads="1"/>
          </p:cNvSpPr>
          <p:nvPr/>
        </p:nvSpPr>
        <p:spPr bwMode="auto">
          <a:xfrm>
            <a:off x="5334000" y="2198688"/>
            <a:ext cx="2743200" cy="1219200"/>
          </a:xfrm>
          <a:prstGeom prst="ellipse">
            <a:avLst/>
          </a:prstGeom>
          <a:noFill/>
          <a:ln w="38100">
            <a:solidFill>
              <a:srgbClr val="FF3300"/>
            </a:solidFill>
            <a:round/>
          </a:ln>
        </p:spPr>
        <p:txBody>
          <a:bodyPr wrap="none" anchor="ctr"/>
          <a:lstStyle/>
          <a:p>
            <a:endParaRPr lang="zh-CN" altLang="en-US">
              <a:ea typeface="黑体" pitchFamily="2" charset="-122"/>
            </a:endParaRPr>
          </a:p>
        </p:txBody>
      </p:sp>
      <p:sp>
        <p:nvSpPr>
          <p:cNvPr id="92166" name="Line 1030"/>
          <p:cNvSpPr>
            <a:spLocks noChangeShapeType="1"/>
          </p:cNvSpPr>
          <p:nvPr/>
        </p:nvSpPr>
        <p:spPr bwMode="auto">
          <a:xfrm>
            <a:off x="6513513" y="2198688"/>
            <a:ext cx="514350" cy="0"/>
          </a:xfrm>
          <a:prstGeom prst="line">
            <a:avLst/>
          </a:prstGeom>
          <a:noFill/>
          <a:ln w="38100">
            <a:solidFill>
              <a:srgbClr val="0FEF7A"/>
            </a:solidFill>
            <a:round/>
            <a:tailEnd type="triangle" w="med" len="med"/>
          </a:ln>
        </p:spPr>
        <p:txBody>
          <a:bodyPr wrap="none" anchor="ctr"/>
          <a:lstStyle/>
          <a:p>
            <a:endParaRPr lang="zh-CN" altLang="en-US"/>
          </a:p>
        </p:txBody>
      </p:sp>
      <p:graphicFrame>
        <p:nvGraphicFramePr>
          <p:cNvPr id="92167" name="Object 1096"/>
          <p:cNvGraphicFramePr>
            <a:graphicFrameLocks noChangeAspect="1"/>
          </p:cNvGraphicFramePr>
          <p:nvPr/>
        </p:nvGraphicFramePr>
        <p:xfrm>
          <a:off x="6313488" y="2122488"/>
          <a:ext cx="925512" cy="738187"/>
        </p:xfrm>
        <a:graphic>
          <a:graphicData uri="http://schemas.openxmlformats.org/presentationml/2006/ole">
            <mc:AlternateContent xmlns:mc="http://schemas.openxmlformats.org/markup-compatibility/2006">
              <mc:Choice xmlns:v="urn:schemas-microsoft-com:vml" Requires="v">
                <p:oleObj spid="_x0000_s15361" name="公式" r:id="rId1" imgW="330200" imgH="254000" progId="Equation.3">
                  <p:embed/>
                </p:oleObj>
              </mc:Choice>
              <mc:Fallback>
                <p:oleObj name="公式" r:id="rId1" imgW="330200" imgH="254000" progId="Equation.3">
                  <p:embed/>
                  <p:pic>
                    <p:nvPicPr>
                      <p:cNvPr id="0" name="图片 15360"/>
                      <p:cNvPicPr>
                        <a:picLocks noChangeAspect="1"/>
                      </p:cNvPicPr>
                      <p:nvPr/>
                    </p:nvPicPr>
                    <p:blipFill>
                      <a:blip r:embed="rId2"/>
                      <a:stretch>
                        <a:fillRect/>
                      </a:stretch>
                    </p:blipFill>
                    <p:spPr>
                      <a:xfrm>
                        <a:off x="6313488" y="2122488"/>
                        <a:ext cx="925512" cy="738187"/>
                      </a:xfrm>
                      <a:prstGeom prst="rect">
                        <a:avLst/>
                      </a:prstGeom>
                      <a:noFill/>
                      <a:ln w="9525">
                        <a:noFill/>
                      </a:ln>
                    </p:spPr>
                  </p:pic>
                </p:oleObj>
              </mc:Fallback>
            </mc:AlternateContent>
          </a:graphicData>
        </a:graphic>
      </p:graphicFrame>
      <p:grpSp>
        <p:nvGrpSpPr>
          <p:cNvPr id="92168" name="Group 1032"/>
          <p:cNvGrpSpPr/>
          <p:nvPr/>
        </p:nvGrpSpPr>
        <p:grpSpPr bwMode="auto">
          <a:xfrm>
            <a:off x="5715000" y="827088"/>
            <a:ext cx="938213" cy="762000"/>
            <a:chOff x="2400" y="816"/>
            <a:chExt cx="591" cy="480"/>
          </a:xfrm>
        </p:grpSpPr>
        <p:sp>
          <p:nvSpPr>
            <p:cNvPr id="92264" name="Line 1033"/>
            <p:cNvSpPr>
              <a:spLocks noChangeShapeType="1"/>
            </p:cNvSpPr>
            <p:nvPr/>
          </p:nvSpPr>
          <p:spPr bwMode="auto">
            <a:xfrm flipV="1">
              <a:off x="2400" y="864"/>
              <a:ext cx="0" cy="432"/>
            </a:xfrm>
            <a:prstGeom prst="line">
              <a:avLst/>
            </a:prstGeom>
            <a:noFill/>
            <a:ln w="57150">
              <a:solidFill>
                <a:srgbClr val="FF3300"/>
              </a:solidFill>
              <a:round/>
              <a:tailEnd type="triangle" w="med" len="med"/>
            </a:ln>
          </p:spPr>
          <p:txBody>
            <a:bodyPr wrap="none" anchor="ctr"/>
            <a:lstStyle/>
            <a:p>
              <a:endParaRPr lang="zh-CN" altLang="en-US"/>
            </a:p>
          </p:txBody>
        </p:sp>
        <p:graphicFrame>
          <p:nvGraphicFramePr>
            <p:cNvPr id="92233" name="Object 1097"/>
            <p:cNvGraphicFramePr>
              <a:graphicFrameLocks noChangeAspect="1"/>
            </p:cNvGraphicFramePr>
            <p:nvPr/>
          </p:nvGraphicFramePr>
          <p:xfrm>
            <a:off x="2496" y="816"/>
            <a:ext cx="495" cy="465"/>
          </p:xfrm>
          <a:graphic>
            <a:graphicData uri="http://schemas.openxmlformats.org/presentationml/2006/ole">
              <mc:AlternateContent xmlns:mc="http://schemas.openxmlformats.org/markup-compatibility/2006">
                <mc:Choice xmlns:v="urn:schemas-microsoft-com:vml" Requires="v">
                  <p:oleObj spid="_x0000_s15362" name="公式" r:id="rId3" imgW="279400" imgH="254000" progId="Equation.3">
                    <p:embed/>
                  </p:oleObj>
                </mc:Choice>
                <mc:Fallback>
                  <p:oleObj name="公式" r:id="rId3" imgW="279400" imgH="254000" progId="Equation.3">
                    <p:embed/>
                    <p:pic>
                      <p:nvPicPr>
                        <p:cNvPr id="0" name="图片 15361"/>
                        <p:cNvPicPr>
                          <a:picLocks noChangeAspect="1"/>
                        </p:cNvPicPr>
                        <p:nvPr/>
                      </p:nvPicPr>
                      <p:blipFill>
                        <a:blip r:embed="rId4"/>
                        <a:stretch>
                          <a:fillRect/>
                        </a:stretch>
                      </p:blipFill>
                      <p:spPr>
                        <a:xfrm>
                          <a:off x="2496" y="816"/>
                          <a:ext cx="495" cy="465"/>
                        </a:xfrm>
                        <a:prstGeom prst="rect">
                          <a:avLst/>
                        </a:prstGeom>
                        <a:noFill/>
                        <a:ln w="9525">
                          <a:noFill/>
                        </a:ln>
                      </p:spPr>
                    </p:pic>
                  </p:oleObj>
                </mc:Fallback>
              </mc:AlternateContent>
            </a:graphicData>
          </a:graphic>
        </p:graphicFrame>
      </p:grpSp>
      <p:sp>
        <p:nvSpPr>
          <p:cNvPr id="92171" name="Text Box 1035"/>
          <p:cNvSpPr txBox="1">
            <a:spLocks noChangeArrowheads="1"/>
          </p:cNvSpPr>
          <p:nvPr/>
        </p:nvSpPr>
        <p:spPr bwMode="auto">
          <a:xfrm>
            <a:off x="5181600" y="1131888"/>
            <a:ext cx="431800" cy="579437"/>
          </a:xfrm>
          <a:prstGeom prst="rect">
            <a:avLst/>
          </a:prstGeom>
          <a:noFill/>
          <a:ln w="9525">
            <a:noFill/>
            <a:miter lim="800000"/>
          </a:ln>
        </p:spPr>
        <p:txBody>
          <a:bodyPr wrap="none">
            <a:spAutoFit/>
          </a:bodyPr>
          <a:lstStyle/>
          <a:p>
            <a:r>
              <a:rPr lang="en-US" altLang="zh-CN" sz="3200" b="1">
                <a:solidFill>
                  <a:srgbClr val="FFFF00"/>
                </a:solidFill>
              </a:rPr>
              <a:t>P</a:t>
            </a:r>
            <a:endParaRPr lang="en-US" altLang="zh-CN" sz="3200" b="1">
              <a:solidFill>
                <a:srgbClr val="FFFF00"/>
              </a:solidFill>
            </a:endParaRPr>
          </a:p>
        </p:txBody>
      </p:sp>
      <p:sp>
        <p:nvSpPr>
          <p:cNvPr id="92173" name="Line 1037"/>
          <p:cNvSpPr>
            <a:spLocks noChangeShapeType="1"/>
          </p:cNvSpPr>
          <p:nvPr/>
        </p:nvSpPr>
        <p:spPr bwMode="auto">
          <a:xfrm flipH="1">
            <a:off x="6324600" y="3417888"/>
            <a:ext cx="457200" cy="0"/>
          </a:xfrm>
          <a:prstGeom prst="line">
            <a:avLst/>
          </a:prstGeom>
          <a:noFill/>
          <a:ln w="38100">
            <a:solidFill>
              <a:srgbClr val="0FEF7A"/>
            </a:solidFill>
            <a:round/>
            <a:tailEnd type="triangle" w="med" len="med"/>
          </a:ln>
        </p:spPr>
        <p:txBody>
          <a:bodyPr wrap="none" anchor="ctr"/>
          <a:lstStyle/>
          <a:p>
            <a:endParaRPr lang="zh-CN" altLang="en-US"/>
          </a:p>
        </p:txBody>
      </p:sp>
      <p:graphicFrame>
        <p:nvGraphicFramePr>
          <p:cNvPr id="92174" name="Object 1098"/>
          <p:cNvGraphicFramePr>
            <a:graphicFrameLocks noChangeAspect="1"/>
          </p:cNvGraphicFramePr>
          <p:nvPr/>
        </p:nvGraphicFramePr>
        <p:xfrm>
          <a:off x="6019800" y="2960688"/>
          <a:ext cx="460375" cy="552450"/>
        </p:xfrm>
        <a:graphic>
          <a:graphicData uri="http://schemas.openxmlformats.org/presentationml/2006/ole">
            <mc:AlternateContent xmlns:mc="http://schemas.openxmlformats.org/markup-compatibility/2006">
              <mc:Choice xmlns:v="urn:schemas-microsoft-com:vml" Requires="v">
                <p:oleObj spid="_x0000_s15363" name="公式" r:id="rId5" imgW="152400" imgH="190500" progId="Equation.3">
                  <p:embed/>
                </p:oleObj>
              </mc:Choice>
              <mc:Fallback>
                <p:oleObj name="公式" r:id="rId5" imgW="152400" imgH="190500" progId="Equation.3">
                  <p:embed/>
                  <p:pic>
                    <p:nvPicPr>
                      <p:cNvPr id="0" name="图片 15362"/>
                      <p:cNvPicPr>
                        <a:picLocks noChangeAspect="1"/>
                      </p:cNvPicPr>
                      <p:nvPr/>
                    </p:nvPicPr>
                    <p:blipFill>
                      <a:blip r:embed="rId6"/>
                      <a:stretch>
                        <a:fillRect/>
                      </a:stretch>
                    </p:blipFill>
                    <p:spPr>
                      <a:xfrm>
                        <a:off x="6019800" y="2960688"/>
                        <a:ext cx="460375" cy="552450"/>
                      </a:xfrm>
                      <a:prstGeom prst="rect">
                        <a:avLst/>
                      </a:prstGeom>
                      <a:noFill/>
                      <a:ln w="9525">
                        <a:noFill/>
                      </a:ln>
                    </p:spPr>
                  </p:pic>
                </p:oleObj>
              </mc:Fallback>
            </mc:AlternateContent>
          </a:graphicData>
        </a:graphic>
      </p:graphicFrame>
      <p:grpSp>
        <p:nvGrpSpPr>
          <p:cNvPr id="92175" name="Group 1039"/>
          <p:cNvGrpSpPr/>
          <p:nvPr/>
        </p:nvGrpSpPr>
        <p:grpSpPr bwMode="auto">
          <a:xfrm>
            <a:off x="6172200" y="1700213"/>
            <a:ext cx="762000" cy="498475"/>
            <a:chOff x="2640" y="1318"/>
            <a:chExt cx="480" cy="314"/>
          </a:xfrm>
        </p:grpSpPr>
        <p:graphicFrame>
          <p:nvGraphicFramePr>
            <p:cNvPr id="92235" name="Object 1099"/>
            <p:cNvGraphicFramePr>
              <a:graphicFrameLocks noChangeAspect="1"/>
            </p:cNvGraphicFramePr>
            <p:nvPr/>
          </p:nvGraphicFramePr>
          <p:xfrm>
            <a:off x="2832" y="1318"/>
            <a:ext cx="288" cy="266"/>
          </p:xfrm>
          <a:graphic>
            <a:graphicData uri="http://schemas.openxmlformats.org/presentationml/2006/ole">
              <mc:AlternateContent xmlns:mc="http://schemas.openxmlformats.org/markup-compatibility/2006">
                <mc:Choice xmlns:v="urn:schemas-microsoft-com:vml" Requires="v">
                  <p:oleObj spid="_x0000_s15364" name="公式" r:id="rId7" imgW="190500" imgH="177800" progId="Equation.3">
                    <p:embed/>
                  </p:oleObj>
                </mc:Choice>
                <mc:Fallback>
                  <p:oleObj name="公式" r:id="rId7" imgW="190500" imgH="177800" progId="Equation.3">
                    <p:embed/>
                    <p:pic>
                      <p:nvPicPr>
                        <p:cNvPr id="0" name="图片 15363"/>
                        <p:cNvPicPr>
                          <a:picLocks noChangeAspect="1"/>
                        </p:cNvPicPr>
                        <p:nvPr/>
                      </p:nvPicPr>
                      <p:blipFill>
                        <a:blip r:embed="rId8"/>
                        <a:stretch>
                          <a:fillRect/>
                        </a:stretch>
                      </p:blipFill>
                      <p:spPr>
                        <a:xfrm>
                          <a:off x="2832" y="1318"/>
                          <a:ext cx="288" cy="266"/>
                        </a:xfrm>
                        <a:prstGeom prst="rect">
                          <a:avLst/>
                        </a:prstGeom>
                        <a:noFill/>
                        <a:ln w="9525">
                          <a:noFill/>
                        </a:ln>
                      </p:spPr>
                    </p:pic>
                  </p:oleObj>
                </mc:Fallback>
              </mc:AlternateContent>
            </a:graphicData>
          </a:graphic>
        </p:graphicFrame>
        <p:sp>
          <p:nvSpPr>
            <p:cNvPr id="92262" name="Freeform 1041"/>
            <p:cNvSpPr/>
            <p:nvPr/>
          </p:nvSpPr>
          <p:spPr bwMode="auto">
            <a:xfrm>
              <a:off x="3041" y="1455"/>
              <a:ext cx="79" cy="177"/>
            </a:xfrm>
            <a:custGeom>
              <a:avLst/>
              <a:gdLst>
                <a:gd name="T0" fmla="*/ 78 w 79"/>
                <a:gd name="T1" fmla="*/ 177 h 177"/>
                <a:gd name="T2" fmla="*/ 66 w 79"/>
                <a:gd name="T3" fmla="*/ 77 h 177"/>
                <a:gd name="T4" fmla="*/ 0 w 79"/>
                <a:gd name="T5" fmla="*/ 0 h 177"/>
                <a:gd name="T6" fmla="*/ 0 60000 65536"/>
                <a:gd name="T7" fmla="*/ 0 60000 65536"/>
                <a:gd name="T8" fmla="*/ 0 60000 65536"/>
                <a:gd name="T9" fmla="*/ 0 w 79"/>
                <a:gd name="T10" fmla="*/ 0 h 177"/>
                <a:gd name="T11" fmla="*/ 79 w 79"/>
                <a:gd name="T12" fmla="*/ 177 h 177"/>
              </a:gdLst>
              <a:ahLst/>
              <a:cxnLst>
                <a:cxn ang="T6">
                  <a:pos x="T0" y="T1"/>
                </a:cxn>
                <a:cxn ang="T7">
                  <a:pos x="T2" y="T3"/>
                </a:cxn>
                <a:cxn ang="T8">
                  <a:pos x="T4" y="T5"/>
                </a:cxn>
              </a:cxnLst>
              <a:rect l="T9" t="T10" r="T11" b="T12"/>
              <a:pathLst>
                <a:path w="79" h="177">
                  <a:moveTo>
                    <a:pt x="78" y="177"/>
                  </a:moveTo>
                  <a:cubicBezTo>
                    <a:pt x="76" y="160"/>
                    <a:pt x="79" y="106"/>
                    <a:pt x="66" y="77"/>
                  </a:cubicBezTo>
                  <a:cubicBezTo>
                    <a:pt x="53" y="48"/>
                    <a:pt x="14" y="16"/>
                    <a:pt x="0" y="0"/>
                  </a:cubicBezTo>
                </a:path>
              </a:pathLst>
            </a:custGeom>
            <a:noFill/>
            <a:ln w="9525">
              <a:solidFill>
                <a:schemeClr val="accent2"/>
              </a:solidFill>
              <a:round/>
            </a:ln>
          </p:spPr>
          <p:txBody>
            <a:bodyPr wrap="none" anchor="ctr"/>
            <a:lstStyle/>
            <a:p>
              <a:endParaRPr lang="zh-CN" altLang="en-US"/>
            </a:p>
          </p:txBody>
        </p:sp>
        <p:sp>
          <p:nvSpPr>
            <p:cNvPr id="92263" name="Freeform 1042"/>
            <p:cNvSpPr/>
            <p:nvPr/>
          </p:nvSpPr>
          <p:spPr bwMode="auto">
            <a:xfrm>
              <a:off x="2640" y="1409"/>
              <a:ext cx="203" cy="79"/>
            </a:xfrm>
            <a:custGeom>
              <a:avLst/>
              <a:gdLst>
                <a:gd name="T0" fmla="*/ 203 w 203"/>
                <a:gd name="T1" fmla="*/ 4 h 79"/>
                <a:gd name="T2" fmla="*/ 100 w 203"/>
                <a:gd name="T3" fmla="*/ 12 h 79"/>
                <a:gd name="T4" fmla="*/ 0 w 203"/>
                <a:gd name="T5" fmla="*/ 79 h 79"/>
                <a:gd name="T6" fmla="*/ 0 60000 65536"/>
                <a:gd name="T7" fmla="*/ 0 60000 65536"/>
                <a:gd name="T8" fmla="*/ 0 60000 65536"/>
                <a:gd name="T9" fmla="*/ 0 w 203"/>
                <a:gd name="T10" fmla="*/ 0 h 79"/>
                <a:gd name="T11" fmla="*/ 203 w 203"/>
                <a:gd name="T12" fmla="*/ 79 h 79"/>
              </a:gdLst>
              <a:ahLst/>
              <a:cxnLst>
                <a:cxn ang="T6">
                  <a:pos x="T0" y="T1"/>
                </a:cxn>
                <a:cxn ang="T7">
                  <a:pos x="T2" y="T3"/>
                </a:cxn>
                <a:cxn ang="T8">
                  <a:pos x="T4" y="T5"/>
                </a:cxn>
              </a:cxnLst>
              <a:rect l="T9" t="T10" r="T11" b="T12"/>
              <a:pathLst>
                <a:path w="203" h="79">
                  <a:moveTo>
                    <a:pt x="203" y="4"/>
                  </a:moveTo>
                  <a:cubicBezTo>
                    <a:pt x="186" y="5"/>
                    <a:pt x="134" y="0"/>
                    <a:pt x="100" y="12"/>
                  </a:cubicBezTo>
                  <a:cubicBezTo>
                    <a:pt x="66" y="24"/>
                    <a:pt x="21" y="65"/>
                    <a:pt x="0" y="79"/>
                  </a:cubicBezTo>
                </a:path>
              </a:pathLst>
            </a:custGeom>
            <a:noFill/>
            <a:ln w="9525">
              <a:solidFill>
                <a:schemeClr val="accent2"/>
              </a:solidFill>
              <a:round/>
            </a:ln>
          </p:spPr>
          <p:txBody>
            <a:bodyPr wrap="none" anchor="ctr"/>
            <a:lstStyle/>
            <a:p>
              <a:endParaRPr lang="zh-CN" altLang="en-US"/>
            </a:p>
          </p:txBody>
        </p:sp>
      </p:grpSp>
      <p:sp>
        <p:nvSpPr>
          <p:cNvPr id="92179" name="Oval 1043"/>
          <p:cNvSpPr>
            <a:spLocks noChangeArrowheads="1"/>
          </p:cNvSpPr>
          <p:nvPr/>
        </p:nvSpPr>
        <p:spPr bwMode="auto">
          <a:xfrm>
            <a:off x="5638800" y="1589088"/>
            <a:ext cx="152400" cy="152400"/>
          </a:xfrm>
          <a:prstGeom prst="ellipse">
            <a:avLst/>
          </a:prstGeom>
          <a:gradFill rotWithShape="0">
            <a:gsLst>
              <a:gs pos="0">
                <a:srgbClr val="FF66CC"/>
              </a:gs>
              <a:gs pos="100000">
                <a:srgbClr val="8F3972"/>
              </a:gs>
            </a:gsLst>
            <a:path path="shape">
              <a:fillToRect l="50000" t="50000" r="50000" b="50000"/>
            </a:path>
          </a:gradFill>
          <a:ln w="9525">
            <a:solidFill>
              <a:srgbClr val="FFFF00"/>
            </a:solidFill>
            <a:round/>
          </a:ln>
        </p:spPr>
        <p:txBody>
          <a:bodyPr wrap="none" anchor="ctr"/>
          <a:lstStyle/>
          <a:p>
            <a:endParaRPr lang="zh-CN" altLang="en-US">
              <a:ea typeface="黑体" pitchFamily="2" charset="-122"/>
            </a:endParaRPr>
          </a:p>
        </p:txBody>
      </p:sp>
      <p:grpSp>
        <p:nvGrpSpPr>
          <p:cNvPr id="92180" name="Group 1044"/>
          <p:cNvGrpSpPr/>
          <p:nvPr/>
        </p:nvGrpSpPr>
        <p:grpSpPr bwMode="auto">
          <a:xfrm>
            <a:off x="5562600" y="1665288"/>
            <a:ext cx="990600" cy="628650"/>
            <a:chOff x="2256" y="1296"/>
            <a:chExt cx="624" cy="396"/>
          </a:xfrm>
        </p:grpSpPr>
        <p:sp>
          <p:nvSpPr>
            <p:cNvPr id="92261" name="Line 1045"/>
            <p:cNvSpPr>
              <a:spLocks noChangeShapeType="1"/>
            </p:cNvSpPr>
            <p:nvPr/>
          </p:nvSpPr>
          <p:spPr bwMode="auto">
            <a:xfrm flipH="1" flipV="1">
              <a:off x="2352" y="1296"/>
              <a:ext cx="528" cy="336"/>
            </a:xfrm>
            <a:prstGeom prst="line">
              <a:avLst/>
            </a:prstGeom>
            <a:noFill/>
            <a:ln w="38100">
              <a:solidFill>
                <a:schemeClr val="accent2"/>
              </a:solidFill>
              <a:round/>
              <a:tailEnd type="triangle" w="med" len="med"/>
            </a:ln>
          </p:spPr>
          <p:txBody>
            <a:bodyPr wrap="none" anchor="ctr"/>
            <a:lstStyle/>
            <a:p>
              <a:endParaRPr lang="zh-CN" altLang="en-US"/>
            </a:p>
          </p:txBody>
        </p:sp>
        <p:graphicFrame>
          <p:nvGraphicFramePr>
            <p:cNvPr id="92236" name="Object 1100"/>
            <p:cNvGraphicFramePr>
              <a:graphicFrameLocks noChangeAspect="1"/>
            </p:cNvGraphicFramePr>
            <p:nvPr/>
          </p:nvGraphicFramePr>
          <p:xfrm>
            <a:off x="2256" y="1344"/>
            <a:ext cx="290" cy="348"/>
          </p:xfrm>
          <a:graphic>
            <a:graphicData uri="http://schemas.openxmlformats.org/presentationml/2006/ole">
              <mc:AlternateContent xmlns:mc="http://schemas.openxmlformats.org/markup-compatibility/2006">
                <mc:Choice xmlns:v="urn:schemas-microsoft-com:vml" Requires="v">
                  <p:oleObj spid="_x0000_s15365" name="公式" r:id="rId9" imgW="152400" imgH="190500" progId="Equation.3">
                    <p:embed/>
                  </p:oleObj>
                </mc:Choice>
                <mc:Fallback>
                  <p:oleObj name="公式" r:id="rId9" imgW="152400" imgH="190500" progId="Equation.3">
                    <p:embed/>
                    <p:pic>
                      <p:nvPicPr>
                        <p:cNvPr id="0" name="图片 15364"/>
                        <p:cNvPicPr>
                          <a:picLocks noChangeAspect="1"/>
                        </p:cNvPicPr>
                        <p:nvPr/>
                      </p:nvPicPr>
                      <p:blipFill>
                        <a:blip r:embed="rId10"/>
                        <a:stretch>
                          <a:fillRect/>
                        </a:stretch>
                      </p:blipFill>
                      <p:spPr>
                        <a:xfrm>
                          <a:off x="2256" y="1344"/>
                          <a:ext cx="290" cy="348"/>
                        </a:xfrm>
                        <a:prstGeom prst="rect">
                          <a:avLst/>
                        </a:prstGeom>
                        <a:noFill/>
                        <a:ln w="9525">
                          <a:noFill/>
                        </a:ln>
                      </p:spPr>
                    </p:pic>
                  </p:oleObj>
                </mc:Fallback>
              </mc:AlternateContent>
            </a:graphicData>
          </a:graphic>
        </p:graphicFrame>
      </p:grpSp>
      <p:graphicFrame>
        <p:nvGraphicFramePr>
          <p:cNvPr id="92237" name="Object 1101"/>
          <p:cNvGraphicFramePr>
            <a:graphicFrameLocks noChangeAspect="1"/>
          </p:cNvGraphicFramePr>
          <p:nvPr/>
        </p:nvGraphicFramePr>
        <p:xfrm>
          <a:off x="457200" y="1547813"/>
          <a:ext cx="3505200" cy="1244600"/>
        </p:xfrm>
        <a:graphic>
          <a:graphicData uri="http://schemas.openxmlformats.org/presentationml/2006/ole">
            <mc:AlternateContent xmlns:mc="http://schemas.openxmlformats.org/markup-compatibility/2006">
              <mc:Choice xmlns:v="urn:schemas-microsoft-com:vml" Requires="v">
                <p:oleObj spid="_x0000_s15366" name="Equation" r:id="rId11" imgW="30784800" imgH="10972800" progId="Equation.3">
                  <p:embed/>
                </p:oleObj>
              </mc:Choice>
              <mc:Fallback>
                <p:oleObj name="Equation" r:id="rId11" imgW="30784800" imgH="10972800" progId="Equation.3">
                  <p:embed/>
                  <p:pic>
                    <p:nvPicPr>
                      <p:cNvPr id="0" name="图片 15365"/>
                      <p:cNvPicPr>
                        <a:picLocks noChangeAspect="1"/>
                      </p:cNvPicPr>
                      <p:nvPr/>
                    </p:nvPicPr>
                    <p:blipFill>
                      <a:blip r:embed="rId12"/>
                      <a:stretch>
                        <a:fillRect/>
                      </a:stretch>
                    </p:blipFill>
                    <p:spPr>
                      <a:xfrm>
                        <a:off x="457200" y="1547813"/>
                        <a:ext cx="3505200" cy="1244600"/>
                      </a:xfrm>
                      <a:prstGeom prst="rect">
                        <a:avLst/>
                      </a:prstGeom>
                      <a:noFill/>
                      <a:ln w="38100">
                        <a:noFill/>
                      </a:ln>
                    </p:spPr>
                  </p:pic>
                </p:oleObj>
              </mc:Fallback>
            </mc:AlternateContent>
          </a:graphicData>
        </a:graphic>
      </p:graphicFrame>
      <p:grpSp>
        <p:nvGrpSpPr>
          <p:cNvPr id="92256" name="Group 1054"/>
          <p:cNvGrpSpPr/>
          <p:nvPr/>
        </p:nvGrpSpPr>
        <p:grpSpPr bwMode="auto">
          <a:xfrm>
            <a:off x="579438" y="898525"/>
            <a:ext cx="3414712" cy="652463"/>
            <a:chOff x="480" y="912"/>
            <a:chExt cx="2151" cy="411"/>
          </a:xfrm>
        </p:grpSpPr>
        <p:graphicFrame>
          <p:nvGraphicFramePr>
            <p:cNvPr id="92238" name="Object 1102"/>
            <p:cNvGraphicFramePr>
              <a:graphicFrameLocks noChangeAspect="1"/>
            </p:cNvGraphicFramePr>
            <p:nvPr/>
          </p:nvGraphicFramePr>
          <p:xfrm>
            <a:off x="480" y="912"/>
            <a:ext cx="1248" cy="363"/>
          </p:xfrm>
          <a:graphic>
            <a:graphicData uri="http://schemas.openxmlformats.org/presentationml/2006/ole">
              <mc:AlternateContent xmlns:mc="http://schemas.openxmlformats.org/markup-compatibility/2006">
                <mc:Choice xmlns:v="urn:schemas-microsoft-com:vml" Requires="v">
                  <p:oleObj spid="_x0000_s15367" name="公式" r:id="rId13" imgW="24079200" imgH="7010400" progId="Equation.3">
                    <p:embed/>
                  </p:oleObj>
                </mc:Choice>
                <mc:Fallback>
                  <p:oleObj name="公式" r:id="rId13" imgW="24079200" imgH="7010400" progId="Equation.3">
                    <p:embed/>
                    <p:pic>
                      <p:nvPicPr>
                        <p:cNvPr id="0" name="图片 15366"/>
                        <p:cNvPicPr>
                          <a:picLocks noChangeAspect="1"/>
                        </p:cNvPicPr>
                        <p:nvPr/>
                      </p:nvPicPr>
                      <p:blipFill>
                        <a:blip r:embed="rId14"/>
                        <a:stretch>
                          <a:fillRect/>
                        </a:stretch>
                      </p:blipFill>
                      <p:spPr>
                        <a:xfrm>
                          <a:off x="480" y="912"/>
                          <a:ext cx="1248" cy="363"/>
                        </a:xfrm>
                        <a:prstGeom prst="rect">
                          <a:avLst/>
                        </a:prstGeom>
                        <a:solidFill>
                          <a:srgbClr val="FFFFFF"/>
                        </a:solidFill>
                        <a:ln w="38100" cap="flat" cmpd="sng">
                          <a:solidFill>
                            <a:srgbClr val="FF66CC"/>
                          </a:solidFill>
                          <a:prstDash val="solid"/>
                          <a:miter/>
                          <a:headEnd type="none" w="med" len="med"/>
                          <a:tailEnd type="none" w="med" len="med"/>
                        </a:ln>
                      </p:spPr>
                    </p:pic>
                  </p:oleObj>
                </mc:Fallback>
              </mc:AlternateContent>
            </a:graphicData>
          </a:graphic>
        </p:graphicFrame>
        <p:graphicFrame>
          <p:nvGraphicFramePr>
            <p:cNvPr id="92239" name="Object 1103"/>
            <p:cNvGraphicFramePr>
              <a:graphicFrameLocks noChangeAspect="1"/>
            </p:cNvGraphicFramePr>
            <p:nvPr/>
          </p:nvGraphicFramePr>
          <p:xfrm>
            <a:off x="1824" y="960"/>
            <a:ext cx="807" cy="363"/>
          </p:xfrm>
          <a:graphic>
            <a:graphicData uri="http://schemas.openxmlformats.org/presentationml/2006/ole">
              <mc:AlternateContent xmlns:mc="http://schemas.openxmlformats.org/markup-compatibility/2006">
                <mc:Choice xmlns:v="urn:schemas-microsoft-com:vml" Requires="v">
                  <p:oleObj spid="_x0000_s15368" name="公式" r:id="rId15" imgW="15544800" imgH="7010400" progId="Equation.3">
                    <p:embed/>
                  </p:oleObj>
                </mc:Choice>
                <mc:Fallback>
                  <p:oleObj name="公式" r:id="rId15" imgW="15544800" imgH="7010400" progId="Equation.3">
                    <p:embed/>
                    <p:pic>
                      <p:nvPicPr>
                        <p:cNvPr id="0" name="图片 15367"/>
                        <p:cNvPicPr>
                          <a:picLocks noChangeAspect="1"/>
                        </p:cNvPicPr>
                        <p:nvPr/>
                      </p:nvPicPr>
                      <p:blipFill>
                        <a:blip r:embed="rId16"/>
                        <a:stretch>
                          <a:fillRect/>
                        </a:stretch>
                      </p:blipFill>
                      <p:spPr>
                        <a:xfrm>
                          <a:off x="1824" y="960"/>
                          <a:ext cx="807" cy="363"/>
                        </a:xfrm>
                        <a:prstGeom prst="rect">
                          <a:avLst/>
                        </a:prstGeom>
                        <a:noFill/>
                        <a:ln w="38100">
                          <a:noFill/>
                        </a:ln>
                      </p:spPr>
                    </p:pic>
                  </p:oleObj>
                </mc:Fallback>
              </mc:AlternateContent>
            </a:graphicData>
          </a:graphic>
        </p:graphicFrame>
      </p:grpSp>
      <p:graphicFrame>
        <p:nvGraphicFramePr>
          <p:cNvPr id="92240" name="Object 1104"/>
          <p:cNvGraphicFramePr>
            <a:graphicFrameLocks noChangeAspect="1"/>
          </p:cNvGraphicFramePr>
          <p:nvPr/>
        </p:nvGraphicFramePr>
        <p:xfrm>
          <a:off x="6196013" y="3571875"/>
          <a:ext cx="2392362" cy="1227138"/>
        </p:xfrm>
        <a:graphic>
          <a:graphicData uri="http://schemas.openxmlformats.org/presentationml/2006/ole">
            <mc:AlternateContent xmlns:mc="http://schemas.openxmlformats.org/markup-compatibility/2006">
              <mc:Choice xmlns:v="urn:schemas-microsoft-com:vml" Requires="v">
                <p:oleObj spid="_x0000_s15369" name="Equation" r:id="rId17" imgW="21336000" imgH="10972800" progId="Equation.3">
                  <p:embed/>
                </p:oleObj>
              </mc:Choice>
              <mc:Fallback>
                <p:oleObj name="Equation" r:id="rId17" imgW="21336000" imgH="10972800" progId="Equation.3">
                  <p:embed/>
                  <p:pic>
                    <p:nvPicPr>
                      <p:cNvPr id="0" name="图片 15368"/>
                      <p:cNvPicPr>
                        <a:picLocks noChangeAspect="1"/>
                      </p:cNvPicPr>
                      <p:nvPr/>
                    </p:nvPicPr>
                    <p:blipFill>
                      <a:blip r:embed="rId18"/>
                      <a:stretch>
                        <a:fillRect/>
                      </a:stretch>
                    </p:blipFill>
                    <p:spPr>
                      <a:xfrm>
                        <a:off x="6196013" y="3571875"/>
                        <a:ext cx="2392362" cy="1227138"/>
                      </a:xfrm>
                      <a:prstGeom prst="rect">
                        <a:avLst/>
                      </a:prstGeom>
                      <a:noFill/>
                      <a:ln w="12700" cap="flat" cmpd="sng">
                        <a:solidFill>
                          <a:srgbClr val="3333CC"/>
                        </a:solidFill>
                        <a:prstDash val="solid"/>
                        <a:miter/>
                        <a:headEnd type="none" w="med" len="med"/>
                        <a:tailEnd type="none" w="med" len="med"/>
                      </a:ln>
                    </p:spPr>
                  </p:pic>
                </p:oleObj>
              </mc:Fallback>
            </mc:AlternateContent>
          </a:graphicData>
        </a:graphic>
      </p:graphicFrame>
      <p:graphicFrame>
        <p:nvGraphicFramePr>
          <p:cNvPr id="92241" name="Object 1105"/>
          <p:cNvGraphicFramePr>
            <a:graphicFrameLocks noChangeAspect="1"/>
          </p:cNvGraphicFramePr>
          <p:nvPr/>
        </p:nvGraphicFramePr>
        <p:xfrm>
          <a:off x="228600" y="3071813"/>
          <a:ext cx="4965700" cy="1184275"/>
        </p:xfrm>
        <a:graphic>
          <a:graphicData uri="http://schemas.openxmlformats.org/presentationml/2006/ole">
            <mc:AlternateContent xmlns:mc="http://schemas.openxmlformats.org/markup-compatibility/2006">
              <mc:Choice xmlns:v="urn:schemas-microsoft-com:vml" Requires="v">
                <p:oleObj spid="_x0000_s15370" name="公式" r:id="rId19" imgW="56388000" imgH="13411200" progId="Equation.3">
                  <p:embed/>
                </p:oleObj>
              </mc:Choice>
              <mc:Fallback>
                <p:oleObj name="公式" r:id="rId19" imgW="56388000" imgH="13411200" progId="Equation.3">
                  <p:embed/>
                  <p:pic>
                    <p:nvPicPr>
                      <p:cNvPr id="0" name="图片 15369"/>
                      <p:cNvPicPr>
                        <a:picLocks noChangeAspect="1"/>
                      </p:cNvPicPr>
                      <p:nvPr/>
                    </p:nvPicPr>
                    <p:blipFill>
                      <a:blip r:embed="rId20"/>
                      <a:stretch>
                        <a:fillRect/>
                      </a:stretch>
                    </p:blipFill>
                    <p:spPr>
                      <a:xfrm>
                        <a:off x="228600" y="3071813"/>
                        <a:ext cx="4965700" cy="1184275"/>
                      </a:xfrm>
                      <a:prstGeom prst="rect">
                        <a:avLst/>
                      </a:prstGeom>
                      <a:noFill/>
                      <a:ln w="38100">
                        <a:noFill/>
                      </a:ln>
                    </p:spPr>
                  </p:pic>
                </p:oleObj>
              </mc:Fallback>
            </mc:AlternateContent>
          </a:graphicData>
        </a:graphic>
      </p:graphicFrame>
      <p:graphicFrame>
        <p:nvGraphicFramePr>
          <p:cNvPr id="92242" name="Object 1106"/>
          <p:cNvGraphicFramePr>
            <a:graphicFrameLocks noChangeAspect="1"/>
          </p:cNvGraphicFramePr>
          <p:nvPr/>
        </p:nvGraphicFramePr>
        <p:xfrm>
          <a:off x="457200" y="4519613"/>
          <a:ext cx="4884738" cy="547687"/>
        </p:xfrm>
        <a:graphic>
          <a:graphicData uri="http://schemas.openxmlformats.org/presentationml/2006/ole">
            <mc:AlternateContent xmlns:mc="http://schemas.openxmlformats.org/markup-compatibility/2006">
              <mc:Choice xmlns:v="urn:schemas-microsoft-com:vml" Requires="v">
                <p:oleObj spid="_x0000_s15371" name="公式" r:id="rId21" imgW="49072800" imgH="5486400" progId="Equation.3">
                  <p:embed/>
                </p:oleObj>
              </mc:Choice>
              <mc:Fallback>
                <p:oleObj name="公式" r:id="rId21" imgW="49072800" imgH="5486400" progId="Equation.3">
                  <p:embed/>
                  <p:pic>
                    <p:nvPicPr>
                      <p:cNvPr id="0" name="图片 15370"/>
                      <p:cNvPicPr>
                        <a:picLocks noChangeAspect="1"/>
                      </p:cNvPicPr>
                      <p:nvPr/>
                    </p:nvPicPr>
                    <p:blipFill>
                      <a:blip r:embed="rId22"/>
                      <a:stretch>
                        <a:fillRect/>
                      </a:stretch>
                    </p:blipFill>
                    <p:spPr>
                      <a:xfrm>
                        <a:off x="457200" y="4519613"/>
                        <a:ext cx="4884738" cy="547687"/>
                      </a:xfrm>
                      <a:prstGeom prst="rect">
                        <a:avLst/>
                      </a:prstGeom>
                      <a:noFill/>
                      <a:ln w="38100">
                        <a:noFill/>
                      </a:ln>
                    </p:spPr>
                  </p:pic>
                </p:oleObj>
              </mc:Fallback>
            </mc:AlternateContent>
          </a:graphicData>
        </a:graphic>
      </p:graphicFrame>
      <p:grpSp>
        <p:nvGrpSpPr>
          <p:cNvPr id="92257" name="Group 1061"/>
          <p:cNvGrpSpPr/>
          <p:nvPr/>
        </p:nvGrpSpPr>
        <p:grpSpPr bwMode="auto">
          <a:xfrm>
            <a:off x="1676400" y="5586413"/>
            <a:ext cx="4941888" cy="1219200"/>
            <a:chOff x="487" y="3504"/>
            <a:chExt cx="3113" cy="768"/>
          </a:xfrm>
        </p:grpSpPr>
        <p:sp>
          <p:nvSpPr>
            <p:cNvPr id="92198" name="AutoShape 1062"/>
            <p:cNvSpPr>
              <a:spLocks noChangeArrowheads="1"/>
            </p:cNvSpPr>
            <p:nvPr/>
          </p:nvSpPr>
          <p:spPr bwMode="auto">
            <a:xfrm>
              <a:off x="1392" y="3504"/>
              <a:ext cx="2208" cy="768"/>
            </a:xfrm>
            <a:prstGeom prst="roundRect">
              <a:avLst>
                <a:gd name="adj" fmla="val 16667"/>
              </a:avLst>
            </a:prstGeom>
            <a:solidFill>
              <a:schemeClr val="hlink"/>
            </a:solidFill>
            <a:ln>
              <a:noFill/>
            </a:ln>
            <a:effectLst>
              <a:outerShdw dist="107763" dir="18900000" algn="ctr" rotWithShape="0">
                <a:srgbClr val="808080"/>
              </a:outerShdw>
            </a:effectLst>
          </p:spPr>
          <p:txBody>
            <a:bodyPr wrap="none" anchor="ctr"/>
            <a:lstStyle/>
            <a:p>
              <a:pPr algn="ctr">
                <a:defRPr/>
              </a:pPr>
              <a:endParaRPr lang="zh-CN" altLang="zh-CN">
                <a:solidFill>
                  <a:schemeClr val="accent2"/>
                </a:solidFill>
                <a:ea typeface="华文楷体" panose="02010600040101010101" pitchFamily="2" charset="-122"/>
              </a:endParaRPr>
            </a:p>
          </p:txBody>
        </p:sp>
        <p:graphicFrame>
          <p:nvGraphicFramePr>
            <p:cNvPr id="92243" name="Object 1107"/>
            <p:cNvGraphicFramePr>
              <a:graphicFrameLocks noChangeAspect="1"/>
            </p:cNvGraphicFramePr>
            <p:nvPr/>
          </p:nvGraphicFramePr>
          <p:xfrm>
            <a:off x="1605" y="3504"/>
            <a:ext cx="1867" cy="746"/>
          </p:xfrm>
          <a:graphic>
            <a:graphicData uri="http://schemas.openxmlformats.org/presentationml/2006/ole">
              <mc:AlternateContent xmlns:mc="http://schemas.openxmlformats.org/markup-compatibility/2006">
                <mc:Choice xmlns:v="urn:schemas-microsoft-com:vml" Requires="v">
                  <p:oleObj spid="_x0000_s15372" name="公式" r:id="rId23" imgW="35966400" imgH="14325600" progId="Equation.3">
                    <p:embed/>
                  </p:oleObj>
                </mc:Choice>
                <mc:Fallback>
                  <p:oleObj name="公式" r:id="rId23" imgW="35966400" imgH="14325600" progId="Equation.3">
                    <p:embed/>
                    <p:pic>
                      <p:nvPicPr>
                        <p:cNvPr id="0" name="图片 15371"/>
                        <p:cNvPicPr>
                          <a:picLocks noChangeAspect="1"/>
                        </p:cNvPicPr>
                        <p:nvPr/>
                      </p:nvPicPr>
                      <p:blipFill>
                        <a:blip r:embed="rId24"/>
                        <a:stretch>
                          <a:fillRect/>
                        </a:stretch>
                      </p:blipFill>
                      <p:spPr>
                        <a:xfrm>
                          <a:off x="1605" y="3504"/>
                          <a:ext cx="1867" cy="746"/>
                        </a:xfrm>
                        <a:prstGeom prst="rect">
                          <a:avLst/>
                        </a:prstGeom>
                        <a:noFill/>
                        <a:ln w="38100">
                          <a:noFill/>
                        </a:ln>
                      </p:spPr>
                    </p:pic>
                  </p:oleObj>
                </mc:Fallback>
              </mc:AlternateContent>
            </a:graphicData>
          </a:graphic>
        </p:graphicFrame>
        <p:graphicFrame>
          <p:nvGraphicFramePr>
            <p:cNvPr id="92244" name="Object 1108"/>
            <p:cNvGraphicFramePr>
              <a:graphicFrameLocks noChangeAspect="1"/>
            </p:cNvGraphicFramePr>
            <p:nvPr/>
          </p:nvGraphicFramePr>
          <p:xfrm>
            <a:off x="487" y="3556"/>
            <a:ext cx="393" cy="332"/>
          </p:xfrm>
          <a:graphic>
            <a:graphicData uri="http://schemas.openxmlformats.org/presentationml/2006/ole">
              <mc:AlternateContent xmlns:mc="http://schemas.openxmlformats.org/markup-compatibility/2006">
                <mc:Choice xmlns:v="urn:schemas-microsoft-com:vml" Requires="v">
                  <p:oleObj spid="_x0000_s15373" name="公式" r:id="rId25" imgW="7620000" imgH="6400800" progId="Equation.3">
                    <p:embed/>
                  </p:oleObj>
                </mc:Choice>
                <mc:Fallback>
                  <p:oleObj name="公式" r:id="rId25" imgW="7620000" imgH="6400800" progId="Equation.3">
                    <p:embed/>
                    <p:pic>
                      <p:nvPicPr>
                        <p:cNvPr id="0" name="图片 15372"/>
                        <p:cNvPicPr>
                          <a:picLocks noChangeAspect="1"/>
                        </p:cNvPicPr>
                        <p:nvPr/>
                      </p:nvPicPr>
                      <p:blipFill>
                        <a:blip r:embed="rId26"/>
                        <a:stretch>
                          <a:fillRect/>
                        </a:stretch>
                      </p:blipFill>
                      <p:spPr>
                        <a:xfrm>
                          <a:off x="487" y="3556"/>
                          <a:ext cx="393" cy="332"/>
                        </a:xfrm>
                        <a:prstGeom prst="rect">
                          <a:avLst/>
                        </a:prstGeom>
                        <a:noFill/>
                        <a:ln w="38100">
                          <a:noFill/>
                        </a:ln>
                      </p:spPr>
                    </p:pic>
                  </p:oleObj>
                </mc:Fallback>
              </mc:AlternateContent>
            </a:graphicData>
          </a:graphic>
        </p:graphicFrame>
      </p:grpSp>
      <p:sp>
        <p:nvSpPr>
          <p:cNvPr id="92201" name="WordArt 1065"/>
          <p:cNvSpPr>
            <a:spLocks noChangeArrowheads="1" noChangeShapeType="1" noTextEdit="1"/>
          </p:cNvSpPr>
          <p:nvPr/>
        </p:nvSpPr>
        <p:spPr bwMode="auto">
          <a:xfrm>
            <a:off x="2844800" y="57150"/>
            <a:ext cx="4343400" cy="352425"/>
          </a:xfrm>
          <a:prstGeom prst="rect">
            <a:avLst/>
          </a:prstGeom>
        </p:spPr>
        <p:txBody>
          <a:bodyPr wrap="none" fromWordArt="1">
            <a:prstTxWarp prst="textPlain">
              <a:avLst>
                <a:gd name="adj" fmla="val 50000"/>
              </a:avLst>
            </a:prstTxWarp>
          </a:bodyPr>
          <a:lstStyle/>
          <a:p>
            <a:pPr algn="ctr">
              <a:defRPr/>
            </a:pPr>
            <a:r>
              <a:rPr lang="en-US" altLang="zh-CN" sz="2800" kern="10" dirty="0">
                <a:ln w="9525">
                  <a:solidFill>
                    <a:srgbClr val="000080"/>
                  </a:solidFill>
                  <a:round/>
                </a:ln>
                <a:solidFill>
                  <a:srgbClr val="000080"/>
                </a:solidFill>
                <a:latin typeface="楷体_GB2312"/>
                <a:ea typeface="黑体" pitchFamily="2" charset="-122"/>
              </a:rPr>
              <a:t>§</a:t>
            </a:r>
            <a:r>
              <a:rPr lang="en-US" altLang="zh-CN" sz="2800" kern="10" dirty="0" smtClean="0">
                <a:ln w="9525">
                  <a:solidFill>
                    <a:srgbClr val="000080"/>
                  </a:solidFill>
                  <a:round/>
                </a:ln>
                <a:solidFill>
                  <a:srgbClr val="000080"/>
                </a:solidFill>
                <a:latin typeface="楷体_GB2312"/>
                <a:ea typeface="黑体" pitchFamily="2" charset="-122"/>
              </a:rPr>
              <a:t>16.3  </a:t>
            </a:r>
            <a:r>
              <a:rPr lang="zh-CN" altLang="en-US" sz="2800" kern="10" dirty="0">
                <a:ln w="9525">
                  <a:solidFill>
                    <a:srgbClr val="000080"/>
                  </a:solidFill>
                  <a:round/>
                </a:ln>
                <a:solidFill>
                  <a:srgbClr val="000080"/>
                </a:solidFill>
                <a:latin typeface="楷体_GB2312"/>
                <a:ea typeface="黑体" pitchFamily="2" charset="-122"/>
              </a:rPr>
              <a:t>毕奥</a:t>
            </a:r>
            <a:r>
              <a:rPr lang="en-US" altLang="zh-CN" sz="2800" kern="10" dirty="0">
                <a:ln w="9525">
                  <a:solidFill>
                    <a:srgbClr val="000080"/>
                  </a:solidFill>
                  <a:round/>
                </a:ln>
                <a:solidFill>
                  <a:srgbClr val="000080"/>
                </a:solidFill>
                <a:latin typeface="楷体_GB2312"/>
                <a:ea typeface="黑体" pitchFamily="2" charset="-122"/>
              </a:rPr>
              <a:t>——</a:t>
            </a:r>
            <a:r>
              <a:rPr lang="zh-CN" altLang="en-US" sz="2800" kern="10" dirty="0">
                <a:ln w="9525">
                  <a:solidFill>
                    <a:srgbClr val="000080"/>
                  </a:solidFill>
                  <a:round/>
                </a:ln>
                <a:solidFill>
                  <a:srgbClr val="000080"/>
                </a:solidFill>
                <a:latin typeface="楷体_GB2312"/>
                <a:ea typeface="黑体" pitchFamily="2" charset="-122"/>
              </a:rPr>
              <a:t>萨伐尔定律</a:t>
            </a:r>
            <a:endParaRPr lang="zh-CN" altLang="en-US" sz="2800" kern="10" dirty="0">
              <a:ln w="9525">
                <a:solidFill>
                  <a:srgbClr val="000080"/>
                </a:solidFill>
                <a:round/>
              </a:ln>
              <a:solidFill>
                <a:srgbClr val="000080"/>
              </a:solidFill>
              <a:latin typeface="楷体_GB2312"/>
              <a:ea typeface="黑体" pitchFamily="2" charset="-122"/>
            </a:endParaRPr>
          </a:p>
        </p:txBody>
      </p:sp>
      <p:sp>
        <p:nvSpPr>
          <p:cNvPr id="92202" name="WordArt 1066"/>
          <p:cNvSpPr>
            <a:spLocks noChangeArrowheads="1" noChangeShapeType="1" noTextEdit="1"/>
          </p:cNvSpPr>
          <p:nvPr/>
        </p:nvSpPr>
        <p:spPr bwMode="auto">
          <a:xfrm>
            <a:off x="276225" y="384175"/>
            <a:ext cx="2133600" cy="314325"/>
          </a:xfrm>
          <a:prstGeom prst="rect">
            <a:avLst/>
          </a:prstGeom>
        </p:spPr>
        <p:txBody>
          <a:bodyPr wrap="none" fromWordArt="1">
            <a:prstTxWarp prst="textPlain">
              <a:avLst>
                <a:gd name="adj" fmla="val 50000"/>
              </a:avLst>
            </a:prstTxWarp>
          </a:bodyPr>
          <a:lstStyle/>
          <a:p>
            <a:pPr algn="ctr">
              <a:defRPr/>
            </a:pPr>
            <a:r>
              <a:rPr lang="zh-CN" altLang="en-US" kern="10">
                <a:ln w="9525">
                  <a:solidFill>
                    <a:srgbClr val="000000"/>
                  </a:solidFill>
                  <a:round/>
                </a:ln>
                <a:solidFill>
                  <a:srgbClr val="000000"/>
                </a:solidFill>
                <a:latin typeface="黑体"/>
                <a:ea typeface="黑体"/>
              </a:rPr>
              <a:t>一  毕</a:t>
            </a:r>
            <a:r>
              <a:rPr lang="en-US" altLang="zh-CN" kern="10">
                <a:ln w="9525">
                  <a:solidFill>
                    <a:srgbClr val="000000"/>
                  </a:solidFill>
                  <a:round/>
                </a:ln>
                <a:solidFill>
                  <a:srgbClr val="000000"/>
                </a:solidFill>
                <a:latin typeface="黑体"/>
                <a:ea typeface="黑体"/>
              </a:rPr>
              <a:t>—</a:t>
            </a:r>
            <a:r>
              <a:rPr lang="zh-CN" altLang="en-US" kern="10">
                <a:ln w="9525">
                  <a:solidFill>
                    <a:srgbClr val="000000"/>
                  </a:solidFill>
                  <a:round/>
                </a:ln>
                <a:solidFill>
                  <a:srgbClr val="000000"/>
                </a:solidFill>
                <a:latin typeface="黑体"/>
                <a:ea typeface="黑体"/>
              </a:rPr>
              <a:t>萨定律</a:t>
            </a:r>
            <a:endParaRPr lang="zh-CN" altLang="en-US" kern="10">
              <a:ln w="9525">
                <a:solidFill>
                  <a:srgbClr val="000000"/>
                </a:solidFill>
                <a:round/>
              </a:ln>
              <a:solidFill>
                <a:srgbClr val="000000"/>
              </a:solidFill>
              <a:latin typeface="黑体"/>
              <a:ea typeface="黑体"/>
            </a:endParaRPr>
          </a:p>
        </p:txBody>
      </p:sp>
      <p:graphicFrame>
        <p:nvGraphicFramePr>
          <p:cNvPr id="92203" name="Object 1109"/>
          <p:cNvGraphicFramePr>
            <a:graphicFrameLocks noChangeAspect="1"/>
          </p:cNvGraphicFramePr>
          <p:nvPr/>
        </p:nvGraphicFramePr>
        <p:xfrm>
          <a:off x="3990975" y="688975"/>
          <a:ext cx="914400" cy="685800"/>
        </p:xfrm>
        <a:graphic>
          <a:graphicData uri="http://schemas.openxmlformats.org/presentationml/2006/ole">
            <mc:AlternateContent xmlns:mc="http://schemas.openxmlformats.org/markup-compatibility/2006">
              <mc:Choice xmlns:v="urn:schemas-microsoft-com:vml" Requires="v">
                <p:oleObj spid="_x0000_s15374" name="包装程序外壳对象" showAsIcon="1" r:id="rId27" imgW="914400" imgH="685800" progId="Package">
                  <p:embed/>
                </p:oleObj>
              </mc:Choice>
              <mc:Fallback>
                <p:oleObj name="包装程序外壳对象" showAsIcon="1" r:id="rId27" imgW="914400" imgH="685800" progId="Package">
                  <p:embed/>
                  <p:pic>
                    <p:nvPicPr>
                      <p:cNvPr id="0" name="图片 15373"/>
                      <p:cNvPicPr>
                        <a:picLocks noChangeAspect="1"/>
                      </p:cNvPicPr>
                      <p:nvPr/>
                    </p:nvPicPr>
                    <p:blipFill>
                      <a:blip r:embed="rId28"/>
                      <a:stretch>
                        <a:fillRect/>
                      </a:stretch>
                    </p:blipFill>
                    <p:spPr>
                      <a:xfrm>
                        <a:off x="3990975" y="688975"/>
                        <a:ext cx="914400" cy="685800"/>
                      </a:xfrm>
                      <a:prstGeom prst="rect">
                        <a:avLst/>
                      </a:prstGeom>
                      <a:noFill/>
                      <a:ln w="9525">
                        <a:noFill/>
                      </a:ln>
                    </p:spPr>
                  </p:pic>
                </p:oleObj>
              </mc:Fallback>
            </mc:AlternateContent>
          </a:graphicData>
        </a:graphic>
      </p:graphicFrame>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9216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9217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92174"/>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92167"/>
                                        </p:tgtEl>
                                        <p:attrNameLst>
                                          <p:attrName>style.visibility</p:attrName>
                                        </p:attrNameLst>
                                      </p:cBhvr>
                                      <p:to>
                                        <p:strVal val="visible"/>
                                      </p:to>
                                    </p:set>
                                  </p:childTnLst>
                                </p:cTn>
                              </p:par>
                            </p:childTnLst>
                          </p:cTn>
                        </p:par>
                        <p:par>
                          <p:cTn id="19" fill="hold">
                            <p:stCondLst>
                              <p:cond delay="2500"/>
                            </p:stCondLst>
                            <p:childTnLst>
                              <p:par>
                                <p:cTn id="20" presetID="22" presetClass="entr" presetSubtype="2" fill="hold" nodeType="afterEffect">
                                  <p:stCondLst>
                                    <p:cond delay="0"/>
                                  </p:stCondLst>
                                  <p:childTnLst>
                                    <p:set>
                                      <p:cBhvr>
                                        <p:cTn id="21" dur="1" fill="hold">
                                          <p:stCondLst>
                                            <p:cond delay="0"/>
                                          </p:stCondLst>
                                        </p:cTn>
                                        <p:tgtEl>
                                          <p:spTgt spid="92180"/>
                                        </p:tgtEl>
                                        <p:attrNameLst>
                                          <p:attrName>style.visibility</p:attrName>
                                        </p:attrNameLst>
                                      </p:cBhvr>
                                      <p:to>
                                        <p:strVal val="visible"/>
                                      </p:to>
                                    </p:set>
                                    <p:animEffect transition="in" filter="wipe(right)">
                                      <p:cBhvr>
                                        <p:cTn id="22" dur="500"/>
                                        <p:tgtEl>
                                          <p:spTgt spid="9218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2162"/>
                                        </p:tgtEl>
                                        <p:attrNameLst>
                                          <p:attrName>style.visibility</p:attrName>
                                        </p:attrNameLst>
                                      </p:cBhvr>
                                      <p:to>
                                        <p:strVal val="visible"/>
                                      </p:to>
                                    </p:set>
                                  </p:childTnLst>
                                </p:cTn>
                              </p:par>
                            </p:childTnLst>
                          </p:cTn>
                        </p:par>
                        <p:par>
                          <p:cTn id="27" fill="hold">
                            <p:stCondLst>
                              <p:cond delay="500"/>
                            </p:stCondLst>
                            <p:childTnLst>
                              <p:par>
                                <p:cTn id="28" presetID="12" presetClass="entr" presetSubtype="1" fill="hold" grpId="0" nodeType="afterEffect">
                                  <p:stCondLst>
                                    <p:cond delay="0"/>
                                  </p:stCondLst>
                                  <p:childTnLst>
                                    <p:set>
                                      <p:cBhvr>
                                        <p:cTn id="29" dur="1" fill="hold">
                                          <p:stCondLst>
                                            <p:cond delay="0"/>
                                          </p:stCondLst>
                                        </p:cTn>
                                        <p:tgtEl>
                                          <p:spTgt spid="92163"/>
                                        </p:tgtEl>
                                        <p:attrNameLst>
                                          <p:attrName>style.visibility</p:attrName>
                                        </p:attrNameLst>
                                      </p:cBhvr>
                                      <p:to>
                                        <p:strVal val="visible"/>
                                      </p:to>
                                    </p:set>
                                    <p:animEffect transition="in" filter="slide(fromTop)">
                                      <p:cBhvr>
                                        <p:cTn id="30" dur="500"/>
                                        <p:tgtEl>
                                          <p:spTgt spid="92163"/>
                                        </p:tgtEl>
                                      </p:cBhvr>
                                    </p:animEffec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92179"/>
                                        </p:tgtEl>
                                        <p:attrNameLst>
                                          <p:attrName>style.visibility</p:attrName>
                                        </p:attrNameLst>
                                      </p:cBhvr>
                                      <p:to>
                                        <p:strVal val="visible"/>
                                      </p:to>
                                    </p:set>
                                  </p:childTnLst>
                                </p:cTn>
                              </p:par>
                            </p:childTnLst>
                          </p:cTn>
                        </p:par>
                        <p:par>
                          <p:cTn id="34" fill="hold">
                            <p:stCondLst>
                              <p:cond delay="1500"/>
                            </p:stCondLst>
                            <p:childTnLst>
                              <p:par>
                                <p:cTn id="35" presetID="1" presetClass="entr" presetSubtype="0" fill="hold" grpId="0" nodeType="afterEffect">
                                  <p:stCondLst>
                                    <p:cond delay="0"/>
                                  </p:stCondLst>
                                  <p:childTnLst>
                                    <p:set>
                                      <p:cBhvr>
                                        <p:cTn id="36" dur="1" fill="hold">
                                          <p:stCondLst>
                                            <p:cond delay="499"/>
                                          </p:stCondLst>
                                        </p:cTn>
                                        <p:tgtEl>
                                          <p:spTgt spid="921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92175"/>
                                        </p:tgtEl>
                                        <p:attrNameLst>
                                          <p:attrName>style.visibility</p:attrName>
                                        </p:attrNameLst>
                                      </p:cBhvr>
                                      <p:to>
                                        <p:strVal val="visible"/>
                                      </p:to>
                                    </p:set>
                                    <p:animEffect transition="in" filter="wipe(right)">
                                      <p:cBhvr>
                                        <p:cTn id="41" dur="500"/>
                                        <p:tgtEl>
                                          <p:spTgt spid="92175"/>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nodeType="clickEffect">
                                  <p:stCondLst>
                                    <p:cond delay="0"/>
                                  </p:stCondLst>
                                  <p:childTnLst>
                                    <p:set>
                                      <p:cBhvr>
                                        <p:cTn id="45" dur="1" fill="hold">
                                          <p:stCondLst>
                                            <p:cond delay="0"/>
                                          </p:stCondLst>
                                        </p:cTn>
                                        <p:tgtEl>
                                          <p:spTgt spid="92168"/>
                                        </p:tgtEl>
                                        <p:attrNameLst>
                                          <p:attrName>style.visibility</p:attrName>
                                        </p:attrNameLst>
                                      </p:cBhvr>
                                      <p:to>
                                        <p:strVal val="visible"/>
                                      </p:to>
                                    </p:set>
                                    <p:animEffect transition="in" filter="slide(fromBottom)">
                                      <p:cBhvr>
                                        <p:cTn id="46" dur="500"/>
                                        <p:tgtEl>
                                          <p:spTgt spid="92168"/>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92203"/>
                                        </p:tgtEl>
                                        <p:attrNameLst>
                                          <p:attrName>style.visibility</p:attrName>
                                        </p:attrNameLst>
                                      </p:cBhvr>
                                      <p:to>
                                        <p:strVal val="visible"/>
                                      </p:to>
                                    </p:set>
                                  </p:childTnLst>
                                </p:cTn>
                              </p:par>
                            </p:childTnLst>
                          </p:cTn>
                        </p:par>
                        <p:par>
                          <p:cTn id="51" fill="hold">
                            <p:stCondLst>
                              <p:cond delay="500"/>
                            </p:stCondLst>
                            <p:childTnLst>
                              <p:par>
                                <p:cTn id="52" presetID="0" presetClass="verb" presetSubtype="0" fill="hold" nodeType="afterEffect">
                                  <p:stCondLst>
                                    <p:cond delay="0"/>
                                  </p:stCondLst>
                                  <p:childTnLst>
                                    <p:cmd type="verb" cmd="0">
                                      <p:cBhvr>
                                        <p:cTn id="53" dur="1" fill="hold"/>
                                        <p:tgtEl>
                                          <p:spTgt spid="92203"/>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nimBg="1"/>
      <p:bldP spid="92163" grpId="0" animBg="1"/>
      <p:bldP spid="92164" grpId="0" animBg="1"/>
      <p:bldP spid="92166" grpId="0" animBg="1"/>
      <p:bldP spid="92171" grpId="0" autoUpdateAnimBg="0"/>
      <p:bldP spid="92173" grpId="0" animBg="1"/>
      <p:bldP spid="9217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AutoShape 1027"/>
          <p:cNvSpPr>
            <a:spLocks noChangeArrowheads="1"/>
          </p:cNvSpPr>
          <p:nvPr/>
        </p:nvSpPr>
        <p:spPr bwMode="auto">
          <a:xfrm>
            <a:off x="762000" y="685800"/>
            <a:ext cx="4724400" cy="1600200"/>
          </a:xfrm>
          <a:prstGeom prst="roundRect">
            <a:avLst>
              <a:gd name="adj" fmla="val 16667"/>
            </a:avLst>
          </a:prstGeom>
          <a:solidFill>
            <a:schemeClr val="hlink"/>
          </a:solidFill>
          <a:ln>
            <a:noFill/>
          </a:ln>
          <a:effectLst>
            <a:outerShdw dist="107763" dir="18900000" algn="ctr" rotWithShape="0">
              <a:srgbClr val="808080"/>
            </a:outerShdw>
          </a:effectLst>
        </p:spPr>
        <p:txBody>
          <a:bodyPr wrap="none" anchor="ctr"/>
          <a:lstStyle/>
          <a:p>
            <a:pPr algn="ctr">
              <a:defRPr/>
            </a:pPr>
            <a:endParaRPr lang="zh-CN" altLang="zh-CN">
              <a:solidFill>
                <a:schemeClr val="accent2"/>
              </a:solidFill>
              <a:ea typeface="华文楷体" panose="02010600040101010101" pitchFamily="2" charset="-122"/>
            </a:endParaRPr>
          </a:p>
        </p:txBody>
      </p:sp>
      <p:graphicFrame>
        <p:nvGraphicFramePr>
          <p:cNvPr id="80951" name="Object 1079"/>
          <p:cNvGraphicFramePr>
            <a:graphicFrameLocks noChangeAspect="1"/>
          </p:cNvGraphicFramePr>
          <p:nvPr/>
        </p:nvGraphicFramePr>
        <p:xfrm>
          <a:off x="1066800" y="762000"/>
          <a:ext cx="4383088" cy="1568450"/>
        </p:xfrm>
        <a:graphic>
          <a:graphicData uri="http://schemas.openxmlformats.org/presentationml/2006/ole">
            <mc:AlternateContent xmlns:mc="http://schemas.openxmlformats.org/markup-compatibility/2006">
              <mc:Choice xmlns:v="urn:schemas-microsoft-com:vml" Requires="v">
                <p:oleObj spid="_x0000_s16385" name="Equation" r:id="rId1" imgW="39319200" imgH="14020800" progId="Equation.3">
                  <p:embed/>
                </p:oleObj>
              </mc:Choice>
              <mc:Fallback>
                <p:oleObj name="Equation" r:id="rId1" imgW="39319200" imgH="14020800" progId="Equation.3">
                  <p:embed/>
                  <p:pic>
                    <p:nvPicPr>
                      <p:cNvPr id="0" name="图片 16384"/>
                      <p:cNvPicPr>
                        <a:picLocks noChangeAspect="1"/>
                      </p:cNvPicPr>
                      <p:nvPr/>
                    </p:nvPicPr>
                    <p:blipFill>
                      <a:blip r:embed="rId2"/>
                      <a:stretch>
                        <a:fillRect/>
                      </a:stretch>
                    </p:blipFill>
                    <p:spPr>
                      <a:xfrm>
                        <a:off x="1066800" y="762000"/>
                        <a:ext cx="4383088" cy="1568450"/>
                      </a:xfrm>
                      <a:prstGeom prst="rect">
                        <a:avLst/>
                      </a:prstGeom>
                      <a:noFill/>
                      <a:ln w="38100">
                        <a:noFill/>
                      </a:ln>
                    </p:spPr>
                  </p:pic>
                </p:oleObj>
              </mc:Fallback>
            </mc:AlternateContent>
          </a:graphicData>
        </a:graphic>
      </p:graphicFrame>
      <p:sp>
        <p:nvSpPr>
          <p:cNvPr id="80903" name="Freeform 1031"/>
          <p:cNvSpPr/>
          <p:nvPr/>
        </p:nvSpPr>
        <p:spPr bwMode="auto">
          <a:xfrm rot="521995">
            <a:off x="6172200" y="2971800"/>
            <a:ext cx="1447800" cy="1828800"/>
          </a:xfrm>
          <a:custGeom>
            <a:avLst/>
            <a:gdLst>
              <a:gd name="T0" fmla="*/ 0 w 912"/>
              <a:gd name="T1" fmla="*/ 0 h 1152"/>
              <a:gd name="T2" fmla="*/ 2147483647 w 912"/>
              <a:gd name="T3" fmla="*/ 2147483647 h 1152"/>
              <a:gd name="T4" fmla="*/ 2147483647 w 912"/>
              <a:gd name="T5" fmla="*/ 2147483647 h 1152"/>
              <a:gd name="T6" fmla="*/ 2147483647 w 912"/>
              <a:gd name="T7" fmla="*/ 2147483647 h 1152"/>
              <a:gd name="T8" fmla="*/ 0 60000 65536"/>
              <a:gd name="T9" fmla="*/ 0 60000 65536"/>
              <a:gd name="T10" fmla="*/ 0 60000 65536"/>
              <a:gd name="T11" fmla="*/ 0 60000 65536"/>
              <a:gd name="T12" fmla="*/ 0 w 912"/>
              <a:gd name="T13" fmla="*/ 0 h 1152"/>
              <a:gd name="T14" fmla="*/ 912 w 912"/>
              <a:gd name="T15" fmla="*/ 1152 h 1152"/>
            </a:gdLst>
            <a:ahLst/>
            <a:cxnLst>
              <a:cxn ang="T8">
                <a:pos x="T0" y="T1"/>
              </a:cxn>
              <a:cxn ang="T9">
                <a:pos x="T2" y="T3"/>
              </a:cxn>
              <a:cxn ang="T10">
                <a:pos x="T4" y="T5"/>
              </a:cxn>
              <a:cxn ang="T11">
                <a:pos x="T6" y="T7"/>
              </a:cxn>
            </a:cxnLst>
            <a:rect l="T12" t="T13" r="T14" b="T15"/>
            <a:pathLst>
              <a:path w="912" h="1152">
                <a:moveTo>
                  <a:pt x="0" y="0"/>
                </a:moveTo>
                <a:cubicBezTo>
                  <a:pt x="152" y="68"/>
                  <a:pt x="304" y="136"/>
                  <a:pt x="432" y="240"/>
                </a:cubicBezTo>
                <a:cubicBezTo>
                  <a:pt x="560" y="344"/>
                  <a:pt x="688" y="472"/>
                  <a:pt x="768" y="624"/>
                </a:cubicBezTo>
                <a:cubicBezTo>
                  <a:pt x="848" y="776"/>
                  <a:pt x="880" y="1064"/>
                  <a:pt x="912" y="1152"/>
                </a:cubicBezTo>
              </a:path>
            </a:pathLst>
          </a:custGeom>
          <a:noFill/>
          <a:ln w="19050" cap="flat" cmpd="sng">
            <a:solidFill>
              <a:schemeClr val="tx1"/>
            </a:solidFill>
            <a:prstDash val="solid"/>
            <a:round/>
            <a:headEnd type="none" w="med" len="med"/>
            <a:tailEnd type="none" w="sm" len="lg"/>
          </a:ln>
        </p:spPr>
        <p:txBody>
          <a:bodyPr/>
          <a:lstStyle/>
          <a:p>
            <a:endParaRPr lang="zh-CN" altLang="en-US"/>
          </a:p>
        </p:txBody>
      </p:sp>
      <p:sp>
        <p:nvSpPr>
          <p:cNvPr id="80904" name="Rectangle 1032"/>
          <p:cNvSpPr>
            <a:spLocks noChangeArrowheads="1"/>
          </p:cNvSpPr>
          <p:nvPr/>
        </p:nvSpPr>
        <p:spPr bwMode="auto">
          <a:xfrm rot="-147778">
            <a:off x="7315200" y="4191000"/>
            <a:ext cx="152400" cy="685800"/>
          </a:xfrm>
          <a:prstGeom prst="rect">
            <a:avLst/>
          </a:prstGeom>
          <a:noFill/>
          <a:ln w="28575">
            <a:solidFill>
              <a:schemeClr val="accent2"/>
            </a:solidFill>
            <a:miter lim="800000"/>
            <a:tailEnd type="none" w="sm" len="lg"/>
          </a:ln>
        </p:spPr>
        <p:txBody>
          <a:bodyPr wrap="none" anchor="ctr"/>
          <a:lstStyle/>
          <a:p>
            <a:endParaRPr lang="zh-CN" altLang="en-US">
              <a:ea typeface="黑体" pitchFamily="2" charset="-122"/>
            </a:endParaRPr>
          </a:p>
        </p:txBody>
      </p:sp>
      <p:sp>
        <p:nvSpPr>
          <p:cNvPr id="80905" name="Line 1033"/>
          <p:cNvSpPr>
            <a:spLocks noChangeShapeType="1"/>
          </p:cNvSpPr>
          <p:nvPr/>
        </p:nvSpPr>
        <p:spPr bwMode="auto">
          <a:xfrm flipH="1" flipV="1">
            <a:off x="7391400" y="4191000"/>
            <a:ext cx="0" cy="609600"/>
          </a:xfrm>
          <a:prstGeom prst="line">
            <a:avLst/>
          </a:prstGeom>
          <a:noFill/>
          <a:ln w="76200">
            <a:solidFill>
              <a:srgbClr val="FF3300"/>
            </a:solidFill>
            <a:round/>
            <a:tailEnd type="triangle" w="sm" len="lg"/>
          </a:ln>
        </p:spPr>
        <p:txBody>
          <a:bodyPr/>
          <a:lstStyle/>
          <a:p>
            <a:endParaRPr lang="zh-CN" altLang="en-US"/>
          </a:p>
        </p:txBody>
      </p:sp>
      <p:graphicFrame>
        <p:nvGraphicFramePr>
          <p:cNvPr id="80906" name="Object 1080"/>
          <p:cNvGraphicFramePr>
            <a:graphicFrameLocks noChangeAspect="1"/>
          </p:cNvGraphicFramePr>
          <p:nvPr/>
        </p:nvGraphicFramePr>
        <p:xfrm>
          <a:off x="7620000" y="4495800"/>
          <a:ext cx="631825" cy="538163"/>
        </p:xfrm>
        <a:graphic>
          <a:graphicData uri="http://schemas.openxmlformats.org/presentationml/2006/ole">
            <mc:AlternateContent xmlns:mc="http://schemas.openxmlformats.org/markup-compatibility/2006">
              <mc:Choice xmlns:v="urn:schemas-microsoft-com:vml" Requires="v">
                <p:oleObj spid="_x0000_s16386" name="Equation" r:id="rId3" imgW="6096000" imgH="5181600" progId="Equation.3">
                  <p:embed/>
                </p:oleObj>
              </mc:Choice>
              <mc:Fallback>
                <p:oleObj name="Equation" r:id="rId3" imgW="6096000" imgH="5181600" progId="Equation.3">
                  <p:embed/>
                  <p:pic>
                    <p:nvPicPr>
                      <p:cNvPr id="0" name="图片 16385"/>
                      <p:cNvPicPr>
                        <a:picLocks noChangeAspect="1"/>
                      </p:cNvPicPr>
                      <p:nvPr/>
                    </p:nvPicPr>
                    <p:blipFill>
                      <a:blip r:embed="rId4"/>
                      <a:stretch>
                        <a:fillRect/>
                      </a:stretch>
                    </p:blipFill>
                    <p:spPr>
                      <a:xfrm>
                        <a:off x="7620000" y="4495800"/>
                        <a:ext cx="631825" cy="538163"/>
                      </a:xfrm>
                      <a:prstGeom prst="rect">
                        <a:avLst/>
                      </a:prstGeom>
                      <a:solidFill>
                        <a:srgbClr val="FFFFFF"/>
                      </a:solidFill>
                      <a:ln w="38100" cap="flat" cmpd="sng">
                        <a:solidFill>
                          <a:srgbClr val="FF66CC"/>
                        </a:solidFill>
                        <a:prstDash val="solid"/>
                        <a:miter/>
                        <a:headEnd type="none" w="med" len="med"/>
                        <a:tailEnd type="none" w="med" len="med"/>
                      </a:ln>
                    </p:spPr>
                  </p:pic>
                </p:oleObj>
              </mc:Fallback>
            </mc:AlternateContent>
          </a:graphicData>
        </a:graphic>
      </p:graphicFrame>
      <p:sp>
        <p:nvSpPr>
          <p:cNvPr id="80907" name="Freeform 1035"/>
          <p:cNvSpPr/>
          <p:nvPr/>
        </p:nvSpPr>
        <p:spPr bwMode="auto">
          <a:xfrm>
            <a:off x="6477000" y="3124200"/>
            <a:ext cx="685800" cy="533400"/>
          </a:xfrm>
          <a:custGeom>
            <a:avLst/>
            <a:gdLst>
              <a:gd name="T0" fmla="*/ 2147483647 w 432"/>
              <a:gd name="T1" fmla="*/ 2147483647 h 336"/>
              <a:gd name="T2" fmla="*/ 2147483647 w 432"/>
              <a:gd name="T3" fmla="*/ 2147483647 h 336"/>
              <a:gd name="T4" fmla="*/ 0 w 432"/>
              <a:gd name="T5" fmla="*/ 0 h 336"/>
              <a:gd name="T6" fmla="*/ 0 60000 65536"/>
              <a:gd name="T7" fmla="*/ 0 60000 65536"/>
              <a:gd name="T8" fmla="*/ 0 60000 65536"/>
              <a:gd name="T9" fmla="*/ 0 w 432"/>
              <a:gd name="T10" fmla="*/ 0 h 336"/>
              <a:gd name="T11" fmla="*/ 432 w 432"/>
              <a:gd name="T12" fmla="*/ 336 h 336"/>
            </a:gdLst>
            <a:ahLst/>
            <a:cxnLst>
              <a:cxn ang="T6">
                <a:pos x="T0" y="T1"/>
              </a:cxn>
              <a:cxn ang="T7">
                <a:pos x="T2" y="T3"/>
              </a:cxn>
              <a:cxn ang="T8">
                <a:pos x="T4" y="T5"/>
              </a:cxn>
            </a:cxnLst>
            <a:rect l="T9" t="T10" r="T11" b="T12"/>
            <a:pathLst>
              <a:path w="432" h="336">
                <a:moveTo>
                  <a:pt x="432" y="336"/>
                </a:moveTo>
                <a:cubicBezTo>
                  <a:pt x="396" y="292"/>
                  <a:pt x="360" y="248"/>
                  <a:pt x="288" y="192"/>
                </a:cubicBezTo>
                <a:cubicBezTo>
                  <a:pt x="216" y="136"/>
                  <a:pt x="48" y="32"/>
                  <a:pt x="0" y="0"/>
                </a:cubicBezTo>
              </a:path>
            </a:pathLst>
          </a:custGeom>
          <a:noFill/>
          <a:ln w="28575" cap="flat" cmpd="sng">
            <a:solidFill>
              <a:schemeClr val="tx1"/>
            </a:solidFill>
            <a:prstDash val="solid"/>
            <a:round/>
            <a:headEnd type="none" w="med" len="med"/>
            <a:tailEnd type="triangle" w="med" len="med"/>
          </a:ln>
        </p:spPr>
        <p:txBody>
          <a:bodyPr/>
          <a:lstStyle/>
          <a:p>
            <a:endParaRPr lang="zh-CN" altLang="en-US"/>
          </a:p>
        </p:txBody>
      </p:sp>
      <p:graphicFrame>
        <p:nvGraphicFramePr>
          <p:cNvPr id="80908" name="Object 1081"/>
          <p:cNvGraphicFramePr>
            <a:graphicFrameLocks noChangeAspect="1"/>
          </p:cNvGraphicFramePr>
          <p:nvPr/>
        </p:nvGraphicFramePr>
        <p:xfrm>
          <a:off x="6400800" y="3352800"/>
          <a:ext cx="315913" cy="379413"/>
        </p:xfrm>
        <a:graphic>
          <a:graphicData uri="http://schemas.openxmlformats.org/presentationml/2006/ole">
            <mc:AlternateContent xmlns:mc="http://schemas.openxmlformats.org/markup-compatibility/2006">
              <mc:Choice xmlns:v="urn:schemas-microsoft-com:vml" Requires="v">
                <p:oleObj spid="_x0000_s16387" name="Equation" r:id="rId5" imgW="3048000" imgH="3657600" progId="Equation.3">
                  <p:embed/>
                </p:oleObj>
              </mc:Choice>
              <mc:Fallback>
                <p:oleObj name="Equation" r:id="rId5" imgW="3048000" imgH="3657600" progId="Equation.3">
                  <p:embed/>
                  <p:pic>
                    <p:nvPicPr>
                      <p:cNvPr id="0" name="图片 16386"/>
                      <p:cNvPicPr>
                        <a:picLocks noChangeAspect="1"/>
                      </p:cNvPicPr>
                      <p:nvPr/>
                    </p:nvPicPr>
                    <p:blipFill>
                      <a:blip r:embed="rId6"/>
                      <a:stretch>
                        <a:fillRect/>
                      </a:stretch>
                    </p:blipFill>
                    <p:spPr>
                      <a:xfrm>
                        <a:off x="6400800" y="3352800"/>
                        <a:ext cx="315913" cy="379413"/>
                      </a:xfrm>
                      <a:prstGeom prst="rect">
                        <a:avLst/>
                      </a:prstGeom>
                      <a:solidFill>
                        <a:srgbClr val="FFFFFF"/>
                      </a:solidFill>
                      <a:ln w="38100" cap="flat" cmpd="sng">
                        <a:solidFill>
                          <a:srgbClr val="FF66CC"/>
                        </a:solidFill>
                        <a:prstDash val="solid"/>
                        <a:miter/>
                        <a:headEnd type="none" w="med" len="med"/>
                        <a:tailEnd type="none" w="med" len="med"/>
                      </a:ln>
                    </p:spPr>
                  </p:pic>
                </p:oleObj>
              </mc:Fallback>
            </mc:AlternateContent>
          </a:graphicData>
        </a:graphic>
      </p:graphicFrame>
      <p:sp>
        <p:nvSpPr>
          <p:cNvPr id="80909" name="Freeform 1037"/>
          <p:cNvSpPr/>
          <p:nvPr/>
        </p:nvSpPr>
        <p:spPr bwMode="auto">
          <a:xfrm rot="521995">
            <a:off x="6172200" y="2971800"/>
            <a:ext cx="1447800" cy="1828800"/>
          </a:xfrm>
          <a:custGeom>
            <a:avLst/>
            <a:gdLst>
              <a:gd name="T0" fmla="*/ 0 w 912"/>
              <a:gd name="T1" fmla="*/ 0 h 1152"/>
              <a:gd name="T2" fmla="*/ 2147483647 w 912"/>
              <a:gd name="T3" fmla="*/ 2147483647 h 1152"/>
              <a:gd name="T4" fmla="*/ 2147483647 w 912"/>
              <a:gd name="T5" fmla="*/ 2147483647 h 1152"/>
              <a:gd name="T6" fmla="*/ 2147483647 w 912"/>
              <a:gd name="T7" fmla="*/ 2147483647 h 1152"/>
              <a:gd name="T8" fmla="*/ 0 60000 65536"/>
              <a:gd name="T9" fmla="*/ 0 60000 65536"/>
              <a:gd name="T10" fmla="*/ 0 60000 65536"/>
              <a:gd name="T11" fmla="*/ 0 60000 65536"/>
              <a:gd name="T12" fmla="*/ 0 w 912"/>
              <a:gd name="T13" fmla="*/ 0 h 1152"/>
              <a:gd name="T14" fmla="*/ 912 w 912"/>
              <a:gd name="T15" fmla="*/ 1152 h 1152"/>
            </a:gdLst>
            <a:ahLst/>
            <a:cxnLst>
              <a:cxn ang="T8">
                <a:pos x="T0" y="T1"/>
              </a:cxn>
              <a:cxn ang="T9">
                <a:pos x="T2" y="T3"/>
              </a:cxn>
              <a:cxn ang="T10">
                <a:pos x="T4" y="T5"/>
              </a:cxn>
              <a:cxn ang="T11">
                <a:pos x="T6" y="T7"/>
              </a:cxn>
            </a:cxnLst>
            <a:rect l="T12" t="T13" r="T14" b="T15"/>
            <a:pathLst>
              <a:path w="912" h="1152">
                <a:moveTo>
                  <a:pt x="0" y="0"/>
                </a:moveTo>
                <a:cubicBezTo>
                  <a:pt x="152" y="68"/>
                  <a:pt x="304" y="136"/>
                  <a:pt x="432" y="240"/>
                </a:cubicBezTo>
                <a:cubicBezTo>
                  <a:pt x="560" y="344"/>
                  <a:pt x="688" y="472"/>
                  <a:pt x="768" y="624"/>
                </a:cubicBezTo>
                <a:cubicBezTo>
                  <a:pt x="848" y="776"/>
                  <a:pt x="880" y="1064"/>
                  <a:pt x="912" y="1152"/>
                </a:cubicBezTo>
              </a:path>
            </a:pathLst>
          </a:custGeom>
          <a:noFill/>
          <a:ln w="19050" cap="flat" cmpd="sng">
            <a:solidFill>
              <a:schemeClr val="tx1"/>
            </a:solidFill>
            <a:prstDash val="solid"/>
            <a:round/>
            <a:headEnd type="none" w="med" len="med"/>
            <a:tailEnd type="none" w="sm" len="lg"/>
          </a:ln>
        </p:spPr>
        <p:txBody>
          <a:bodyPr/>
          <a:lstStyle/>
          <a:p>
            <a:endParaRPr lang="zh-CN" altLang="en-US"/>
          </a:p>
        </p:txBody>
      </p:sp>
      <p:sp>
        <p:nvSpPr>
          <p:cNvPr id="80910" name="Freeform 1038"/>
          <p:cNvSpPr/>
          <p:nvPr/>
        </p:nvSpPr>
        <p:spPr bwMode="auto">
          <a:xfrm rot="521995">
            <a:off x="6019800" y="2971800"/>
            <a:ext cx="1447800" cy="1828800"/>
          </a:xfrm>
          <a:custGeom>
            <a:avLst/>
            <a:gdLst>
              <a:gd name="T0" fmla="*/ 0 w 912"/>
              <a:gd name="T1" fmla="*/ 0 h 1152"/>
              <a:gd name="T2" fmla="*/ 2147483647 w 912"/>
              <a:gd name="T3" fmla="*/ 2147483647 h 1152"/>
              <a:gd name="T4" fmla="*/ 2147483647 w 912"/>
              <a:gd name="T5" fmla="*/ 2147483647 h 1152"/>
              <a:gd name="T6" fmla="*/ 2147483647 w 912"/>
              <a:gd name="T7" fmla="*/ 2147483647 h 1152"/>
              <a:gd name="T8" fmla="*/ 0 60000 65536"/>
              <a:gd name="T9" fmla="*/ 0 60000 65536"/>
              <a:gd name="T10" fmla="*/ 0 60000 65536"/>
              <a:gd name="T11" fmla="*/ 0 60000 65536"/>
              <a:gd name="T12" fmla="*/ 0 w 912"/>
              <a:gd name="T13" fmla="*/ 0 h 1152"/>
              <a:gd name="T14" fmla="*/ 912 w 912"/>
              <a:gd name="T15" fmla="*/ 1152 h 1152"/>
            </a:gdLst>
            <a:ahLst/>
            <a:cxnLst>
              <a:cxn ang="T8">
                <a:pos x="T0" y="T1"/>
              </a:cxn>
              <a:cxn ang="T9">
                <a:pos x="T2" y="T3"/>
              </a:cxn>
              <a:cxn ang="T10">
                <a:pos x="T4" y="T5"/>
              </a:cxn>
              <a:cxn ang="T11">
                <a:pos x="T6" y="T7"/>
              </a:cxn>
            </a:cxnLst>
            <a:rect l="T12" t="T13" r="T14" b="T15"/>
            <a:pathLst>
              <a:path w="912" h="1152">
                <a:moveTo>
                  <a:pt x="0" y="0"/>
                </a:moveTo>
                <a:cubicBezTo>
                  <a:pt x="152" y="68"/>
                  <a:pt x="304" y="136"/>
                  <a:pt x="432" y="240"/>
                </a:cubicBezTo>
                <a:cubicBezTo>
                  <a:pt x="560" y="344"/>
                  <a:pt x="688" y="472"/>
                  <a:pt x="768" y="624"/>
                </a:cubicBezTo>
                <a:cubicBezTo>
                  <a:pt x="848" y="776"/>
                  <a:pt x="880" y="1064"/>
                  <a:pt x="912" y="1152"/>
                </a:cubicBezTo>
              </a:path>
            </a:pathLst>
          </a:custGeom>
          <a:noFill/>
          <a:ln w="19050" cap="flat" cmpd="sng">
            <a:solidFill>
              <a:schemeClr val="tx1"/>
            </a:solidFill>
            <a:prstDash val="solid"/>
            <a:round/>
            <a:headEnd type="none" w="med" len="med"/>
            <a:tailEnd type="none" w="sm" len="lg"/>
          </a:ln>
        </p:spPr>
        <p:txBody>
          <a:bodyPr/>
          <a:lstStyle/>
          <a:p>
            <a:endParaRPr lang="zh-CN" altLang="en-US"/>
          </a:p>
        </p:txBody>
      </p:sp>
      <p:sp>
        <p:nvSpPr>
          <p:cNvPr id="80911" name="Line 1039"/>
          <p:cNvSpPr>
            <a:spLocks noChangeShapeType="1"/>
          </p:cNvSpPr>
          <p:nvPr/>
        </p:nvSpPr>
        <p:spPr bwMode="auto">
          <a:xfrm flipV="1">
            <a:off x="7391400" y="990600"/>
            <a:ext cx="0" cy="3276600"/>
          </a:xfrm>
          <a:prstGeom prst="line">
            <a:avLst/>
          </a:prstGeom>
          <a:noFill/>
          <a:ln w="19050" cap="rnd">
            <a:solidFill>
              <a:schemeClr val="tx1"/>
            </a:solidFill>
            <a:prstDash val="sysDot"/>
            <a:round/>
            <a:tailEnd type="none" w="sm" len="lg"/>
          </a:ln>
        </p:spPr>
        <p:txBody>
          <a:bodyPr/>
          <a:lstStyle/>
          <a:p>
            <a:endParaRPr lang="zh-CN" altLang="en-US"/>
          </a:p>
        </p:txBody>
      </p:sp>
      <p:sp>
        <p:nvSpPr>
          <p:cNvPr id="80912" name="Oval 1040"/>
          <p:cNvSpPr>
            <a:spLocks noChangeArrowheads="1"/>
          </p:cNvSpPr>
          <p:nvPr/>
        </p:nvSpPr>
        <p:spPr bwMode="auto">
          <a:xfrm>
            <a:off x="6324600" y="1905000"/>
            <a:ext cx="2133600" cy="914400"/>
          </a:xfrm>
          <a:prstGeom prst="ellipse">
            <a:avLst/>
          </a:prstGeom>
          <a:noFill/>
          <a:ln w="19050">
            <a:solidFill>
              <a:schemeClr val="tx1"/>
            </a:solidFill>
            <a:prstDash val="dash"/>
            <a:round/>
            <a:tailEnd type="none" w="sm" len="lg"/>
          </a:ln>
        </p:spPr>
        <p:txBody>
          <a:bodyPr wrap="none" anchor="ctr"/>
          <a:lstStyle/>
          <a:p>
            <a:endParaRPr lang="zh-CN" altLang="en-US">
              <a:ea typeface="黑体" pitchFamily="2" charset="-122"/>
            </a:endParaRPr>
          </a:p>
        </p:txBody>
      </p:sp>
      <p:sp>
        <p:nvSpPr>
          <p:cNvPr id="80913" name="Line 1041"/>
          <p:cNvSpPr>
            <a:spLocks noChangeShapeType="1"/>
          </p:cNvSpPr>
          <p:nvPr/>
        </p:nvSpPr>
        <p:spPr bwMode="auto">
          <a:xfrm flipV="1">
            <a:off x="7467600" y="2514600"/>
            <a:ext cx="914400" cy="1981200"/>
          </a:xfrm>
          <a:prstGeom prst="line">
            <a:avLst/>
          </a:prstGeom>
          <a:noFill/>
          <a:ln w="19050">
            <a:solidFill>
              <a:schemeClr val="accent2"/>
            </a:solidFill>
            <a:round/>
            <a:tailEnd type="triangle" w="sm" len="lg"/>
          </a:ln>
        </p:spPr>
        <p:txBody>
          <a:bodyPr/>
          <a:lstStyle/>
          <a:p>
            <a:endParaRPr lang="zh-CN" altLang="en-US"/>
          </a:p>
        </p:txBody>
      </p:sp>
      <p:sp>
        <p:nvSpPr>
          <p:cNvPr id="80914" name="Line 1042"/>
          <p:cNvSpPr>
            <a:spLocks noChangeShapeType="1"/>
          </p:cNvSpPr>
          <p:nvPr/>
        </p:nvSpPr>
        <p:spPr bwMode="auto">
          <a:xfrm>
            <a:off x="7391400" y="2362200"/>
            <a:ext cx="914400" cy="228600"/>
          </a:xfrm>
          <a:prstGeom prst="line">
            <a:avLst/>
          </a:prstGeom>
          <a:noFill/>
          <a:ln w="19050" cap="rnd">
            <a:solidFill>
              <a:schemeClr val="tx1"/>
            </a:solidFill>
            <a:prstDash val="sysDot"/>
            <a:round/>
            <a:tailEnd type="none" w="sm" len="lg"/>
          </a:ln>
        </p:spPr>
        <p:txBody>
          <a:bodyPr/>
          <a:lstStyle/>
          <a:p>
            <a:endParaRPr lang="zh-CN" altLang="en-US"/>
          </a:p>
        </p:txBody>
      </p:sp>
      <p:sp>
        <p:nvSpPr>
          <p:cNvPr id="80916" name="Line 1044"/>
          <p:cNvSpPr>
            <a:spLocks noChangeShapeType="1"/>
          </p:cNvSpPr>
          <p:nvPr/>
        </p:nvSpPr>
        <p:spPr bwMode="auto">
          <a:xfrm flipV="1">
            <a:off x="8305800" y="2133600"/>
            <a:ext cx="685800" cy="457200"/>
          </a:xfrm>
          <a:prstGeom prst="line">
            <a:avLst/>
          </a:prstGeom>
          <a:noFill/>
          <a:ln w="38100">
            <a:solidFill>
              <a:srgbClr val="FF3300"/>
            </a:solidFill>
            <a:round/>
            <a:tailEnd type="triangle" w="sm" len="lg"/>
          </a:ln>
        </p:spPr>
        <p:txBody>
          <a:bodyPr/>
          <a:lstStyle/>
          <a:p>
            <a:endParaRPr lang="zh-CN" altLang="en-US"/>
          </a:p>
        </p:txBody>
      </p:sp>
      <p:sp>
        <p:nvSpPr>
          <p:cNvPr id="80917" name="Arc 1045"/>
          <p:cNvSpPr/>
          <p:nvPr/>
        </p:nvSpPr>
        <p:spPr bwMode="auto">
          <a:xfrm>
            <a:off x="7391400" y="3962400"/>
            <a:ext cx="228600" cy="76200"/>
          </a:xfrm>
          <a:custGeom>
            <a:avLst/>
            <a:gdLst>
              <a:gd name="T0" fmla="*/ 0 w 21600"/>
              <a:gd name="T1" fmla="*/ 0 h 21600"/>
              <a:gd name="T2" fmla="*/ 270983951 w 21600"/>
              <a:gd name="T3" fmla="*/ 3345487 h 21600"/>
              <a:gd name="T4" fmla="*/ 0 w 21600"/>
              <a:gd name="T5" fmla="*/ 334548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tailEnd type="none" w="sm" len="lg"/>
          </a:ln>
        </p:spPr>
        <p:txBody>
          <a:bodyPr wrap="none" anchor="ctr"/>
          <a:lstStyle/>
          <a:p>
            <a:endParaRPr lang="zh-CN" altLang="en-US"/>
          </a:p>
        </p:txBody>
      </p:sp>
      <p:graphicFrame>
        <p:nvGraphicFramePr>
          <p:cNvPr id="80918" name="Object 1082"/>
          <p:cNvGraphicFramePr>
            <a:graphicFrameLocks noChangeAspect="1"/>
          </p:cNvGraphicFramePr>
          <p:nvPr/>
        </p:nvGraphicFramePr>
        <p:xfrm>
          <a:off x="228600" y="2667000"/>
          <a:ext cx="5562600" cy="1017588"/>
        </p:xfrm>
        <a:graphic>
          <a:graphicData uri="http://schemas.openxmlformats.org/presentationml/2006/ole">
            <mc:AlternateContent xmlns:mc="http://schemas.openxmlformats.org/markup-compatibility/2006">
              <mc:Choice xmlns:v="urn:schemas-microsoft-com:vml" Requires="v">
                <p:oleObj spid="_x0000_s16388" name="Equation" r:id="rId7" imgW="49987200" imgH="9144000" progId="Equation.3">
                  <p:embed/>
                </p:oleObj>
              </mc:Choice>
              <mc:Fallback>
                <p:oleObj name="Equation" r:id="rId7" imgW="49987200" imgH="9144000" progId="Equation.3">
                  <p:embed/>
                  <p:pic>
                    <p:nvPicPr>
                      <p:cNvPr id="0" name="图片 16387"/>
                      <p:cNvPicPr>
                        <a:picLocks noChangeAspect="1"/>
                      </p:cNvPicPr>
                      <p:nvPr/>
                    </p:nvPicPr>
                    <p:blipFill>
                      <a:blip r:embed="rId8"/>
                      <a:stretch>
                        <a:fillRect/>
                      </a:stretch>
                    </p:blipFill>
                    <p:spPr>
                      <a:xfrm>
                        <a:off x="228600" y="2667000"/>
                        <a:ext cx="5562600" cy="1017588"/>
                      </a:xfrm>
                      <a:prstGeom prst="rect">
                        <a:avLst/>
                      </a:prstGeom>
                      <a:noFill/>
                      <a:ln w="9525">
                        <a:noFill/>
                      </a:ln>
                    </p:spPr>
                  </p:pic>
                </p:oleObj>
              </mc:Fallback>
            </mc:AlternateContent>
          </a:graphicData>
        </a:graphic>
      </p:graphicFrame>
      <p:graphicFrame>
        <p:nvGraphicFramePr>
          <p:cNvPr id="80919" name="Object 1083"/>
          <p:cNvGraphicFramePr>
            <a:graphicFrameLocks noChangeAspect="1"/>
          </p:cNvGraphicFramePr>
          <p:nvPr/>
        </p:nvGraphicFramePr>
        <p:xfrm>
          <a:off x="381000" y="3810000"/>
          <a:ext cx="5943600" cy="1130300"/>
        </p:xfrm>
        <a:graphic>
          <a:graphicData uri="http://schemas.openxmlformats.org/presentationml/2006/ole">
            <mc:AlternateContent xmlns:mc="http://schemas.openxmlformats.org/markup-compatibility/2006">
              <mc:Choice xmlns:v="urn:schemas-microsoft-com:vml" Requires="v">
                <p:oleObj spid="_x0000_s16389" name="Equation" r:id="rId9" imgW="47853600" imgH="9144000" progId="Equation.3">
                  <p:embed/>
                </p:oleObj>
              </mc:Choice>
              <mc:Fallback>
                <p:oleObj name="Equation" r:id="rId9" imgW="47853600" imgH="9144000" progId="Equation.3">
                  <p:embed/>
                  <p:pic>
                    <p:nvPicPr>
                      <p:cNvPr id="0" name="图片 16388"/>
                      <p:cNvPicPr>
                        <a:picLocks noChangeAspect="1"/>
                      </p:cNvPicPr>
                      <p:nvPr/>
                    </p:nvPicPr>
                    <p:blipFill>
                      <a:blip r:embed="rId10"/>
                      <a:stretch>
                        <a:fillRect/>
                      </a:stretch>
                    </p:blipFill>
                    <p:spPr>
                      <a:xfrm>
                        <a:off x="381000" y="3810000"/>
                        <a:ext cx="5943600" cy="1130300"/>
                      </a:xfrm>
                      <a:prstGeom prst="rect">
                        <a:avLst/>
                      </a:prstGeom>
                      <a:noFill/>
                      <a:ln w="9525">
                        <a:noFill/>
                      </a:ln>
                    </p:spPr>
                  </p:pic>
                </p:oleObj>
              </mc:Fallback>
            </mc:AlternateContent>
          </a:graphicData>
        </a:graphic>
      </p:graphicFrame>
      <p:graphicFrame>
        <p:nvGraphicFramePr>
          <p:cNvPr id="80921" name="Object 1084"/>
          <p:cNvGraphicFramePr>
            <a:graphicFrameLocks noChangeAspect="1"/>
          </p:cNvGraphicFramePr>
          <p:nvPr/>
        </p:nvGraphicFramePr>
        <p:xfrm>
          <a:off x="8458200" y="2362200"/>
          <a:ext cx="523875" cy="528638"/>
        </p:xfrm>
        <a:graphic>
          <a:graphicData uri="http://schemas.openxmlformats.org/presentationml/2006/ole">
            <mc:AlternateContent xmlns:mc="http://schemas.openxmlformats.org/markup-compatibility/2006">
              <mc:Choice xmlns:v="urn:schemas-microsoft-com:vml" Requires="v">
                <p:oleObj spid="_x0000_s16390" name="Equation" r:id="rId11" imgW="279400" imgH="279400" progId="Equation.3">
                  <p:embed/>
                </p:oleObj>
              </mc:Choice>
              <mc:Fallback>
                <p:oleObj name="Equation" r:id="rId11" imgW="279400" imgH="279400" progId="Equation.3">
                  <p:embed/>
                  <p:pic>
                    <p:nvPicPr>
                      <p:cNvPr id="0" name="图片 16389"/>
                      <p:cNvPicPr>
                        <a:picLocks noChangeAspect="1"/>
                      </p:cNvPicPr>
                      <p:nvPr/>
                    </p:nvPicPr>
                    <p:blipFill>
                      <a:blip r:embed="rId12"/>
                      <a:stretch>
                        <a:fillRect/>
                      </a:stretch>
                    </p:blipFill>
                    <p:spPr>
                      <a:xfrm>
                        <a:off x="8458200" y="2362200"/>
                        <a:ext cx="523875" cy="528638"/>
                      </a:xfrm>
                      <a:prstGeom prst="rect">
                        <a:avLst/>
                      </a:prstGeom>
                      <a:noFill/>
                      <a:ln w="38100">
                        <a:noFill/>
                      </a:ln>
                    </p:spPr>
                  </p:pic>
                </p:oleObj>
              </mc:Fallback>
            </mc:AlternateContent>
          </a:graphicData>
        </a:graphic>
      </p:graphicFrame>
      <p:graphicFrame>
        <p:nvGraphicFramePr>
          <p:cNvPr id="80922" name="Object 1085"/>
          <p:cNvGraphicFramePr>
            <a:graphicFrameLocks noChangeAspect="1"/>
          </p:cNvGraphicFramePr>
          <p:nvPr/>
        </p:nvGraphicFramePr>
        <p:xfrm>
          <a:off x="8001000" y="3276600"/>
          <a:ext cx="304800" cy="396875"/>
        </p:xfrm>
        <a:graphic>
          <a:graphicData uri="http://schemas.openxmlformats.org/presentationml/2006/ole">
            <mc:AlternateContent xmlns:mc="http://schemas.openxmlformats.org/markup-compatibility/2006">
              <mc:Choice xmlns:v="urn:schemas-microsoft-com:vml" Requires="v">
                <p:oleObj spid="_x0000_s16391" name="Equation" r:id="rId13" imgW="152400" imgH="203200" progId="Equation.3">
                  <p:embed/>
                </p:oleObj>
              </mc:Choice>
              <mc:Fallback>
                <p:oleObj name="Equation" r:id="rId13" imgW="152400" imgH="203200" progId="Equation.3">
                  <p:embed/>
                  <p:pic>
                    <p:nvPicPr>
                      <p:cNvPr id="0" name="图片 16390"/>
                      <p:cNvPicPr>
                        <a:picLocks noChangeAspect="1"/>
                      </p:cNvPicPr>
                      <p:nvPr/>
                    </p:nvPicPr>
                    <p:blipFill>
                      <a:blip r:embed="rId14"/>
                      <a:stretch>
                        <a:fillRect/>
                      </a:stretch>
                    </p:blipFill>
                    <p:spPr>
                      <a:xfrm>
                        <a:off x="8001000" y="3276600"/>
                        <a:ext cx="304800" cy="396875"/>
                      </a:xfrm>
                      <a:prstGeom prst="rect">
                        <a:avLst/>
                      </a:prstGeom>
                      <a:noFill/>
                      <a:ln w="9525">
                        <a:noFill/>
                      </a:ln>
                    </p:spPr>
                  </p:pic>
                </p:oleObj>
              </mc:Fallback>
            </mc:AlternateContent>
          </a:graphicData>
        </a:graphic>
      </p:graphicFrame>
      <p:sp>
        <p:nvSpPr>
          <p:cNvPr id="80974" name="WordArt 1051">
            <a:hlinkClick r:id="rId15" action="ppaction://hlinksldjump"/>
          </p:cNvPr>
          <p:cNvSpPr>
            <a:spLocks noChangeArrowheads="1" noChangeShapeType="1"/>
          </p:cNvSpPr>
          <p:nvPr/>
        </p:nvSpPr>
        <p:spPr bwMode="auto">
          <a:xfrm>
            <a:off x="7315200" y="6553200"/>
            <a:ext cx="1524000" cy="304800"/>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rPr>
              <a:t>返回本章目录</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endParaRPr>
          </a:p>
        </p:txBody>
      </p:sp>
      <p:sp>
        <p:nvSpPr>
          <p:cNvPr id="80975" name="WordArt 1052">
            <a:hlinkClick r:id="" action="ppaction://hlinkshowjump?jump=nextslide"/>
          </p:cNvPr>
          <p:cNvSpPr>
            <a:spLocks noChangeArrowheads="1" noChangeShapeType="1"/>
          </p:cNvSpPr>
          <p:nvPr/>
        </p:nvSpPr>
        <p:spPr bwMode="auto">
          <a:xfrm>
            <a:off x="63246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下一页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
        <p:nvSpPr>
          <p:cNvPr id="80976" name="WordArt 1053">
            <a:hlinkClick r:id="" action="ppaction://hlinkshowjump?jump=previousslide"/>
          </p:cNvPr>
          <p:cNvSpPr>
            <a:spLocks noChangeArrowheads="1" noChangeShapeType="1"/>
          </p:cNvSpPr>
          <p:nvPr/>
        </p:nvSpPr>
        <p:spPr bwMode="auto">
          <a:xfrm>
            <a:off x="53340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上一页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grpSp>
        <p:nvGrpSpPr>
          <p:cNvPr id="80930" name="Group 1058"/>
          <p:cNvGrpSpPr/>
          <p:nvPr/>
        </p:nvGrpSpPr>
        <p:grpSpPr bwMode="auto">
          <a:xfrm>
            <a:off x="0" y="5029200"/>
            <a:ext cx="8778875" cy="2117725"/>
            <a:chOff x="0" y="3168"/>
            <a:chExt cx="5530" cy="1334"/>
          </a:xfrm>
        </p:grpSpPr>
        <p:sp>
          <p:nvSpPr>
            <p:cNvPr id="80978" name="Text Box 1054"/>
            <p:cNvSpPr txBox="1">
              <a:spLocks noChangeArrowheads="1"/>
            </p:cNvSpPr>
            <p:nvPr/>
          </p:nvSpPr>
          <p:spPr bwMode="auto">
            <a:xfrm>
              <a:off x="0" y="3216"/>
              <a:ext cx="5530" cy="1286"/>
            </a:xfrm>
            <a:prstGeom prst="rect">
              <a:avLst/>
            </a:prstGeom>
            <a:noFill/>
            <a:ln w="9525">
              <a:noFill/>
              <a:miter lim="800000"/>
            </a:ln>
          </p:spPr>
          <p:txBody>
            <a:bodyPr wrap="none">
              <a:spAutoFit/>
            </a:bodyPr>
            <a:lstStyle/>
            <a:p>
              <a:r>
                <a:rPr lang="zh-CN" altLang="en-US" sz="3200" b="1">
                  <a:solidFill>
                    <a:srgbClr val="0000CC"/>
                  </a:solidFill>
                  <a:latin typeface="幼圆" pitchFamily="49" charset="-122"/>
                  <a:ea typeface="幼圆" pitchFamily="49" charset="-122"/>
                </a:rPr>
                <a:t>该磁场具有轴对称性，在以    为轴的任意园周</a:t>
              </a:r>
              <a:endParaRPr lang="zh-CN" altLang="en-US" sz="3200" b="1">
                <a:solidFill>
                  <a:srgbClr val="0000CC"/>
                </a:solidFill>
                <a:latin typeface="幼圆" pitchFamily="49" charset="-122"/>
                <a:ea typeface="幼圆" pitchFamily="49" charset="-122"/>
              </a:endParaRPr>
            </a:p>
            <a:p>
              <a:r>
                <a:rPr lang="zh-CN" altLang="en-US" sz="3200" b="1">
                  <a:solidFill>
                    <a:srgbClr val="0000CC"/>
                  </a:solidFill>
                  <a:latin typeface="幼圆" pitchFamily="49" charset="-122"/>
                  <a:ea typeface="幼圆" pitchFamily="49" charset="-122"/>
                </a:rPr>
                <a:t>上各点，由    产生的场强    的大小相等。方</a:t>
              </a:r>
              <a:endParaRPr lang="zh-CN" altLang="en-US" sz="3200" b="1">
                <a:solidFill>
                  <a:srgbClr val="0000CC"/>
                </a:solidFill>
                <a:latin typeface="幼圆" pitchFamily="49" charset="-122"/>
                <a:ea typeface="幼圆" pitchFamily="49" charset="-122"/>
              </a:endParaRPr>
            </a:p>
            <a:p>
              <a:r>
                <a:rPr lang="zh-CN" altLang="en-US" sz="3200" b="1">
                  <a:solidFill>
                    <a:srgbClr val="0000CC"/>
                  </a:solidFill>
                  <a:latin typeface="幼圆" pitchFamily="49" charset="-122"/>
                  <a:ea typeface="幼圆" pitchFamily="49" charset="-122"/>
                </a:rPr>
                <a:t>向沿切线。</a:t>
              </a:r>
              <a:endParaRPr lang="zh-CN" altLang="en-US" sz="3200" b="1">
                <a:solidFill>
                  <a:srgbClr val="0000CC"/>
                </a:solidFill>
                <a:latin typeface="幼圆" pitchFamily="49" charset="-122"/>
                <a:ea typeface="幼圆" pitchFamily="49" charset="-122"/>
              </a:endParaRPr>
            </a:p>
            <a:p>
              <a:endParaRPr lang="en-US" altLang="zh-CN" sz="3200">
                <a:solidFill>
                  <a:srgbClr val="0000CC"/>
                </a:solidFill>
                <a:ea typeface="华文楷体" panose="02010600040101010101" pitchFamily="2" charset="-122"/>
              </a:endParaRPr>
            </a:p>
          </p:txBody>
        </p:sp>
        <p:graphicFrame>
          <p:nvGraphicFramePr>
            <p:cNvPr id="80958" name="Object 1086"/>
            <p:cNvGraphicFramePr>
              <a:graphicFrameLocks noChangeAspect="1"/>
            </p:cNvGraphicFramePr>
            <p:nvPr/>
          </p:nvGraphicFramePr>
          <p:xfrm>
            <a:off x="3168" y="3168"/>
            <a:ext cx="512" cy="410"/>
          </p:xfrm>
          <a:graphic>
            <a:graphicData uri="http://schemas.openxmlformats.org/presentationml/2006/ole">
              <mc:AlternateContent xmlns:mc="http://schemas.openxmlformats.org/markup-compatibility/2006">
                <mc:Choice xmlns:v="urn:schemas-microsoft-com:vml" Requires="v">
                  <p:oleObj spid="_x0000_s16392" name="Equation" r:id="rId16" imgW="330200" imgH="254000" progId="Equation.3">
                    <p:embed/>
                  </p:oleObj>
                </mc:Choice>
                <mc:Fallback>
                  <p:oleObj name="Equation" r:id="rId16" imgW="330200" imgH="254000" progId="Equation.3">
                    <p:embed/>
                    <p:pic>
                      <p:nvPicPr>
                        <p:cNvPr id="0" name="图片 16391"/>
                        <p:cNvPicPr>
                          <a:picLocks noChangeAspect="1"/>
                        </p:cNvPicPr>
                        <p:nvPr/>
                      </p:nvPicPr>
                      <p:blipFill>
                        <a:blip r:embed="rId17"/>
                        <a:stretch>
                          <a:fillRect/>
                        </a:stretch>
                      </p:blipFill>
                      <p:spPr>
                        <a:xfrm>
                          <a:off x="3168" y="3168"/>
                          <a:ext cx="512" cy="410"/>
                        </a:xfrm>
                        <a:prstGeom prst="rect">
                          <a:avLst/>
                        </a:prstGeom>
                        <a:noFill/>
                        <a:ln w="9525">
                          <a:noFill/>
                        </a:ln>
                      </p:spPr>
                    </p:pic>
                  </p:oleObj>
                </mc:Fallback>
              </mc:AlternateContent>
            </a:graphicData>
          </a:graphic>
        </p:graphicFrame>
        <p:graphicFrame>
          <p:nvGraphicFramePr>
            <p:cNvPr id="80959" name="Object 1087"/>
            <p:cNvGraphicFramePr>
              <a:graphicFrameLocks noChangeAspect="1"/>
            </p:cNvGraphicFramePr>
            <p:nvPr/>
          </p:nvGraphicFramePr>
          <p:xfrm>
            <a:off x="1392" y="3504"/>
            <a:ext cx="512" cy="410"/>
          </p:xfrm>
          <a:graphic>
            <a:graphicData uri="http://schemas.openxmlformats.org/presentationml/2006/ole">
              <mc:AlternateContent xmlns:mc="http://schemas.openxmlformats.org/markup-compatibility/2006">
                <mc:Choice xmlns:v="urn:schemas-microsoft-com:vml" Requires="v">
                  <p:oleObj spid="_x0000_s16393" name="Equation" r:id="rId18" imgW="330200" imgH="254000" progId="Equation.3">
                    <p:embed/>
                  </p:oleObj>
                </mc:Choice>
                <mc:Fallback>
                  <p:oleObj name="Equation" r:id="rId18" imgW="330200" imgH="254000" progId="Equation.3">
                    <p:embed/>
                    <p:pic>
                      <p:nvPicPr>
                        <p:cNvPr id="0" name="图片 16392"/>
                        <p:cNvPicPr>
                          <a:picLocks noChangeAspect="1"/>
                        </p:cNvPicPr>
                        <p:nvPr/>
                      </p:nvPicPr>
                      <p:blipFill>
                        <a:blip r:embed="rId19"/>
                        <a:stretch>
                          <a:fillRect/>
                        </a:stretch>
                      </p:blipFill>
                      <p:spPr>
                        <a:xfrm>
                          <a:off x="1392" y="3504"/>
                          <a:ext cx="512" cy="410"/>
                        </a:xfrm>
                        <a:prstGeom prst="rect">
                          <a:avLst/>
                        </a:prstGeom>
                        <a:noFill/>
                        <a:ln w="9525">
                          <a:noFill/>
                        </a:ln>
                      </p:spPr>
                    </p:pic>
                  </p:oleObj>
                </mc:Fallback>
              </mc:AlternateContent>
            </a:graphicData>
          </a:graphic>
        </p:graphicFrame>
        <p:graphicFrame>
          <p:nvGraphicFramePr>
            <p:cNvPr id="80960" name="Object 1088"/>
            <p:cNvGraphicFramePr>
              <a:graphicFrameLocks noChangeAspect="1"/>
            </p:cNvGraphicFramePr>
            <p:nvPr/>
          </p:nvGraphicFramePr>
          <p:xfrm>
            <a:off x="3206" y="3491"/>
            <a:ext cx="435" cy="436"/>
          </p:xfrm>
          <a:graphic>
            <a:graphicData uri="http://schemas.openxmlformats.org/presentationml/2006/ole">
              <mc:AlternateContent xmlns:mc="http://schemas.openxmlformats.org/markup-compatibility/2006">
                <mc:Choice xmlns:v="urn:schemas-microsoft-com:vml" Requires="v">
                  <p:oleObj spid="_x0000_s16394" name="Equation" r:id="rId20" imgW="279400" imgH="279400" progId="Equation.3">
                    <p:embed/>
                  </p:oleObj>
                </mc:Choice>
                <mc:Fallback>
                  <p:oleObj name="Equation" r:id="rId20" imgW="279400" imgH="279400" progId="Equation.3">
                    <p:embed/>
                    <p:pic>
                      <p:nvPicPr>
                        <p:cNvPr id="0" name="图片 16393"/>
                        <p:cNvPicPr>
                          <a:picLocks noChangeAspect="1"/>
                        </p:cNvPicPr>
                        <p:nvPr/>
                      </p:nvPicPr>
                      <p:blipFill>
                        <a:blip r:embed="rId21"/>
                        <a:stretch>
                          <a:fillRect/>
                        </a:stretch>
                      </p:blipFill>
                      <p:spPr>
                        <a:xfrm>
                          <a:off x="3206" y="3491"/>
                          <a:ext cx="435" cy="436"/>
                        </a:xfrm>
                        <a:prstGeom prst="rect">
                          <a:avLst/>
                        </a:prstGeom>
                        <a:noFill/>
                        <a:ln w="9525">
                          <a:noFill/>
                        </a:ln>
                      </p:spPr>
                    </p:pic>
                  </p:oleObj>
                </mc:Fallback>
              </mc:AlternateContent>
            </a:graphicData>
          </a:graphic>
        </p:graphicFrame>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918"/>
                                        </p:tgtEl>
                                        <p:attrNameLst>
                                          <p:attrName>style.visibility</p:attrName>
                                        </p:attrNameLst>
                                      </p:cBhvr>
                                      <p:to>
                                        <p:strVal val="visible"/>
                                      </p:to>
                                    </p:set>
                                    <p:animEffect transition="in" filter="wipe(left)">
                                      <p:cBhvr>
                                        <p:cTn id="7" dur="500"/>
                                        <p:tgtEl>
                                          <p:spTgt spid="809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0919"/>
                                        </p:tgtEl>
                                        <p:attrNameLst>
                                          <p:attrName>style.visibility</p:attrName>
                                        </p:attrNameLst>
                                      </p:cBhvr>
                                      <p:to>
                                        <p:strVal val="visible"/>
                                      </p:to>
                                    </p:set>
                                    <p:animEffect transition="in" filter="wipe(left)">
                                      <p:cBhvr>
                                        <p:cTn id="12" dur="500"/>
                                        <p:tgtEl>
                                          <p:spTgt spid="80919"/>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80903"/>
                                        </p:tgtEl>
                                        <p:attrNameLst>
                                          <p:attrName>style.visibility</p:attrName>
                                        </p:attrNameLst>
                                      </p:cBhvr>
                                      <p:to>
                                        <p:strVal val="visible"/>
                                      </p:to>
                                    </p:set>
                                    <p:animEffect transition="in" filter="wipe(down)">
                                      <p:cBhvr>
                                        <p:cTn id="16" dur="500"/>
                                        <p:tgtEl>
                                          <p:spTgt spid="80903"/>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80909"/>
                                        </p:tgtEl>
                                        <p:attrNameLst>
                                          <p:attrName>style.visibility</p:attrName>
                                        </p:attrNameLst>
                                      </p:cBhvr>
                                      <p:to>
                                        <p:strVal val="visible"/>
                                      </p:to>
                                    </p:set>
                                    <p:animEffect transition="in" filter="wipe(down)">
                                      <p:cBhvr>
                                        <p:cTn id="20" dur="500"/>
                                        <p:tgtEl>
                                          <p:spTgt spid="80909"/>
                                        </p:tgtEl>
                                      </p:cBhvr>
                                    </p:animEffect>
                                  </p:childTnLst>
                                </p:cTn>
                              </p:par>
                            </p:childTnLst>
                          </p:cTn>
                        </p:par>
                        <p:par>
                          <p:cTn id="21" fill="hold">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80910"/>
                                        </p:tgtEl>
                                        <p:attrNameLst>
                                          <p:attrName>style.visibility</p:attrName>
                                        </p:attrNameLst>
                                      </p:cBhvr>
                                      <p:to>
                                        <p:strVal val="visible"/>
                                      </p:to>
                                    </p:set>
                                    <p:animEffect transition="in" filter="wipe(down)">
                                      <p:cBhvr>
                                        <p:cTn id="24" dur="500"/>
                                        <p:tgtEl>
                                          <p:spTgt spid="80910"/>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499"/>
                                          </p:stCondLst>
                                        </p:cTn>
                                        <p:tgtEl>
                                          <p:spTgt spid="80907"/>
                                        </p:tgtEl>
                                        <p:attrNameLst>
                                          <p:attrName>style.visibility</p:attrName>
                                        </p:attrNameLst>
                                      </p:cBhvr>
                                      <p:to>
                                        <p:strVal val="visible"/>
                                      </p:to>
                                    </p:set>
                                  </p:childTnLst>
                                </p:cTn>
                              </p:par>
                            </p:childTnLst>
                          </p:cTn>
                        </p:par>
                        <p:par>
                          <p:cTn id="28" fill="hold">
                            <p:stCondLst>
                              <p:cond delay="2500"/>
                            </p:stCondLst>
                            <p:childTnLst>
                              <p:par>
                                <p:cTn id="29" presetID="1" presetClass="entr" presetSubtype="0" fill="hold" nodeType="afterEffect">
                                  <p:stCondLst>
                                    <p:cond delay="0"/>
                                  </p:stCondLst>
                                  <p:childTnLst>
                                    <p:set>
                                      <p:cBhvr>
                                        <p:cTn id="30" dur="1" fill="hold">
                                          <p:stCondLst>
                                            <p:cond delay="499"/>
                                          </p:stCondLst>
                                        </p:cTn>
                                        <p:tgtEl>
                                          <p:spTgt spid="80908"/>
                                        </p:tgtEl>
                                        <p:attrNameLst>
                                          <p:attrName>style.visibility</p:attrName>
                                        </p:attrNameLst>
                                      </p:cBhvr>
                                      <p:to>
                                        <p:strVal val="visible"/>
                                      </p:to>
                                    </p:set>
                                  </p:childTnLst>
                                </p:cTn>
                              </p:par>
                            </p:childTnLst>
                          </p:cTn>
                        </p:par>
                        <p:par>
                          <p:cTn id="31" fill="hold">
                            <p:stCondLst>
                              <p:cond delay="3000"/>
                            </p:stCondLst>
                            <p:childTnLst>
                              <p:par>
                                <p:cTn id="32" presetID="1" presetClass="entr" presetSubtype="0" fill="hold" grpId="0" nodeType="afterEffect">
                                  <p:stCondLst>
                                    <p:cond delay="0"/>
                                  </p:stCondLst>
                                  <p:childTnLst>
                                    <p:set>
                                      <p:cBhvr>
                                        <p:cTn id="33" dur="1" fill="hold">
                                          <p:stCondLst>
                                            <p:cond delay="499"/>
                                          </p:stCondLst>
                                        </p:cTn>
                                        <p:tgtEl>
                                          <p:spTgt spid="80904"/>
                                        </p:tgtEl>
                                        <p:attrNameLst>
                                          <p:attrName>style.visibility</p:attrName>
                                        </p:attrNameLst>
                                      </p:cBhvr>
                                      <p:to>
                                        <p:strVal val="visible"/>
                                      </p:to>
                                    </p:set>
                                  </p:childTnLst>
                                </p:cTn>
                              </p:par>
                            </p:childTnLst>
                          </p:cTn>
                        </p:par>
                        <p:par>
                          <p:cTn id="34" fill="hold">
                            <p:stCondLst>
                              <p:cond delay="3500"/>
                            </p:stCondLst>
                            <p:childTnLst>
                              <p:par>
                                <p:cTn id="35" presetID="1" presetClass="entr" presetSubtype="0" fill="hold" grpId="0" nodeType="afterEffect">
                                  <p:stCondLst>
                                    <p:cond delay="0"/>
                                  </p:stCondLst>
                                  <p:childTnLst>
                                    <p:set>
                                      <p:cBhvr>
                                        <p:cTn id="36" dur="1" fill="hold">
                                          <p:stCondLst>
                                            <p:cond delay="499"/>
                                          </p:stCondLst>
                                        </p:cTn>
                                        <p:tgtEl>
                                          <p:spTgt spid="80905"/>
                                        </p:tgtEl>
                                        <p:attrNameLst>
                                          <p:attrName>style.visibility</p:attrName>
                                        </p:attrNameLst>
                                      </p:cBhvr>
                                      <p:to>
                                        <p:strVal val="visible"/>
                                      </p:to>
                                    </p:set>
                                  </p:childTnLst>
                                </p:cTn>
                              </p:par>
                            </p:childTnLst>
                          </p:cTn>
                        </p:par>
                        <p:par>
                          <p:cTn id="37" fill="hold">
                            <p:stCondLst>
                              <p:cond delay="4000"/>
                            </p:stCondLst>
                            <p:childTnLst>
                              <p:par>
                                <p:cTn id="38" presetID="1" presetClass="entr" presetSubtype="0" fill="hold" nodeType="afterEffect">
                                  <p:stCondLst>
                                    <p:cond delay="0"/>
                                  </p:stCondLst>
                                  <p:childTnLst>
                                    <p:set>
                                      <p:cBhvr>
                                        <p:cTn id="39" dur="1" fill="hold">
                                          <p:stCondLst>
                                            <p:cond delay="499"/>
                                          </p:stCondLst>
                                        </p:cTn>
                                        <p:tgtEl>
                                          <p:spTgt spid="80906"/>
                                        </p:tgtEl>
                                        <p:attrNameLst>
                                          <p:attrName>style.visibility</p:attrName>
                                        </p:attrNameLst>
                                      </p:cBhvr>
                                      <p:to>
                                        <p:strVal val="visible"/>
                                      </p:to>
                                    </p:set>
                                  </p:childTnLst>
                                </p:cTn>
                              </p:par>
                            </p:childTnLst>
                          </p:cTn>
                        </p:par>
                        <p:par>
                          <p:cTn id="40" fill="hold">
                            <p:stCondLst>
                              <p:cond delay="4500"/>
                            </p:stCondLst>
                            <p:childTnLst>
                              <p:par>
                                <p:cTn id="41" presetID="1" presetClass="entr" presetSubtype="0" fill="hold" grpId="0" nodeType="afterEffect">
                                  <p:stCondLst>
                                    <p:cond delay="0"/>
                                  </p:stCondLst>
                                  <p:childTnLst>
                                    <p:set>
                                      <p:cBhvr>
                                        <p:cTn id="42" dur="1" fill="hold">
                                          <p:stCondLst>
                                            <p:cond delay="499"/>
                                          </p:stCondLst>
                                        </p:cTn>
                                        <p:tgtEl>
                                          <p:spTgt spid="80913"/>
                                        </p:tgtEl>
                                        <p:attrNameLst>
                                          <p:attrName>style.visibility</p:attrName>
                                        </p:attrNameLst>
                                      </p:cBhvr>
                                      <p:to>
                                        <p:strVal val="visible"/>
                                      </p:to>
                                    </p:set>
                                  </p:childTnLst>
                                </p:cTn>
                              </p:par>
                            </p:childTnLst>
                          </p:cTn>
                        </p:par>
                        <p:par>
                          <p:cTn id="43" fill="hold">
                            <p:stCondLst>
                              <p:cond delay="5000"/>
                            </p:stCondLst>
                            <p:childTnLst>
                              <p:par>
                                <p:cTn id="44" presetID="22" presetClass="entr" presetSubtype="8" fill="hold" nodeType="afterEffect">
                                  <p:stCondLst>
                                    <p:cond delay="0"/>
                                  </p:stCondLst>
                                  <p:childTnLst>
                                    <p:set>
                                      <p:cBhvr>
                                        <p:cTn id="45" dur="1" fill="hold">
                                          <p:stCondLst>
                                            <p:cond delay="0"/>
                                          </p:stCondLst>
                                        </p:cTn>
                                        <p:tgtEl>
                                          <p:spTgt spid="80922"/>
                                        </p:tgtEl>
                                        <p:attrNameLst>
                                          <p:attrName>style.visibility</p:attrName>
                                        </p:attrNameLst>
                                      </p:cBhvr>
                                      <p:to>
                                        <p:strVal val="visible"/>
                                      </p:to>
                                    </p:set>
                                    <p:animEffect transition="in" filter="wipe(left)">
                                      <p:cBhvr>
                                        <p:cTn id="46" dur="500"/>
                                        <p:tgtEl>
                                          <p:spTgt spid="80922"/>
                                        </p:tgtEl>
                                      </p:cBhvr>
                                    </p:animEffect>
                                  </p:childTnLst>
                                </p:cTn>
                              </p:par>
                            </p:childTnLst>
                          </p:cTn>
                        </p:par>
                        <p:par>
                          <p:cTn id="47" fill="hold">
                            <p:stCondLst>
                              <p:cond delay="5500"/>
                            </p:stCondLst>
                            <p:childTnLst>
                              <p:par>
                                <p:cTn id="48" presetID="1" presetClass="entr" presetSubtype="0" fill="hold" grpId="0" nodeType="afterEffect">
                                  <p:stCondLst>
                                    <p:cond delay="0"/>
                                  </p:stCondLst>
                                  <p:childTnLst>
                                    <p:set>
                                      <p:cBhvr>
                                        <p:cTn id="49" dur="1" fill="hold">
                                          <p:stCondLst>
                                            <p:cond delay="499"/>
                                          </p:stCondLst>
                                        </p:cTn>
                                        <p:tgtEl>
                                          <p:spTgt spid="80916"/>
                                        </p:tgtEl>
                                        <p:attrNameLst>
                                          <p:attrName>style.visibility</p:attrName>
                                        </p:attrNameLst>
                                      </p:cBhvr>
                                      <p:to>
                                        <p:strVal val="visible"/>
                                      </p:to>
                                    </p:set>
                                  </p:childTnLst>
                                </p:cTn>
                              </p:par>
                            </p:childTnLst>
                          </p:cTn>
                        </p:par>
                        <p:par>
                          <p:cTn id="50" fill="hold">
                            <p:stCondLst>
                              <p:cond delay="6000"/>
                            </p:stCondLst>
                            <p:childTnLst>
                              <p:par>
                                <p:cTn id="51" presetID="1" presetClass="entr" presetSubtype="0" fill="hold" nodeType="afterEffect">
                                  <p:stCondLst>
                                    <p:cond delay="0"/>
                                  </p:stCondLst>
                                  <p:childTnLst>
                                    <p:set>
                                      <p:cBhvr>
                                        <p:cTn id="52" dur="1" fill="hold">
                                          <p:stCondLst>
                                            <p:cond delay="499"/>
                                          </p:stCondLst>
                                        </p:cTn>
                                        <p:tgtEl>
                                          <p:spTgt spid="809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80911"/>
                                        </p:tgtEl>
                                        <p:attrNameLst>
                                          <p:attrName>style.visibility</p:attrName>
                                        </p:attrNameLst>
                                      </p:cBhvr>
                                      <p:to>
                                        <p:strVal val="visible"/>
                                      </p:to>
                                    </p:se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80914"/>
                                        </p:tgtEl>
                                        <p:attrNameLst>
                                          <p:attrName>style.visibility</p:attrName>
                                        </p:attrNameLst>
                                      </p:cBhvr>
                                      <p:to>
                                        <p:strVal val="visible"/>
                                      </p:to>
                                    </p:set>
                                  </p:childTnLst>
                                </p:cTn>
                              </p:par>
                            </p:childTnLst>
                          </p:cTn>
                        </p:par>
                        <p:par>
                          <p:cTn id="60" fill="hold">
                            <p:stCondLst>
                              <p:cond delay="1000"/>
                            </p:stCondLst>
                            <p:childTnLst>
                              <p:par>
                                <p:cTn id="61" presetID="1" presetClass="entr" presetSubtype="0" fill="hold" grpId="0" nodeType="afterEffect">
                                  <p:stCondLst>
                                    <p:cond delay="0"/>
                                  </p:stCondLst>
                                  <p:childTnLst>
                                    <p:set>
                                      <p:cBhvr>
                                        <p:cTn id="62" dur="1" fill="hold">
                                          <p:stCondLst>
                                            <p:cond delay="499"/>
                                          </p:stCondLst>
                                        </p:cTn>
                                        <p:tgtEl>
                                          <p:spTgt spid="80912"/>
                                        </p:tgtEl>
                                        <p:attrNameLst>
                                          <p:attrName>style.visibility</p:attrName>
                                        </p:attrNameLst>
                                      </p:cBhvr>
                                      <p:to>
                                        <p:strVal val="visible"/>
                                      </p:to>
                                    </p:set>
                                  </p:childTnLst>
                                </p:cTn>
                              </p:par>
                            </p:childTnLst>
                          </p:cTn>
                        </p:par>
                        <p:par>
                          <p:cTn id="63" fill="hold">
                            <p:stCondLst>
                              <p:cond delay="1500"/>
                            </p:stCondLst>
                            <p:childTnLst>
                              <p:par>
                                <p:cTn id="64" presetID="1" presetClass="entr" presetSubtype="0" fill="hold" grpId="0" nodeType="afterEffect">
                                  <p:stCondLst>
                                    <p:cond delay="0"/>
                                  </p:stCondLst>
                                  <p:childTnLst>
                                    <p:set>
                                      <p:cBhvr>
                                        <p:cTn id="65" dur="1" fill="hold">
                                          <p:stCondLst>
                                            <p:cond delay="499"/>
                                          </p:stCondLst>
                                        </p:cTn>
                                        <p:tgtEl>
                                          <p:spTgt spid="809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499"/>
                                          </p:stCondLst>
                                        </p:cTn>
                                        <p:tgtEl>
                                          <p:spTgt spid="809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3" grpId="0" animBg="1"/>
      <p:bldP spid="80904" grpId="0" animBg="1"/>
      <p:bldP spid="80905" grpId="0" animBg="1"/>
      <p:bldP spid="80907" grpId="0" animBg="1"/>
      <p:bldP spid="80909" grpId="0" animBg="1"/>
      <p:bldP spid="80910" grpId="0" animBg="1"/>
      <p:bldP spid="80911" grpId="0" animBg="1"/>
      <p:bldP spid="80912" grpId="0" animBg="1"/>
      <p:bldP spid="80913" grpId="0" animBg="1"/>
      <p:bldP spid="80914" grpId="0" animBg="1"/>
      <p:bldP spid="80916" grpId="0" animBg="1"/>
      <p:bldP spid="809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01" name="Group 33"/>
          <p:cNvGrpSpPr/>
          <p:nvPr/>
        </p:nvGrpSpPr>
        <p:grpSpPr bwMode="auto">
          <a:xfrm>
            <a:off x="0" y="287338"/>
            <a:ext cx="6229350" cy="2836862"/>
            <a:chOff x="864" y="1152"/>
            <a:chExt cx="2832" cy="1248"/>
          </a:xfrm>
        </p:grpSpPr>
        <p:sp>
          <p:nvSpPr>
            <p:cNvPr id="183343" name="Rectangle 28"/>
            <p:cNvSpPr>
              <a:spLocks noChangeArrowheads="1"/>
            </p:cNvSpPr>
            <p:nvPr/>
          </p:nvSpPr>
          <p:spPr bwMode="auto">
            <a:xfrm>
              <a:off x="864" y="1152"/>
              <a:ext cx="2832" cy="1248"/>
            </a:xfrm>
            <a:prstGeom prst="rect">
              <a:avLst/>
            </a:prstGeom>
            <a:solidFill>
              <a:schemeClr val="bg1"/>
            </a:solidFill>
            <a:ln w="9525">
              <a:solidFill>
                <a:srgbClr val="FF66FF"/>
              </a:solidFill>
              <a:miter lim="800000"/>
            </a:ln>
          </p:spPr>
          <p:txBody>
            <a:bodyPr wrap="none" anchor="ctr"/>
            <a:lstStyle/>
            <a:p>
              <a:endParaRPr lang="zh-CN" altLang="en-US">
                <a:ea typeface="黑体" pitchFamily="2" charset="-122"/>
              </a:endParaRPr>
            </a:p>
          </p:txBody>
        </p:sp>
        <p:sp>
          <p:nvSpPr>
            <p:cNvPr id="183344" name="Line 8"/>
            <p:cNvSpPr>
              <a:spLocks noChangeShapeType="1"/>
            </p:cNvSpPr>
            <p:nvPr/>
          </p:nvSpPr>
          <p:spPr bwMode="auto">
            <a:xfrm flipV="1">
              <a:off x="2262" y="1710"/>
              <a:ext cx="0" cy="192"/>
            </a:xfrm>
            <a:prstGeom prst="line">
              <a:avLst/>
            </a:prstGeom>
            <a:noFill/>
            <a:ln w="19050">
              <a:solidFill>
                <a:srgbClr val="FF00FF"/>
              </a:solidFill>
              <a:round/>
              <a:tailEnd type="triangle" w="sm" len="lg"/>
            </a:ln>
          </p:spPr>
          <p:txBody>
            <a:bodyPr wrap="none" anchor="ctr"/>
            <a:lstStyle/>
            <a:p>
              <a:endParaRPr lang="zh-CN" altLang="en-US"/>
            </a:p>
          </p:txBody>
        </p:sp>
        <p:sp>
          <p:nvSpPr>
            <p:cNvPr id="183345" name="Oval 9"/>
            <p:cNvSpPr>
              <a:spLocks noChangeArrowheads="1"/>
            </p:cNvSpPr>
            <p:nvPr/>
          </p:nvSpPr>
          <p:spPr bwMode="auto">
            <a:xfrm>
              <a:off x="1488" y="1824"/>
              <a:ext cx="144" cy="144"/>
            </a:xfrm>
            <a:prstGeom prst="ellipse">
              <a:avLst/>
            </a:prstGeom>
            <a:noFill/>
            <a:ln w="9525">
              <a:solidFill>
                <a:schemeClr val="tx1"/>
              </a:solidFill>
              <a:round/>
            </a:ln>
          </p:spPr>
          <p:txBody>
            <a:bodyPr wrap="none" anchor="ctr"/>
            <a:lstStyle/>
            <a:p>
              <a:endParaRPr lang="zh-CN" altLang="en-US">
                <a:ea typeface="黑体" pitchFamily="2" charset="-122"/>
              </a:endParaRPr>
            </a:p>
          </p:txBody>
        </p:sp>
        <p:graphicFrame>
          <p:nvGraphicFramePr>
            <p:cNvPr id="183324" name="Object 28"/>
            <p:cNvGraphicFramePr>
              <a:graphicFrameLocks noChangeAspect="1"/>
            </p:cNvGraphicFramePr>
            <p:nvPr/>
          </p:nvGraphicFramePr>
          <p:xfrm>
            <a:off x="1488" y="1812"/>
            <a:ext cx="147" cy="171"/>
          </p:xfrm>
          <a:graphic>
            <a:graphicData uri="http://schemas.openxmlformats.org/presentationml/2006/ole">
              <mc:AlternateContent xmlns:mc="http://schemas.openxmlformats.org/markup-compatibility/2006">
                <mc:Choice xmlns:v="urn:schemas-microsoft-com:vml" Requires="v">
                  <p:oleObj spid="_x0000_s17409" name="公式" r:id="rId1" imgW="1828800" imgH="2133600" progId="Equation.3">
                    <p:embed/>
                  </p:oleObj>
                </mc:Choice>
                <mc:Fallback>
                  <p:oleObj name="公式" r:id="rId1" imgW="1828800" imgH="2133600" progId="Equation.3">
                    <p:embed/>
                    <p:pic>
                      <p:nvPicPr>
                        <p:cNvPr id="0" name="图片 17408"/>
                        <p:cNvPicPr>
                          <a:picLocks noChangeAspect="1"/>
                        </p:cNvPicPr>
                        <p:nvPr/>
                      </p:nvPicPr>
                      <p:blipFill>
                        <a:blip r:embed="rId2"/>
                        <a:stretch>
                          <a:fillRect/>
                        </a:stretch>
                      </p:blipFill>
                      <p:spPr>
                        <a:xfrm>
                          <a:off x="1488" y="1812"/>
                          <a:ext cx="147" cy="171"/>
                        </a:xfrm>
                        <a:prstGeom prst="rect">
                          <a:avLst/>
                        </a:prstGeom>
                        <a:noFill/>
                        <a:ln w="9525">
                          <a:noFill/>
                        </a:ln>
                      </p:spPr>
                    </p:pic>
                  </p:oleObj>
                </mc:Fallback>
              </mc:AlternateContent>
            </a:graphicData>
          </a:graphic>
        </p:graphicFrame>
        <p:sp>
          <p:nvSpPr>
            <p:cNvPr id="183346" name="Line 11"/>
            <p:cNvSpPr>
              <a:spLocks noChangeShapeType="1"/>
            </p:cNvSpPr>
            <p:nvPr/>
          </p:nvSpPr>
          <p:spPr bwMode="auto">
            <a:xfrm flipH="1">
              <a:off x="1638" y="1902"/>
              <a:ext cx="624" cy="0"/>
            </a:xfrm>
            <a:prstGeom prst="line">
              <a:avLst/>
            </a:prstGeom>
            <a:noFill/>
            <a:ln w="28575">
              <a:solidFill>
                <a:schemeClr val="tx1"/>
              </a:solidFill>
              <a:prstDash val="sysDot"/>
              <a:round/>
              <a:tailEnd type="triangle" w="sm" len="lg"/>
            </a:ln>
          </p:spPr>
          <p:txBody>
            <a:bodyPr wrap="none" anchor="ctr"/>
            <a:lstStyle/>
            <a:p>
              <a:endParaRPr lang="zh-CN" altLang="en-US"/>
            </a:p>
          </p:txBody>
        </p:sp>
        <p:sp>
          <p:nvSpPr>
            <p:cNvPr id="183347" name="Oval 12"/>
            <p:cNvSpPr>
              <a:spLocks noChangeArrowheads="1"/>
            </p:cNvSpPr>
            <p:nvPr/>
          </p:nvSpPr>
          <p:spPr bwMode="auto">
            <a:xfrm>
              <a:off x="2970" y="1332"/>
              <a:ext cx="144" cy="144"/>
            </a:xfrm>
            <a:prstGeom prst="ellipse">
              <a:avLst/>
            </a:prstGeom>
            <a:noFill/>
            <a:ln w="9525">
              <a:solidFill>
                <a:schemeClr val="tx1"/>
              </a:solidFill>
              <a:round/>
            </a:ln>
          </p:spPr>
          <p:txBody>
            <a:bodyPr wrap="none" anchor="ctr"/>
            <a:lstStyle/>
            <a:p>
              <a:endParaRPr lang="zh-CN" altLang="en-US">
                <a:ea typeface="黑体" pitchFamily="2" charset="-122"/>
              </a:endParaRPr>
            </a:p>
          </p:txBody>
        </p:sp>
        <p:graphicFrame>
          <p:nvGraphicFramePr>
            <p:cNvPr id="183325" name="Object 29"/>
            <p:cNvGraphicFramePr>
              <a:graphicFrameLocks noChangeAspect="1"/>
            </p:cNvGraphicFramePr>
            <p:nvPr/>
          </p:nvGraphicFramePr>
          <p:xfrm>
            <a:off x="2999" y="1350"/>
            <a:ext cx="106" cy="114"/>
          </p:xfrm>
          <a:graphic>
            <a:graphicData uri="http://schemas.openxmlformats.org/presentationml/2006/ole">
              <mc:AlternateContent xmlns:mc="http://schemas.openxmlformats.org/markup-compatibility/2006">
                <mc:Choice xmlns:v="urn:schemas-microsoft-com:vml" Requires="v">
                  <p:oleObj spid="_x0000_s17410" name="公式" r:id="rId3" imgW="3657600" imgH="3962400" progId="Equation.3">
                    <p:embed/>
                  </p:oleObj>
                </mc:Choice>
                <mc:Fallback>
                  <p:oleObj name="公式" r:id="rId3" imgW="3657600" imgH="3962400" progId="Equation.3">
                    <p:embed/>
                    <p:pic>
                      <p:nvPicPr>
                        <p:cNvPr id="0" name="图片 17409"/>
                        <p:cNvPicPr>
                          <a:picLocks noChangeAspect="1"/>
                        </p:cNvPicPr>
                        <p:nvPr/>
                      </p:nvPicPr>
                      <p:blipFill>
                        <a:blip r:embed="rId4"/>
                        <a:stretch>
                          <a:fillRect/>
                        </a:stretch>
                      </p:blipFill>
                      <p:spPr>
                        <a:xfrm>
                          <a:off x="2999" y="1350"/>
                          <a:ext cx="106" cy="114"/>
                        </a:xfrm>
                        <a:prstGeom prst="rect">
                          <a:avLst/>
                        </a:prstGeom>
                        <a:noFill/>
                        <a:ln w="9525">
                          <a:noFill/>
                        </a:ln>
                      </p:spPr>
                    </p:pic>
                  </p:oleObj>
                </mc:Fallback>
              </mc:AlternateContent>
            </a:graphicData>
          </a:graphic>
        </p:graphicFrame>
        <p:sp>
          <p:nvSpPr>
            <p:cNvPr id="183348" name="Line 14"/>
            <p:cNvSpPr>
              <a:spLocks noChangeShapeType="1"/>
            </p:cNvSpPr>
            <p:nvPr/>
          </p:nvSpPr>
          <p:spPr bwMode="auto">
            <a:xfrm flipV="1">
              <a:off x="2268" y="1416"/>
              <a:ext cx="720" cy="480"/>
            </a:xfrm>
            <a:prstGeom prst="line">
              <a:avLst/>
            </a:prstGeom>
            <a:noFill/>
            <a:ln w="28575">
              <a:solidFill>
                <a:schemeClr val="tx1"/>
              </a:solidFill>
              <a:prstDash val="sysDot"/>
              <a:round/>
              <a:tailEnd type="triangle" w="sm" len="lg"/>
            </a:ln>
          </p:spPr>
          <p:txBody>
            <a:bodyPr wrap="none" anchor="ctr"/>
            <a:lstStyle/>
            <a:p>
              <a:endParaRPr lang="zh-CN" altLang="en-US"/>
            </a:p>
          </p:txBody>
        </p:sp>
        <p:graphicFrame>
          <p:nvGraphicFramePr>
            <p:cNvPr id="183326" name="Object 30"/>
            <p:cNvGraphicFramePr>
              <a:graphicFrameLocks noChangeAspect="1"/>
            </p:cNvGraphicFramePr>
            <p:nvPr/>
          </p:nvGraphicFramePr>
          <p:xfrm>
            <a:off x="3145" y="1292"/>
            <a:ext cx="263" cy="220"/>
          </p:xfrm>
          <a:graphic>
            <a:graphicData uri="http://schemas.openxmlformats.org/presentationml/2006/ole">
              <mc:AlternateContent xmlns:mc="http://schemas.openxmlformats.org/markup-compatibility/2006">
                <mc:Choice xmlns:v="urn:schemas-microsoft-com:vml" Requires="v">
                  <p:oleObj spid="_x0000_s17411" name="公式" r:id="rId5" imgW="10058400" imgH="8534400" progId="Equation.3">
                    <p:embed/>
                  </p:oleObj>
                </mc:Choice>
                <mc:Fallback>
                  <p:oleObj name="公式" r:id="rId5" imgW="10058400" imgH="8534400" progId="Equation.3">
                    <p:embed/>
                    <p:pic>
                      <p:nvPicPr>
                        <p:cNvPr id="0" name="图片 17410"/>
                        <p:cNvPicPr>
                          <a:picLocks noChangeAspect="1"/>
                        </p:cNvPicPr>
                        <p:nvPr/>
                      </p:nvPicPr>
                      <p:blipFill>
                        <a:blip r:embed="rId6"/>
                        <a:stretch>
                          <a:fillRect/>
                        </a:stretch>
                      </p:blipFill>
                      <p:spPr>
                        <a:xfrm>
                          <a:off x="3145" y="1292"/>
                          <a:ext cx="263" cy="220"/>
                        </a:xfrm>
                        <a:prstGeom prst="rect">
                          <a:avLst/>
                        </a:prstGeom>
                        <a:noFill/>
                        <a:ln w="9525">
                          <a:noFill/>
                        </a:ln>
                      </p:spPr>
                    </p:pic>
                  </p:oleObj>
                </mc:Fallback>
              </mc:AlternateContent>
            </a:graphicData>
          </a:graphic>
        </p:graphicFrame>
        <p:graphicFrame>
          <p:nvGraphicFramePr>
            <p:cNvPr id="183327" name="Object 31"/>
            <p:cNvGraphicFramePr>
              <a:graphicFrameLocks noChangeAspect="1"/>
            </p:cNvGraphicFramePr>
            <p:nvPr/>
          </p:nvGraphicFramePr>
          <p:xfrm>
            <a:off x="1216" y="1771"/>
            <a:ext cx="272" cy="228"/>
          </p:xfrm>
          <a:graphic>
            <a:graphicData uri="http://schemas.openxmlformats.org/presentationml/2006/ole">
              <mc:AlternateContent xmlns:mc="http://schemas.openxmlformats.org/markup-compatibility/2006">
                <mc:Choice xmlns:v="urn:schemas-microsoft-com:vml" Requires="v">
                  <p:oleObj spid="_x0000_s17412" name="公式" r:id="rId7" imgW="10058400" imgH="8534400" progId="Equation.3">
                    <p:embed/>
                  </p:oleObj>
                </mc:Choice>
                <mc:Fallback>
                  <p:oleObj name="公式" r:id="rId7" imgW="10058400" imgH="8534400" progId="Equation.3">
                    <p:embed/>
                    <p:pic>
                      <p:nvPicPr>
                        <p:cNvPr id="0" name="图片 17411"/>
                        <p:cNvPicPr>
                          <a:picLocks noChangeAspect="1"/>
                        </p:cNvPicPr>
                        <p:nvPr/>
                      </p:nvPicPr>
                      <p:blipFill>
                        <a:blip r:embed="rId6"/>
                        <a:stretch>
                          <a:fillRect/>
                        </a:stretch>
                      </p:blipFill>
                      <p:spPr>
                        <a:xfrm>
                          <a:off x="1216" y="1771"/>
                          <a:ext cx="272" cy="228"/>
                        </a:xfrm>
                        <a:prstGeom prst="rect">
                          <a:avLst/>
                        </a:prstGeom>
                        <a:noFill/>
                        <a:ln w="9525">
                          <a:noFill/>
                        </a:ln>
                      </p:spPr>
                    </p:pic>
                  </p:oleObj>
                </mc:Fallback>
              </mc:AlternateContent>
            </a:graphicData>
          </a:graphic>
        </p:graphicFrame>
        <p:graphicFrame>
          <p:nvGraphicFramePr>
            <p:cNvPr id="183328" name="Object 32"/>
            <p:cNvGraphicFramePr>
              <a:graphicFrameLocks noChangeAspect="1"/>
            </p:cNvGraphicFramePr>
            <p:nvPr/>
          </p:nvGraphicFramePr>
          <p:xfrm>
            <a:off x="1805" y="1680"/>
            <a:ext cx="152" cy="198"/>
          </p:xfrm>
          <a:graphic>
            <a:graphicData uri="http://schemas.openxmlformats.org/presentationml/2006/ole">
              <mc:AlternateContent xmlns:mc="http://schemas.openxmlformats.org/markup-compatibility/2006">
                <mc:Choice xmlns:v="urn:schemas-microsoft-com:vml" Requires="v">
                  <p:oleObj spid="_x0000_s17413" name="公式" r:id="rId8" imgW="3962400" imgH="5181600" progId="Equation.3">
                    <p:embed/>
                  </p:oleObj>
                </mc:Choice>
                <mc:Fallback>
                  <p:oleObj name="公式" r:id="rId8" imgW="3962400" imgH="5181600" progId="Equation.3">
                    <p:embed/>
                    <p:pic>
                      <p:nvPicPr>
                        <p:cNvPr id="0" name="图片 17412"/>
                        <p:cNvPicPr>
                          <a:picLocks noChangeAspect="1"/>
                        </p:cNvPicPr>
                        <p:nvPr/>
                      </p:nvPicPr>
                      <p:blipFill>
                        <a:blip r:embed="rId9"/>
                        <a:stretch>
                          <a:fillRect/>
                        </a:stretch>
                      </p:blipFill>
                      <p:spPr>
                        <a:xfrm>
                          <a:off x="1805" y="1680"/>
                          <a:ext cx="152" cy="198"/>
                        </a:xfrm>
                        <a:prstGeom prst="rect">
                          <a:avLst/>
                        </a:prstGeom>
                        <a:noFill/>
                        <a:ln w="9525">
                          <a:noFill/>
                        </a:ln>
                      </p:spPr>
                    </p:pic>
                  </p:oleObj>
                </mc:Fallback>
              </mc:AlternateContent>
            </a:graphicData>
          </a:graphic>
        </p:graphicFrame>
        <p:graphicFrame>
          <p:nvGraphicFramePr>
            <p:cNvPr id="183329" name="Object 33"/>
            <p:cNvGraphicFramePr>
              <a:graphicFrameLocks noChangeAspect="1"/>
            </p:cNvGraphicFramePr>
            <p:nvPr/>
          </p:nvGraphicFramePr>
          <p:xfrm>
            <a:off x="2640" y="1392"/>
            <a:ext cx="152" cy="198"/>
          </p:xfrm>
          <a:graphic>
            <a:graphicData uri="http://schemas.openxmlformats.org/presentationml/2006/ole">
              <mc:AlternateContent xmlns:mc="http://schemas.openxmlformats.org/markup-compatibility/2006">
                <mc:Choice xmlns:v="urn:schemas-microsoft-com:vml" Requires="v">
                  <p:oleObj spid="_x0000_s17414" name="公式" r:id="rId10" imgW="3962400" imgH="5181600" progId="Equation.3">
                    <p:embed/>
                  </p:oleObj>
                </mc:Choice>
                <mc:Fallback>
                  <p:oleObj name="公式" r:id="rId10" imgW="3962400" imgH="5181600" progId="Equation.3">
                    <p:embed/>
                    <p:pic>
                      <p:nvPicPr>
                        <p:cNvPr id="0" name="图片 17413"/>
                        <p:cNvPicPr>
                          <a:picLocks noChangeAspect="1"/>
                        </p:cNvPicPr>
                        <p:nvPr/>
                      </p:nvPicPr>
                      <p:blipFill>
                        <a:blip r:embed="rId9"/>
                        <a:stretch>
                          <a:fillRect/>
                        </a:stretch>
                      </p:blipFill>
                      <p:spPr>
                        <a:xfrm>
                          <a:off x="2640" y="1392"/>
                          <a:ext cx="152" cy="198"/>
                        </a:xfrm>
                        <a:prstGeom prst="rect">
                          <a:avLst/>
                        </a:prstGeom>
                        <a:noFill/>
                        <a:ln w="9525">
                          <a:noFill/>
                        </a:ln>
                      </p:spPr>
                    </p:pic>
                  </p:oleObj>
                </mc:Fallback>
              </mc:AlternateContent>
            </a:graphicData>
          </a:graphic>
        </p:graphicFrame>
        <p:graphicFrame>
          <p:nvGraphicFramePr>
            <p:cNvPr id="183330" name="Object 34"/>
            <p:cNvGraphicFramePr>
              <a:graphicFrameLocks noChangeAspect="1"/>
            </p:cNvGraphicFramePr>
            <p:nvPr/>
          </p:nvGraphicFramePr>
          <p:xfrm>
            <a:off x="2151" y="1513"/>
            <a:ext cx="249" cy="196"/>
          </p:xfrm>
          <a:graphic>
            <a:graphicData uri="http://schemas.openxmlformats.org/presentationml/2006/ole">
              <mc:AlternateContent xmlns:mc="http://schemas.openxmlformats.org/markup-compatibility/2006">
                <mc:Choice xmlns:v="urn:schemas-microsoft-com:vml" Requires="v">
                  <p:oleObj spid="_x0000_s17415" name="公式" r:id="rId11" imgW="8534400" imgH="6705600" progId="Equation.3">
                    <p:embed/>
                  </p:oleObj>
                </mc:Choice>
                <mc:Fallback>
                  <p:oleObj name="公式" r:id="rId11" imgW="8534400" imgH="6705600" progId="Equation.3">
                    <p:embed/>
                    <p:pic>
                      <p:nvPicPr>
                        <p:cNvPr id="0" name="图片 17414"/>
                        <p:cNvPicPr>
                          <a:picLocks noChangeAspect="1"/>
                        </p:cNvPicPr>
                        <p:nvPr/>
                      </p:nvPicPr>
                      <p:blipFill>
                        <a:blip r:embed="rId12"/>
                        <a:stretch>
                          <a:fillRect/>
                        </a:stretch>
                      </p:blipFill>
                      <p:spPr>
                        <a:xfrm>
                          <a:off x="2151" y="1513"/>
                          <a:ext cx="249" cy="196"/>
                        </a:xfrm>
                        <a:prstGeom prst="rect">
                          <a:avLst/>
                        </a:prstGeom>
                        <a:noFill/>
                        <a:ln w="9525">
                          <a:noFill/>
                        </a:ln>
                      </p:spPr>
                    </p:pic>
                  </p:oleObj>
                </mc:Fallback>
              </mc:AlternateContent>
            </a:graphicData>
          </a:graphic>
        </p:graphicFrame>
        <p:graphicFrame>
          <p:nvGraphicFramePr>
            <p:cNvPr id="183331" name="Object 35"/>
            <p:cNvGraphicFramePr>
              <a:graphicFrameLocks noChangeAspect="1"/>
            </p:cNvGraphicFramePr>
            <p:nvPr/>
          </p:nvGraphicFramePr>
          <p:xfrm>
            <a:off x="2932" y="1536"/>
            <a:ext cx="284" cy="156"/>
          </p:xfrm>
          <a:graphic>
            <a:graphicData uri="http://schemas.openxmlformats.org/presentationml/2006/ole">
              <mc:AlternateContent xmlns:mc="http://schemas.openxmlformats.org/markup-compatibility/2006">
                <mc:Choice xmlns:v="urn:schemas-microsoft-com:vml" Requires="v">
                  <p:oleObj spid="_x0000_s17416" name="公式" r:id="rId13" imgW="11582400" imgH="6400800" progId="Equation.3">
                    <p:embed/>
                  </p:oleObj>
                </mc:Choice>
                <mc:Fallback>
                  <p:oleObj name="公式" r:id="rId13" imgW="11582400" imgH="6400800" progId="Equation.3">
                    <p:embed/>
                    <p:pic>
                      <p:nvPicPr>
                        <p:cNvPr id="0" name="图片 17415"/>
                        <p:cNvPicPr>
                          <a:picLocks noChangeAspect="1"/>
                        </p:cNvPicPr>
                        <p:nvPr/>
                      </p:nvPicPr>
                      <p:blipFill>
                        <a:blip r:embed="rId14"/>
                        <a:stretch>
                          <a:fillRect/>
                        </a:stretch>
                      </p:blipFill>
                      <p:spPr>
                        <a:xfrm>
                          <a:off x="2932" y="1536"/>
                          <a:ext cx="284" cy="156"/>
                        </a:xfrm>
                        <a:prstGeom prst="rect">
                          <a:avLst/>
                        </a:prstGeom>
                        <a:noFill/>
                        <a:ln w="9525">
                          <a:noFill/>
                        </a:ln>
                      </p:spPr>
                    </p:pic>
                  </p:oleObj>
                </mc:Fallback>
              </mc:AlternateContent>
            </a:graphicData>
          </a:graphic>
        </p:graphicFrame>
        <p:graphicFrame>
          <p:nvGraphicFramePr>
            <p:cNvPr id="183332" name="Object 36"/>
            <p:cNvGraphicFramePr>
              <a:graphicFrameLocks noChangeAspect="1"/>
            </p:cNvGraphicFramePr>
            <p:nvPr/>
          </p:nvGraphicFramePr>
          <p:xfrm>
            <a:off x="1440" y="2004"/>
            <a:ext cx="284" cy="156"/>
          </p:xfrm>
          <a:graphic>
            <a:graphicData uri="http://schemas.openxmlformats.org/presentationml/2006/ole">
              <mc:AlternateContent xmlns:mc="http://schemas.openxmlformats.org/markup-compatibility/2006">
                <mc:Choice xmlns:v="urn:schemas-microsoft-com:vml" Requires="v">
                  <p:oleObj spid="_x0000_s17417" name="公式" r:id="rId15" imgW="11582400" imgH="6400800" progId="Equation.3">
                    <p:embed/>
                  </p:oleObj>
                </mc:Choice>
                <mc:Fallback>
                  <p:oleObj name="公式" r:id="rId15" imgW="11582400" imgH="6400800" progId="Equation.3">
                    <p:embed/>
                    <p:pic>
                      <p:nvPicPr>
                        <p:cNvPr id="0" name="图片 17416"/>
                        <p:cNvPicPr>
                          <a:picLocks noChangeAspect="1"/>
                        </p:cNvPicPr>
                        <p:nvPr/>
                      </p:nvPicPr>
                      <p:blipFill>
                        <a:blip r:embed="rId14"/>
                        <a:stretch>
                          <a:fillRect/>
                        </a:stretch>
                      </p:blipFill>
                      <p:spPr>
                        <a:xfrm>
                          <a:off x="1440" y="2004"/>
                          <a:ext cx="284" cy="156"/>
                        </a:xfrm>
                        <a:prstGeom prst="rect">
                          <a:avLst/>
                        </a:prstGeom>
                        <a:noFill/>
                        <a:ln w="9525">
                          <a:noFill/>
                        </a:ln>
                      </p:spPr>
                    </p:pic>
                  </p:oleObj>
                </mc:Fallback>
              </mc:AlternateContent>
            </a:graphicData>
          </a:graphic>
        </p:graphicFrame>
        <p:graphicFrame>
          <p:nvGraphicFramePr>
            <p:cNvPr id="183333" name="Object 37"/>
            <p:cNvGraphicFramePr>
              <a:graphicFrameLocks noChangeAspect="1"/>
            </p:cNvGraphicFramePr>
            <p:nvPr/>
          </p:nvGraphicFramePr>
          <p:xfrm>
            <a:off x="2157" y="1920"/>
            <a:ext cx="291" cy="156"/>
          </p:xfrm>
          <a:graphic>
            <a:graphicData uri="http://schemas.openxmlformats.org/presentationml/2006/ole">
              <mc:AlternateContent xmlns:mc="http://schemas.openxmlformats.org/markup-compatibility/2006">
                <mc:Choice xmlns:v="urn:schemas-microsoft-com:vml" Requires="v">
                  <p:oleObj spid="_x0000_s17418" name="公式" r:id="rId16" imgW="11887200" imgH="6400800" progId="Equation.3">
                    <p:embed/>
                  </p:oleObj>
                </mc:Choice>
                <mc:Fallback>
                  <p:oleObj name="公式" r:id="rId16" imgW="11887200" imgH="6400800" progId="Equation.3">
                    <p:embed/>
                    <p:pic>
                      <p:nvPicPr>
                        <p:cNvPr id="0" name="图片 17417"/>
                        <p:cNvPicPr>
                          <a:picLocks noChangeAspect="1"/>
                        </p:cNvPicPr>
                        <p:nvPr/>
                      </p:nvPicPr>
                      <p:blipFill>
                        <a:blip r:embed="rId17"/>
                        <a:stretch>
                          <a:fillRect/>
                        </a:stretch>
                      </p:blipFill>
                      <p:spPr>
                        <a:xfrm>
                          <a:off x="2157" y="1920"/>
                          <a:ext cx="291" cy="156"/>
                        </a:xfrm>
                        <a:prstGeom prst="rect">
                          <a:avLst/>
                        </a:prstGeom>
                        <a:noFill/>
                        <a:ln w="9525">
                          <a:noFill/>
                        </a:ln>
                      </p:spPr>
                    </p:pic>
                  </p:oleObj>
                </mc:Fallback>
              </mc:AlternateContent>
            </a:graphicData>
          </a:graphic>
        </p:graphicFrame>
      </p:grpSp>
      <p:graphicFrame>
        <p:nvGraphicFramePr>
          <p:cNvPr id="7191" name="Object 38"/>
          <p:cNvGraphicFramePr>
            <a:graphicFrameLocks noChangeAspect="1"/>
          </p:cNvGraphicFramePr>
          <p:nvPr/>
        </p:nvGraphicFramePr>
        <p:xfrm>
          <a:off x="533400" y="3581400"/>
          <a:ext cx="7696200" cy="655638"/>
        </p:xfrm>
        <a:graphic>
          <a:graphicData uri="http://schemas.openxmlformats.org/presentationml/2006/ole">
            <mc:AlternateContent xmlns:mc="http://schemas.openxmlformats.org/markup-compatibility/2006">
              <mc:Choice xmlns:v="urn:schemas-microsoft-com:vml" Requires="v">
                <p:oleObj spid="_x0000_s17419" name="Equation" r:id="rId18" imgW="63703200" imgH="5486400" progId="Equation.3">
                  <p:embed/>
                </p:oleObj>
              </mc:Choice>
              <mc:Fallback>
                <p:oleObj name="Equation" r:id="rId18" imgW="63703200" imgH="5486400" progId="Equation.3">
                  <p:embed/>
                  <p:pic>
                    <p:nvPicPr>
                      <p:cNvPr id="0" name="图片 17418"/>
                      <p:cNvPicPr>
                        <a:picLocks noChangeAspect="1"/>
                      </p:cNvPicPr>
                      <p:nvPr/>
                    </p:nvPicPr>
                    <p:blipFill>
                      <a:blip r:embed="rId19"/>
                      <a:stretch>
                        <a:fillRect/>
                      </a:stretch>
                    </p:blipFill>
                    <p:spPr>
                      <a:xfrm>
                        <a:off x="533400" y="3581400"/>
                        <a:ext cx="7696200" cy="655638"/>
                      </a:xfrm>
                      <a:prstGeom prst="rect">
                        <a:avLst/>
                      </a:prstGeom>
                      <a:noFill/>
                      <a:ln w="9525">
                        <a:noFill/>
                      </a:ln>
                    </p:spPr>
                  </p:pic>
                </p:oleObj>
              </mc:Fallback>
            </mc:AlternateContent>
          </a:graphicData>
        </a:graphic>
      </p:graphicFrame>
      <p:grpSp>
        <p:nvGrpSpPr>
          <p:cNvPr id="7202" name="Group 34"/>
          <p:cNvGrpSpPr/>
          <p:nvPr/>
        </p:nvGrpSpPr>
        <p:grpSpPr bwMode="auto">
          <a:xfrm>
            <a:off x="1143000" y="4495800"/>
            <a:ext cx="7239000" cy="1439863"/>
            <a:chOff x="1604" y="3407"/>
            <a:chExt cx="3628" cy="640"/>
          </a:xfrm>
        </p:grpSpPr>
        <p:graphicFrame>
          <p:nvGraphicFramePr>
            <p:cNvPr id="183335" name="Object 39" descr="栎木"/>
            <p:cNvGraphicFramePr>
              <a:graphicFrameLocks noChangeAspect="1"/>
            </p:cNvGraphicFramePr>
            <p:nvPr/>
          </p:nvGraphicFramePr>
          <p:xfrm>
            <a:off x="4145" y="3785"/>
            <a:ext cx="1087" cy="262"/>
          </p:xfrm>
          <a:graphic>
            <a:graphicData uri="http://schemas.openxmlformats.org/presentationml/2006/ole">
              <mc:AlternateContent xmlns:mc="http://schemas.openxmlformats.org/markup-compatibility/2006">
                <mc:Choice xmlns:v="urn:schemas-microsoft-com:vml" Requires="v">
                  <p:oleObj spid="_x0000_s17420" name="公式" r:id="rId20" imgW="34137600" imgH="8229600" progId="Equation.3">
                    <p:embed/>
                  </p:oleObj>
                </mc:Choice>
                <mc:Fallback>
                  <p:oleObj name="公式" r:id="rId20" imgW="34137600" imgH="8229600" progId="Equation.3">
                    <p:embed/>
                    <p:pic>
                      <p:nvPicPr>
                        <p:cNvPr id="0" name="图片 17419" descr="栎木"/>
                        <p:cNvPicPr>
                          <a:picLocks noChangeAspect="1"/>
                        </p:cNvPicPr>
                        <p:nvPr/>
                      </p:nvPicPr>
                      <p:blipFill>
                        <a:blip r:embed="rId21"/>
                        <a:stretch>
                          <a:fillRect/>
                        </a:stretch>
                      </p:blipFill>
                      <p:spPr>
                        <a:xfrm>
                          <a:off x="4145" y="3785"/>
                          <a:ext cx="1087" cy="262"/>
                        </a:xfrm>
                        <a:prstGeom prst="rect">
                          <a:avLst/>
                        </a:prstGeom>
                        <a:noFill/>
                        <a:ln w="9525" cap="flat" cmpd="sng">
                          <a:solidFill>
                            <a:srgbClr val="3333CC"/>
                          </a:solidFill>
                          <a:prstDash val="solid"/>
                          <a:miter/>
                          <a:headEnd type="none" w="med" len="med"/>
                          <a:tailEnd type="none" w="med" len="med"/>
                        </a:ln>
                      </p:spPr>
                    </p:pic>
                  </p:oleObj>
                </mc:Fallback>
              </mc:AlternateContent>
            </a:graphicData>
          </a:graphic>
        </p:graphicFrame>
        <p:graphicFrame>
          <p:nvGraphicFramePr>
            <p:cNvPr id="183336" name="Object 40" descr="蓝色砂纸"/>
            <p:cNvGraphicFramePr>
              <a:graphicFrameLocks noChangeAspect="1"/>
            </p:cNvGraphicFramePr>
            <p:nvPr/>
          </p:nvGraphicFramePr>
          <p:xfrm>
            <a:off x="1604" y="3407"/>
            <a:ext cx="1734" cy="501"/>
          </p:xfrm>
          <a:graphic>
            <a:graphicData uri="http://schemas.openxmlformats.org/presentationml/2006/ole">
              <mc:AlternateContent xmlns:mc="http://schemas.openxmlformats.org/markup-compatibility/2006">
                <mc:Choice xmlns:v="urn:schemas-microsoft-com:vml" Requires="v">
                  <p:oleObj spid="_x0000_s17421" name="Equation" r:id="rId22" imgW="35661600" imgH="10363200" progId="Equation.3">
                    <p:embed/>
                  </p:oleObj>
                </mc:Choice>
                <mc:Fallback>
                  <p:oleObj name="Equation" r:id="rId22" imgW="35661600" imgH="10363200" progId="Equation.3">
                    <p:embed/>
                    <p:pic>
                      <p:nvPicPr>
                        <p:cNvPr id="0" name="图片 17420"/>
                        <p:cNvPicPr>
                          <a:picLocks noChangeAspect="1"/>
                        </p:cNvPicPr>
                        <p:nvPr/>
                      </p:nvPicPr>
                      <p:blipFill>
                        <a:blip r:embed="rId23"/>
                        <a:stretch>
                          <a:fillRect/>
                        </a:stretch>
                      </p:blipFill>
                      <p:spPr>
                        <a:xfrm>
                          <a:off x="1604" y="3407"/>
                          <a:ext cx="1734" cy="501"/>
                        </a:xfrm>
                        <a:prstGeom prst="rect">
                          <a:avLst/>
                        </a:prstGeom>
                        <a:blipFill rotWithShape="0">
                          <a:blip r:embed="rId24"/>
                        </a:blipFill>
                        <a:ln w="38100">
                          <a:noFill/>
                        </a:ln>
                        <a:effectLst>
                          <a:outerShdw dist="200805" dir="19518290" algn="ctr" rotWithShape="0">
                            <a:srgbClr val="CCCCFF"/>
                          </a:outerShdw>
                        </a:effectLst>
                      </p:spPr>
                    </p:pic>
                  </p:oleObj>
                </mc:Fallback>
              </mc:AlternateContent>
            </a:graphicData>
          </a:graphic>
        </p:graphicFrame>
      </p:grpSp>
      <p:graphicFrame>
        <p:nvGraphicFramePr>
          <p:cNvPr id="7197" name="Object 41"/>
          <p:cNvGraphicFramePr>
            <a:graphicFrameLocks noChangeAspect="1"/>
          </p:cNvGraphicFramePr>
          <p:nvPr/>
        </p:nvGraphicFramePr>
        <p:xfrm>
          <a:off x="6386513" y="1524000"/>
          <a:ext cx="2430462" cy="971550"/>
        </p:xfrm>
        <a:graphic>
          <a:graphicData uri="http://schemas.openxmlformats.org/presentationml/2006/ole">
            <mc:AlternateContent xmlns:mc="http://schemas.openxmlformats.org/markup-compatibility/2006">
              <mc:Choice xmlns:v="urn:schemas-microsoft-com:vml" Requires="v">
                <p:oleObj spid="_x0000_s17422" name="公式" r:id="rId25" imgW="35966400" imgH="14325600" progId="Equation.3">
                  <p:embed/>
                </p:oleObj>
              </mc:Choice>
              <mc:Fallback>
                <p:oleObj name="公式" r:id="rId25" imgW="35966400" imgH="14325600" progId="Equation.3">
                  <p:embed/>
                  <p:pic>
                    <p:nvPicPr>
                      <p:cNvPr id="0" name="图片 17421"/>
                      <p:cNvPicPr>
                        <a:picLocks noChangeAspect="1"/>
                      </p:cNvPicPr>
                      <p:nvPr/>
                    </p:nvPicPr>
                    <p:blipFill>
                      <a:blip r:embed="rId26"/>
                      <a:stretch>
                        <a:fillRect/>
                      </a:stretch>
                    </p:blipFill>
                    <p:spPr>
                      <a:xfrm>
                        <a:off x="6386513" y="1524000"/>
                        <a:ext cx="2430462" cy="971550"/>
                      </a:xfrm>
                      <a:prstGeom prst="rect">
                        <a:avLst/>
                      </a:prstGeom>
                      <a:noFill/>
                      <a:ln w="38100" cap="flat" cmpd="sng">
                        <a:solidFill>
                          <a:srgbClr val="FF66CC"/>
                        </a:solidFill>
                        <a:prstDash val="solid"/>
                        <a:miter/>
                        <a:headEnd type="none" w="med" len="med"/>
                        <a:tailEnd type="none" w="med" len="med"/>
                      </a:ln>
                    </p:spPr>
                  </p:pic>
                </p:oleObj>
              </mc:Fallback>
            </mc:AlternateContent>
          </a:graphicData>
        </a:graphic>
      </p:graphicFrame>
      <p:sp>
        <p:nvSpPr>
          <p:cNvPr id="183340" name="WordArt 35">
            <a:hlinkClick r:id="rId27" action="ppaction://hlinksldjump"/>
          </p:cNvPr>
          <p:cNvSpPr>
            <a:spLocks noChangeArrowheads="1" noChangeShapeType="1"/>
          </p:cNvSpPr>
          <p:nvPr/>
        </p:nvSpPr>
        <p:spPr bwMode="auto">
          <a:xfrm>
            <a:off x="7315200" y="6553200"/>
            <a:ext cx="1524000" cy="304800"/>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rPr>
              <a:t>返回本章目录</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endParaRPr>
          </a:p>
        </p:txBody>
      </p:sp>
      <p:sp>
        <p:nvSpPr>
          <p:cNvPr id="183341" name="WordArt 36">
            <a:hlinkClick r:id="" action="ppaction://hlinkshowjump?jump=nextslide"/>
          </p:cNvPr>
          <p:cNvSpPr>
            <a:spLocks noChangeArrowheads="1" noChangeShapeType="1"/>
          </p:cNvSpPr>
          <p:nvPr/>
        </p:nvSpPr>
        <p:spPr bwMode="auto">
          <a:xfrm>
            <a:off x="63246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下一页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
        <p:nvSpPr>
          <p:cNvPr id="183342" name="WordArt 37">
            <a:hlinkClick r:id="" action="ppaction://hlinkshowjump?jump=previousslide"/>
          </p:cNvPr>
          <p:cNvSpPr>
            <a:spLocks noChangeArrowheads="1" noChangeShapeType="1"/>
          </p:cNvSpPr>
          <p:nvPr/>
        </p:nvSpPr>
        <p:spPr bwMode="auto">
          <a:xfrm>
            <a:off x="53340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上一页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201"/>
                                        </p:tgtEl>
                                        <p:attrNameLst>
                                          <p:attrName>style.visibility</p:attrName>
                                        </p:attrNameLst>
                                      </p:cBhvr>
                                      <p:to>
                                        <p:strVal val="visible"/>
                                      </p:to>
                                    </p:set>
                                    <p:animEffect transition="in" filter="wipe(up)">
                                      <p:cBhvr>
                                        <p:cTn id="7" dur="500"/>
                                        <p:tgtEl>
                                          <p:spTgt spid="720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197"/>
                                        </p:tgtEl>
                                        <p:attrNameLst>
                                          <p:attrName>style.visibility</p:attrName>
                                        </p:attrNameLst>
                                      </p:cBhvr>
                                      <p:to>
                                        <p:strVal val="visible"/>
                                      </p:to>
                                    </p:set>
                                    <p:anim calcmode="lin" valueType="num">
                                      <p:cBhvr additive="base">
                                        <p:cTn id="12" dur="500" fill="hold"/>
                                        <p:tgtEl>
                                          <p:spTgt spid="7197"/>
                                        </p:tgtEl>
                                        <p:attrNameLst>
                                          <p:attrName>ppt_x</p:attrName>
                                        </p:attrNameLst>
                                      </p:cBhvr>
                                      <p:tavLst>
                                        <p:tav tm="0">
                                          <p:val>
                                            <p:strVal val="1+#ppt_w/2"/>
                                          </p:val>
                                        </p:tav>
                                        <p:tav tm="100000">
                                          <p:val>
                                            <p:strVal val="#ppt_x"/>
                                          </p:val>
                                        </p:tav>
                                      </p:tavLst>
                                    </p:anim>
                                    <p:anim calcmode="lin" valueType="num">
                                      <p:cBhvr additive="base">
                                        <p:cTn id="13" dur="500" fill="hold"/>
                                        <p:tgtEl>
                                          <p:spTgt spid="719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191"/>
                                        </p:tgtEl>
                                        <p:attrNameLst>
                                          <p:attrName>style.visibility</p:attrName>
                                        </p:attrNameLst>
                                      </p:cBhvr>
                                      <p:to>
                                        <p:strVal val="visible"/>
                                      </p:to>
                                    </p:set>
                                    <p:animEffect transition="in" filter="blinds(horizontal)">
                                      <p:cBhvr>
                                        <p:cTn id="18" dur="500"/>
                                        <p:tgtEl>
                                          <p:spTgt spid="719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202"/>
                                        </p:tgtEl>
                                        <p:attrNameLst>
                                          <p:attrName>style.visibility</p:attrName>
                                        </p:attrNameLst>
                                      </p:cBhvr>
                                      <p:to>
                                        <p:strVal val="visible"/>
                                      </p:to>
                                    </p:set>
                                    <p:animEffect transition="in" filter="dissolve">
                                      <p:cBhvr>
                                        <p:cTn id="23" dur="500"/>
                                        <p:tgtEl>
                                          <p:spTgt spid="7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WordArt 9"/>
          <p:cNvSpPr>
            <a:spLocks noChangeArrowheads="1" noChangeShapeType="1" noTextEdit="1"/>
          </p:cNvSpPr>
          <p:nvPr/>
        </p:nvSpPr>
        <p:spPr bwMode="auto">
          <a:xfrm>
            <a:off x="381000" y="228600"/>
            <a:ext cx="2590800" cy="428625"/>
          </a:xfrm>
          <a:prstGeom prst="rect">
            <a:avLst/>
          </a:prstGeom>
        </p:spPr>
        <p:txBody>
          <a:bodyPr wrap="none" fromWordArt="1">
            <a:prstTxWarp prst="textPlain">
              <a:avLst>
                <a:gd name="adj" fmla="val 50000"/>
              </a:avLst>
            </a:prstTxWarp>
          </a:bodyPr>
          <a:lstStyle/>
          <a:p>
            <a:pPr algn="ctr">
              <a:defRPr/>
            </a:pPr>
            <a:r>
              <a:rPr lang="zh-CN" altLang="en-US" sz="2800" kern="10">
                <a:ln w="9525">
                  <a:solidFill>
                    <a:srgbClr val="000000"/>
                  </a:solidFill>
                  <a:round/>
                </a:ln>
                <a:solidFill>
                  <a:srgbClr val="000000"/>
                </a:solidFill>
                <a:latin typeface="黑体"/>
                <a:ea typeface="黑体"/>
              </a:rPr>
              <a:t>二  毕</a:t>
            </a:r>
            <a:r>
              <a:rPr lang="en-US" altLang="zh-CN" sz="2800" kern="10">
                <a:ln w="9525">
                  <a:solidFill>
                    <a:srgbClr val="000000"/>
                  </a:solidFill>
                  <a:round/>
                </a:ln>
                <a:solidFill>
                  <a:srgbClr val="000000"/>
                </a:solidFill>
                <a:latin typeface="黑体"/>
                <a:ea typeface="黑体"/>
              </a:rPr>
              <a:t>—</a:t>
            </a:r>
            <a:r>
              <a:rPr lang="zh-CN" altLang="en-US" sz="2800" kern="10">
                <a:ln w="9525">
                  <a:solidFill>
                    <a:srgbClr val="000000"/>
                  </a:solidFill>
                  <a:round/>
                </a:ln>
                <a:solidFill>
                  <a:srgbClr val="000000"/>
                </a:solidFill>
                <a:latin typeface="黑体"/>
                <a:ea typeface="黑体"/>
              </a:rPr>
              <a:t>萨定律应用</a:t>
            </a:r>
            <a:endParaRPr lang="zh-CN" altLang="en-US" sz="2800" kern="10">
              <a:ln w="9525">
                <a:solidFill>
                  <a:srgbClr val="000000"/>
                </a:solidFill>
                <a:round/>
              </a:ln>
              <a:solidFill>
                <a:srgbClr val="000000"/>
              </a:solidFill>
              <a:latin typeface="黑体"/>
              <a:ea typeface="黑体"/>
            </a:endParaRPr>
          </a:p>
        </p:txBody>
      </p:sp>
      <p:graphicFrame>
        <p:nvGraphicFramePr>
          <p:cNvPr id="8204" name="Object 141"/>
          <p:cNvGraphicFramePr>
            <a:graphicFrameLocks noChangeAspect="1"/>
          </p:cNvGraphicFramePr>
          <p:nvPr/>
        </p:nvGraphicFramePr>
        <p:xfrm>
          <a:off x="762000" y="835025"/>
          <a:ext cx="3897313" cy="460375"/>
        </p:xfrm>
        <a:graphic>
          <a:graphicData uri="http://schemas.openxmlformats.org/presentationml/2006/ole">
            <mc:AlternateContent xmlns:mc="http://schemas.openxmlformats.org/markup-compatibility/2006">
              <mc:Choice xmlns:v="urn:schemas-microsoft-com:vml" Requires="v">
                <p:oleObj spid="_x0000_s18433" name="公式" r:id="rId1" imgW="59131200" imgH="7010400" progId="Equation.3">
                  <p:embed/>
                </p:oleObj>
              </mc:Choice>
              <mc:Fallback>
                <p:oleObj name="公式" r:id="rId1" imgW="59131200" imgH="7010400" progId="Equation.3">
                  <p:embed/>
                  <p:pic>
                    <p:nvPicPr>
                      <p:cNvPr id="0" name="图片 18432"/>
                      <p:cNvPicPr>
                        <a:picLocks noChangeAspect="1"/>
                      </p:cNvPicPr>
                      <p:nvPr/>
                    </p:nvPicPr>
                    <p:blipFill>
                      <a:blip r:embed="rId2"/>
                      <a:stretch>
                        <a:fillRect/>
                      </a:stretch>
                    </p:blipFill>
                    <p:spPr>
                      <a:xfrm>
                        <a:off x="762000" y="835025"/>
                        <a:ext cx="3897313" cy="460375"/>
                      </a:xfrm>
                      <a:prstGeom prst="rect">
                        <a:avLst/>
                      </a:prstGeom>
                      <a:noFill/>
                      <a:ln w="9525">
                        <a:noFill/>
                      </a:ln>
                    </p:spPr>
                  </p:pic>
                </p:oleObj>
              </mc:Fallback>
            </mc:AlternateContent>
          </a:graphicData>
        </a:graphic>
      </p:graphicFrame>
      <p:graphicFrame>
        <p:nvGraphicFramePr>
          <p:cNvPr id="8223" name="Object 142"/>
          <p:cNvGraphicFramePr>
            <a:graphicFrameLocks noChangeAspect="1"/>
          </p:cNvGraphicFramePr>
          <p:nvPr/>
        </p:nvGraphicFramePr>
        <p:xfrm>
          <a:off x="3352800" y="1270000"/>
          <a:ext cx="5576888" cy="1092200"/>
        </p:xfrm>
        <a:graphic>
          <a:graphicData uri="http://schemas.openxmlformats.org/presentationml/2006/ole">
            <mc:AlternateContent xmlns:mc="http://schemas.openxmlformats.org/markup-compatibility/2006">
              <mc:Choice xmlns:v="urn:schemas-microsoft-com:vml" Requires="v">
                <p:oleObj spid="_x0000_s18434" name="公式" r:id="rId3" imgW="62179200" imgH="12192000" progId="Equation.3">
                  <p:embed/>
                </p:oleObj>
              </mc:Choice>
              <mc:Fallback>
                <p:oleObj name="公式" r:id="rId3" imgW="62179200" imgH="12192000" progId="Equation.3">
                  <p:embed/>
                  <p:pic>
                    <p:nvPicPr>
                      <p:cNvPr id="0" name="图片 18433"/>
                      <p:cNvPicPr>
                        <a:picLocks noChangeAspect="1"/>
                      </p:cNvPicPr>
                      <p:nvPr/>
                    </p:nvPicPr>
                    <p:blipFill>
                      <a:blip r:embed="rId4"/>
                      <a:stretch>
                        <a:fillRect/>
                      </a:stretch>
                    </p:blipFill>
                    <p:spPr>
                      <a:xfrm>
                        <a:off x="3352800" y="1270000"/>
                        <a:ext cx="5576888" cy="1092200"/>
                      </a:xfrm>
                      <a:prstGeom prst="rect">
                        <a:avLst/>
                      </a:prstGeom>
                      <a:noFill/>
                      <a:ln w="9525">
                        <a:noFill/>
                      </a:ln>
                    </p:spPr>
                  </p:pic>
                </p:oleObj>
              </mc:Fallback>
            </mc:AlternateContent>
          </a:graphicData>
        </a:graphic>
      </p:graphicFrame>
      <p:graphicFrame>
        <p:nvGraphicFramePr>
          <p:cNvPr id="8227" name="Object 143" descr="栎木"/>
          <p:cNvGraphicFramePr>
            <a:graphicFrameLocks noChangeAspect="1"/>
          </p:cNvGraphicFramePr>
          <p:nvPr/>
        </p:nvGraphicFramePr>
        <p:xfrm>
          <a:off x="3733800" y="2438400"/>
          <a:ext cx="3189288" cy="1108075"/>
        </p:xfrm>
        <a:graphic>
          <a:graphicData uri="http://schemas.openxmlformats.org/presentationml/2006/ole">
            <mc:AlternateContent xmlns:mc="http://schemas.openxmlformats.org/markup-compatibility/2006">
              <mc:Choice xmlns:v="urn:schemas-microsoft-com:vml" Requires="v">
                <p:oleObj spid="_x0000_s18435" name="公式" r:id="rId5" imgW="38709600" imgH="13411200" progId="Equation.3">
                  <p:embed/>
                </p:oleObj>
              </mc:Choice>
              <mc:Fallback>
                <p:oleObj name="公式" r:id="rId5" imgW="38709600" imgH="13411200" progId="Equation.3">
                  <p:embed/>
                  <p:pic>
                    <p:nvPicPr>
                      <p:cNvPr id="0" name="图片 18434"/>
                      <p:cNvPicPr>
                        <a:picLocks noChangeAspect="1"/>
                      </p:cNvPicPr>
                      <p:nvPr/>
                    </p:nvPicPr>
                    <p:blipFill>
                      <a:blip r:embed="rId6"/>
                      <a:stretch>
                        <a:fillRect/>
                      </a:stretch>
                    </p:blipFill>
                    <p:spPr>
                      <a:xfrm>
                        <a:off x="3733800" y="2438400"/>
                        <a:ext cx="3189288" cy="1108075"/>
                      </a:xfrm>
                      <a:prstGeom prst="rect">
                        <a:avLst/>
                      </a:prstGeom>
                      <a:blipFill rotWithShape="0">
                        <a:blip r:embed="rId7"/>
                      </a:blipFill>
                      <a:ln w="38100" cap="flat" cmpd="sng">
                        <a:solidFill>
                          <a:srgbClr val="3333CC"/>
                        </a:solidFill>
                        <a:prstDash val="solid"/>
                        <a:miter/>
                        <a:headEnd type="none" w="med" len="med"/>
                        <a:tailEnd type="none" w="med" len="med"/>
                      </a:ln>
                    </p:spPr>
                  </p:pic>
                </p:oleObj>
              </mc:Fallback>
            </mc:AlternateContent>
          </a:graphicData>
        </a:graphic>
      </p:graphicFrame>
      <p:graphicFrame>
        <p:nvGraphicFramePr>
          <p:cNvPr id="8229" name="Object 144" descr="栎木"/>
          <p:cNvGraphicFramePr>
            <a:graphicFrameLocks noChangeAspect="1"/>
          </p:cNvGraphicFramePr>
          <p:nvPr/>
        </p:nvGraphicFramePr>
        <p:xfrm>
          <a:off x="5257800" y="3657600"/>
          <a:ext cx="3189288" cy="1108075"/>
        </p:xfrm>
        <a:graphic>
          <a:graphicData uri="http://schemas.openxmlformats.org/presentationml/2006/ole">
            <mc:AlternateContent xmlns:mc="http://schemas.openxmlformats.org/markup-compatibility/2006">
              <mc:Choice xmlns:v="urn:schemas-microsoft-com:vml" Requires="v">
                <p:oleObj spid="_x0000_s18436" name="公式" r:id="rId8" imgW="38709600" imgH="13411200" progId="Equation.3">
                  <p:embed/>
                </p:oleObj>
              </mc:Choice>
              <mc:Fallback>
                <p:oleObj name="公式" r:id="rId8" imgW="38709600" imgH="13411200" progId="Equation.3">
                  <p:embed/>
                  <p:pic>
                    <p:nvPicPr>
                      <p:cNvPr id="0" name="图片 18435"/>
                      <p:cNvPicPr>
                        <a:picLocks noChangeAspect="1"/>
                      </p:cNvPicPr>
                      <p:nvPr/>
                    </p:nvPicPr>
                    <p:blipFill>
                      <a:blip r:embed="rId9"/>
                      <a:stretch>
                        <a:fillRect/>
                      </a:stretch>
                    </p:blipFill>
                    <p:spPr>
                      <a:xfrm>
                        <a:off x="5257800" y="3657600"/>
                        <a:ext cx="3189288" cy="1108075"/>
                      </a:xfrm>
                      <a:prstGeom prst="rect">
                        <a:avLst/>
                      </a:prstGeom>
                      <a:blipFill rotWithShape="0">
                        <a:blip r:embed="rId7"/>
                      </a:blipFill>
                      <a:ln w="38100" cap="flat" cmpd="sng">
                        <a:solidFill>
                          <a:srgbClr val="3333CC"/>
                        </a:solidFill>
                        <a:prstDash val="solid"/>
                        <a:miter/>
                        <a:headEnd type="none" w="med" len="med"/>
                        <a:tailEnd type="none" w="med" len="med"/>
                      </a:ln>
                    </p:spPr>
                  </p:pic>
                </p:oleObj>
              </mc:Fallback>
            </mc:AlternateContent>
          </a:graphicData>
        </a:graphic>
      </p:graphicFrame>
      <p:graphicFrame>
        <p:nvGraphicFramePr>
          <p:cNvPr id="8253" name="Object 145"/>
          <p:cNvGraphicFramePr>
            <a:graphicFrameLocks noChangeAspect="1"/>
          </p:cNvGraphicFramePr>
          <p:nvPr/>
        </p:nvGraphicFramePr>
        <p:xfrm>
          <a:off x="3657600" y="4648200"/>
          <a:ext cx="1627188" cy="420688"/>
        </p:xfrm>
        <a:graphic>
          <a:graphicData uri="http://schemas.openxmlformats.org/presentationml/2006/ole">
            <mc:AlternateContent xmlns:mc="http://schemas.openxmlformats.org/markup-compatibility/2006">
              <mc:Choice xmlns:v="urn:schemas-microsoft-com:vml" Requires="v">
                <p:oleObj spid="_x0000_s18437" name="公式" r:id="rId10" imgW="24688800" imgH="6400800" progId="Equation.3">
                  <p:embed/>
                </p:oleObj>
              </mc:Choice>
              <mc:Fallback>
                <p:oleObj name="公式" r:id="rId10" imgW="24688800" imgH="6400800" progId="Equation.3">
                  <p:embed/>
                  <p:pic>
                    <p:nvPicPr>
                      <p:cNvPr id="0" name="图片 18436"/>
                      <p:cNvPicPr>
                        <a:picLocks noChangeAspect="1"/>
                      </p:cNvPicPr>
                      <p:nvPr/>
                    </p:nvPicPr>
                    <p:blipFill>
                      <a:blip r:embed="rId11"/>
                      <a:stretch>
                        <a:fillRect/>
                      </a:stretch>
                    </p:blipFill>
                    <p:spPr>
                      <a:xfrm>
                        <a:off x="3657600" y="4648200"/>
                        <a:ext cx="1627188" cy="420688"/>
                      </a:xfrm>
                      <a:prstGeom prst="rect">
                        <a:avLst/>
                      </a:prstGeom>
                      <a:noFill/>
                      <a:ln w="9525">
                        <a:noFill/>
                      </a:ln>
                    </p:spPr>
                  </p:pic>
                </p:oleObj>
              </mc:Fallback>
            </mc:AlternateContent>
          </a:graphicData>
        </a:graphic>
      </p:graphicFrame>
      <p:graphicFrame>
        <p:nvGraphicFramePr>
          <p:cNvPr id="8254" name="Object 146"/>
          <p:cNvGraphicFramePr>
            <a:graphicFrameLocks noChangeAspect="1"/>
          </p:cNvGraphicFramePr>
          <p:nvPr/>
        </p:nvGraphicFramePr>
        <p:xfrm>
          <a:off x="3432175" y="4876800"/>
          <a:ext cx="2511425" cy="863600"/>
        </p:xfrm>
        <a:graphic>
          <a:graphicData uri="http://schemas.openxmlformats.org/presentationml/2006/ole">
            <mc:AlternateContent xmlns:mc="http://schemas.openxmlformats.org/markup-compatibility/2006">
              <mc:Choice xmlns:v="urn:schemas-microsoft-com:vml" Requires="v">
                <p:oleObj spid="_x0000_s18438" name="公式" r:id="rId12" imgW="38100000" imgH="13106400" progId="Equation.3">
                  <p:embed/>
                </p:oleObj>
              </mc:Choice>
              <mc:Fallback>
                <p:oleObj name="公式" r:id="rId12" imgW="38100000" imgH="13106400" progId="Equation.3">
                  <p:embed/>
                  <p:pic>
                    <p:nvPicPr>
                      <p:cNvPr id="0" name="图片 18437"/>
                      <p:cNvPicPr>
                        <a:picLocks noChangeAspect="1"/>
                      </p:cNvPicPr>
                      <p:nvPr/>
                    </p:nvPicPr>
                    <p:blipFill>
                      <a:blip r:embed="rId13"/>
                      <a:stretch>
                        <a:fillRect/>
                      </a:stretch>
                    </p:blipFill>
                    <p:spPr>
                      <a:xfrm>
                        <a:off x="3432175" y="4876800"/>
                        <a:ext cx="2511425" cy="863600"/>
                      </a:xfrm>
                      <a:prstGeom prst="rect">
                        <a:avLst/>
                      </a:prstGeom>
                      <a:noFill/>
                      <a:ln w="9525">
                        <a:noFill/>
                      </a:ln>
                    </p:spPr>
                  </p:pic>
                </p:oleObj>
              </mc:Fallback>
            </mc:AlternateContent>
          </a:graphicData>
        </a:graphic>
      </p:graphicFrame>
      <p:graphicFrame>
        <p:nvGraphicFramePr>
          <p:cNvPr id="8255" name="Object 147"/>
          <p:cNvGraphicFramePr>
            <a:graphicFrameLocks noChangeAspect="1"/>
          </p:cNvGraphicFramePr>
          <p:nvPr/>
        </p:nvGraphicFramePr>
        <p:xfrm>
          <a:off x="6416675" y="5105400"/>
          <a:ext cx="1584325" cy="419100"/>
        </p:xfrm>
        <a:graphic>
          <a:graphicData uri="http://schemas.openxmlformats.org/presentationml/2006/ole">
            <mc:AlternateContent xmlns:mc="http://schemas.openxmlformats.org/markup-compatibility/2006">
              <mc:Choice xmlns:v="urn:schemas-microsoft-com:vml" Requires="v">
                <p:oleObj spid="_x0000_s18439" name="公式" r:id="rId14" imgW="24079200" imgH="6400800" progId="Equation.3">
                  <p:embed/>
                </p:oleObj>
              </mc:Choice>
              <mc:Fallback>
                <p:oleObj name="公式" r:id="rId14" imgW="24079200" imgH="6400800" progId="Equation.3">
                  <p:embed/>
                  <p:pic>
                    <p:nvPicPr>
                      <p:cNvPr id="0" name="图片 18438"/>
                      <p:cNvPicPr>
                        <a:picLocks noChangeAspect="1"/>
                      </p:cNvPicPr>
                      <p:nvPr/>
                    </p:nvPicPr>
                    <p:blipFill>
                      <a:blip r:embed="rId15"/>
                      <a:stretch>
                        <a:fillRect/>
                      </a:stretch>
                    </p:blipFill>
                    <p:spPr>
                      <a:xfrm>
                        <a:off x="6416675" y="5105400"/>
                        <a:ext cx="1584325" cy="419100"/>
                      </a:xfrm>
                      <a:prstGeom prst="rect">
                        <a:avLst/>
                      </a:prstGeom>
                      <a:noFill/>
                      <a:ln w="9525">
                        <a:noFill/>
                      </a:ln>
                    </p:spPr>
                  </p:pic>
                </p:oleObj>
              </mc:Fallback>
            </mc:AlternateContent>
          </a:graphicData>
        </a:graphic>
      </p:graphicFrame>
      <p:graphicFrame>
        <p:nvGraphicFramePr>
          <p:cNvPr id="8256" name="Object 148"/>
          <p:cNvGraphicFramePr>
            <a:graphicFrameLocks noChangeAspect="1"/>
          </p:cNvGraphicFramePr>
          <p:nvPr/>
        </p:nvGraphicFramePr>
        <p:xfrm>
          <a:off x="1447800" y="5430838"/>
          <a:ext cx="1357313" cy="500062"/>
        </p:xfrm>
        <a:graphic>
          <a:graphicData uri="http://schemas.openxmlformats.org/presentationml/2006/ole">
            <mc:AlternateContent xmlns:mc="http://schemas.openxmlformats.org/markup-compatibility/2006">
              <mc:Choice xmlns:v="urn:schemas-microsoft-com:vml" Requires="v">
                <p:oleObj spid="_x0000_s18440" name="公式" r:id="rId16" imgW="13106400" imgH="4876800" progId="Equation.3">
                  <p:embed/>
                </p:oleObj>
              </mc:Choice>
              <mc:Fallback>
                <p:oleObj name="公式" r:id="rId16" imgW="13106400" imgH="4876800" progId="Equation.3">
                  <p:embed/>
                  <p:pic>
                    <p:nvPicPr>
                      <p:cNvPr id="0" name="图片 18439"/>
                      <p:cNvPicPr>
                        <a:picLocks noChangeAspect="1"/>
                      </p:cNvPicPr>
                      <p:nvPr/>
                    </p:nvPicPr>
                    <p:blipFill>
                      <a:blip r:embed="rId17"/>
                      <a:stretch>
                        <a:fillRect/>
                      </a:stretch>
                    </p:blipFill>
                    <p:spPr>
                      <a:xfrm>
                        <a:off x="1447800" y="5430838"/>
                        <a:ext cx="1357313" cy="500062"/>
                      </a:xfrm>
                      <a:prstGeom prst="rect">
                        <a:avLst/>
                      </a:prstGeom>
                      <a:noFill/>
                      <a:ln w="9525">
                        <a:noFill/>
                      </a:ln>
                    </p:spPr>
                  </p:pic>
                </p:oleObj>
              </mc:Fallback>
            </mc:AlternateContent>
          </a:graphicData>
        </a:graphic>
      </p:graphicFrame>
      <p:graphicFrame>
        <p:nvGraphicFramePr>
          <p:cNvPr id="8257" name="Object 149"/>
          <p:cNvGraphicFramePr>
            <a:graphicFrameLocks noChangeAspect="1"/>
          </p:cNvGraphicFramePr>
          <p:nvPr/>
        </p:nvGraphicFramePr>
        <p:xfrm>
          <a:off x="990600" y="6248400"/>
          <a:ext cx="2249488" cy="479425"/>
        </p:xfrm>
        <a:graphic>
          <a:graphicData uri="http://schemas.openxmlformats.org/presentationml/2006/ole">
            <mc:AlternateContent xmlns:mc="http://schemas.openxmlformats.org/markup-compatibility/2006">
              <mc:Choice xmlns:v="urn:schemas-microsoft-com:vml" Requires="v">
                <p:oleObj spid="_x0000_s18441" name="公式" r:id="rId18" imgW="34137600" imgH="7315200" progId="Equation.3">
                  <p:embed/>
                </p:oleObj>
              </mc:Choice>
              <mc:Fallback>
                <p:oleObj name="公式" r:id="rId18" imgW="34137600" imgH="7315200" progId="Equation.3">
                  <p:embed/>
                  <p:pic>
                    <p:nvPicPr>
                      <p:cNvPr id="0" name="图片 18440"/>
                      <p:cNvPicPr>
                        <a:picLocks noChangeAspect="1"/>
                      </p:cNvPicPr>
                      <p:nvPr/>
                    </p:nvPicPr>
                    <p:blipFill>
                      <a:blip r:embed="rId19"/>
                      <a:stretch>
                        <a:fillRect/>
                      </a:stretch>
                    </p:blipFill>
                    <p:spPr>
                      <a:xfrm>
                        <a:off x="990600" y="6248400"/>
                        <a:ext cx="2249488" cy="479425"/>
                      </a:xfrm>
                      <a:prstGeom prst="rect">
                        <a:avLst/>
                      </a:prstGeom>
                      <a:noFill/>
                      <a:ln w="9525">
                        <a:noFill/>
                      </a:ln>
                    </p:spPr>
                  </p:pic>
                </p:oleObj>
              </mc:Fallback>
            </mc:AlternateContent>
          </a:graphicData>
        </a:graphic>
      </p:graphicFrame>
      <p:sp>
        <p:nvSpPr>
          <p:cNvPr id="8259" name="AutoShape 67">
            <a:hlinkClick r:id="" action="ppaction://hlinkshowjump?jump=nextslide" highlightClick="1"/>
          </p:cNvPr>
          <p:cNvSpPr>
            <a:spLocks noChangeArrowheads="1"/>
          </p:cNvSpPr>
          <p:nvPr/>
        </p:nvSpPr>
        <p:spPr bwMode="auto">
          <a:xfrm>
            <a:off x="8534400" y="6019800"/>
            <a:ext cx="381000" cy="457200"/>
          </a:xfrm>
          <a:prstGeom prst="actionButtonForwardNext">
            <a:avLst/>
          </a:prstGeom>
          <a:solidFill>
            <a:srgbClr val="DA2238"/>
          </a:solidFill>
          <a:ln w="12700" cap="sq">
            <a:solidFill>
              <a:srgbClr val="FFFF00"/>
            </a:solidFill>
            <a:miter lim="800000"/>
            <a:headEnd type="none" w="sm" len="sm"/>
            <a:tailEnd type="none" w="sm" len="sm"/>
          </a:ln>
        </p:spPr>
        <p:txBody>
          <a:bodyPr wrap="none" anchor="ctr"/>
          <a:lstStyle/>
          <a:p>
            <a:endParaRPr lang="zh-CN" altLang="en-US">
              <a:ea typeface="黑体" pitchFamily="2" charset="-122"/>
            </a:endParaRPr>
          </a:p>
        </p:txBody>
      </p:sp>
      <p:graphicFrame>
        <p:nvGraphicFramePr>
          <p:cNvPr id="8261" name="Object 150" descr="栎木"/>
          <p:cNvGraphicFramePr>
            <a:graphicFrameLocks noChangeAspect="1"/>
          </p:cNvGraphicFramePr>
          <p:nvPr/>
        </p:nvGraphicFramePr>
        <p:xfrm>
          <a:off x="3810000" y="5715000"/>
          <a:ext cx="4724400" cy="1066800"/>
        </p:xfrm>
        <a:graphic>
          <a:graphicData uri="http://schemas.openxmlformats.org/presentationml/2006/ole">
            <mc:AlternateContent xmlns:mc="http://schemas.openxmlformats.org/markup-compatibility/2006">
              <mc:Choice xmlns:v="urn:schemas-microsoft-com:vml" Requires="v">
                <p:oleObj spid="_x0000_s18442" name="公式" r:id="rId20" imgW="61569600" imgH="14935200" progId="Equation.3">
                  <p:embed/>
                </p:oleObj>
              </mc:Choice>
              <mc:Fallback>
                <p:oleObj name="公式" r:id="rId20" imgW="61569600" imgH="14935200" progId="Equation.3">
                  <p:embed/>
                  <p:pic>
                    <p:nvPicPr>
                      <p:cNvPr id="0" name="图片 18441" descr="栎木"/>
                      <p:cNvPicPr>
                        <a:picLocks noChangeAspect="1"/>
                      </p:cNvPicPr>
                      <p:nvPr/>
                    </p:nvPicPr>
                    <p:blipFill>
                      <a:blip r:embed="rId21"/>
                      <a:stretch>
                        <a:fillRect/>
                      </a:stretch>
                    </p:blipFill>
                    <p:spPr>
                      <a:xfrm>
                        <a:off x="3810000" y="5715000"/>
                        <a:ext cx="4724400" cy="1066800"/>
                      </a:xfrm>
                      <a:prstGeom prst="rect">
                        <a:avLst/>
                      </a:prstGeom>
                      <a:noFill/>
                      <a:ln w="38100">
                        <a:noFill/>
                      </a:ln>
                    </p:spPr>
                  </p:pic>
                </p:oleObj>
              </mc:Fallback>
            </mc:AlternateContent>
          </a:graphicData>
        </a:graphic>
      </p:graphicFrame>
      <p:sp>
        <p:nvSpPr>
          <p:cNvPr id="8263" name="AutoShape 71"/>
          <p:cNvSpPr>
            <a:spLocks noChangeArrowheads="1"/>
          </p:cNvSpPr>
          <p:nvPr/>
        </p:nvSpPr>
        <p:spPr bwMode="auto">
          <a:xfrm>
            <a:off x="2971800" y="5791200"/>
            <a:ext cx="381000" cy="533400"/>
          </a:xfrm>
          <a:prstGeom prst="curvedLeftArrow">
            <a:avLst>
              <a:gd name="adj1" fmla="val 28000"/>
              <a:gd name="adj2" fmla="val 56000"/>
              <a:gd name="adj3" fmla="val 33333"/>
            </a:avLst>
          </a:prstGeom>
          <a:solidFill>
            <a:srgbClr val="FF0066"/>
          </a:solidFill>
          <a:ln w="9525">
            <a:solidFill>
              <a:srgbClr val="FFFF00"/>
            </a:solidFill>
            <a:miter lim="800000"/>
          </a:ln>
        </p:spPr>
        <p:txBody>
          <a:bodyPr wrap="none" anchor="ctr"/>
          <a:lstStyle/>
          <a:p>
            <a:endParaRPr lang="zh-CN" altLang="en-US">
              <a:ea typeface="黑体" pitchFamily="2" charset="-122"/>
            </a:endParaRPr>
          </a:p>
        </p:txBody>
      </p:sp>
      <p:grpSp>
        <p:nvGrpSpPr>
          <p:cNvPr id="8273" name="Group 81"/>
          <p:cNvGrpSpPr/>
          <p:nvPr/>
        </p:nvGrpSpPr>
        <p:grpSpPr bwMode="auto">
          <a:xfrm>
            <a:off x="381000" y="1295400"/>
            <a:ext cx="2803525" cy="4038600"/>
            <a:chOff x="240" y="816"/>
            <a:chExt cx="1766" cy="2544"/>
          </a:xfrm>
        </p:grpSpPr>
        <p:grpSp>
          <p:nvGrpSpPr>
            <p:cNvPr id="8365" name="Group 79"/>
            <p:cNvGrpSpPr/>
            <p:nvPr/>
          </p:nvGrpSpPr>
          <p:grpSpPr bwMode="auto">
            <a:xfrm>
              <a:off x="240" y="816"/>
              <a:ext cx="1766" cy="2544"/>
              <a:chOff x="240" y="816"/>
              <a:chExt cx="1766" cy="2544"/>
            </a:xfrm>
          </p:grpSpPr>
          <p:grpSp>
            <p:nvGrpSpPr>
              <p:cNvPr id="8366" name="Group 70"/>
              <p:cNvGrpSpPr/>
              <p:nvPr/>
            </p:nvGrpSpPr>
            <p:grpSpPr bwMode="auto">
              <a:xfrm>
                <a:off x="288" y="816"/>
                <a:ext cx="1718" cy="2544"/>
                <a:chOff x="816" y="816"/>
                <a:chExt cx="1718" cy="2544"/>
              </a:xfrm>
            </p:grpSpPr>
            <p:sp>
              <p:nvSpPr>
                <p:cNvPr id="8372" name="Freeform 59"/>
                <p:cNvSpPr/>
                <p:nvPr/>
              </p:nvSpPr>
              <p:spPr bwMode="auto">
                <a:xfrm>
                  <a:off x="2104" y="3030"/>
                  <a:ext cx="56" cy="96"/>
                </a:xfrm>
                <a:custGeom>
                  <a:avLst/>
                  <a:gdLst>
                    <a:gd name="T0" fmla="*/ 56 w 56"/>
                    <a:gd name="T1" fmla="*/ 0 h 96"/>
                    <a:gd name="T2" fmla="*/ 8 w 56"/>
                    <a:gd name="T3" fmla="*/ 48 h 96"/>
                    <a:gd name="T4" fmla="*/ 8 w 56"/>
                    <a:gd name="T5" fmla="*/ 96 h 96"/>
                    <a:gd name="T6" fmla="*/ 0 60000 65536"/>
                    <a:gd name="T7" fmla="*/ 0 60000 65536"/>
                    <a:gd name="T8" fmla="*/ 0 60000 65536"/>
                    <a:gd name="T9" fmla="*/ 0 w 56"/>
                    <a:gd name="T10" fmla="*/ 0 h 96"/>
                    <a:gd name="T11" fmla="*/ 56 w 56"/>
                    <a:gd name="T12" fmla="*/ 96 h 96"/>
                  </a:gdLst>
                  <a:ahLst/>
                  <a:cxnLst>
                    <a:cxn ang="T6">
                      <a:pos x="T0" y="T1"/>
                    </a:cxn>
                    <a:cxn ang="T7">
                      <a:pos x="T2" y="T3"/>
                    </a:cxn>
                    <a:cxn ang="T8">
                      <a:pos x="T4" y="T5"/>
                    </a:cxn>
                  </a:cxnLst>
                  <a:rect l="T9" t="T10" r="T11" b="T12"/>
                  <a:pathLst>
                    <a:path w="56" h="96">
                      <a:moveTo>
                        <a:pt x="56" y="0"/>
                      </a:moveTo>
                      <a:cubicBezTo>
                        <a:pt x="36" y="16"/>
                        <a:pt x="16" y="32"/>
                        <a:pt x="8" y="48"/>
                      </a:cubicBezTo>
                      <a:cubicBezTo>
                        <a:pt x="0" y="64"/>
                        <a:pt x="8" y="88"/>
                        <a:pt x="8" y="96"/>
                      </a:cubicBezTo>
                    </a:path>
                  </a:pathLst>
                </a:custGeom>
                <a:noFill/>
                <a:ln w="9525">
                  <a:solidFill>
                    <a:srgbClr val="FF0066"/>
                  </a:solidFill>
                  <a:round/>
                </a:ln>
              </p:spPr>
              <p:txBody>
                <a:bodyPr wrap="none" anchor="ctr"/>
                <a:lstStyle/>
                <a:p>
                  <a:endParaRPr lang="zh-CN" altLang="en-US"/>
                </a:p>
              </p:txBody>
            </p:sp>
            <p:sp>
              <p:nvSpPr>
                <p:cNvPr id="8373" name="Rectangle 13"/>
                <p:cNvSpPr>
                  <a:spLocks noChangeArrowheads="1"/>
                </p:cNvSpPr>
                <p:nvPr/>
              </p:nvSpPr>
              <p:spPr bwMode="auto">
                <a:xfrm>
                  <a:off x="1104" y="1200"/>
                  <a:ext cx="48" cy="1392"/>
                </a:xfrm>
                <a:prstGeom prst="rect">
                  <a:avLst/>
                </a:prstGeom>
                <a:solidFill>
                  <a:schemeClr val="hlink"/>
                </a:solidFill>
                <a:ln w="9525">
                  <a:solidFill>
                    <a:schemeClr val="tx1"/>
                  </a:solidFill>
                  <a:miter lim="800000"/>
                </a:ln>
              </p:spPr>
              <p:txBody>
                <a:bodyPr wrap="none" anchor="ctr"/>
                <a:lstStyle/>
                <a:p>
                  <a:endParaRPr lang="zh-CN" altLang="en-US">
                    <a:ea typeface="黑体" pitchFamily="2" charset="-122"/>
                  </a:endParaRPr>
                </a:p>
              </p:txBody>
            </p:sp>
            <p:grpSp>
              <p:nvGrpSpPr>
                <p:cNvPr id="8374" name="Group 17"/>
                <p:cNvGrpSpPr/>
                <p:nvPr/>
              </p:nvGrpSpPr>
              <p:grpSpPr bwMode="auto">
                <a:xfrm>
                  <a:off x="2238" y="3045"/>
                  <a:ext cx="144" cy="144"/>
                  <a:chOff x="2755" y="2190"/>
                  <a:chExt cx="144" cy="144"/>
                </a:xfrm>
              </p:grpSpPr>
              <p:sp>
                <p:nvSpPr>
                  <p:cNvPr id="8390" name="Oval 14"/>
                  <p:cNvSpPr>
                    <a:spLocks noChangeArrowheads="1"/>
                  </p:cNvSpPr>
                  <p:nvPr/>
                </p:nvSpPr>
                <p:spPr bwMode="auto">
                  <a:xfrm>
                    <a:off x="2755" y="2190"/>
                    <a:ext cx="144" cy="144"/>
                  </a:xfrm>
                  <a:prstGeom prst="ellipse">
                    <a:avLst/>
                  </a:prstGeom>
                  <a:noFill/>
                  <a:ln w="9525">
                    <a:solidFill>
                      <a:schemeClr val="tx1"/>
                    </a:solidFill>
                    <a:round/>
                  </a:ln>
                </p:spPr>
                <p:txBody>
                  <a:bodyPr wrap="none" anchor="ctr"/>
                  <a:lstStyle/>
                  <a:p>
                    <a:endParaRPr lang="zh-CN" altLang="en-US">
                      <a:ea typeface="黑体" pitchFamily="2" charset="-122"/>
                    </a:endParaRPr>
                  </a:p>
                </p:txBody>
              </p:sp>
              <p:graphicFrame>
                <p:nvGraphicFramePr>
                  <p:cNvPr id="8343" name="Object 151"/>
                  <p:cNvGraphicFramePr>
                    <a:graphicFrameLocks noChangeAspect="1"/>
                  </p:cNvGraphicFramePr>
                  <p:nvPr/>
                </p:nvGraphicFramePr>
                <p:xfrm>
                  <a:off x="2784" y="2208"/>
                  <a:ext cx="106" cy="114"/>
                </p:xfrm>
                <a:graphic>
                  <a:graphicData uri="http://schemas.openxmlformats.org/presentationml/2006/ole">
                    <mc:AlternateContent xmlns:mc="http://schemas.openxmlformats.org/markup-compatibility/2006">
                      <mc:Choice xmlns:v="urn:schemas-microsoft-com:vml" Requires="v">
                        <p:oleObj spid="_x0000_s18443" name="公式" r:id="rId22" imgW="3657600" imgH="3962400" progId="Equation.3">
                          <p:embed/>
                        </p:oleObj>
                      </mc:Choice>
                      <mc:Fallback>
                        <p:oleObj name="公式" r:id="rId22" imgW="3657600" imgH="3962400" progId="Equation.3">
                          <p:embed/>
                          <p:pic>
                            <p:nvPicPr>
                              <p:cNvPr id="0" name="图片 18442"/>
                              <p:cNvPicPr>
                                <a:picLocks noChangeAspect="1"/>
                              </p:cNvPicPr>
                              <p:nvPr/>
                            </p:nvPicPr>
                            <p:blipFill>
                              <a:blip r:embed="rId23"/>
                              <a:stretch>
                                <a:fillRect/>
                              </a:stretch>
                            </p:blipFill>
                            <p:spPr>
                              <a:xfrm>
                                <a:off x="2784" y="2208"/>
                                <a:ext cx="106" cy="114"/>
                              </a:xfrm>
                              <a:prstGeom prst="rect">
                                <a:avLst/>
                              </a:prstGeom>
                              <a:noFill/>
                              <a:ln w="9525">
                                <a:noFill/>
                              </a:ln>
                            </p:spPr>
                          </p:pic>
                        </p:oleObj>
                      </mc:Fallback>
                    </mc:AlternateContent>
                  </a:graphicData>
                </a:graphic>
              </p:graphicFrame>
            </p:grpSp>
            <p:graphicFrame>
              <p:nvGraphicFramePr>
                <p:cNvPr id="8344" name="Object 152"/>
                <p:cNvGraphicFramePr>
                  <a:graphicFrameLocks noChangeAspect="1"/>
                </p:cNvGraphicFramePr>
                <p:nvPr/>
              </p:nvGraphicFramePr>
              <p:xfrm>
                <a:off x="2400" y="2880"/>
                <a:ext cx="134" cy="185"/>
              </p:xfrm>
              <a:graphic>
                <a:graphicData uri="http://schemas.openxmlformats.org/presentationml/2006/ole">
                  <mc:AlternateContent xmlns:mc="http://schemas.openxmlformats.org/markup-compatibility/2006">
                    <mc:Choice xmlns:v="urn:schemas-microsoft-com:vml" Requires="v">
                      <p:oleObj spid="_x0000_s18444" name="公式" r:id="rId24" imgW="4572000" imgH="6400800" progId="Equation.3">
                        <p:embed/>
                      </p:oleObj>
                    </mc:Choice>
                    <mc:Fallback>
                      <p:oleObj name="公式" r:id="rId24" imgW="4572000" imgH="6400800" progId="Equation.3">
                        <p:embed/>
                        <p:pic>
                          <p:nvPicPr>
                            <p:cNvPr id="0" name="图片 18443"/>
                            <p:cNvPicPr>
                              <a:picLocks noChangeAspect="1"/>
                            </p:cNvPicPr>
                            <p:nvPr/>
                          </p:nvPicPr>
                          <p:blipFill>
                            <a:blip r:embed="rId25"/>
                            <a:stretch>
                              <a:fillRect/>
                            </a:stretch>
                          </p:blipFill>
                          <p:spPr>
                            <a:xfrm>
                              <a:off x="2400" y="2880"/>
                              <a:ext cx="134" cy="185"/>
                            </a:xfrm>
                            <a:prstGeom prst="rect">
                              <a:avLst/>
                            </a:prstGeom>
                            <a:noFill/>
                            <a:ln w="9525">
                              <a:noFill/>
                            </a:ln>
                          </p:spPr>
                        </p:pic>
                      </p:oleObj>
                    </mc:Fallback>
                  </mc:AlternateContent>
                </a:graphicData>
              </a:graphic>
            </p:graphicFrame>
            <p:sp>
              <p:nvSpPr>
                <p:cNvPr id="8375" name="Line 18"/>
                <p:cNvSpPr>
                  <a:spLocks noChangeShapeType="1"/>
                </p:cNvSpPr>
                <p:nvPr/>
              </p:nvSpPr>
              <p:spPr bwMode="auto">
                <a:xfrm flipV="1">
                  <a:off x="1125" y="816"/>
                  <a:ext cx="0" cy="384"/>
                </a:xfrm>
                <a:prstGeom prst="line">
                  <a:avLst/>
                </a:prstGeom>
                <a:noFill/>
                <a:ln w="9525">
                  <a:solidFill>
                    <a:schemeClr val="tx1"/>
                  </a:solidFill>
                  <a:round/>
                  <a:tailEnd type="triangle" w="sm" len="lg"/>
                </a:ln>
              </p:spPr>
              <p:txBody>
                <a:bodyPr wrap="none" anchor="ctr"/>
                <a:lstStyle/>
                <a:p>
                  <a:endParaRPr lang="zh-CN" altLang="en-US"/>
                </a:p>
              </p:txBody>
            </p:sp>
            <p:sp>
              <p:nvSpPr>
                <p:cNvPr id="8376" name="Line 19"/>
                <p:cNvSpPr>
                  <a:spLocks noChangeShapeType="1"/>
                </p:cNvSpPr>
                <p:nvPr/>
              </p:nvSpPr>
              <p:spPr bwMode="auto">
                <a:xfrm>
                  <a:off x="1131" y="2592"/>
                  <a:ext cx="0" cy="576"/>
                </a:xfrm>
                <a:prstGeom prst="line">
                  <a:avLst/>
                </a:prstGeom>
                <a:noFill/>
                <a:ln w="19050">
                  <a:solidFill>
                    <a:schemeClr val="tx1"/>
                  </a:solidFill>
                  <a:prstDash val="sysDot"/>
                  <a:round/>
                </a:ln>
              </p:spPr>
              <p:txBody>
                <a:bodyPr wrap="none" anchor="ctr"/>
                <a:lstStyle/>
                <a:p>
                  <a:endParaRPr lang="zh-CN" altLang="en-US"/>
                </a:p>
              </p:txBody>
            </p:sp>
            <p:sp>
              <p:nvSpPr>
                <p:cNvPr id="8377" name="Line 20"/>
                <p:cNvSpPr>
                  <a:spLocks noChangeShapeType="1"/>
                </p:cNvSpPr>
                <p:nvPr/>
              </p:nvSpPr>
              <p:spPr bwMode="auto">
                <a:xfrm>
                  <a:off x="1140" y="3129"/>
                  <a:ext cx="1104" cy="0"/>
                </a:xfrm>
                <a:prstGeom prst="line">
                  <a:avLst/>
                </a:prstGeom>
                <a:noFill/>
                <a:ln w="9525">
                  <a:solidFill>
                    <a:schemeClr val="tx1"/>
                  </a:solidFill>
                  <a:round/>
                </a:ln>
              </p:spPr>
              <p:txBody>
                <a:bodyPr wrap="none" anchor="ctr"/>
                <a:lstStyle/>
                <a:p>
                  <a:endParaRPr lang="zh-CN" altLang="en-US"/>
                </a:p>
              </p:txBody>
            </p:sp>
            <p:sp>
              <p:nvSpPr>
                <p:cNvPr id="8378" name="Line 21"/>
                <p:cNvSpPr>
                  <a:spLocks noChangeShapeType="1"/>
                </p:cNvSpPr>
                <p:nvPr/>
              </p:nvSpPr>
              <p:spPr bwMode="auto">
                <a:xfrm>
                  <a:off x="1152" y="2592"/>
                  <a:ext cx="1104" cy="480"/>
                </a:xfrm>
                <a:prstGeom prst="line">
                  <a:avLst/>
                </a:prstGeom>
                <a:noFill/>
                <a:ln w="9525">
                  <a:solidFill>
                    <a:schemeClr val="tx1"/>
                  </a:solidFill>
                  <a:round/>
                </a:ln>
              </p:spPr>
              <p:txBody>
                <a:bodyPr wrap="none" anchor="ctr"/>
                <a:lstStyle/>
                <a:p>
                  <a:endParaRPr lang="zh-CN" altLang="en-US"/>
                </a:p>
              </p:txBody>
            </p:sp>
            <p:sp>
              <p:nvSpPr>
                <p:cNvPr id="8379" name="Line 22"/>
                <p:cNvSpPr>
                  <a:spLocks noChangeShapeType="1"/>
                </p:cNvSpPr>
                <p:nvPr/>
              </p:nvSpPr>
              <p:spPr bwMode="auto">
                <a:xfrm>
                  <a:off x="1152" y="1200"/>
                  <a:ext cx="1152" cy="1872"/>
                </a:xfrm>
                <a:prstGeom prst="line">
                  <a:avLst/>
                </a:prstGeom>
                <a:noFill/>
                <a:ln w="9525">
                  <a:solidFill>
                    <a:schemeClr val="tx1"/>
                  </a:solidFill>
                  <a:round/>
                </a:ln>
              </p:spPr>
              <p:txBody>
                <a:bodyPr wrap="none" anchor="ctr"/>
                <a:lstStyle/>
                <a:p>
                  <a:endParaRPr lang="zh-CN" altLang="en-US"/>
                </a:p>
              </p:txBody>
            </p:sp>
            <p:sp>
              <p:nvSpPr>
                <p:cNvPr id="8380" name="Freeform 23"/>
                <p:cNvSpPr/>
                <p:nvPr/>
              </p:nvSpPr>
              <p:spPr bwMode="auto">
                <a:xfrm>
                  <a:off x="1152" y="2496"/>
                  <a:ext cx="112" cy="144"/>
                </a:xfrm>
                <a:custGeom>
                  <a:avLst/>
                  <a:gdLst>
                    <a:gd name="T0" fmla="*/ 0 w 112"/>
                    <a:gd name="T1" fmla="*/ 0 h 144"/>
                    <a:gd name="T2" fmla="*/ 96 w 112"/>
                    <a:gd name="T3" fmla="*/ 48 h 144"/>
                    <a:gd name="T4" fmla="*/ 96 w 112"/>
                    <a:gd name="T5" fmla="*/ 144 h 144"/>
                    <a:gd name="T6" fmla="*/ 0 60000 65536"/>
                    <a:gd name="T7" fmla="*/ 0 60000 65536"/>
                    <a:gd name="T8" fmla="*/ 0 60000 65536"/>
                    <a:gd name="T9" fmla="*/ 0 w 112"/>
                    <a:gd name="T10" fmla="*/ 0 h 144"/>
                    <a:gd name="T11" fmla="*/ 112 w 112"/>
                    <a:gd name="T12" fmla="*/ 144 h 144"/>
                  </a:gdLst>
                  <a:ahLst/>
                  <a:cxnLst>
                    <a:cxn ang="T6">
                      <a:pos x="T0" y="T1"/>
                    </a:cxn>
                    <a:cxn ang="T7">
                      <a:pos x="T2" y="T3"/>
                    </a:cxn>
                    <a:cxn ang="T8">
                      <a:pos x="T4" y="T5"/>
                    </a:cxn>
                  </a:cxnLst>
                  <a:rect l="T9" t="T10" r="T11" b="T12"/>
                  <a:pathLst>
                    <a:path w="112" h="144">
                      <a:moveTo>
                        <a:pt x="0" y="0"/>
                      </a:moveTo>
                      <a:cubicBezTo>
                        <a:pt x="40" y="12"/>
                        <a:pt x="80" y="24"/>
                        <a:pt x="96" y="48"/>
                      </a:cubicBezTo>
                      <a:cubicBezTo>
                        <a:pt x="112" y="72"/>
                        <a:pt x="104" y="108"/>
                        <a:pt x="96" y="144"/>
                      </a:cubicBezTo>
                    </a:path>
                  </a:pathLst>
                </a:custGeom>
                <a:noFill/>
                <a:ln w="19050" cmpd="sng">
                  <a:solidFill>
                    <a:schemeClr val="tx1"/>
                  </a:solidFill>
                  <a:round/>
                </a:ln>
              </p:spPr>
              <p:txBody>
                <a:bodyPr wrap="none" anchor="ctr"/>
                <a:lstStyle/>
                <a:p>
                  <a:endParaRPr lang="zh-CN" altLang="en-US"/>
                </a:p>
              </p:txBody>
            </p:sp>
            <p:sp>
              <p:nvSpPr>
                <p:cNvPr id="8381" name="Freeform 24"/>
                <p:cNvSpPr/>
                <p:nvPr/>
              </p:nvSpPr>
              <p:spPr bwMode="auto">
                <a:xfrm rot="18278837" flipV="1">
                  <a:off x="1107" y="1092"/>
                  <a:ext cx="112" cy="144"/>
                </a:xfrm>
                <a:custGeom>
                  <a:avLst/>
                  <a:gdLst>
                    <a:gd name="T0" fmla="*/ 0 w 112"/>
                    <a:gd name="T1" fmla="*/ 0 h 144"/>
                    <a:gd name="T2" fmla="*/ 96 w 112"/>
                    <a:gd name="T3" fmla="*/ 48 h 144"/>
                    <a:gd name="T4" fmla="*/ 96 w 112"/>
                    <a:gd name="T5" fmla="*/ 144 h 144"/>
                    <a:gd name="T6" fmla="*/ 0 60000 65536"/>
                    <a:gd name="T7" fmla="*/ 0 60000 65536"/>
                    <a:gd name="T8" fmla="*/ 0 60000 65536"/>
                    <a:gd name="T9" fmla="*/ 0 w 112"/>
                    <a:gd name="T10" fmla="*/ 0 h 144"/>
                    <a:gd name="T11" fmla="*/ 112 w 112"/>
                    <a:gd name="T12" fmla="*/ 144 h 144"/>
                  </a:gdLst>
                  <a:ahLst/>
                  <a:cxnLst>
                    <a:cxn ang="T6">
                      <a:pos x="T0" y="T1"/>
                    </a:cxn>
                    <a:cxn ang="T7">
                      <a:pos x="T2" y="T3"/>
                    </a:cxn>
                    <a:cxn ang="T8">
                      <a:pos x="T4" y="T5"/>
                    </a:cxn>
                  </a:cxnLst>
                  <a:rect l="T9" t="T10" r="T11" b="T12"/>
                  <a:pathLst>
                    <a:path w="112" h="144">
                      <a:moveTo>
                        <a:pt x="0" y="0"/>
                      </a:moveTo>
                      <a:cubicBezTo>
                        <a:pt x="40" y="12"/>
                        <a:pt x="80" y="24"/>
                        <a:pt x="96" y="48"/>
                      </a:cubicBezTo>
                      <a:cubicBezTo>
                        <a:pt x="112" y="72"/>
                        <a:pt x="104" y="108"/>
                        <a:pt x="96" y="144"/>
                      </a:cubicBezTo>
                    </a:path>
                  </a:pathLst>
                </a:custGeom>
                <a:noFill/>
                <a:ln w="19050" cmpd="sng">
                  <a:solidFill>
                    <a:schemeClr val="tx1"/>
                  </a:solidFill>
                  <a:round/>
                </a:ln>
              </p:spPr>
              <p:txBody>
                <a:bodyPr wrap="none" anchor="ctr"/>
                <a:lstStyle/>
                <a:p>
                  <a:endParaRPr lang="zh-CN" altLang="en-US"/>
                </a:p>
              </p:txBody>
            </p:sp>
            <p:graphicFrame>
              <p:nvGraphicFramePr>
                <p:cNvPr id="8345" name="Object 153"/>
                <p:cNvGraphicFramePr>
                  <a:graphicFrameLocks noChangeAspect="1"/>
                </p:cNvGraphicFramePr>
                <p:nvPr/>
              </p:nvGraphicFramePr>
              <p:xfrm>
                <a:off x="2256" y="3211"/>
                <a:ext cx="134" cy="149"/>
              </p:xfrm>
              <a:graphic>
                <a:graphicData uri="http://schemas.openxmlformats.org/presentationml/2006/ole">
                  <mc:AlternateContent xmlns:mc="http://schemas.openxmlformats.org/markup-compatibility/2006">
                    <mc:Choice xmlns:v="urn:schemas-microsoft-com:vml" Requires="v">
                      <p:oleObj spid="_x0000_s18445" name="公式" r:id="rId26" imgW="4572000" imgH="5181600" progId="Equation.3">
                        <p:embed/>
                      </p:oleObj>
                    </mc:Choice>
                    <mc:Fallback>
                      <p:oleObj name="公式" r:id="rId26" imgW="4572000" imgH="5181600" progId="Equation.3">
                        <p:embed/>
                        <p:pic>
                          <p:nvPicPr>
                            <p:cNvPr id="0" name="图片 18444"/>
                            <p:cNvPicPr>
                              <a:picLocks noChangeAspect="1"/>
                            </p:cNvPicPr>
                            <p:nvPr/>
                          </p:nvPicPr>
                          <p:blipFill>
                            <a:blip r:embed="rId27"/>
                            <a:stretch>
                              <a:fillRect/>
                            </a:stretch>
                          </p:blipFill>
                          <p:spPr>
                            <a:xfrm>
                              <a:off x="2256" y="3211"/>
                              <a:ext cx="134" cy="149"/>
                            </a:xfrm>
                            <a:prstGeom prst="rect">
                              <a:avLst/>
                            </a:prstGeom>
                            <a:noFill/>
                            <a:ln w="9525">
                              <a:noFill/>
                            </a:ln>
                          </p:spPr>
                        </p:pic>
                      </p:oleObj>
                    </mc:Fallback>
                  </mc:AlternateContent>
                </a:graphicData>
              </a:graphic>
            </p:graphicFrame>
            <p:graphicFrame>
              <p:nvGraphicFramePr>
                <p:cNvPr id="8346" name="Object 154"/>
                <p:cNvGraphicFramePr>
                  <a:graphicFrameLocks noChangeAspect="1"/>
                </p:cNvGraphicFramePr>
                <p:nvPr/>
              </p:nvGraphicFramePr>
              <p:xfrm>
                <a:off x="914" y="2491"/>
                <a:ext cx="142" cy="159"/>
              </p:xfrm>
              <a:graphic>
                <a:graphicData uri="http://schemas.openxmlformats.org/presentationml/2006/ole">
                  <mc:AlternateContent xmlns:mc="http://schemas.openxmlformats.org/markup-compatibility/2006">
                    <mc:Choice xmlns:v="urn:schemas-microsoft-com:vml" Requires="v">
                      <p:oleObj spid="_x0000_s18446" name="公式" r:id="rId28" imgW="4876800" imgH="5486400" progId="Equation.3">
                        <p:embed/>
                      </p:oleObj>
                    </mc:Choice>
                    <mc:Fallback>
                      <p:oleObj name="公式" r:id="rId28" imgW="4876800" imgH="5486400" progId="Equation.3">
                        <p:embed/>
                        <p:pic>
                          <p:nvPicPr>
                            <p:cNvPr id="0" name="图片 18445"/>
                            <p:cNvPicPr>
                              <a:picLocks noChangeAspect="1"/>
                            </p:cNvPicPr>
                            <p:nvPr/>
                          </p:nvPicPr>
                          <p:blipFill>
                            <a:blip r:embed="rId29"/>
                            <a:stretch>
                              <a:fillRect/>
                            </a:stretch>
                          </p:blipFill>
                          <p:spPr>
                            <a:xfrm>
                              <a:off x="914" y="2491"/>
                              <a:ext cx="142" cy="159"/>
                            </a:xfrm>
                            <a:prstGeom prst="rect">
                              <a:avLst/>
                            </a:prstGeom>
                            <a:noFill/>
                            <a:ln w="9525">
                              <a:noFill/>
                            </a:ln>
                          </p:spPr>
                        </p:pic>
                      </p:oleObj>
                    </mc:Fallback>
                  </mc:AlternateContent>
                </a:graphicData>
              </a:graphic>
            </p:graphicFrame>
            <p:graphicFrame>
              <p:nvGraphicFramePr>
                <p:cNvPr id="8347" name="Object 155"/>
                <p:cNvGraphicFramePr>
                  <a:graphicFrameLocks noChangeAspect="1"/>
                </p:cNvGraphicFramePr>
                <p:nvPr/>
              </p:nvGraphicFramePr>
              <p:xfrm>
                <a:off x="910" y="1157"/>
                <a:ext cx="151" cy="149"/>
              </p:xfrm>
              <a:graphic>
                <a:graphicData uri="http://schemas.openxmlformats.org/presentationml/2006/ole">
                  <mc:AlternateContent xmlns:mc="http://schemas.openxmlformats.org/markup-compatibility/2006">
                    <mc:Choice xmlns:v="urn:schemas-microsoft-com:vml" Requires="v">
                      <p:oleObj spid="_x0000_s18447" name="公式" r:id="rId30" imgW="5181600" imgH="5181600" progId="Equation.3">
                        <p:embed/>
                      </p:oleObj>
                    </mc:Choice>
                    <mc:Fallback>
                      <p:oleObj name="公式" r:id="rId30" imgW="5181600" imgH="5181600" progId="Equation.3">
                        <p:embed/>
                        <p:pic>
                          <p:nvPicPr>
                            <p:cNvPr id="0" name="图片 18446"/>
                            <p:cNvPicPr>
                              <a:picLocks noChangeAspect="1"/>
                            </p:cNvPicPr>
                            <p:nvPr/>
                          </p:nvPicPr>
                          <p:blipFill>
                            <a:blip r:embed="rId31"/>
                            <a:stretch>
                              <a:fillRect/>
                            </a:stretch>
                          </p:blipFill>
                          <p:spPr>
                            <a:xfrm>
                              <a:off x="910" y="1157"/>
                              <a:ext cx="151" cy="149"/>
                            </a:xfrm>
                            <a:prstGeom prst="rect">
                              <a:avLst/>
                            </a:prstGeom>
                            <a:noFill/>
                            <a:ln w="9525">
                              <a:noFill/>
                            </a:ln>
                          </p:spPr>
                        </p:pic>
                      </p:oleObj>
                    </mc:Fallback>
                  </mc:AlternateContent>
                </a:graphicData>
              </a:graphic>
            </p:graphicFrame>
            <p:graphicFrame>
              <p:nvGraphicFramePr>
                <p:cNvPr id="8348" name="Object 156"/>
                <p:cNvGraphicFramePr>
                  <a:graphicFrameLocks noChangeAspect="1"/>
                </p:cNvGraphicFramePr>
                <p:nvPr/>
              </p:nvGraphicFramePr>
              <p:xfrm>
                <a:off x="1275" y="1008"/>
                <a:ext cx="213" cy="240"/>
              </p:xfrm>
              <a:graphic>
                <a:graphicData uri="http://schemas.openxmlformats.org/presentationml/2006/ole">
                  <mc:AlternateContent xmlns:mc="http://schemas.openxmlformats.org/markup-compatibility/2006">
                    <mc:Choice xmlns:v="urn:schemas-microsoft-com:vml" Requires="v">
                      <p:oleObj spid="_x0000_s18448" name="公式" r:id="rId32" imgW="6096000" imgH="7010400" progId="Equation.3">
                        <p:embed/>
                      </p:oleObj>
                    </mc:Choice>
                    <mc:Fallback>
                      <p:oleObj name="公式" r:id="rId32" imgW="6096000" imgH="7010400" progId="Equation.3">
                        <p:embed/>
                        <p:pic>
                          <p:nvPicPr>
                            <p:cNvPr id="0" name="图片 18447"/>
                            <p:cNvPicPr>
                              <a:picLocks noChangeAspect="1"/>
                            </p:cNvPicPr>
                            <p:nvPr/>
                          </p:nvPicPr>
                          <p:blipFill>
                            <a:blip r:embed="rId33"/>
                            <a:stretch>
                              <a:fillRect/>
                            </a:stretch>
                          </p:blipFill>
                          <p:spPr>
                            <a:xfrm>
                              <a:off x="1275" y="1008"/>
                              <a:ext cx="213" cy="240"/>
                            </a:xfrm>
                            <a:prstGeom prst="rect">
                              <a:avLst/>
                            </a:prstGeom>
                            <a:noFill/>
                            <a:ln w="9525">
                              <a:noFill/>
                            </a:ln>
                          </p:spPr>
                        </p:pic>
                      </p:oleObj>
                    </mc:Fallback>
                  </mc:AlternateContent>
                </a:graphicData>
              </a:graphic>
            </p:graphicFrame>
            <p:graphicFrame>
              <p:nvGraphicFramePr>
                <p:cNvPr id="8349" name="Object 157"/>
                <p:cNvGraphicFramePr>
                  <a:graphicFrameLocks noChangeAspect="1"/>
                </p:cNvGraphicFramePr>
                <p:nvPr/>
              </p:nvGraphicFramePr>
              <p:xfrm>
                <a:off x="1296" y="2352"/>
                <a:ext cx="192" cy="240"/>
              </p:xfrm>
              <a:graphic>
                <a:graphicData uri="http://schemas.openxmlformats.org/presentationml/2006/ole">
                  <mc:AlternateContent xmlns:mc="http://schemas.openxmlformats.org/markup-compatibility/2006">
                    <mc:Choice xmlns:v="urn:schemas-microsoft-com:vml" Requires="v">
                      <p:oleObj spid="_x0000_s18449" name="公式" r:id="rId34" imgW="5486400" imgH="7010400" progId="Equation.3">
                        <p:embed/>
                      </p:oleObj>
                    </mc:Choice>
                    <mc:Fallback>
                      <p:oleObj name="公式" r:id="rId34" imgW="5486400" imgH="7010400" progId="Equation.3">
                        <p:embed/>
                        <p:pic>
                          <p:nvPicPr>
                            <p:cNvPr id="0" name="图片 18448"/>
                            <p:cNvPicPr>
                              <a:picLocks noChangeAspect="1"/>
                            </p:cNvPicPr>
                            <p:nvPr/>
                          </p:nvPicPr>
                          <p:blipFill>
                            <a:blip r:embed="rId35"/>
                            <a:stretch>
                              <a:fillRect/>
                            </a:stretch>
                          </p:blipFill>
                          <p:spPr>
                            <a:xfrm>
                              <a:off x="1296" y="2352"/>
                              <a:ext cx="192" cy="240"/>
                            </a:xfrm>
                            <a:prstGeom prst="rect">
                              <a:avLst/>
                            </a:prstGeom>
                            <a:noFill/>
                            <a:ln w="9525">
                              <a:noFill/>
                            </a:ln>
                          </p:spPr>
                        </p:pic>
                      </p:oleObj>
                    </mc:Fallback>
                  </mc:AlternateContent>
                </a:graphicData>
              </a:graphic>
            </p:graphicFrame>
            <p:graphicFrame>
              <p:nvGraphicFramePr>
                <p:cNvPr id="8350" name="Object 158"/>
                <p:cNvGraphicFramePr>
                  <a:graphicFrameLocks noChangeAspect="1"/>
                </p:cNvGraphicFramePr>
                <p:nvPr/>
              </p:nvGraphicFramePr>
              <p:xfrm>
                <a:off x="1008" y="864"/>
                <a:ext cx="106" cy="149"/>
              </p:xfrm>
              <a:graphic>
                <a:graphicData uri="http://schemas.openxmlformats.org/presentationml/2006/ole">
                  <mc:AlternateContent xmlns:mc="http://schemas.openxmlformats.org/markup-compatibility/2006">
                    <mc:Choice xmlns:v="urn:schemas-microsoft-com:vml" Requires="v">
                      <p:oleObj spid="_x0000_s18450" name="公式" r:id="rId36" imgW="3657600" imgH="5181600" progId="Equation.3">
                        <p:embed/>
                      </p:oleObj>
                    </mc:Choice>
                    <mc:Fallback>
                      <p:oleObj name="公式" r:id="rId36" imgW="3657600" imgH="5181600" progId="Equation.3">
                        <p:embed/>
                        <p:pic>
                          <p:nvPicPr>
                            <p:cNvPr id="0" name="图片 18449"/>
                            <p:cNvPicPr>
                              <a:picLocks noChangeAspect="1"/>
                            </p:cNvPicPr>
                            <p:nvPr/>
                          </p:nvPicPr>
                          <p:blipFill>
                            <a:blip r:embed="rId37"/>
                            <a:stretch>
                              <a:fillRect/>
                            </a:stretch>
                          </p:blipFill>
                          <p:spPr>
                            <a:xfrm>
                              <a:off x="1008" y="864"/>
                              <a:ext cx="106" cy="149"/>
                            </a:xfrm>
                            <a:prstGeom prst="rect">
                              <a:avLst/>
                            </a:prstGeom>
                            <a:noFill/>
                            <a:ln w="9525">
                              <a:noFill/>
                            </a:ln>
                          </p:spPr>
                        </p:pic>
                      </p:oleObj>
                    </mc:Fallback>
                  </mc:AlternateContent>
                </a:graphicData>
              </a:graphic>
            </p:graphicFrame>
            <p:sp>
              <p:nvSpPr>
                <p:cNvPr id="8382" name="Rectangle 38"/>
                <p:cNvSpPr>
                  <a:spLocks noChangeArrowheads="1"/>
                </p:cNvSpPr>
                <p:nvPr/>
              </p:nvSpPr>
              <p:spPr bwMode="auto">
                <a:xfrm>
                  <a:off x="1104" y="1824"/>
                  <a:ext cx="48" cy="144"/>
                </a:xfrm>
                <a:prstGeom prst="rect">
                  <a:avLst/>
                </a:prstGeom>
                <a:solidFill>
                  <a:srgbClr val="FF0066"/>
                </a:solidFill>
                <a:ln w="9525">
                  <a:noFill/>
                  <a:miter lim="800000"/>
                </a:ln>
              </p:spPr>
              <p:txBody>
                <a:bodyPr wrap="none" anchor="ctr"/>
                <a:lstStyle/>
                <a:p>
                  <a:endParaRPr lang="zh-CN" altLang="en-US">
                    <a:ea typeface="黑体" pitchFamily="2" charset="-122"/>
                  </a:endParaRPr>
                </a:p>
              </p:txBody>
            </p:sp>
            <p:sp>
              <p:nvSpPr>
                <p:cNvPr id="8383" name="Line 39"/>
                <p:cNvSpPr>
                  <a:spLocks noChangeShapeType="1"/>
                </p:cNvSpPr>
                <p:nvPr/>
              </p:nvSpPr>
              <p:spPr bwMode="auto">
                <a:xfrm rot="-24913">
                  <a:off x="1158" y="1956"/>
                  <a:ext cx="1104" cy="1104"/>
                </a:xfrm>
                <a:prstGeom prst="line">
                  <a:avLst/>
                </a:prstGeom>
                <a:noFill/>
                <a:ln w="9525">
                  <a:solidFill>
                    <a:schemeClr val="tx1"/>
                  </a:solidFill>
                  <a:round/>
                </a:ln>
              </p:spPr>
              <p:txBody>
                <a:bodyPr wrap="none" anchor="ctr"/>
                <a:lstStyle/>
                <a:p>
                  <a:endParaRPr lang="zh-CN" altLang="en-US"/>
                </a:p>
              </p:txBody>
            </p:sp>
            <p:sp>
              <p:nvSpPr>
                <p:cNvPr id="8384" name="Freeform 40"/>
                <p:cNvSpPr/>
                <p:nvPr/>
              </p:nvSpPr>
              <p:spPr bwMode="auto">
                <a:xfrm rot="18278837" flipV="1">
                  <a:off x="1120" y="1852"/>
                  <a:ext cx="112" cy="144"/>
                </a:xfrm>
                <a:custGeom>
                  <a:avLst/>
                  <a:gdLst>
                    <a:gd name="T0" fmla="*/ 0 w 112"/>
                    <a:gd name="T1" fmla="*/ 0 h 144"/>
                    <a:gd name="T2" fmla="*/ 96 w 112"/>
                    <a:gd name="T3" fmla="*/ 48 h 144"/>
                    <a:gd name="T4" fmla="*/ 96 w 112"/>
                    <a:gd name="T5" fmla="*/ 144 h 144"/>
                    <a:gd name="T6" fmla="*/ 0 60000 65536"/>
                    <a:gd name="T7" fmla="*/ 0 60000 65536"/>
                    <a:gd name="T8" fmla="*/ 0 60000 65536"/>
                    <a:gd name="T9" fmla="*/ 0 w 112"/>
                    <a:gd name="T10" fmla="*/ 0 h 144"/>
                    <a:gd name="T11" fmla="*/ 112 w 112"/>
                    <a:gd name="T12" fmla="*/ 144 h 144"/>
                  </a:gdLst>
                  <a:ahLst/>
                  <a:cxnLst>
                    <a:cxn ang="T6">
                      <a:pos x="T0" y="T1"/>
                    </a:cxn>
                    <a:cxn ang="T7">
                      <a:pos x="T2" y="T3"/>
                    </a:cxn>
                    <a:cxn ang="T8">
                      <a:pos x="T4" y="T5"/>
                    </a:cxn>
                  </a:cxnLst>
                  <a:rect l="T9" t="T10" r="T11" b="T12"/>
                  <a:pathLst>
                    <a:path w="112" h="144">
                      <a:moveTo>
                        <a:pt x="0" y="0"/>
                      </a:moveTo>
                      <a:cubicBezTo>
                        <a:pt x="40" y="12"/>
                        <a:pt x="80" y="24"/>
                        <a:pt x="96" y="48"/>
                      </a:cubicBezTo>
                      <a:cubicBezTo>
                        <a:pt x="112" y="72"/>
                        <a:pt x="104" y="108"/>
                        <a:pt x="96" y="144"/>
                      </a:cubicBezTo>
                    </a:path>
                  </a:pathLst>
                </a:custGeom>
                <a:noFill/>
                <a:ln w="19050" cmpd="sng">
                  <a:solidFill>
                    <a:schemeClr val="tx1"/>
                  </a:solidFill>
                  <a:round/>
                </a:ln>
              </p:spPr>
              <p:txBody>
                <a:bodyPr wrap="none" anchor="ctr"/>
                <a:lstStyle/>
                <a:p>
                  <a:endParaRPr lang="zh-CN" altLang="en-US"/>
                </a:p>
              </p:txBody>
            </p:sp>
            <p:graphicFrame>
              <p:nvGraphicFramePr>
                <p:cNvPr id="8351" name="Object 159"/>
                <p:cNvGraphicFramePr>
                  <a:graphicFrameLocks noChangeAspect="1"/>
                </p:cNvGraphicFramePr>
                <p:nvPr/>
              </p:nvGraphicFramePr>
              <p:xfrm>
                <a:off x="1248" y="1824"/>
                <a:ext cx="160" cy="145"/>
              </p:xfrm>
              <a:graphic>
                <a:graphicData uri="http://schemas.openxmlformats.org/presentationml/2006/ole">
                  <mc:AlternateContent xmlns:mc="http://schemas.openxmlformats.org/markup-compatibility/2006">
                    <mc:Choice xmlns:v="urn:schemas-microsoft-com:vml" Requires="v">
                      <p:oleObj spid="_x0000_s18451" name="公式" r:id="rId38" imgW="4572000" imgH="4267200" progId="Equation.3">
                        <p:embed/>
                      </p:oleObj>
                    </mc:Choice>
                    <mc:Fallback>
                      <p:oleObj name="公式" r:id="rId38" imgW="4572000" imgH="4267200" progId="Equation.3">
                        <p:embed/>
                        <p:pic>
                          <p:nvPicPr>
                            <p:cNvPr id="0" name="图片 18450"/>
                            <p:cNvPicPr>
                              <a:picLocks noChangeAspect="1"/>
                            </p:cNvPicPr>
                            <p:nvPr/>
                          </p:nvPicPr>
                          <p:blipFill>
                            <a:blip r:embed="rId39"/>
                            <a:stretch>
                              <a:fillRect/>
                            </a:stretch>
                          </p:blipFill>
                          <p:spPr>
                            <a:xfrm>
                              <a:off x="1248" y="1824"/>
                              <a:ext cx="160" cy="145"/>
                            </a:xfrm>
                            <a:prstGeom prst="rect">
                              <a:avLst/>
                            </a:prstGeom>
                            <a:noFill/>
                            <a:ln w="9525">
                              <a:noFill/>
                            </a:ln>
                          </p:spPr>
                        </p:pic>
                      </p:oleObj>
                    </mc:Fallback>
                  </mc:AlternateContent>
                </a:graphicData>
              </a:graphic>
            </p:graphicFrame>
            <p:graphicFrame>
              <p:nvGraphicFramePr>
                <p:cNvPr id="8352" name="Object 160"/>
                <p:cNvGraphicFramePr>
                  <a:graphicFrameLocks noChangeAspect="1"/>
                </p:cNvGraphicFramePr>
                <p:nvPr/>
              </p:nvGraphicFramePr>
              <p:xfrm>
                <a:off x="816" y="1776"/>
                <a:ext cx="297" cy="230"/>
              </p:xfrm>
              <a:graphic>
                <a:graphicData uri="http://schemas.openxmlformats.org/presentationml/2006/ole">
                  <mc:AlternateContent xmlns:mc="http://schemas.openxmlformats.org/markup-compatibility/2006">
                    <mc:Choice xmlns:v="urn:schemas-microsoft-com:vml" Requires="v">
                      <p:oleObj spid="_x0000_s18452" name="公式" r:id="rId40" imgW="8534400" imgH="6705600" progId="Equation.3">
                        <p:embed/>
                      </p:oleObj>
                    </mc:Choice>
                    <mc:Fallback>
                      <p:oleObj name="公式" r:id="rId40" imgW="8534400" imgH="6705600" progId="Equation.3">
                        <p:embed/>
                        <p:pic>
                          <p:nvPicPr>
                            <p:cNvPr id="0" name="图片 18451"/>
                            <p:cNvPicPr>
                              <a:picLocks noChangeAspect="1"/>
                            </p:cNvPicPr>
                            <p:nvPr/>
                          </p:nvPicPr>
                          <p:blipFill>
                            <a:blip r:embed="rId41"/>
                            <a:stretch>
                              <a:fillRect/>
                            </a:stretch>
                          </p:blipFill>
                          <p:spPr>
                            <a:xfrm>
                              <a:off x="816" y="1776"/>
                              <a:ext cx="297" cy="230"/>
                            </a:xfrm>
                            <a:prstGeom prst="rect">
                              <a:avLst/>
                            </a:prstGeom>
                            <a:noFill/>
                            <a:ln w="9525">
                              <a:noFill/>
                            </a:ln>
                          </p:spPr>
                        </p:pic>
                      </p:oleObj>
                    </mc:Fallback>
                  </mc:AlternateContent>
                </a:graphicData>
              </a:graphic>
            </p:graphicFrame>
            <p:graphicFrame>
              <p:nvGraphicFramePr>
                <p:cNvPr id="8353" name="Object 161"/>
                <p:cNvGraphicFramePr>
                  <a:graphicFrameLocks noChangeAspect="1"/>
                </p:cNvGraphicFramePr>
                <p:nvPr/>
              </p:nvGraphicFramePr>
              <p:xfrm>
                <a:off x="1506" y="2170"/>
                <a:ext cx="126" cy="134"/>
              </p:xfrm>
              <a:graphic>
                <a:graphicData uri="http://schemas.openxmlformats.org/presentationml/2006/ole">
                  <mc:AlternateContent xmlns:mc="http://schemas.openxmlformats.org/markup-compatibility/2006">
                    <mc:Choice xmlns:v="urn:schemas-microsoft-com:vml" Requires="v">
                      <p:oleObj spid="_x0000_s18453" name="公式" r:id="rId42" imgW="3657600" imgH="3962400" progId="Equation.3">
                        <p:embed/>
                      </p:oleObj>
                    </mc:Choice>
                    <mc:Fallback>
                      <p:oleObj name="公式" r:id="rId42" imgW="3657600" imgH="3962400" progId="Equation.3">
                        <p:embed/>
                        <p:pic>
                          <p:nvPicPr>
                            <p:cNvPr id="0" name="图片 18452"/>
                            <p:cNvPicPr>
                              <a:picLocks noChangeAspect="1"/>
                            </p:cNvPicPr>
                            <p:nvPr/>
                          </p:nvPicPr>
                          <p:blipFill>
                            <a:blip r:embed="rId43"/>
                            <a:stretch>
                              <a:fillRect/>
                            </a:stretch>
                          </p:blipFill>
                          <p:spPr>
                            <a:xfrm>
                              <a:off x="1506" y="2170"/>
                              <a:ext cx="126" cy="134"/>
                            </a:xfrm>
                            <a:prstGeom prst="rect">
                              <a:avLst/>
                            </a:prstGeom>
                            <a:noFill/>
                            <a:ln w="9525">
                              <a:noFill/>
                            </a:ln>
                          </p:spPr>
                        </p:pic>
                      </p:oleObj>
                    </mc:Fallback>
                  </mc:AlternateContent>
                </a:graphicData>
              </a:graphic>
            </p:graphicFrame>
            <p:graphicFrame>
              <p:nvGraphicFramePr>
                <p:cNvPr id="8354" name="Object 162"/>
                <p:cNvGraphicFramePr>
                  <a:graphicFrameLocks noChangeAspect="1"/>
                </p:cNvGraphicFramePr>
                <p:nvPr/>
              </p:nvGraphicFramePr>
              <p:xfrm>
                <a:off x="1094" y="3189"/>
                <a:ext cx="106" cy="123"/>
              </p:xfrm>
              <a:graphic>
                <a:graphicData uri="http://schemas.openxmlformats.org/presentationml/2006/ole">
                  <mc:AlternateContent xmlns:mc="http://schemas.openxmlformats.org/markup-compatibility/2006">
                    <mc:Choice xmlns:v="urn:schemas-microsoft-com:vml" Requires="v">
                      <p:oleObj spid="_x0000_s18454" name="公式" r:id="rId44" imgW="3657600" imgH="4267200" progId="Equation.3">
                        <p:embed/>
                      </p:oleObj>
                    </mc:Choice>
                    <mc:Fallback>
                      <p:oleObj name="公式" r:id="rId44" imgW="3657600" imgH="4267200" progId="Equation.3">
                        <p:embed/>
                        <p:pic>
                          <p:nvPicPr>
                            <p:cNvPr id="0" name="图片 18453"/>
                            <p:cNvPicPr>
                              <a:picLocks noChangeAspect="1"/>
                            </p:cNvPicPr>
                            <p:nvPr/>
                          </p:nvPicPr>
                          <p:blipFill>
                            <a:blip r:embed="rId45"/>
                            <a:stretch>
                              <a:fillRect/>
                            </a:stretch>
                          </p:blipFill>
                          <p:spPr>
                            <a:xfrm>
                              <a:off x="1094" y="3189"/>
                              <a:ext cx="106" cy="123"/>
                            </a:xfrm>
                            <a:prstGeom prst="rect">
                              <a:avLst/>
                            </a:prstGeom>
                            <a:noFill/>
                            <a:ln w="9525">
                              <a:noFill/>
                            </a:ln>
                          </p:spPr>
                        </p:pic>
                      </p:oleObj>
                    </mc:Fallback>
                  </mc:AlternateContent>
                </a:graphicData>
              </a:graphic>
            </p:graphicFrame>
            <p:graphicFrame>
              <p:nvGraphicFramePr>
                <p:cNvPr id="8355" name="Object 163"/>
                <p:cNvGraphicFramePr>
                  <a:graphicFrameLocks noChangeAspect="1"/>
                </p:cNvGraphicFramePr>
                <p:nvPr/>
              </p:nvGraphicFramePr>
              <p:xfrm>
                <a:off x="1566" y="2997"/>
                <a:ext cx="114" cy="123"/>
              </p:xfrm>
              <a:graphic>
                <a:graphicData uri="http://schemas.openxmlformats.org/presentationml/2006/ole">
                  <mc:AlternateContent xmlns:mc="http://schemas.openxmlformats.org/markup-compatibility/2006">
                    <mc:Choice xmlns:v="urn:schemas-microsoft-com:vml" Requires="v">
                      <p:oleObj spid="_x0000_s18455" name="公式" r:id="rId46" imgW="3962400" imgH="4267200" progId="Equation.3">
                        <p:embed/>
                      </p:oleObj>
                    </mc:Choice>
                    <mc:Fallback>
                      <p:oleObj name="公式" r:id="rId46" imgW="3962400" imgH="4267200" progId="Equation.3">
                        <p:embed/>
                        <p:pic>
                          <p:nvPicPr>
                            <p:cNvPr id="0" name="图片 18454"/>
                            <p:cNvPicPr>
                              <a:picLocks noChangeAspect="1"/>
                            </p:cNvPicPr>
                            <p:nvPr/>
                          </p:nvPicPr>
                          <p:blipFill>
                            <a:blip r:embed="rId47"/>
                            <a:stretch>
                              <a:fillRect/>
                            </a:stretch>
                          </p:blipFill>
                          <p:spPr>
                            <a:xfrm>
                              <a:off x="1566" y="2997"/>
                              <a:ext cx="114" cy="123"/>
                            </a:xfrm>
                            <a:prstGeom prst="rect">
                              <a:avLst/>
                            </a:prstGeom>
                            <a:noFill/>
                            <a:ln w="9525">
                              <a:noFill/>
                            </a:ln>
                          </p:spPr>
                        </p:pic>
                      </p:oleObj>
                    </mc:Fallback>
                  </mc:AlternateContent>
                </a:graphicData>
              </a:graphic>
            </p:graphicFrame>
            <p:graphicFrame>
              <p:nvGraphicFramePr>
                <p:cNvPr id="8356" name="Object 164"/>
                <p:cNvGraphicFramePr>
                  <a:graphicFrameLocks noChangeAspect="1"/>
                </p:cNvGraphicFramePr>
                <p:nvPr/>
              </p:nvGraphicFramePr>
              <p:xfrm>
                <a:off x="1999" y="2988"/>
                <a:ext cx="107" cy="136"/>
              </p:xfrm>
              <a:graphic>
                <a:graphicData uri="http://schemas.openxmlformats.org/presentationml/2006/ole">
                  <mc:AlternateContent xmlns:mc="http://schemas.openxmlformats.org/markup-compatibility/2006">
                    <mc:Choice xmlns:v="urn:schemas-microsoft-com:vml" Requires="v">
                      <p:oleObj spid="_x0000_s18456" name="公式" r:id="rId48" imgW="5486400" imgH="7010400" progId="Equation.3">
                        <p:embed/>
                      </p:oleObj>
                    </mc:Choice>
                    <mc:Fallback>
                      <p:oleObj name="公式" r:id="rId48" imgW="5486400" imgH="7010400" progId="Equation.3">
                        <p:embed/>
                        <p:pic>
                          <p:nvPicPr>
                            <p:cNvPr id="0" name="图片 18455"/>
                            <p:cNvPicPr>
                              <a:picLocks noChangeAspect="1"/>
                            </p:cNvPicPr>
                            <p:nvPr/>
                          </p:nvPicPr>
                          <p:blipFill>
                            <a:blip r:embed="rId49"/>
                            <a:stretch>
                              <a:fillRect/>
                            </a:stretch>
                          </p:blipFill>
                          <p:spPr>
                            <a:xfrm>
                              <a:off x="1999" y="2988"/>
                              <a:ext cx="107" cy="136"/>
                            </a:xfrm>
                            <a:prstGeom prst="rect">
                              <a:avLst/>
                            </a:prstGeom>
                            <a:noFill/>
                            <a:ln w="9525">
                              <a:noFill/>
                            </a:ln>
                          </p:spPr>
                        </p:pic>
                      </p:oleObj>
                    </mc:Fallback>
                  </mc:AlternateContent>
                </a:graphicData>
              </a:graphic>
            </p:graphicFrame>
            <p:sp>
              <p:nvSpPr>
                <p:cNvPr id="8385" name="Freeform 51"/>
                <p:cNvSpPr/>
                <p:nvPr/>
              </p:nvSpPr>
              <p:spPr bwMode="auto">
                <a:xfrm>
                  <a:off x="1952" y="2850"/>
                  <a:ext cx="112" cy="288"/>
                </a:xfrm>
                <a:custGeom>
                  <a:avLst/>
                  <a:gdLst>
                    <a:gd name="T0" fmla="*/ 112 w 112"/>
                    <a:gd name="T1" fmla="*/ 0 h 288"/>
                    <a:gd name="T2" fmla="*/ 16 w 112"/>
                    <a:gd name="T3" fmla="*/ 96 h 288"/>
                    <a:gd name="T4" fmla="*/ 16 w 112"/>
                    <a:gd name="T5" fmla="*/ 288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112" y="0"/>
                      </a:moveTo>
                      <a:cubicBezTo>
                        <a:pt x="72" y="24"/>
                        <a:pt x="32" y="48"/>
                        <a:pt x="16" y="96"/>
                      </a:cubicBezTo>
                      <a:cubicBezTo>
                        <a:pt x="0" y="144"/>
                        <a:pt x="8" y="216"/>
                        <a:pt x="16" y="288"/>
                      </a:cubicBezTo>
                    </a:path>
                  </a:pathLst>
                </a:custGeom>
                <a:noFill/>
                <a:ln w="9525">
                  <a:solidFill>
                    <a:srgbClr val="FF0066"/>
                  </a:solidFill>
                  <a:round/>
                </a:ln>
              </p:spPr>
              <p:txBody>
                <a:bodyPr wrap="none" anchor="ctr"/>
                <a:lstStyle/>
                <a:p>
                  <a:endParaRPr lang="zh-CN" altLang="en-US"/>
                </a:p>
              </p:txBody>
            </p:sp>
            <p:graphicFrame>
              <p:nvGraphicFramePr>
                <p:cNvPr id="8357" name="Object 165"/>
                <p:cNvGraphicFramePr>
                  <a:graphicFrameLocks noChangeAspect="1"/>
                </p:cNvGraphicFramePr>
                <p:nvPr/>
              </p:nvGraphicFramePr>
              <p:xfrm>
                <a:off x="1904" y="2796"/>
                <a:ext cx="94" cy="124"/>
              </p:xfrm>
              <a:graphic>
                <a:graphicData uri="http://schemas.openxmlformats.org/presentationml/2006/ole">
                  <mc:AlternateContent xmlns:mc="http://schemas.openxmlformats.org/markup-compatibility/2006">
                    <mc:Choice xmlns:v="urn:schemas-microsoft-com:vml" Requires="v">
                      <p:oleObj spid="_x0000_s18457" name="公式" r:id="rId50" imgW="4876800" imgH="6400800" progId="Equation.3">
                        <p:embed/>
                      </p:oleObj>
                    </mc:Choice>
                    <mc:Fallback>
                      <p:oleObj name="公式" r:id="rId50" imgW="4876800" imgH="6400800" progId="Equation.3">
                        <p:embed/>
                        <p:pic>
                          <p:nvPicPr>
                            <p:cNvPr id="0" name="图片 18456"/>
                            <p:cNvPicPr>
                              <a:picLocks noChangeAspect="1"/>
                            </p:cNvPicPr>
                            <p:nvPr/>
                          </p:nvPicPr>
                          <p:blipFill>
                            <a:blip r:embed="rId51"/>
                            <a:stretch>
                              <a:fillRect/>
                            </a:stretch>
                          </p:blipFill>
                          <p:spPr>
                            <a:xfrm>
                              <a:off x="1904" y="2796"/>
                              <a:ext cx="94" cy="124"/>
                            </a:xfrm>
                            <a:prstGeom prst="rect">
                              <a:avLst/>
                            </a:prstGeom>
                            <a:noFill/>
                            <a:ln w="9525">
                              <a:noFill/>
                            </a:ln>
                          </p:spPr>
                        </p:pic>
                      </p:oleObj>
                    </mc:Fallback>
                  </mc:AlternateContent>
                </a:graphicData>
              </a:graphic>
            </p:graphicFrame>
            <p:sp>
              <p:nvSpPr>
                <p:cNvPr id="8386" name="Freeform 54"/>
                <p:cNvSpPr/>
                <p:nvPr/>
              </p:nvSpPr>
              <p:spPr bwMode="auto">
                <a:xfrm>
                  <a:off x="1816" y="2640"/>
                  <a:ext cx="200" cy="480"/>
                </a:xfrm>
                <a:custGeom>
                  <a:avLst/>
                  <a:gdLst>
                    <a:gd name="T0" fmla="*/ 200 w 200"/>
                    <a:gd name="T1" fmla="*/ 0 h 480"/>
                    <a:gd name="T2" fmla="*/ 104 w 200"/>
                    <a:gd name="T3" fmla="*/ 48 h 480"/>
                    <a:gd name="T4" fmla="*/ 56 w 200"/>
                    <a:gd name="T5" fmla="*/ 144 h 480"/>
                    <a:gd name="T6" fmla="*/ 8 w 200"/>
                    <a:gd name="T7" fmla="*/ 288 h 480"/>
                    <a:gd name="T8" fmla="*/ 8 w 200"/>
                    <a:gd name="T9" fmla="*/ 384 h 480"/>
                    <a:gd name="T10" fmla="*/ 8 w 200"/>
                    <a:gd name="T11" fmla="*/ 480 h 480"/>
                    <a:gd name="T12" fmla="*/ 0 60000 65536"/>
                    <a:gd name="T13" fmla="*/ 0 60000 65536"/>
                    <a:gd name="T14" fmla="*/ 0 60000 65536"/>
                    <a:gd name="T15" fmla="*/ 0 60000 65536"/>
                    <a:gd name="T16" fmla="*/ 0 60000 65536"/>
                    <a:gd name="T17" fmla="*/ 0 60000 65536"/>
                    <a:gd name="T18" fmla="*/ 0 w 200"/>
                    <a:gd name="T19" fmla="*/ 0 h 480"/>
                    <a:gd name="T20" fmla="*/ 200 w 200"/>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200" h="480">
                      <a:moveTo>
                        <a:pt x="200" y="0"/>
                      </a:moveTo>
                      <a:cubicBezTo>
                        <a:pt x="164" y="12"/>
                        <a:pt x="128" y="24"/>
                        <a:pt x="104" y="48"/>
                      </a:cubicBezTo>
                      <a:cubicBezTo>
                        <a:pt x="80" y="72"/>
                        <a:pt x="72" y="104"/>
                        <a:pt x="56" y="144"/>
                      </a:cubicBezTo>
                      <a:cubicBezTo>
                        <a:pt x="40" y="184"/>
                        <a:pt x="16" y="248"/>
                        <a:pt x="8" y="288"/>
                      </a:cubicBezTo>
                      <a:cubicBezTo>
                        <a:pt x="0" y="328"/>
                        <a:pt x="8" y="352"/>
                        <a:pt x="8" y="384"/>
                      </a:cubicBezTo>
                      <a:cubicBezTo>
                        <a:pt x="8" y="416"/>
                        <a:pt x="8" y="448"/>
                        <a:pt x="8" y="480"/>
                      </a:cubicBezTo>
                    </a:path>
                  </a:pathLst>
                </a:custGeom>
                <a:noFill/>
                <a:ln w="9525">
                  <a:solidFill>
                    <a:srgbClr val="FF0066"/>
                  </a:solidFill>
                  <a:round/>
                </a:ln>
              </p:spPr>
              <p:txBody>
                <a:bodyPr wrap="none" anchor="ctr"/>
                <a:lstStyle/>
                <a:p>
                  <a:endParaRPr lang="zh-CN" altLang="en-US"/>
                </a:p>
              </p:txBody>
            </p:sp>
            <p:graphicFrame>
              <p:nvGraphicFramePr>
                <p:cNvPr id="8358" name="Object 166"/>
                <p:cNvGraphicFramePr>
                  <a:graphicFrameLocks noChangeAspect="1"/>
                </p:cNvGraphicFramePr>
                <p:nvPr/>
              </p:nvGraphicFramePr>
              <p:xfrm>
                <a:off x="1842" y="2466"/>
                <a:ext cx="118" cy="136"/>
              </p:xfrm>
              <a:graphic>
                <a:graphicData uri="http://schemas.openxmlformats.org/presentationml/2006/ole">
                  <mc:AlternateContent xmlns:mc="http://schemas.openxmlformats.org/markup-compatibility/2006">
                    <mc:Choice xmlns:v="urn:schemas-microsoft-com:vml" Requires="v">
                      <p:oleObj spid="_x0000_s18458" name="公式" r:id="rId52" imgW="6096000" imgH="7010400" progId="Equation.3">
                        <p:embed/>
                      </p:oleObj>
                    </mc:Choice>
                    <mc:Fallback>
                      <p:oleObj name="公式" r:id="rId52" imgW="6096000" imgH="7010400" progId="Equation.3">
                        <p:embed/>
                        <p:pic>
                          <p:nvPicPr>
                            <p:cNvPr id="0" name="图片 18457"/>
                            <p:cNvPicPr>
                              <a:picLocks noChangeAspect="1"/>
                            </p:cNvPicPr>
                            <p:nvPr/>
                          </p:nvPicPr>
                          <p:blipFill>
                            <a:blip r:embed="rId53"/>
                            <a:stretch>
                              <a:fillRect/>
                            </a:stretch>
                          </p:blipFill>
                          <p:spPr>
                            <a:xfrm>
                              <a:off x="1842" y="2466"/>
                              <a:ext cx="118" cy="136"/>
                            </a:xfrm>
                            <a:prstGeom prst="rect">
                              <a:avLst/>
                            </a:prstGeom>
                            <a:noFill/>
                            <a:ln w="9525">
                              <a:noFill/>
                            </a:ln>
                          </p:spPr>
                        </p:pic>
                      </p:oleObj>
                    </mc:Fallback>
                  </mc:AlternateContent>
                </a:graphicData>
              </a:graphic>
            </p:graphicFrame>
            <p:sp>
              <p:nvSpPr>
                <p:cNvPr id="8387" name="Line 56"/>
                <p:cNvSpPr>
                  <a:spLocks noChangeShapeType="1"/>
                </p:cNvSpPr>
                <p:nvPr/>
              </p:nvSpPr>
              <p:spPr bwMode="auto">
                <a:xfrm rot="-2843676">
                  <a:off x="2120" y="3047"/>
                  <a:ext cx="48" cy="1"/>
                </a:xfrm>
                <a:prstGeom prst="line">
                  <a:avLst/>
                </a:prstGeom>
                <a:noFill/>
                <a:ln w="6350">
                  <a:solidFill>
                    <a:srgbClr val="FF00FF"/>
                  </a:solidFill>
                  <a:round/>
                  <a:tailEnd type="triangle" w="sm" len="med"/>
                </a:ln>
              </p:spPr>
              <p:txBody>
                <a:bodyPr wrap="none" anchor="ctr"/>
                <a:lstStyle/>
                <a:p>
                  <a:endParaRPr lang="zh-CN" altLang="en-US"/>
                </a:p>
              </p:txBody>
            </p:sp>
            <p:sp>
              <p:nvSpPr>
                <p:cNvPr id="8388" name="Line 57"/>
                <p:cNvSpPr>
                  <a:spLocks noChangeShapeType="1"/>
                </p:cNvSpPr>
                <p:nvPr/>
              </p:nvSpPr>
              <p:spPr bwMode="auto">
                <a:xfrm rot="10513161" flipH="1">
                  <a:off x="2016" y="2858"/>
                  <a:ext cx="48" cy="18"/>
                </a:xfrm>
                <a:prstGeom prst="line">
                  <a:avLst/>
                </a:prstGeom>
                <a:noFill/>
                <a:ln w="15875">
                  <a:solidFill>
                    <a:srgbClr val="FF00FF"/>
                  </a:solidFill>
                  <a:round/>
                  <a:tailEnd type="triangle" w="sm" len="med"/>
                </a:ln>
              </p:spPr>
              <p:txBody>
                <a:bodyPr wrap="none" anchor="ctr"/>
                <a:lstStyle/>
                <a:p>
                  <a:endParaRPr lang="zh-CN" altLang="en-US"/>
                </a:p>
              </p:txBody>
            </p:sp>
            <p:sp>
              <p:nvSpPr>
                <p:cNvPr id="8389" name="Line 58"/>
                <p:cNvSpPr>
                  <a:spLocks noChangeShapeType="1"/>
                </p:cNvSpPr>
                <p:nvPr/>
              </p:nvSpPr>
              <p:spPr bwMode="auto">
                <a:xfrm rot="10513161" flipH="1">
                  <a:off x="1990" y="2628"/>
                  <a:ext cx="48" cy="18"/>
                </a:xfrm>
                <a:prstGeom prst="line">
                  <a:avLst/>
                </a:prstGeom>
                <a:noFill/>
                <a:ln w="15875">
                  <a:solidFill>
                    <a:srgbClr val="FF00FF"/>
                  </a:solidFill>
                  <a:round/>
                  <a:tailEnd type="triangle" w="sm" len="med"/>
                </a:ln>
              </p:spPr>
              <p:txBody>
                <a:bodyPr wrap="none" anchor="ctr"/>
                <a:lstStyle/>
                <a:p>
                  <a:endParaRPr lang="zh-CN" altLang="en-US"/>
                </a:p>
              </p:txBody>
            </p:sp>
          </p:grpSp>
          <p:grpSp>
            <p:nvGrpSpPr>
              <p:cNvPr id="8367" name="Group 78"/>
              <p:cNvGrpSpPr/>
              <p:nvPr/>
            </p:nvGrpSpPr>
            <p:grpSpPr bwMode="auto">
              <a:xfrm>
                <a:off x="240" y="1968"/>
                <a:ext cx="384" cy="1152"/>
                <a:chOff x="240" y="1968"/>
                <a:chExt cx="384" cy="1152"/>
              </a:xfrm>
            </p:grpSpPr>
            <p:sp>
              <p:nvSpPr>
                <p:cNvPr id="8368" name="Line 72"/>
                <p:cNvSpPr>
                  <a:spLocks noChangeShapeType="1"/>
                </p:cNvSpPr>
                <p:nvPr/>
              </p:nvSpPr>
              <p:spPr bwMode="auto">
                <a:xfrm>
                  <a:off x="240" y="1968"/>
                  <a:ext cx="336" cy="0"/>
                </a:xfrm>
                <a:prstGeom prst="line">
                  <a:avLst/>
                </a:prstGeom>
                <a:noFill/>
                <a:ln w="19050">
                  <a:solidFill>
                    <a:schemeClr val="accent1"/>
                  </a:solidFill>
                  <a:round/>
                  <a:tailEnd type="none" w="sm" len="lg"/>
                </a:ln>
              </p:spPr>
              <p:txBody>
                <a:bodyPr/>
                <a:lstStyle/>
                <a:p>
                  <a:endParaRPr lang="zh-CN" altLang="en-US"/>
                </a:p>
              </p:txBody>
            </p:sp>
            <p:sp>
              <p:nvSpPr>
                <p:cNvPr id="8369" name="Line 73"/>
                <p:cNvSpPr>
                  <a:spLocks noChangeShapeType="1"/>
                </p:cNvSpPr>
                <p:nvPr/>
              </p:nvSpPr>
              <p:spPr bwMode="auto">
                <a:xfrm>
                  <a:off x="288" y="3120"/>
                  <a:ext cx="336" cy="0"/>
                </a:xfrm>
                <a:prstGeom prst="line">
                  <a:avLst/>
                </a:prstGeom>
                <a:noFill/>
                <a:ln w="19050">
                  <a:solidFill>
                    <a:schemeClr val="accent1"/>
                  </a:solidFill>
                  <a:round/>
                  <a:tailEnd type="none" w="sm" len="lg"/>
                </a:ln>
              </p:spPr>
              <p:txBody>
                <a:bodyPr/>
                <a:lstStyle/>
                <a:p>
                  <a:endParaRPr lang="zh-CN" altLang="en-US"/>
                </a:p>
              </p:txBody>
            </p:sp>
            <p:sp>
              <p:nvSpPr>
                <p:cNvPr id="8370" name="Line 74"/>
                <p:cNvSpPr>
                  <a:spLocks noChangeShapeType="1"/>
                </p:cNvSpPr>
                <p:nvPr/>
              </p:nvSpPr>
              <p:spPr bwMode="auto">
                <a:xfrm flipV="1">
                  <a:off x="336" y="1968"/>
                  <a:ext cx="0" cy="480"/>
                </a:xfrm>
                <a:prstGeom prst="line">
                  <a:avLst/>
                </a:prstGeom>
                <a:noFill/>
                <a:ln w="19050">
                  <a:solidFill>
                    <a:schemeClr val="accent1"/>
                  </a:solidFill>
                  <a:round/>
                  <a:tailEnd type="triangle" w="sm" len="lg"/>
                </a:ln>
              </p:spPr>
              <p:txBody>
                <a:bodyPr/>
                <a:lstStyle/>
                <a:p>
                  <a:endParaRPr lang="zh-CN" altLang="en-US"/>
                </a:p>
              </p:txBody>
            </p:sp>
            <p:sp>
              <p:nvSpPr>
                <p:cNvPr id="8371" name="Line 75"/>
                <p:cNvSpPr>
                  <a:spLocks noChangeShapeType="1"/>
                </p:cNvSpPr>
                <p:nvPr/>
              </p:nvSpPr>
              <p:spPr bwMode="auto">
                <a:xfrm>
                  <a:off x="336" y="2640"/>
                  <a:ext cx="0" cy="480"/>
                </a:xfrm>
                <a:prstGeom prst="line">
                  <a:avLst/>
                </a:prstGeom>
                <a:noFill/>
                <a:ln w="19050">
                  <a:solidFill>
                    <a:schemeClr val="accent1"/>
                  </a:solidFill>
                  <a:round/>
                  <a:tailEnd type="triangle" w="sm" len="lg"/>
                </a:ln>
              </p:spPr>
              <p:txBody>
                <a:bodyPr/>
                <a:lstStyle/>
                <a:p>
                  <a:endParaRPr lang="zh-CN" altLang="en-US"/>
                </a:p>
              </p:txBody>
            </p:sp>
          </p:grpSp>
        </p:grpSp>
        <p:graphicFrame>
          <p:nvGraphicFramePr>
            <p:cNvPr id="8359" name="Object 167"/>
            <p:cNvGraphicFramePr>
              <a:graphicFrameLocks noChangeAspect="1"/>
            </p:cNvGraphicFramePr>
            <p:nvPr/>
          </p:nvGraphicFramePr>
          <p:xfrm>
            <a:off x="288" y="2496"/>
            <a:ext cx="76" cy="152"/>
          </p:xfrm>
          <a:graphic>
            <a:graphicData uri="http://schemas.openxmlformats.org/presentationml/2006/ole">
              <mc:AlternateContent xmlns:mc="http://schemas.openxmlformats.org/markup-compatibility/2006">
                <mc:Choice xmlns:v="urn:schemas-microsoft-com:vml" Requires="v">
                  <p:oleObj spid="_x0000_s18459" name="Equation" r:id="rId54" imgW="101600" imgH="228600" progId="Equation.3">
                    <p:embed/>
                  </p:oleObj>
                </mc:Choice>
                <mc:Fallback>
                  <p:oleObj name="Equation" r:id="rId54" imgW="101600" imgH="228600" progId="Equation.3">
                    <p:embed/>
                    <p:pic>
                      <p:nvPicPr>
                        <p:cNvPr id="0" name="图片 18458"/>
                        <p:cNvPicPr>
                          <a:picLocks noChangeAspect="1"/>
                        </p:cNvPicPr>
                        <p:nvPr/>
                      </p:nvPicPr>
                      <p:blipFill>
                        <a:blip r:embed="rId55"/>
                        <a:stretch>
                          <a:fillRect/>
                        </a:stretch>
                      </p:blipFill>
                      <p:spPr>
                        <a:xfrm>
                          <a:off x="288" y="2496"/>
                          <a:ext cx="76" cy="152"/>
                        </a:xfrm>
                        <a:prstGeom prst="rect">
                          <a:avLst/>
                        </a:prstGeom>
                        <a:noFill/>
                        <a:ln w="9525">
                          <a:noFill/>
                        </a:ln>
                      </p:spPr>
                    </p:pic>
                  </p:oleObj>
                </mc:Fallback>
              </mc:AlternateContent>
            </a:graphicData>
          </a:graphic>
        </p:graphicFrame>
      </p:grpSp>
      <p:graphicFrame>
        <p:nvGraphicFramePr>
          <p:cNvPr id="8272" name="Object 168"/>
          <p:cNvGraphicFramePr>
            <a:graphicFrameLocks noChangeAspect="1"/>
          </p:cNvGraphicFramePr>
          <p:nvPr/>
        </p:nvGraphicFramePr>
        <p:xfrm>
          <a:off x="3384550" y="3600450"/>
          <a:ext cx="1511300" cy="1008063"/>
        </p:xfrm>
        <a:graphic>
          <a:graphicData uri="http://schemas.openxmlformats.org/presentationml/2006/ole">
            <mc:AlternateContent xmlns:mc="http://schemas.openxmlformats.org/markup-compatibility/2006">
              <mc:Choice xmlns:v="urn:schemas-microsoft-com:vml" Requires="v">
                <p:oleObj spid="_x0000_s18460" name="Equation" r:id="rId56" imgW="15544800" imgH="10363200" progId="Equation.3">
                  <p:embed/>
                </p:oleObj>
              </mc:Choice>
              <mc:Fallback>
                <p:oleObj name="Equation" r:id="rId56" imgW="15544800" imgH="10363200" progId="Equation.3">
                  <p:embed/>
                  <p:pic>
                    <p:nvPicPr>
                      <p:cNvPr id="0" name="图片 18459"/>
                      <p:cNvPicPr>
                        <a:picLocks noChangeAspect="1"/>
                      </p:cNvPicPr>
                      <p:nvPr/>
                    </p:nvPicPr>
                    <p:blipFill>
                      <a:blip r:embed="rId57"/>
                      <a:stretch>
                        <a:fillRect/>
                      </a:stretch>
                    </p:blipFill>
                    <p:spPr>
                      <a:xfrm>
                        <a:off x="3384550" y="3600450"/>
                        <a:ext cx="1511300" cy="1008063"/>
                      </a:xfrm>
                      <a:prstGeom prst="rect">
                        <a:avLst/>
                      </a:prstGeom>
                      <a:noFill/>
                      <a:ln w="9525">
                        <a:noFill/>
                      </a:ln>
                    </p:spPr>
                  </p:pic>
                </p:oleObj>
              </mc:Fallback>
            </mc:AlternateContent>
          </a:graphicData>
        </a:graphic>
      </p:graphicFrame>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273"/>
                                        </p:tgtEl>
                                        <p:attrNameLst>
                                          <p:attrName>style.visibility</p:attrName>
                                        </p:attrNameLst>
                                      </p:cBhvr>
                                      <p:to>
                                        <p:strVal val="visible"/>
                                      </p:to>
                                    </p:set>
                                    <p:anim calcmode="lin" valueType="num">
                                      <p:cBhvr additive="base">
                                        <p:cTn id="11" dur="500" fill="hold"/>
                                        <p:tgtEl>
                                          <p:spTgt spid="8273"/>
                                        </p:tgtEl>
                                        <p:attrNameLst>
                                          <p:attrName>ppt_x</p:attrName>
                                        </p:attrNameLst>
                                      </p:cBhvr>
                                      <p:tavLst>
                                        <p:tav tm="0">
                                          <p:val>
                                            <p:strVal val="0-#ppt_w/2"/>
                                          </p:val>
                                        </p:tav>
                                        <p:tav tm="100000">
                                          <p:val>
                                            <p:strVal val="#ppt_x"/>
                                          </p:val>
                                        </p:tav>
                                      </p:tavLst>
                                    </p:anim>
                                    <p:anim calcmode="lin" valueType="num">
                                      <p:cBhvr additive="base">
                                        <p:cTn id="12" dur="500" fill="hold"/>
                                        <p:tgtEl>
                                          <p:spTgt spid="827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23"/>
                                        </p:tgtEl>
                                        <p:attrNameLst>
                                          <p:attrName>style.visibility</p:attrName>
                                        </p:attrNameLst>
                                      </p:cBhvr>
                                      <p:to>
                                        <p:strVal val="visible"/>
                                      </p:to>
                                    </p:set>
                                    <p:animEffect transition="in" filter="blinds(horizontal)">
                                      <p:cBhvr>
                                        <p:cTn id="17" dur="500"/>
                                        <p:tgtEl>
                                          <p:spTgt spid="82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227"/>
                                        </p:tgtEl>
                                        <p:attrNameLst>
                                          <p:attrName>style.visibility</p:attrName>
                                        </p:attrNameLst>
                                      </p:cBhvr>
                                      <p:to>
                                        <p:strVal val="visible"/>
                                      </p:to>
                                    </p:set>
                                    <p:animEffect transition="in" filter="dissolve">
                                      <p:cBhvr>
                                        <p:cTn id="22" dur="500"/>
                                        <p:tgtEl>
                                          <p:spTgt spid="822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229"/>
                                        </p:tgtEl>
                                        <p:attrNameLst>
                                          <p:attrName>style.visibility</p:attrName>
                                        </p:attrNameLst>
                                      </p:cBhvr>
                                      <p:to>
                                        <p:strVal val="visible"/>
                                      </p:to>
                                    </p:set>
                                    <p:animEffect transition="in" filter="dissolve">
                                      <p:cBhvr>
                                        <p:cTn id="27" dur="500"/>
                                        <p:tgtEl>
                                          <p:spTgt spid="8229"/>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8272"/>
                                        </p:tgtEl>
                                        <p:attrNameLst>
                                          <p:attrName>style.visibility</p:attrName>
                                        </p:attrNameLst>
                                      </p:cBhvr>
                                      <p:to>
                                        <p:strVal val="visible"/>
                                      </p:to>
                                    </p:set>
                                    <p:anim calcmode="lin" valueType="num">
                                      <p:cBhvr additive="base">
                                        <p:cTn id="32" dur="500" fill="hold"/>
                                        <p:tgtEl>
                                          <p:spTgt spid="8272"/>
                                        </p:tgtEl>
                                        <p:attrNameLst>
                                          <p:attrName>ppt_x</p:attrName>
                                        </p:attrNameLst>
                                      </p:cBhvr>
                                      <p:tavLst>
                                        <p:tav tm="0">
                                          <p:val>
                                            <p:strVal val="0-#ppt_w/2"/>
                                          </p:val>
                                        </p:tav>
                                        <p:tav tm="100000">
                                          <p:val>
                                            <p:strVal val="#ppt_x"/>
                                          </p:val>
                                        </p:tav>
                                      </p:tavLst>
                                    </p:anim>
                                    <p:anim calcmode="lin" valueType="num">
                                      <p:cBhvr additive="base">
                                        <p:cTn id="33" dur="500" fill="hold"/>
                                        <p:tgtEl>
                                          <p:spTgt spid="827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8253"/>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499"/>
                                          </p:stCondLst>
                                        </p:cTn>
                                        <p:tgtEl>
                                          <p:spTgt spid="825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8255"/>
                                        </p:tgtEl>
                                        <p:attrNameLst>
                                          <p:attrName>style.visibility</p:attrName>
                                        </p:attrNameLst>
                                      </p:cBhvr>
                                      <p:to>
                                        <p:strVal val="visible"/>
                                      </p:to>
                                    </p:set>
                                    <p:anim calcmode="lin" valueType="num">
                                      <p:cBhvr additive="base">
                                        <p:cTn id="45" dur="500" fill="hold"/>
                                        <p:tgtEl>
                                          <p:spTgt spid="8255"/>
                                        </p:tgtEl>
                                        <p:attrNameLst>
                                          <p:attrName>ppt_x</p:attrName>
                                        </p:attrNameLst>
                                      </p:cBhvr>
                                      <p:tavLst>
                                        <p:tav tm="0">
                                          <p:val>
                                            <p:strVal val="1+#ppt_w/2"/>
                                          </p:val>
                                        </p:tav>
                                        <p:tav tm="100000">
                                          <p:val>
                                            <p:strVal val="#ppt_x"/>
                                          </p:val>
                                        </p:tav>
                                      </p:tavLst>
                                    </p:anim>
                                    <p:anim calcmode="lin" valueType="num">
                                      <p:cBhvr additive="base">
                                        <p:cTn id="46" dur="500" fill="hold"/>
                                        <p:tgtEl>
                                          <p:spTgt spid="825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8256"/>
                                        </p:tgtEl>
                                        <p:attrNameLst>
                                          <p:attrName>style.visibility</p:attrName>
                                        </p:attrNameLst>
                                      </p:cBhvr>
                                      <p:to>
                                        <p:strVal val="visible"/>
                                      </p:to>
                                    </p:set>
                                    <p:anim calcmode="lin" valueType="num">
                                      <p:cBhvr additive="base">
                                        <p:cTn id="51" dur="500" fill="hold"/>
                                        <p:tgtEl>
                                          <p:spTgt spid="8256"/>
                                        </p:tgtEl>
                                        <p:attrNameLst>
                                          <p:attrName>ppt_x</p:attrName>
                                        </p:attrNameLst>
                                      </p:cBhvr>
                                      <p:tavLst>
                                        <p:tav tm="0">
                                          <p:val>
                                            <p:strVal val="0-#ppt_w/2"/>
                                          </p:val>
                                        </p:tav>
                                        <p:tav tm="100000">
                                          <p:val>
                                            <p:strVal val="#ppt_x"/>
                                          </p:val>
                                        </p:tav>
                                      </p:tavLst>
                                    </p:anim>
                                    <p:anim calcmode="lin" valueType="num">
                                      <p:cBhvr additive="base">
                                        <p:cTn id="52" dur="500" fill="hold"/>
                                        <p:tgtEl>
                                          <p:spTgt spid="825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8263"/>
                                        </p:tgtEl>
                                        <p:attrNameLst>
                                          <p:attrName>style.visibility</p:attrName>
                                        </p:attrNameLst>
                                      </p:cBhvr>
                                      <p:to>
                                        <p:strVal val="visible"/>
                                      </p:to>
                                    </p:set>
                                    <p:anim calcmode="lin" valueType="num">
                                      <p:cBhvr additive="base">
                                        <p:cTn id="57" dur="500" fill="hold"/>
                                        <p:tgtEl>
                                          <p:spTgt spid="8263"/>
                                        </p:tgtEl>
                                        <p:attrNameLst>
                                          <p:attrName>ppt_x</p:attrName>
                                        </p:attrNameLst>
                                      </p:cBhvr>
                                      <p:tavLst>
                                        <p:tav tm="0">
                                          <p:val>
                                            <p:strVal val="0-#ppt_w/2"/>
                                          </p:val>
                                        </p:tav>
                                        <p:tav tm="100000">
                                          <p:val>
                                            <p:strVal val="#ppt_x"/>
                                          </p:val>
                                        </p:tav>
                                      </p:tavLst>
                                    </p:anim>
                                    <p:anim calcmode="lin" valueType="num">
                                      <p:cBhvr additive="base">
                                        <p:cTn id="58" dur="500" fill="hold"/>
                                        <p:tgtEl>
                                          <p:spTgt spid="8263"/>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2" presetClass="entr" presetSubtype="8" fill="hold" nodeType="afterEffect">
                                  <p:stCondLst>
                                    <p:cond delay="0"/>
                                  </p:stCondLst>
                                  <p:childTnLst>
                                    <p:set>
                                      <p:cBhvr>
                                        <p:cTn id="61" dur="1" fill="hold">
                                          <p:stCondLst>
                                            <p:cond delay="0"/>
                                          </p:stCondLst>
                                        </p:cTn>
                                        <p:tgtEl>
                                          <p:spTgt spid="8257"/>
                                        </p:tgtEl>
                                        <p:attrNameLst>
                                          <p:attrName>style.visibility</p:attrName>
                                        </p:attrNameLst>
                                      </p:cBhvr>
                                      <p:to>
                                        <p:strVal val="visible"/>
                                      </p:to>
                                    </p:set>
                                    <p:anim calcmode="lin" valueType="num">
                                      <p:cBhvr additive="base">
                                        <p:cTn id="62" dur="500" fill="hold"/>
                                        <p:tgtEl>
                                          <p:spTgt spid="8257"/>
                                        </p:tgtEl>
                                        <p:attrNameLst>
                                          <p:attrName>ppt_x</p:attrName>
                                        </p:attrNameLst>
                                      </p:cBhvr>
                                      <p:tavLst>
                                        <p:tav tm="0">
                                          <p:val>
                                            <p:strVal val="0-#ppt_w/2"/>
                                          </p:val>
                                        </p:tav>
                                        <p:tav tm="100000">
                                          <p:val>
                                            <p:strVal val="#ppt_x"/>
                                          </p:val>
                                        </p:tav>
                                      </p:tavLst>
                                    </p:anim>
                                    <p:anim calcmode="lin" valueType="num">
                                      <p:cBhvr additive="base">
                                        <p:cTn id="63" dur="500" fill="hold"/>
                                        <p:tgtEl>
                                          <p:spTgt spid="8257"/>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8261"/>
                                        </p:tgtEl>
                                        <p:attrNameLst>
                                          <p:attrName>style.visibility</p:attrName>
                                        </p:attrNameLst>
                                      </p:cBhvr>
                                      <p:to>
                                        <p:strVal val="visible"/>
                                      </p:to>
                                    </p:set>
                                    <p:animEffect transition="in" filter="blinds(horizontal)">
                                      <p:cBhvr>
                                        <p:cTn id="68" dur="500"/>
                                        <p:tgtEl>
                                          <p:spTgt spid="8261"/>
                                        </p:tgtEl>
                                      </p:cBhvr>
                                    </p:animEffect>
                                  </p:childTnLst>
                                </p:cTn>
                              </p:par>
                            </p:childTnLst>
                          </p:cTn>
                        </p:par>
                        <p:par>
                          <p:cTn id="69" fill="hold">
                            <p:stCondLst>
                              <p:cond delay="500"/>
                            </p:stCondLst>
                            <p:childTnLst>
                              <p:par>
                                <p:cTn id="70" presetID="12" presetClass="entr" presetSubtype="2" fill="hold" grpId="0" nodeType="afterEffect">
                                  <p:stCondLst>
                                    <p:cond delay="0"/>
                                  </p:stCondLst>
                                  <p:childTnLst>
                                    <p:set>
                                      <p:cBhvr>
                                        <p:cTn id="71" dur="1" fill="hold">
                                          <p:stCondLst>
                                            <p:cond delay="0"/>
                                          </p:stCondLst>
                                        </p:cTn>
                                        <p:tgtEl>
                                          <p:spTgt spid="8259"/>
                                        </p:tgtEl>
                                        <p:attrNameLst>
                                          <p:attrName>style.visibility</p:attrName>
                                        </p:attrNameLst>
                                      </p:cBhvr>
                                      <p:to>
                                        <p:strVal val="visible"/>
                                      </p:to>
                                    </p:set>
                                    <p:animEffect transition="in" filter="slide(fromRight)">
                                      <p:cBhvr>
                                        <p:cTn id="72" dur="500"/>
                                        <p:tgtEl>
                                          <p:spTgt spid="8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9" grpId="0" animBg="1"/>
      <p:bldP spid="826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84" name="Group 68"/>
          <p:cNvGrpSpPr/>
          <p:nvPr/>
        </p:nvGrpSpPr>
        <p:grpSpPr bwMode="auto">
          <a:xfrm>
            <a:off x="-60325" y="2743200"/>
            <a:ext cx="2727325" cy="4038600"/>
            <a:chOff x="-38" y="1728"/>
            <a:chExt cx="1718" cy="2544"/>
          </a:xfrm>
        </p:grpSpPr>
        <p:sp>
          <p:nvSpPr>
            <p:cNvPr id="9360" name="Freeform 8"/>
            <p:cNvSpPr/>
            <p:nvPr/>
          </p:nvSpPr>
          <p:spPr bwMode="auto">
            <a:xfrm>
              <a:off x="1250" y="3942"/>
              <a:ext cx="56" cy="96"/>
            </a:xfrm>
            <a:custGeom>
              <a:avLst/>
              <a:gdLst>
                <a:gd name="T0" fmla="*/ 56 w 56"/>
                <a:gd name="T1" fmla="*/ 0 h 96"/>
                <a:gd name="T2" fmla="*/ 8 w 56"/>
                <a:gd name="T3" fmla="*/ 48 h 96"/>
                <a:gd name="T4" fmla="*/ 8 w 56"/>
                <a:gd name="T5" fmla="*/ 96 h 96"/>
                <a:gd name="T6" fmla="*/ 0 60000 65536"/>
                <a:gd name="T7" fmla="*/ 0 60000 65536"/>
                <a:gd name="T8" fmla="*/ 0 60000 65536"/>
                <a:gd name="T9" fmla="*/ 0 w 56"/>
                <a:gd name="T10" fmla="*/ 0 h 96"/>
                <a:gd name="T11" fmla="*/ 56 w 56"/>
                <a:gd name="T12" fmla="*/ 96 h 96"/>
              </a:gdLst>
              <a:ahLst/>
              <a:cxnLst>
                <a:cxn ang="T6">
                  <a:pos x="T0" y="T1"/>
                </a:cxn>
                <a:cxn ang="T7">
                  <a:pos x="T2" y="T3"/>
                </a:cxn>
                <a:cxn ang="T8">
                  <a:pos x="T4" y="T5"/>
                </a:cxn>
              </a:cxnLst>
              <a:rect l="T9" t="T10" r="T11" b="T12"/>
              <a:pathLst>
                <a:path w="56" h="96">
                  <a:moveTo>
                    <a:pt x="56" y="0"/>
                  </a:moveTo>
                  <a:cubicBezTo>
                    <a:pt x="36" y="16"/>
                    <a:pt x="16" y="32"/>
                    <a:pt x="8" y="48"/>
                  </a:cubicBezTo>
                  <a:cubicBezTo>
                    <a:pt x="0" y="64"/>
                    <a:pt x="8" y="88"/>
                    <a:pt x="8" y="96"/>
                  </a:cubicBezTo>
                </a:path>
              </a:pathLst>
            </a:custGeom>
            <a:noFill/>
            <a:ln w="9525">
              <a:solidFill>
                <a:srgbClr val="FF0066"/>
              </a:solidFill>
              <a:round/>
            </a:ln>
          </p:spPr>
          <p:txBody>
            <a:bodyPr wrap="none" anchor="ctr"/>
            <a:lstStyle/>
            <a:p>
              <a:endParaRPr lang="zh-CN" altLang="en-US"/>
            </a:p>
          </p:txBody>
        </p:sp>
        <p:sp>
          <p:nvSpPr>
            <p:cNvPr id="9361" name="Rectangle 9"/>
            <p:cNvSpPr>
              <a:spLocks noChangeArrowheads="1"/>
            </p:cNvSpPr>
            <p:nvPr/>
          </p:nvSpPr>
          <p:spPr bwMode="auto">
            <a:xfrm>
              <a:off x="250" y="2112"/>
              <a:ext cx="48" cy="1392"/>
            </a:xfrm>
            <a:prstGeom prst="rect">
              <a:avLst/>
            </a:prstGeom>
            <a:solidFill>
              <a:schemeClr val="hlink"/>
            </a:solidFill>
            <a:ln w="9525">
              <a:solidFill>
                <a:schemeClr val="tx1"/>
              </a:solidFill>
              <a:miter lim="800000"/>
            </a:ln>
          </p:spPr>
          <p:txBody>
            <a:bodyPr wrap="none" anchor="ctr"/>
            <a:lstStyle/>
            <a:p>
              <a:endParaRPr lang="zh-CN" altLang="en-US">
                <a:ea typeface="黑体" pitchFamily="2" charset="-122"/>
              </a:endParaRPr>
            </a:p>
          </p:txBody>
        </p:sp>
        <p:grpSp>
          <p:nvGrpSpPr>
            <p:cNvPr id="9362" name="Group 10"/>
            <p:cNvGrpSpPr/>
            <p:nvPr/>
          </p:nvGrpSpPr>
          <p:grpSpPr bwMode="auto">
            <a:xfrm>
              <a:off x="1384" y="3957"/>
              <a:ext cx="144" cy="144"/>
              <a:chOff x="2755" y="2190"/>
              <a:chExt cx="144" cy="144"/>
            </a:xfrm>
          </p:grpSpPr>
          <p:sp>
            <p:nvSpPr>
              <p:cNvPr id="9378" name="Oval 11"/>
              <p:cNvSpPr>
                <a:spLocks noChangeArrowheads="1"/>
              </p:cNvSpPr>
              <p:nvPr/>
            </p:nvSpPr>
            <p:spPr bwMode="auto">
              <a:xfrm>
                <a:off x="2755" y="2190"/>
                <a:ext cx="144" cy="144"/>
              </a:xfrm>
              <a:prstGeom prst="ellipse">
                <a:avLst/>
              </a:prstGeom>
              <a:noFill/>
              <a:ln w="9525">
                <a:solidFill>
                  <a:schemeClr val="tx1"/>
                </a:solidFill>
                <a:round/>
              </a:ln>
            </p:spPr>
            <p:txBody>
              <a:bodyPr wrap="none" anchor="ctr"/>
              <a:lstStyle/>
              <a:p>
                <a:endParaRPr lang="zh-CN" altLang="en-US">
                  <a:ea typeface="黑体" pitchFamily="2" charset="-122"/>
                </a:endParaRPr>
              </a:p>
            </p:txBody>
          </p:sp>
          <p:graphicFrame>
            <p:nvGraphicFramePr>
              <p:cNvPr id="9335" name="Object 119"/>
              <p:cNvGraphicFramePr>
                <a:graphicFrameLocks noChangeAspect="1"/>
              </p:cNvGraphicFramePr>
              <p:nvPr/>
            </p:nvGraphicFramePr>
            <p:xfrm>
              <a:off x="2784" y="2208"/>
              <a:ext cx="106" cy="114"/>
            </p:xfrm>
            <a:graphic>
              <a:graphicData uri="http://schemas.openxmlformats.org/presentationml/2006/ole">
                <mc:AlternateContent xmlns:mc="http://schemas.openxmlformats.org/markup-compatibility/2006">
                  <mc:Choice xmlns:v="urn:schemas-microsoft-com:vml" Requires="v">
                    <p:oleObj spid="_x0000_s19457" name="公式" r:id="rId1" imgW="3657600" imgH="3962400" progId="Equation.3">
                      <p:embed/>
                    </p:oleObj>
                  </mc:Choice>
                  <mc:Fallback>
                    <p:oleObj name="公式" r:id="rId1" imgW="3657600" imgH="3962400" progId="Equation.3">
                      <p:embed/>
                      <p:pic>
                        <p:nvPicPr>
                          <p:cNvPr id="0" name="图片 19456"/>
                          <p:cNvPicPr>
                            <a:picLocks noChangeAspect="1"/>
                          </p:cNvPicPr>
                          <p:nvPr/>
                        </p:nvPicPr>
                        <p:blipFill>
                          <a:blip r:embed="rId2"/>
                          <a:stretch>
                            <a:fillRect/>
                          </a:stretch>
                        </p:blipFill>
                        <p:spPr>
                          <a:xfrm>
                            <a:off x="2784" y="2208"/>
                            <a:ext cx="106" cy="114"/>
                          </a:xfrm>
                          <a:prstGeom prst="rect">
                            <a:avLst/>
                          </a:prstGeom>
                          <a:noFill/>
                          <a:ln w="9525">
                            <a:noFill/>
                          </a:ln>
                        </p:spPr>
                      </p:pic>
                    </p:oleObj>
                  </mc:Fallback>
                </mc:AlternateContent>
              </a:graphicData>
            </a:graphic>
          </p:graphicFrame>
        </p:grpSp>
        <p:graphicFrame>
          <p:nvGraphicFramePr>
            <p:cNvPr id="9336" name="Object 120"/>
            <p:cNvGraphicFramePr>
              <a:graphicFrameLocks noChangeAspect="1"/>
            </p:cNvGraphicFramePr>
            <p:nvPr/>
          </p:nvGraphicFramePr>
          <p:xfrm>
            <a:off x="1546" y="3792"/>
            <a:ext cx="134" cy="185"/>
          </p:xfrm>
          <a:graphic>
            <a:graphicData uri="http://schemas.openxmlformats.org/presentationml/2006/ole">
              <mc:AlternateContent xmlns:mc="http://schemas.openxmlformats.org/markup-compatibility/2006">
                <mc:Choice xmlns:v="urn:schemas-microsoft-com:vml" Requires="v">
                  <p:oleObj spid="_x0000_s19458" name="公式" r:id="rId3" imgW="4572000" imgH="6400800" progId="Equation.3">
                    <p:embed/>
                  </p:oleObj>
                </mc:Choice>
                <mc:Fallback>
                  <p:oleObj name="公式" r:id="rId3" imgW="4572000" imgH="6400800" progId="Equation.3">
                    <p:embed/>
                    <p:pic>
                      <p:nvPicPr>
                        <p:cNvPr id="0" name="图片 19457"/>
                        <p:cNvPicPr>
                          <a:picLocks noChangeAspect="1"/>
                        </p:cNvPicPr>
                        <p:nvPr/>
                      </p:nvPicPr>
                      <p:blipFill>
                        <a:blip r:embed="rId4"/>
                        <a:stretch>
                          <a:fillRect/>
                        </a:stretch>
                      </p:blipFill>
                      <p:spPr>
                        <a:xfrm>
                          <a:off x="1546" y="3792"/>
                          <a:ext cx="134" cy="185"/>
                        </a:xfrm>
                        <a:prstGeom prst="rect">
                          <a:avLst/>
                        </a:prstGeom>
                        <a:noFill/>
                        <a:ln w="9525">
                          <a:noFill/>
                        </a:ln>
                      </p:spPr>
                    </p:pic>
                  </p:oleObj>
                </mc:Fallback>
              </mc:AlternateContent>
            </a:graphicData>
          </a:graphic>
        </p:graphicFrame>
        <p:sp>
          <p:nvSpPr>
            <p:cNvPr id="9363" name="Line 14"/>
            <p:cNvSpPr>
              <a:spLocks noChangeShapeType="1"/>
            </p:cNvSpPr>
            <p:nvPr/>
          </p:nvSpPr>
          <p:spPr bwMode="auto">
            <a:xfrm flipV="1">
              <a:off x="271" y="1728"/>
              <a:ext cx="0" cy="384"/>
            </a:xfrm>
            <a:prstGeom prst="line">
              <a:avLst/>
            </a:prstGeom>
            <a:noFill/>
            <a:ln w="9525">
              <a:solidFill>
                <a:schemeClr val="tx1"/>
              </a:solidFill>
              <a:round/>
              <a:tailEnd type="triangle" w="sm" len="lg"/>
            </a:ln>
          </p:spPr>
          <p:txBody>
            <a:bodyPr wrap="none" anchor="ctr"/>
            <a:lstStyle/>
            <a:p>
              <a:endParaRPr lang="zh-CN" altLang="en-US"/>
            </a:p>
          </p:txBody>
        </p:sp>
        <p:sp>
          <p:nvSpPr>
            <p:cNvPr id="9364" name="Line 15"/>
            <p:cNvSpPr>
              <a:spLocks noChangeShapeType="1"/>
            </p:cNvSpPr>
            <p:nvPr/>
          </p:nvSpPr>
          <p:spPr bwMode="auto">
            <a:xfrm>
              <a:off x="277" y="3504"/>
              <a:ext cx="0" cy="576"/>
            </a:xfrm>
            <a:prstGeom prst="line">
              <a:avLst/>
            </a:prstGeom>
            <a:noFill/>
            <a:ln w="19050">
              <a:solidFill>
                <a:schemeClr val="tx1"/>
              </a:solidFill>
              <a:prstDash val="sysDot"/>
              <a:round/>
            </a:ln>
          </p:spPr>
          <p:txBody>
            <a:bodyPr wrap="none" anchor="ctr"/>
            <a:lstStyle/>
            <a:p>
              <a:endParaRPr lang="zh-CN" altLang="en-US"/>
            </a:p>
          </p:txBody>
        </p:sp>
        <p:sp>
          <p:nvSpPr>
            <p:cNvPr id="9365" name="Line 16"/>
            <p:cNvSpPr>
              <a:spLocks noChangeShapeType="1"/>
            </p:cNvSpPr>
            <p:nvPr/>
          </p:nvSpPr>
          <p:spPr bwMode="auto">
            <a:xfrm>
              <a:off x="286" y="4041"/>
              <a:ext cx="1104" cy="0"/>
            </a:xfrm>
            <a:prstGeom prst="line">
              <a:avLst/>
            </a:prstGeom>
            <a:noFill/>
            <a:ln w="9525">
              <a:solidFill>
                <a:schemeClr val="tx1"/>
              </a:solidFill>
              <a:round/>
            </a:ln>
          </p:spPr>
          <p:txBody>
            <a:bodyPr wrap="none" anchor="ctr"/>
            <a:lstStyle/>
            <a:p>
              <a:endParaRPr lang="zh-CN" altLang="en-US"/>
            </a:p>
          </p:txBody>
        </p:sp>
        <p:sp>
          <p:nvSpPr>
            <p:cNvPr id="9366" name="Line 17"/>
            <p:cNvSpPr>
              <a:spLocks noChangeShapeType="1"/>
            </p:cNvSpPr>
            <p:nvPr/>
          </p:nvSpPr>
          <p:spPr bwMode="auto">
            <a:xfrm>
              <a:off x="298" y="3504"/>
              <a:ext cx="1104" cy="480"/>
            </a:xfrm>
            <a:prstGeom prst="line">
              <a:avLst/>
            </a:prstGeom>
            <a:noFill/>
            <a:ln w="9525">
              <a:solidFill>
                <a:schemeClr val="tx1"/>
              </a:solidFill>
              <a:round/>
            </a:ln>
          </p:spPr>
          <p:txBody>
            <a:bodyPr wrap="none" anchor="ctr"/>
            <a:lstStyle/>
            <a:p>
              <a:endParaRPr lang="zh-CN" altLang="en-US"/>
            </a:p>
          </p:txBody>
        </p:sp>
        <p:sp>
          <p:nvSpPr>
            <p:cNvPr id="9367" name="Line 18"/>
            <p:cNvSpPr>
              <a:spLocks noChangeShapeType="1"/>
            </p:cNvSpPr>
            <p:nvPr/>
          </p:nvSpPr>
          <p:spPr bwMode="auto">
            <a:xfrm>
              <a:off x="298" y="2112"/>
              <a:ext cx="1152" cy="1872"/>
            </a:xfrm>
            <a:prstGeom prst="line">
              <a:avLst/>
            </a:prstGeom>
            <a:noFill/>
            <a:ln w="9525">
              <a:solidFill>
                <a:schemeClr val="tx1"/>
              </a:solidFill>
              <a:round/>
            </a:ln>
          </p:spPr>
          <p:txBody>
            <a:bodyPr wrap="none" anchor="ctr"/>
            <a:lstStyle/>
            <a:p>
              <a:endParaRPr lang="zh-CN" altLang="en-US"/>
            </a:p>
          </p:txBody>
        </p:sp>
        <p:sp>
          <p:nvSpPr>
            <p:cNvPr id="9368" name="Freeform 19"/>
            <p:cNvSpPr/>
            <p:nvPr/>
          </p:nvSpPr>
          <p:spPr bwMode="auto">
            <a:xfrm>
              <a:off x="298" y="3408"/>
              <a:ext cx="112" cy="144"/>
            </a:xfrm>
            <a:custGeom>
              <a:avLst/>
              <a:gdLst>
                <a:gd name="T0" fmla="*/ 0 w 112"/>
                <a:gd name="T1" fmla="*/ 0 h 144"/>
                <a:gd name="T2" fmla="*/ 96 w 112"/>
                <a:gd name="T3" fmla="*/ 48 h 144"/>
                <a:gd name="T4" fmla="*/ 96 w 112"/>
                <a:gd name="T5" fmla="*/ 144 h 144"/>
                <a:gd name="T6" fmla="*/ 0 60000 65536"/>
                <a:gd name="T7" fmla="*/ 0 60000 65536"/>
                <a:gd name="T8" fmla="*/ 0 60000 65536"/>
                <a:gd name="T9" fmla="*/ 0 w 112"/>
                <a:gd name="T10" fmla="*/ 0 h 144"/>
                <a:gd name="T11" fmla="*/ 112 w 112"/>
                <a:gd name="T12" fmla="*/ 144 h 144"/>
              </a:gdLst>
              <a:ahLst/>
              <a:cxnLst>
                <a:cxn ang="T6">
                  <a:pos x="T0" y="T1"/>
                </a:cxn>
                <a:cxn ang="T7">
                  <a:pos x="T2" y="T3"/>
                </a:cxn>
                <a:cxn ang="T8">
                  <a:pos x="T4" y="T5"/>
                </a:cxn>
              </a:cxnLst>
              <a:rect l="T9" t="T10" r="T11" b="T12"/>
              <a:pathLst>
                <a:path w="112" h="144">
                  <a:moveTo>
                    <a:pt x="0" y="0"/>
                  </a:moveTo>
                  <a:cubicBezTo>
                    <a:pt x="40" y="12"/>
                    <a:pt x="80" y="24"/>
                    <a:pt x="96" y="48"/>
                  </a:cubicBezTo>
                  <a:cubicBezTo>
                    <a:pt x="112" y="72"/>
                    <a:pt x="104" y="108"/>
                    <a:pt x="96" y="144"/>
                  </a:cubicBezTo>
                </a:path>
              </a:pathLst>
            </a:custGeom>
            <a:noFill/>
            <a:ln w="19050" cmpd="sng">
              <a:solidFill>
                <a:schemeClr val="tx1"/>
              </a:solidFill>
              <a:round/>
            </a:ln>
          </p:spPr>
          <p:txBody>
            <a:bodyPr wrap="none" anchor="ctr"/>
            <a:lstStyle/>
            <a:p>
              <a:endParaRPr lang="zh-CN" altLang="en-US"/>
            </a:p>
          </p:txBody>
        </p:sp>
        <p:sp>
          <p:nvSpPr>
            <p:cNvPr id="9369" name="Freeform 20"/>
            <p:cNvSpPr/>
            <p:nvPr/>
          </p:nvSpPr>
          <p:spPr bwMode="auto">
            <a:xfrm rot="18278837" flipV="1">
              <a:off x="253" y="2004"/>
              <a:ext cx="112" cy="144"/>
            </a:xfrm>
            <a:custGeom>
              <a:avLst/>
              <a:gdLst>
                <a:gd name="T0" fmla="*/ 0 w 112"/>
                <a:gd name="T1" fmla="*/ 0 h 144"/>
                <a:gd name="T2" fmla="*/ 96 w 112"/>
                <a:gd name="T3" fmla="*/ 48 h 144"/>
                <a:gd name="T4" fmla="*/ 96 w 112"/>
                <a:gd name="T5" fmla="*/ 144 h 144"/>
                <a:gd name="T6" fmla="*/ 0 60000 65536"/>
                <a:gd name="T7" fmla="*/ 0 60000 65536"/>
                <a:gd name="T8" fmla="*/ 0 60000 65536"/>
                <a:gd name="T9" fmla="*/ 0 w 112"/>
                <a:gd name="T10" fmla="*/ 0 h 144"/>
                <a:gd name="T11" fmla="*/ 112 w 112"/>
                <a:gd name="T12" fmla="*/ 144 h 144"/>
              </a:gdLst>
              <a:ahLst/>
              <a:cxnLst>
                <a:cxn ang="T6">
                  <a:pos x="T0" y="T1"/>
                </a:cxn>
                <a:cxn ang="T7">
                  <a:pos x="T2" y="T3"/>
                </a:cxn>
                <a:cxn ang="T8">
                  <a:pos x="T4" y="T5"/>
                </a:cxn>
              </a:cxnLst>
              <a:rect l="T9" t="T10" r="T11" b="T12"/>
              <a:pathLst>
                <a:path w="112" h="144">
                  <a:moveTo>
                    <a:pt x="0" y="0"/>
                  </a:moveTo>
                  <a:cubicBezTo>
                    <a:pt x="40" y="12"/>
                    <a:pt x="80" y="24"/>
                    <a:pt x="96" y="48"/>
                  </a:cubicBezTo>
                  <a:cubicBezTo>
                    <a:pt x="112" y="72"/>
                    <a:pt x="104" y="108"/>
                    <a:pt x="96" y="144"/>
                  </a:cubicBezTo>
                </a:path>
              </a:pathLst>
            </a:custGeom>
            <a:noFill/>
            <a:ln w="19050" cmpd="sng">
              <a:solidFill>
                <a:schemeClr val="tx1"/>
              </a:solidFill>
              <a:round/>
            </a:ln>
          </p:spPr>
          <p:txBody>
            <a:bodyPr wrap="none" anchor="ctr"/>
            <a:lstStyle/>
            <a:p>
              <a:endParaRPr lang="zh-CN" altLang="en-US"/>
            </a:p>
          </p:txBody>
        </p:sp>
        <p:graphicFrame>
          <p:nvGraphicFramePr>
            <p:cNvPr id="9337" name="Object 121"/>
            <p:cNvGraphicFramePr>
              <a:graphicFrameLocks noChangeAspect="1"/>
            </p:cNvGraphicFramePr>
            <p:nvPr/>
          </p:nvGraphicFramePr>
          <p:xfrm>
            <a:off x="1402" y="4123"/>
            <a:ext cx="134" cy="149"/>
          </p:xfrm>
          <a:graphic>
            <a:graphicData uri="http://schemas.openxmlformats.org/presentationml/2006/ole">
              <mc:AlternateContent xmlns:mc="http://schemas.openxmlformats.org/markup-compatibility/2006">
                <mc:Choice xmlns:v="urn:schemas-microsoft-com:vml" Requires="v">
                  <p:oleObj spid="_x0000_s19459" name="公式" r:id="rId5" imgW="4572000" imgH="5181600" progId="Equation.3">
                    <p:embed/>
                  </p:oleObj>
                </mc:Choice>
                <mc:Fallback>
                  <p:oleObj name="公式" r:id="rId5" imgW="4572000" imgH="5181600" progId="Equation.3">
                    <p:embed/>
                    <p:pic>
                      <p:nvPicPr>
                        <p:cNvPr id="0" name="图片 19458"/>
                        <p:cNvPicPr>
                          <a:picLocks noChangeAspect="1"/>
                        </p:cNvPicPr>
                        <p:nvPr/>
                      </p:nvPicPr>
                      <p:blipFill>
                        <a:blip r:embed="rId6"/>
                        <a:stretch>
                          <a:fillRect/>
                        </a:stretch>
                      </p:blipFill>
                      <p:spPr>
                        <a:xfrm>
                          <a:off x="1402" y="4123"/>
                          <a:ext cx="134" cy="149"/>
                        </a:xfrm>
                        <a:prstGeom prst="rect">
                          <a:avLst/>
                        </a:prstGeom>
                        <a:noFill/>
                        <a:ln w="9525">
                          <a:noFill/>
                        </a:ln>
                      </p:spPr>
                    </p:pic>
                  </p:oleObj>
                </mc:Fallback>
              </mc:AlternateContent>
            </a:graphicData>
          </a:graphic>
        </p:graphicFrame>
        <p:graphicFrame>
          <p:nvGraphicFramePr>
            <p:cNvPr id="9338" name="Object 122"/>
            <p:cNvGraphicFramePr>
              <a:graphicFrameLocks noChangeAspect="1"/>
            </p:cNvGraphicFramePr>
            <p:nvPr/>
          </p:nvGraphicFramePr>
          <p:xfrm>
            <a:off x="60" y="3403"/>
            <a:ext cx="142" cy="159"/>
          </p:xfrm>
          <a:graphic>
            <a:graphicData uri="http://schemas.openxmlformats.org/presentationml/2006/ole">
              <mc:AlternateContent xmlns:mc="http://schemas.openxmlformats.org/markup-compatibility/2006">
                <mc:Choice xmlns:v="urn:schemas-microsoft-com:vml" Requires="v">
                  <p:oleObj spid="_x0000_s19460" name="公式" r:id="rId7" imgW="4876800" imgH="5486400" progId="Equation.3">
                    <p:embed/>
                  </p:oleObj>
                </mc:Choice>
                <mc:Fallback>
                  <p:oleObj name="公式" r:id="rId7" imgW="4876800" imgH="5486400" progId="Equation.3">
                    <p:embed/>
                    <p:pic>
                      <p:nvPicPr>
                        <p:cNvPr id="0" name="图片 19459"/>
                        <p:cNvPicPr>
                          <a:picLocks noChangeAspect="1"/>
                        </p:cNvPicPr>
                        <p:nvPr/>
                      </p:nvPicPr>
                      <p:blipFill>
                        <a:blip r:embed="rId8"/>
                        <a:stretch>
                          <a:fillRect/>
                        </a:stretch>
                      </p:blipFill>
                      <p:spPr>
                        <a:xfrm>
                          <a:off x="60" y="3403"/>
                          <a:ext cx="142" cy="159"/>
                        </a:xfrm>
                        <a:prstGeom prst="rect">
                          <a:avLst/>
                        </a:prstGeom>
                        <a:noFill/>
                        <a:ln w="9525">
                          <a:noFill/>
                        </a:ln>
                      </p:spPr>
                    </p:pic>
                  </p:oleObj>
                </mc:Fallback>
              </mc:AlternateContent>
            </a:graphicData>
          </a:graphic>
        </p:graphicFrame>
        <p:graphicFrame>
          <p:nvGraphicFramePr>
            <p:cNvPr id="9339" name="Object 123"/>
            <p:cNvGraphicFramePr>
              <a:graphicFrameLocks noChangeAspect="1"/>
            </p:cNvGraphicFramePr>
            <p:nvPr/>
          </p:nvGraphicFramePr>
          <p:xfrm>
            <a:off x="56" y="2069"/>
            <a:ext cx="151" cy="149"/>
          </p:xfrm>
          <a:graphic>
            <a:graphicData uri="http://schemas.openxmlformats.org/presentationml/2006/ole">
              <mc:AlternateContent xmlns:mc="http://schemas.openxmlformats.org/markup-compatibility/2006">
                <mc:Choice xmlns:v="urn:schemas-microsoft-com:vml" Requires="v">
                  <p:oleObj spid="_x0000_s19461" name="公式" r:id="rId9" imgW="5181600" imgH="5181600" progId="Equation.3">
                    <p:embed/>
                  </p:oleObj>
                </mc:Choice>
                <mc:Fallback>
                  <p:oleObj name="公式" r:id="rId9" imgW="5181600" imgH="5181600" progId="Equation.3">
                    <p:embed/>
                    <p:pic>
                      <p:nvPicPr>
                        <p:cNvPr id="0" name="图片 19460"/>
                        <p:cNvPicPr>
                          <a:picLocks noChangeAspect="1"/>
                        </p:cNvPicPr>
                        <p:nvPr/>
                      </p:nvPicPr>
                      <p:blipFill>
                        <a:blip r:embed="rId10"/>
                        <a:stretch>
                          <a:fillRect/>
                        </a:stretch>
                      </p:blipFill>
                      <p:spPr>
                        <a:xfrm>
                          <a:off x="56" y="2069"/>
                          <a:ext cx="151" cy="149"/>
                        </a:xfrm>
                        <a:prstGeom prst="rect">
                          <a:avLst/>
                        </a:prstGeom>
                        <a:noFill/>
                        <a:ln w="9525">
                          <a:noFill/>
                        </a:ln>
                      </p:spPr>
                    </p:pic>
                  </p:oleObj>
                </mc:Fallback>
              </mc:AlternateContent>
            </a:graphicData>
          </a:graphic>
        </p:graphicFrame>
        <p:graphicFrame>
          <p:nvGraphicFramePr>
            <p:cNvPr id="9340" name="Object 124"/>
            <p:cNvGraphicFramePr>
              <a:graphicFrameLocks noChangeAspect="1"/>
            </p:cNvGraphicFramePr>
            <p:nvPr/>
          </p:nvGraphicFramePr>
          <p:xfrm>
            <a:off x="421" y="1920"/>
            <a:ext cx="213" cy="240"/>
          </p:xfrm>
          <a:graphic>
            <a:graphicData uri="http://schemas.openxmlformats.org/presentationml/2006/ole">
              <mc:AlternateContent xmlns:mc="http://schemas.openxmlformats.org/markup-compatibility/2006">
                <mc:Choice xmlns:v="urn:schemas-microsoft-com:vml" Requires="v">
                  <p:oleObj spid="_x0000_s19462" name="公式" r:id="rId11" imgW="6096000" imgH="7010400" progId="Equation.3">
                    <p:embed/>
                  </p:oleObj>
                </mc:Choice>
                <mc:Fallback>
                  <p:oleObj name="公式" r:id="rId11" imgW="6096000" imgH="7010400" progId="Equation.3">
                    <p:embed/>
                    <p:pic>
                      <p:nvPicPr>
                        <p:cNvPr id="0" name="图片 19461"/>
                        <p:cNvPicPr>
                          <a:picLocks noChangeAspect="1"/>
                        </p:cNvPicPr>
                        <p:nvPr/>
                      </p:nvPicPr>
                      <p:blipFill>
                        <a:blip r:embed="rId12"/>
                        <a:stretch>
                          <a:fillRect/>
                        </a:stretch>
                      </p:blipFill>
                      <p:spPr>
                        <a:xfrm>
                          <a:off x="421" y="1920"/>
                          <a:ext cx="213" cy="240"/>
                        </a:xfrm>
                        <a:prstGeom prst="rect">
                          <a:avLst/>
                        </a:prstGeom>
                        <a:noFill/>
                        <a:ln w="9525">
                          <a:noFill/>
                        </a:ln>
                      </p:spPr>
                    </p:pic>
                  </p:oleObj>
                </mc:Fallback>
              </mc:AlternateContent>
            </a:graphicData>
          </a:graphic>
        </p:graphicFrame>
        <p:graphicFrame>
          <p:nvGraphicFramePr>
            <p:cNvPr id="9341" name="Object 125"/>
            <p:cNvGraphicFramePr>
              <a:graphicFrameLocks noChangeAspect="1"/>
            </p:cNvGraphicFramePr>
            <p:nvPr/>
          </p:nvGraphicFramePr>
          <p:xfrm>
            <a:off x="442" y="3264"/>
            <a:ext cx="192" cy="240"/>
          </p:xfrm>
          <a:graphic>
            <a:graphicData uri="http://schemas.openxmlformats.org/presentationml/2006/ole">
              <mc:AlternateContent xmlns:mc="http://schemas.openxmlformats.org/markup-compatibility/2006">
                <mc:Choice xmlns:v="urn:schemas-microsoft-com:vml" Requires="v">
                  <p:oleObj spid="_x0000_s19463" name="公式" r:id="rId13" imgW="5486400" imgH="7010400" progId="Equation.3">
                    <p:embed/>
                  </p:oleObj>
                </mc:Choice>
                <mc:Fallback>
                  <p:oleObj name="公式" r:id="rId13" imgW="5486400" imgH="7010400" progId="Equation.3">
                    <p:embed/>
                    <p:pic>
                      <p:nvPicPr>
                        <p:cNvPr id="0" name="图片 19462"/>
                        <p:cNvPicPr>
                          <a:picLocks noChangeAspect="1"/>
                        </p:cNvPicPr>
                        <p:nvPr/>
                      </p:nvPicPr>
                      <p:blipFill>
                        <a:blip r:embed="rId14"/>
                        <a:stretch>
                          <a:fillRect/>
                        </a:stretch>
                      </p:blipFill>
                      <p:spPr>
                        <a:xfrm>
                          <a:off x="442" y="3264"/>
                          <a:ext cx="192" cy="240"/>
                        </a:xfrm>
                        <a:prstGeom prst="rect">
                          <a:avLst/>
                        </a:prstGeom>
                        <a:noFill/>
                        <a:ln w="9525">
                          <a:noFill/>
                        </a:ln>
                      </p:spPr>
                    </p:pic>
                  </p:oleObj>
                </mc:Fallback>
              </mc:AlternateContent>
            </a:graphicData>
          </a:graphic>
        </p:graphicFrame>
        <p:graphicFrame>
          <p:nvGraphicFramePr>
            <p:cNvPr id="9342" name="Object 126"/>
            <p:cNvGraphicFramePr>
              <a:graphicFrameLocks noChangeAspect="1"/>
            </p:cNvGraphicFramePr>
            <p:nvPr/>
          </p:nvGraphicFramePr>
          <p:xfrm>
            <a:off x="154" y="1776"/>
            <a:ext cx="106" cy="149"/>
          </p:xfrm>
          <a:graphic>
            <a:graphicData uri="http://schemas.openxmlformats.org/presentationml/2006/ole">
              <mc:AlternateContent xmlns:mc="http://schemas.openxmlformats.org/markup-compatibility/2006">
                <mc:Choice xmlns:v="urn:schemas-microsoft-com:vml" Requires="v">
                  <p:oleObj spid="_x0000_s19464" name="公式" r:id="rId15" imgW="3657600" imgH="5181600" progId="Equation.3">
                    <p:embed/>
                  </p:oleObj>
                </mc:Choice>
                <mc:Fallback>
                  <p:oleObj name="公式" r:id="rId15" imgW="3657600" imgH="5181600" progId="Equation.3">
                    <p:embed/>
                    <p:pic>
                      <p:nvPicPr>
                        <p:cNvPr id="0" name="图片 19463"/>
                        <p:cNvPicPr>
                          <a:picLocks noChangeAspect="1"/>
                        </p:cNvPicPr>
                        <p:nvPr/>
                      </p:nvPicPr>
                      <p:blipFill>
                        <a:blip r:embed="rId16"/>
                        <a:stretch>
                          <a:fillRect/>
                        </a:stretch>
                      </p:blipFill>
                      <p:spPr>
                        <a:xfrm>
                          <a:off x="154" y="1776"/>
                          <a:ext cx="106" cy="149"/>
                        </a:xfrm>
                        <a:prstGeom prst="rect">
                          <a:avLst/>
                        </a:prstGeom>
                        <a:noFill/>
                        <a:ln w="9525">
                          <a:noFill/>
                        </a:ln>
                      </p:spPr>
                    </p:pic>
                  </p:oleObj>
                </mc:Fallback>
              </mc:AlternateContent>
            </a:graphicData>
          </a:graphic>
        </p:graphicFrame>
        <p:sp>
          <p:nvSpPr>
            <p:cNvPr id="9370" name="Rectangle 27"/>
            <p:cNvSpPr>
              <a:spLocks noChangeArrowheads="1"/>
            </p:cNvSpPr>
            <p:nvPr/>
          </p:nvSpPr>
          <p:spPr bwMode="auto">
            <a:xfrm>
              <a:off x="250" y="2736"/>
              <a:ext cx="48" cy="144"/>
            </a:xfrm>
            <a:prstGeom prst="rect">
              <a:avLst/>
            </a:prstGeom>
            <a:solidFill>
              <a:srgbClr val="FF0066"/>
            </a:solidFill>
            <a:ln w="9525">
              <a:noFill/>
              <a:miter lim="800000"/>
            </a:ln>
          </p:spPr>
          <p:txBody>
            <a:bodyPr wrap="none" anchor="ctr"/>
            <a:lstStyle/>
            <a:p>
              <a:endParaRPr lang="zh-CN" altLang="en-US">
                <a:ea typeface="黑体" pitchFamily="2" charset="-122"/>
              </a:endParaRPr>
            </a:p>
          </p:txBody>
        </p:sp>
        <p:sp>
          <p:nvSpPr>
            <p:cNvPr id="9371" name="Line 28"/>
            <p:cNvSpPr>
              <a:spLocks noChangeShapeType="1"/>
            </p:cNvSpPr>
            <p:nvPr/>
          </p:nvSpPr>
          <p:spPr bwMode="auto">
            <a:xfrm rot="-24913">
              <a:off x="304" y="2868"/>
              <a:ext cx="1104" cy="1104"/>
            </a:xfrm>
            <a:prstGeom prst="line">
              <a:avLst/>
            </a:prstGeom>
            <a:noFill/>
            <a:ln w="9525">
              <a:solidFill>
                <a:schemeClr val="tx1"/>
              </a:solidFill>
              <a:round/>
            </a:ln>
          </p:spPr>
          <p:txBody>
            <a:bodyPr wrap="none" anchor="ctr"/>
            <a:lstStyle/>
            <a:p>
              <a:endParaRPr lang="zh-CN" altLang="en-US"/>
            </a:p>
          </p:txBody>
        </p:sp>
        <p:sp>
          <p:nvSpPr>
            <p:cNvPr id="9372" name="Freeform 29"/>
            <p:cNvSpPr/>
            <p:nvPr/>
          </p:nvSpPr>
          <p:spPr bwMode="auto">
            <a:xfrm rot="18278837" flipV="1">
              <a:off x="266" y="2764"/>
              <a:ext cx="112" cy="144"/>
            </a:xfrm>
            <a:custGeom>
              <a:avLst/>
              <a:gdLst>
                <a:gd name="T0" fmla="*/ 0 w 112"/>
                <a:gd name="T1" fmla="*/ 0 h 144"/>
                <a:gd name="T2" fmla="*/ 96 w 112"/>
                <a:gd name="T3" fmla="*/ 48 h 144"/>
                <a:gd name="T4" fmla="*/ 96 w 112"/>
                <a:gd name="T5" fmla="*/ 144 h 144"/>
                <a:gd name="T6" fmla="*/ 0 60000 65536"/>
                <a:gd name="T7" fmla="*/ 0 60000 65536"/>
                <a:gd name="T8" fmla="*/ 0 60000 65536"/>
                <a:gd name="T9" fmla="*/ 0 w 112"/>
                <a:gd name="T10" fmla="*/ 0 h 144"/>
                <a:gd name="T11" fmla="*/ 112 w 112"/>
                <a:gd name="T12" fmla="*/ 144 h 144"/>
              </a:gdLst>
              <a:ahLst/>
              <a:cxnLst>
                <a:cxn ang="T6">
                  <a:pos x="T0" y="T1"/>
                </a:cxn>
                <a:cxn ang="T7">
                  <a:pos x="T2" y="T3"/>
                </a:cxn>
                <a:cxn ang="T8">
                  <a:pos x="T4" y="T5"/>
                </a:cxn>
              </a:cxnLst>
              <a:rect l="T9" t="T10" r="T11" b="T12"/>
              <a:pathLst>
                <a:path w="112" h="144">
                  <a:moveTo>
                    <a:pt x="0" y="0"/>
                  </a:moveTo>
                  <a:cubicBezTo>
                    <a:pt x="40" y="12"/>
                    <a:pt x="80" y="24"/>
                    <a:pt x="96" y="48"/>
                  </a:cubicBezTo>
                  <a:cubicBezTo>
                    <a:pt x="112" y="72"/>
                    <a:pt x="104" y="108"/>
                    <a:pt x="96" y="144"/>
                  </a:cubicBezTo>
                </a:path>
              </a:pathLst>
            </a:custGeom>
            <a:noFill/>
            <a:ln w="19050" cmpd="sng">
              <a:solidFill>
                <a:schemeClr val="tx1"/>
              </a:solidFill>
              <a:round/>
            </a:ln>
          </p:spPr>
          <p:txBody>
            <a:bodyPr wrap="none" anchor="ctr"/>
            <a:lstStyle/>
            <a:p>
              <a:endParaRPr lang="zh-CN" altLang="en-US"/>
            </a:p>
          </p:txBody>
        </p:sp>
        <p:graphicFrame>
          <p:nvGraphicFramePr>
            <p:cNvPr id="9343" name="Object 127"/>
            <p:cNvGraphicFramePr>
              <a:graphicFrameLocks noChangeAspect="1"/>
            </p:cNvGraphicFramePr>
            <p:nvPr/>
          </p:nvGraphicFramePr>
          <p:xfrm>
            <a:off x="394" y="2736"/>
            <a:ext cx="160" cy="145"/>
          </p:xfrm>
          <a:graphic>
            <a:graphicData uri="http://schemas.openxmlformats.org/presentationml/2006/ole">
              <mc:AlternateContent xmlns:mc="http://schemas.openxmlformats.org/markup-compatibility/2006">
                <mc:Choice xmlns:v="urn:schemas-microsoft-com:vml" Requires="v">
                  <p:oleObj spid="_x0000_s19465" name="公式" r:id="rId17" imgW="4572000" imgH="4267200" progId="Equation.3">
                    <p:embed/>
                  </p:oleObj>
                </mc:Choice>
                <mc:Fallback>
                  <p:oleObj name="公式" r:id="rId17" imgW="4572000" imgH="4267200" progId="Equation.3">
                    <p:embed/>
                    <p:pic>
                      <p:nvPicPr>
                        <p:cNvPr id="0" name="图片 19464"/>
                        <p:cNvPicPr>
                          <a:picLocks noChangeAspect="1"/>
                        </p:cNvPicPr>
                        <p:nvPr/>
                      </p:nvPicPr>
                      <p:blipFill>
                        <a:blip r:embed="rId18"/>
                        <a:stretch>
                          <a:fillRect/>
                        </a:stretch>
                      </p:blipFill>
                      <p:spPr>
                        <a:xfrm>
                          <a:off x="394" y="2736"/>
                          <a:ext cx="160" cy="145"/>
                        </a:xfrm>
                        <a:prstGeom prst="rect">
                          <a:avLst/>
                        </a:prstGeom>
                        <a:noFill/>
                        <a:ln w="9525">
                          <a:noFill/>
                        </a:ln>
                      </p:spPr>
                    </p:pic>
                  </p:oleObj>
                </mc:Fallback>
              </mc:AlternateContent>
            </a:graphicData>
          </a:graphic>
        </p:graphicFrame>
        <p:graphicFrame>
          <p:nvGraphicFramePr>
            <p:cNvPr id="9344" name="Object 128"/>
            <p:cNvGraphicFramePr>
              <a:graphicFrameLocks noChangeAspect="1"/>
            </p:cNvGraphicFramePr>
            <p:nvPr/>
          </p:nvGraphicFramePr>
          <p:xfrm>
            <a:off x="-38" y="2688"/>
            <a:ext cx="297" cy="230"/>
          </p:xfrm>
          <a:graphic>
            <a:graphicData uri="http://schemas.openxmlformats.org/presentationml/2006/ole">
              <mc:AlternateContent xmlns:mc="http://schemas.openxmlformats.org/markup-compatibility/2006">
                <mc:Choice xmlns:v="urn:schemas-microsoft-com:vml" Requires="v">
                  <p:oleObj spid="_x0000_s19466" name="公式" r:id="rId19" imgW="8534400" imgH="6705600" progId="Equation.3">
                    <p:embed/>
                  </p:oleObj>
                </mc:Choice>
                <mc:Fallback>
                  <p:oleObj name="公式" r:id="rId19" imgW="8534400" imgH="6705600" progId="Equation.3">
                    <p:embed/>
                    <p:pic>
                      <p:nvPicPr>
                        <p:cNvPr id="0" name="图片 19465"/>
                        <p:cNvPicPr>
                          <a:picLocks noChangeAspect="1"/>
                        </p:cNvPicPr>
                        <p:nvPr/>
                      </p:nvPicPr>
                      <p:blipFill>
                        <a:blip r:embed="rId20"/>
                        <a:stretch>
                          <a:fillRect/>
                        </a:stretch>
                      </p:blipFill>
                      <p:spPr>
                        <a:xfrm>
                          <a:off x="-38" y="2688"/>
                          <a:ext cx="297" cy="230"/>
                        </a:xfrm>
                        <a:prstGeom prst="rect">
                          <a:avLst/>
                        </a:prstGeom>
                        <a:noFill/>
                        <a:ln w="9525">
                          <a:noFill/>
                        </a:ln>
                      </p:spPr>
                    </p:pic>
                  </p:oleObj>
                </mc:Fallback>
              </mc:AlternateContent>
            </a:graphicData>
          </a:graphic>
        </p:graphicFrame>
        <p:graphicFrame>
          <p:nvGraphicFramePr>
            <p:cNvPr id="9345" name="Object 129"/>
            <p:cNvGraphicFramePr>
              <a:graphicFrameLocks noChangeAspect="1"/>
            </p:cNvGraphicFramePr>
            <p:nvPr/>
          </p:nvGraphicFramePr>
          <p:xfrm>
            <a:off x="652" y="3082"/>
            <a:ext cx="126" cy="134"/>
          </p:xfrm>
          <a:graphic>
            <a:graphicData uri="http://schemas.openxmlformats.org/presentationml/2006/ole">
              <mc:AlternateContent xmlns:mc="http://schemas.openxmlformats.org/markup-compatibility/2006">
                <mc:Choice xmlns:v="urn:schemas-microsoft-com:vml" Requires="v">
                  <p:oleObj spid="_x0000_s19467" name="公式" r:id="rId21" imgW="3657600" imgH="3962400" progId="Equation.3">
                    <p:embed/>
                  </p:oleObj>
                </mc:Choice>
                <mc:Fallback>
                  <p:oleObj name="公式" r:id="rId21" imgW="3657600" imgH="3962400" progId="Equation.3">
                    <p:embed/>
                    <p:pic>
                      <p:nvPicPr>
                        <p:cNvPr id="0" name="图片 19466"/>
                        <p:cNvPicPr>
                          <a:picLocks noChangeAspect="1"/>
                        </p:cNvPicPr>
                        <p:nvPr/>
                      </p:nvPicPr>
                      <p:blipFill>
                        <a:blip r:embed="rId22"/>
                        <a:stretch>
                          <a:fillRect/>
                        </a:stretch>
                      </p:blipFill>
                      <p:spPr>
                        <a:xfrm>
                          <a:off x="652" y="3082"/>
                          <a:ext cx="126" cy="134"/>
                        </a:xfrm>
                        <a:prstGeom prst="rect">
                          <a:avLst/>
                        </a:prstGeom>
                        <a:noFill/>
                        <a:ln w="9525">
                          <a:noFill/>
                        </a:ln>
                      </p:spPr>
                    </p:pic>
                  </p:oleObj>
                </mc:Fallback>
              </mc:AlternateContent>
            </a:graphicData>
          </a:graphic>
        </p:graphicFrame>
        <p:graphicFrame>
          <p:nvGraphicFramePr>
            <p:cNvPr id="9346" name="Object 130"/>
            <p:cNvGraphicFramePr>
              <a:graphicFrameLocks noChangeAspect="1"/>
            </p:cNvGraphicFramePr>
            <p:nvPr/>
          </p:nvGraphicFramePr>
          <p:xfrm>
            <a:off x="240" y="4101"/>
            <a:ext cx="106" cy="123"/>
          </p:xfrm>
          <a:graphic>
            <a:graphicData uri="http://schemas.openxmlformats.org/presentationml/2006/ole">
              <mc:AlternateContent xmlns:mc="http://schemas.openxmlformats.org/markup-compatibility/2006">
                <mc:Choice xmlns:v="urn:schemas-microsoft-com:vml" Requires="v">
                  <p:oleObj spid="_x0000_s19468" name="公式" r:id="rId23" imgW="3657600" imgH="4267200" progId="Equation.3">
                    <p:embed/>
                  </p:oleObj>
                </mc:Choice>
                <mc:Fallback>
                  <p:oleObj name="公式" r:id="rId23" imgW="3657600" imgH="4267200" progId="Equation.3">
                    <p:embed/>
                    <p:pic>
                      <p:nvPicPr>
                        <p:cNvPr id="0" name="图片 19467"/>
                        <p:cNvPicPr>
                          <a:picLocks noChangeAspect="1"/>
                        </p:cNvPicPr>
                        <p:nvPr/>
                      </p:nvPicPr>
                      <p:blipFill>
                        <a:blip r:embed="rId24"/>
                        <a:stretch>
                          <a:fillRect/>
                        </a:stretch>
                      </p:blipFill>
                      <p:spPr>
                        <a:xfrm>
                          <a:off x="240" y="4101"/>
                          <a:ext cx="106" cy="123"/>
                        </a:xfrm>
                        <a:prstGeom prst="rect">
                          <a:avLst/>
                        </a:prstGeom>
                        <a:noFill/>
                        <a:ln w="9525">
                          <a:noFill/>
                        </a:ln>
                      </p:spPr>
                    </p:pic>
                  </p:oleObj>
                </mc:Fallback>
              </mc:AlternateContent>
            </a:graphicData>
          </a:graphic>
        </p:graphicFrame>
        <p:graphicFrame>
          <p:nvGraphicFramePr>
            <p:cNvPr id="9347" name="Object 131"/>
            <p:cNvGraphicFramePr>
              <a:graphicFrameLocks noChangeAspect="1"/>
            </p:cNvGraphicFramePr>
            <p:nvPr/>
          </p:nvGraphicFramePr>
          <p:xfrm>
            <a:off x="712" y="3909"/>
            <a:ext cx="114" cy="123"/>
          </p:xfrm>
          <a:graphic>
            <a:graphicData uri="http://schemas.openxmlformats.org/presentationml/2006/ole">
              <mc:AlternateContent xmlns:mc="http://schemas.openxmlformats.org/markup-compatibility/2006">
                <mc:Choice xmlns:v="urn:schemas-microsoft-com:vml" Requires="v">
                  <p:oleObj spid="_x0000_s19469" name="公式" r:id="rId25" imgW="3962400" imgH="4267200" progId="Equation.3">
                    <p:embed/>
                  </p:oleObj>
                </mc:Choice>
                <mc:Fallback>
                  <p:oleObj name="公式" r:id="rId25" imgW="3962400" imgH="4267200" progId="Equation.3">
                    <p:embed/>
                    <p:pic>
                      <p:nvPicPr>
                        <p:cNvPr id="0" name="图片 19468"/>
                        <p:cNvPicPr>
                          <a:picLocks noChangeAspect="1"/>
                        </p:cNvPicPr>
                        <p:nvPr/>
                      </p:nvPicPr>
                      <p:blipFill>
                        <a:blip r:embed="rId26"/>
                        <a:stretch>
                          <a:fillRect/>
                        </a:stretch>
                      </p:blipFill>
                      <p:spPr>
                        <a:xfrm>
                          <a:off x="712" y="3909"/>
                          <a:ext cx="114" cy="123"/>
                        </a:xfrm>
                        <a:prstGeom prst="rect">
                          <a:avLst/>
                        </a:prstGeom>
                        <a:noFill/>
                        <a:ln w="9525">
                          <a:noFill/>
                        </a:ln>
                      </p:spPr>
                    </p:pic>
                  </p:oleObj>
                </mc:Fallback>
              </mc:AlternateContent>
            </a:graphicData>
          </a:graphic>
        </p:graphicFrame>
        <p:graphicFrame>
          <p:nvGraphicFramePr>
            <p:cNvPr id="9348" name="Object 132"/>
            <p:cNvGraphicFramePr>
              <a:graphicFrameLocks noChangeAspect="1"/>
            </p:cNvGraphicFramePr>
            <p:nvPr/>
          </p:nvGraphicFramePr>
          <p:xfrm>
            <a:off x="1145" y="3900"/>
            <a:ext cx="107" cy="136"/>
          </p:xfrm>
          <a:graphic>
            <a:graphicData uri="http://schemas.openxmlformats.org/presentationml/2006/ole">
              <mc:AlternateContent xmlns:mc="http://schemas.openxmlformats.org/markup-compatibility/2006">
                <mc:Choice xmlns:v="urn:schemas-microsoft-com:vml" Requires="v">
                  <p:oleObj spid="_x0000_s19470" name="公式" r:id="rId27" imgW="5486400" imgH="7010400" progId="Equation.3">
                    <p:embed/>
                  </p:oleObj>
                </mc:Choice>
                <mc:Fallback>
                  <p:oleObj name="公式" r:id="rId27" imgW="5486400" imgH="7010400" progId="Equation.3">
                    <p:embed/>
                    <p:pic>
                      <p:nvPicPr>
                        <p:cNvPr id="0" name="图片 19469"/>
                        <p:cNvPicPr>
                          <a:picLocks noChangeAspect="1"/>
                        </p:cNvPicPr>
                        <p:nvPr/>
                      </p:nvPicPr>
                      <p:blipFill>
                        <a:blip r:embed="rId28"/>
                        <a:stretch>
                          <a:fillRect/>
                        </a:stretch>
                      </p:blipFill>
                      <p:spPr>
                        <a:xfrm>
                          <a:off x="1145" y="3900"/>
                          <a:ext cx="107" cy="136"/>
                        </a:xfrm>
                        <a:prstGeom prst="rect">
                          <a:avLst/>
                        </a:prstGeom>
                        <a:noFill/>
                        <a:ln w="9525">
                          <a:noFill/>
                        </a:ln>
                      </p:spPr>
                    </p:pic>
                  </p:oleObj>
                </mc:Fallback>
              </mc:AlternateContent>
            </a:graphicData>
          </a:graphic>
        </p:graphicFrame>
        <p:sp>
          <p:nvSpPr>
            <p:cNvPr id="9373" name="Freeform 36"/>
            <p:cNvSpPr/>
            <p:nvPr/>
          </p:nvSpPr>
          <p:spPr bwMode="auto">
            <a:xfrm>
              <a:off x="1098" y="3762"/>
              <a:ext cx="112" cy="288"/>
            </a:xfrm>
            <a:custGeom>
              <a:avLst/>
              <a:gdLst>
                <a:gd name="T0" fmla="*/ 112 w 112"/>
                <a:gd name="T1" fmla="*/ 0 h 288"/>
                <a:gd name="T2" fmla="*/ 16 w 112"/>
                <a:gd name="T3" fmla="*/ 96 h 288"/>
                <a:gd name="T4" fmla="*/ 16 w 112"/>
                <a:gd name="T5" fmla="*/ 288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112" y="0"/>
                  </a:moveTo>
                  <a:cubicBezTo>
                    <a:pt x="72" y="24"/>
                    <a:pt x="32" y="48"/>
                    <a:pt x="16" y="96"/>
                  </a:cubicBezTo>
                  <a:cubicBezTo>
                    <a:pt x="0" y="144"/>
                    <a:pt x="8" y="216"/>
                    <a:pt x="16" y="288"/>
                  </a:cubicBezTo>
                </a:path>
              </a:pathLst>
            </a:custGeom>
            <a:noFill/>
            <a:ln w="9525">
              <a:solidFill>
                <a:srgbClr val="FF0066"/>
              </a:solidFill>
              <a:round/>
            </a:ln>
          </p:spPr>
          <p:txBody>
            <a:bodyPr wrap="none" anchor="ctr"/>
            <a:lstStyle/>
            <a:p>
              <a:endParaRPr lang="zh-CN" altLang="en-US"/>
            </a:p>
          </p:txBody>
        </p:sp>
        <p:graphicFrame>
          <p:nvGraphicFramePr>
            <p:cNvPr id="9349" name="Object 133"/>
            <p:cNvGraphicFramePr>
              <a:graphicFrameLocks noChangeAspect="1"/>
            </p:cNvGraphicFramePr>
            <p:nvPr/>
          </p:nvGraphicFramePr>
          <p:xfrm>
            <a:off x="1050" y="3708"/>
            <a:ext cx="94" cy="124"/>
          </p:xfrm>
          <a:graphic>
            <a:graphicData uri="http://schemas.openxmlformats.org/presentationml/2006/ole">
              <mc:AlternateContent xmlns:mc="http://schemas.openxmlformats.org/markup-compatibility/2006">
                <mc:Choice xmlns:v="urn:schemas-microsoft-com:vml" Requires="v">
                  <p:oleObj spid="_x0000_s19471" name="公式" r:id="rId29" imgW="4876800" imgH="6400800" progId="Equation.3">
                    <p:embed/>
                  </p:oleObj>
                </mc:Choice>
                <mc:Fallback>
                  <p:oleObj name="公式" r:id="rId29" imgW="4876800" imgH="6400800" progId="Equation.3">
                    <p:embed/>
                    <p:pic>
                      <p:nvPicPr>
                        <p:cNvPr id="0" name="图片 19470"/>
                        <p:cNvPicPr>
                          <a:picLocks noChangeAspect="1"/>
                        </p:cNvPicPr>
                        <p:nvPr/>
                      </p:nvPicPr>
                      <p:blipFill>
                        <a:blip r:embed="rId30"/>
                        <a:stretch>
                          <a:fillRect/>
                        </a:stretch>
                      </p:blipFill>
                      <p:spPr>
                        <a:xfrm>
                          <a:off x="1050" y="3708"/>
                          <a:ext cx="94" cy="124"/>
                        </a:xfrm>
                        <a:prstGeom prst="rect">
                          <a:avLst/>
                        </a:prstGeom>
                        <a:noFill/>
                        <a:ln w="9525">
                          <a:noFill/>
                        </a:ln>
                      </p:spPr>
                    </p:pic>
                  </p:oleObj>
                </mc:Fallback>
              </mc:AlternateContent>
            </a:graphicData>
          </a:graphic>
        </p:graphicFrame>
        <p:sp>
          <p:nvSpPr>
            <p:cNvPr id="9374" name="Freeform 38"/>
            <p:cNvSpPr/>
            <p:nvPr/>
          </p:nvSpPr>
          <p:spPr bwMode="auto">
            <a:xfrm>
              <a:off x="962" y="3552"/>
              <a:ext cx="200" cy="480"/>
            </a:xfrm>
            <a:custGeom>
              <a:avLst/>
              <a:gdLst>
                <a:gd name="T0" fmla="*/ 200 w 200"/>
                <a:gd name="T1" fmla="*/ 0 h 480"/>
                <a:gd name="T2" fmla="*/ 104 w 200"/>
                <a:gd name="T3" fmla="*/ 48 h 480"/>
                <a:gd name="T4" fmla="*/ 56 w 200"/>
                <a:gd name="T5" fmla="*/ 144 h 480"/>
                <a:gd name="T6" fmla="*/ 8 w 200"/>
                <a:gd name="T7" fmla="*/ 288 h 480"/>
                <a:gd name="T8" fmla="*/ 8 w 200"/>
                <a:gd name="T9" fmla="*/ 384 h 480"/>
                <a:gd name="T10" fmla="*/ 8 w 200"/>
                <a:gd name="T11" fmla="*/ 480 h 480"/>
                <a:gd name="T12" fmla="*/ 0 60000 65536"/>
                <a:gd name="T13" fmla="*/ 0 60000 65536"/>
                <a:gd name="T14" fmla="*/ 0 60000 65536"/>
                <a:gd name="T15" fmla="*/ 0 60000 65536"/>
                <a:gd name="T16" fmla="*/ 0 60000 65536"/>
                <a:gd name="T17" fmla="*/ 0 60000 65536"/>
                <a:gd name="T18" fmla="*/ 0 w 200"/>
                <a:gd name="T19" fmla="*/ 0 h 480"/>
                <a:gd name="T20" fmla="*/ 200 w 200"/>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200" h="480">
                  <a:moveTo>
                    <a:pt x="200" y="0"/>
                  </a:moveTo>
                  <a:cubicBezTo>
                    <a:pt x="164" y="12"/>
                    <a:pt x="128" y="24"/>
                    <a:pt x="104" y="48"/>
                  </a:cubicBezTo>
                  <a:cubicBezTo>
                    <a:pt x="80" y="72"/>
                    <a:pt x="72" y="104"/>
                    <a:pt x="56" y="144"/>
                  </a:cubicBezTo>
                  <a:cubicBezTo>
                    <a:pt x="40" y="184"/>
                    <a:pt x="16" y="248"/>
                    <a:pt x="8" y="288"/>
                  </a:cubicBezTo>
                  <a:cubicBezTo>
                    <a:pt x="0" y="328"/>
                    <a:pt x="8" y="352"/>
                    <a:pt x="8" y="384"/>
                  </a:cubicBezTo>
                  <a:cubicBezTo>
                    <a:pt x="8" y="416"/>
                    <a:pt x="8" y="448"/>
                    <a:pt x="8" y="480"/>
                  </a:cubicBezTo>
                </a:path>
              </a:pathLst>
            </a:custGeom>
            <a:noFill/>
            <a:ln w="9525">
              <a:solidFill>
                <a:srgbClr val="FF0066"/>
              </a:solidFill>
              <a:round/>
            </a:ln>
          </p:spPr>
          <p:txBody>
            <a:bodyPr wrap="none" anchor="ctr"/>
            <a:lstStyle/>
            <a:p>
              <a:endParaRPr lang="zh-CN" altLang="en-US"/>
            </a:p>
          </p:txBody>
        </p:sp>
        <p:graphicFrame>
          <p:nvGraphicFramePr>
            <p:cNvPr id="9350" name="Object 134"/>
            <p:cNvGraphicFramePr>
              <a:graphicFrameLocks noChangeAspect="1"/>
            </p:cNvGraphicFramePr>
            <p:nvPr/>
          </p:nvGraphicFramePr>
          <p:xfrm>
            <a:off x="988" y="3378"/>
            <a:ext cx="118" cy="136"/>
          </p:xfrm>
          <a:graphic>
            <a:graphicData uri="http://schemas.openxmlformats.org/presentationml/2006/ole">
              <mc:AlternateContent xmlns:mc="http://schemas.openxmlformats.org/markup-compatibility/2006">
                <mc:Choice xmlns:v="urn:schemas-microsoft-com:vml" Requires="v">
                  <p:oleObj spid="_x0000_s19472" name="公式" r:id="rId31" imgW="6096000" imgH="7010400" progId="Equation.3">
                    <p:embed/>
                  </p:oleObj>
                </mc:Choice>
                <mc:Fallback>
                  <p:oleObj name="公式" r:id="rId31" imgW="6096000" imgH="7010400" progId="Equation.3">
                    <p:embed/>
                    <p:pic>
                      <p:nvPicPr>
                        <p:cNvPr id="0" name="图片 19471"/>
                        <p:cNvPicPr>
                          <a:picLocks noChangeAspect="1"/>
                        </p:cNvPicPr>
                        <p:nvPr/>
                      </p:nvPicPr>
                      <p:blipFill>
                        <a:blip r:embed="rId32"/>
                        <a:stretch>
                          <a:fillRect/>
                        </a:stretch>
                      </p:blipFill>
                      <p:spPr>
                        <a:xfrm>
                          <a:off x="988" y="3378"/>
                          <a:ext cx="118" cy="136"/>
                        </a:xfrm>
                        <a:prstGeom prst="rect">
                          <a:avLst/>
                        </a:prstGeom>
                        <a:noFill/>
                        <a:ln w="9525">
                          <a:noFill/>
                        </a:ln>
                      </p:spPr>
                    </p:pic>
                  </p:oleObj>
                </mc:Fallback>
              </mc:AlternateContent>
            </a:graphicData>
          </a:graphic>
        </p:graphicFrame>
        <p:sp>
          <p:nvSpPr>
            <p:cNvPr id="9375" name="Line 40"/>
            <p:cNvSpPr>
              <a:spLocks noChangeShapeType="1"/>
            </p:cNvSpPr>
            <p:nvPr/>
          </p:nvSpPr>
          <p:spPr bwMode="auto">
            <a:xfrm rot="-2843676">
              <a:off x="1266" y="3959"/>
              <a:ext cx="48" cy="1"/>
            </a:xfrm>
            <a:prstGeom prst="line">
              <a:avLst/>
            </a:prstGeom>
            <a:noFill/>
            <a:ln w="6350">
              <a:solidFill>
                <a:srgbClr val="FF00FF"/>
              </a:solidFill>
              <a:round/>
              <a:tailEnd type="triangle" w="sm" len="med"/>
            </a:ln>
          </p:spPr>
          <p:txBody>
            <a:bodyPr wrap="none" anchor="ctr"/>
            <a:lstStyle/>
            <a:p>
              <a:endParaRPr lang="zh-CN" altLang="en-US"/>
            </a:p>
          </p:txBody>
        </p:sp>
        <p:sp>
          <p:nvSpPr>
            <p:cNvPr id="9376" name="Line 41"/>
            <p:cNvSpPr>
              <a:spLocks noChangeShapeType="1"/>
            </p:cNvSpPr>
            <p:nvPr/>
          </p:nvSpPr>
          <p:spPr bwMode="auto">
            <a:xfrm rot="10513161" flipH="1">
              <a:off x="1162" y="3770"/>
              <a:ext cx="48" cy="18"/>
            </a:xfrm>
            <a:prstGeom prst="line">
              <a:avLst/>
            </a:prstGeom>
            <a:noFill/>
            <a:ln w="15875">
              <a:solidFill>
                <a:srgbClr val="FF00FF"/>
              </a:solidFill>
              <a:round/>
              <a:tailEnd type="triangle" w="sm" len="med"/>
            </a:ln>
          </p:spPr>
          <p:txBody>
            <a:bodyPr wrap="none" anchor="ctr"/>
            <a:lstStyle/>
            <a:p>
              <a:endParaRPr lang="zh-CN" altLang="en-US"/>
            </a:p>
          </p:txBody>
        </p:sp>
        <p:sp>
          <p:nvSpPr>
            <p:cNvPr id="9377" name="Line 42"/>
            <p:cNvSpPr>
              <a:spLocks noChangeShapeType="1"/>
            </p:cNvSpPr>
            <p:nvPr/>
          </p:nvSpPr>
          <p:spPr bwMode="auto">
            <a:xfrm rot="10513161" flipH="1">
              <a:off x="1136" y="3540"/>
              <a:ext cx="48" cy="18"/>
            </a:xfrm>
            <a:prstGeom prst="line">
              <a:avLst/>
            </a:prstGeom>
            <a:noFill/>
            <a:ln w="15875">
              <a:solidFill>
                <a:srgbClr val="FF00FF"/>
              </a:solidFill>
              <a:round/>
              <a:tailEnd type="triangle" w="sm" len="med"/>
            </a:ln>
          </p:spPr>
          <p:txBody>
            <a:bodyPr wrap="none" anchor="ctr"/>
            <a:lstStyle/>
            <a:p>
              <a:endParaRPr lang="zh-CN" altLang="en-US"/>
            </a:p>
          </p:txBody>
        </p:sp>
      </p:grpSp>
      <p:graphicFrame>
        <p:nvGraphicFramePr>
          <p:cNvPr id="9259" name="Object 135" descr="栎木"/>
          <p:cNvGraphicFramePr>
            <a:graphicFrameLocks noChangeAspect="1"/>
          </p:cNvGraphicFramePr>
          <p:nvPr/>
        </p:nvGraphicFramePr>
        <p:xfrm>
          <a:off x="1146175" y="396875"/>
          <a:ext cx="4187825" cy="1039813"/>
        </p:xfrm>
        <a:graphic>
          <a:graphicData uri="http://schemas.openxmlformats.org/presentationml/2006/ole">
            <mc:AlternateContent xmlns:mc="http://schemas.openxmlformats.org/markup-compatibility/2006">
              <mc:Choice xmlns:v="urn:schemas-microsoft-com:vml" Requires="v">
                <p:oleObj spid="_x0000_s19473" name="公式" r:id="rId33" imgW="42976800" imgH="10668000" progId="Equation.3">
                  <p:embed/>
                </p:oleObj>
              </mc:Choice>
              <mc:Fallback>
                <p:oleObj name="公式" r:id="rId33" imgW="42976800" imgH="10668000" progId="Equation.3">
                  <p:embed/>
                  <p:pic>
                    <p:nvPicPr>
                      <p:cNvPr id="0" name="图片 19472" descr="栎木"/>
                      <p:cNvPicPr>
                        <a:picLocks noChangeAspect="1"/>
                      </p:cNvPicPr>
                      <p:nvPr/>
                    </p:nvPicPr>
                    <p:blipFill>
                      <a:blip r:embed="rId34"/>
                      <a:stretch>
                        <a:fillRect/>
                      </a:stretch>
                    </p:blipFill>
                    <p:spPr>
                      <a:xfrm>
                        <a:off x="1146175" y="396875"/>
                        <a:ext cx="4187825" cy="1039813"/>
                      </a:xfrm>
                      <a:prstGeom prst="rect">
                        <a:avLst/>
                      </a:prstGeom>
                      <a:noFill/>
                      <a:ln w="38100">
                        <a:noFill/>
                      </a:ln>
                    </p:spPr>
                  </p:pic>
                </p:oleObj>
              </mc:Fallback>
            </mc:AlternateContent>
          </a:graphicData>
        </a:graphic>
      </p:graphicFrame>
      <p:graphicFrame>
        <p:nvGraphicFramePr>
          <p:cNvPr id="9260" name="Object 136" descr="栎木"/>
          <p:cNvGraphicFramePr>
            <a:graphicFrameLocks noChangeAspect="1"/>
          </p:cNvGraphicFramePr>
          <p:nvPr/>
        </p:nvGraphicFramePr>
        <p:xfrm>
          <a:off x="5410200" y="381000"/>
          <a:ext cx="2895600" cy="966788"/>
        </p:xfrm>
        <a:graphic>
          <a:graphicData uri="http://schemas.openxmlformats.org/presentationml/2006/ole">
            <mc:AlternateContent xmlns:mc="http://schemas.openxmlformats.org/markup-compatibility/2006">
              <mc:Choice xmlns:v="urn:schemas-microsoft-com:vml" Requires="v">
                <p:oleObj spid="_x0000_s19474" name="公式" r:id="rId35" imgW="27127200" imgH="9448800" progId="Equation.3">
                  <p:embed/>
                </p:oleObj>
              </mc:Choice>
              <mc:Fallback>
                <p:oleObj name="公式" r:id="rId35" imgW="27127200" imgH="9448800" progId="Equation.3">
                  <p:embed/>
                  <p:pic>
                    <p:nvPicPr>
                      <p:cNvPr id="0" name="图片 19473" descr="栎木"/>
                      <p:cNvPicPr>
                        <a:picLocks noChangeAspect="1"/>
                      </p:cNvPicPr>
                      <p:nvPr/>
                    </p:nvPicPr>
                    <p:blipFill>
                      <a:blip r:embed="rId36"/>
                      <a:stretch>
                        <a:fillRect/>
                      </a:stretch>
                    </p:blipFill>
                    <p:spPr>
                      <a:xfrm>
                        <a:off x="5410200" y="381000"/>
                        <a:ext cx="2895600" cy="966788"/>
                      </a:xfrm>
                      <a:prstGeom prst="rect">
                        <a:avLst/>
                      </a:prstGeom>
                      <a:noFill/>
                      <a:ln w="38100">
                        <a:noFill/>
                      </a:ln>
                    </p:spPr>
                  </p:pic>
                </p:oleObj>
              </mc:Fallback>
            </mc:AlternateContent>
          </a:graphicData>
        </a:graphic>
      </p:graphicFrame>
      <p:grpSp>
        <p:nvGrpSpPr>
          <p:cNvPr id="9280" name="Group 64"/>
          <p:cNvGrpSpPr/>
          <p:nvPr/>
        </p:nvGrpSpPr>
        <p:grpSpPr bwMode="auto">
          <a:xfrm>
            <a:off x="2152650" y="1638300"/>
            <a:ext cx="4343400" cy="1143000"/>
            <a:chOff x="240" y="996"/>
            <a:chExt cx="2736" cy="720"/>
          </a:xfrm>
        </p:grpSpPr>
        <p:sp>
          <p:nvSpPr>
            <p:cNvPr id="9359" name="AutoShape 61"/>
            <p:cNvSpPr>
              <a:spLocks noChangeArrowheads="1"/>
            </p:cNvSpPr>
            <p:nvPr/>
          </p:nvSpPr>
          <p:spPr bwMode="auto">
            <a:xfrm>
              <a:off x="240" y="996"/>
              <a:ext cx="2736" cy="720"/>
            </a:xfrm>
            <a:prstGeom prst="bevel">
              <a:avLst>
                <a:gd name="adj" fmla="val 7500"/>
              </a:avLst>
            </a:prstGeom>
            <a:gradFill rotWithShape="0">
              <a:gsLst>
                <a:gs pos="0">
                  <a:srgbClr val="FF66FF"/>
                </a:gs>
                <a:gs pos="100000">
                  <a:srgbClr val="FFDAFF"/>
                </a:gs>
              </a:gsLst>
              <a:lin ang="2700000" scaled="1"/>
            </a:gradFill>
            <a:ln w="9525">
              <a:solidFill>
                <a:schemeClr val="hlink"/>
              </a:solidFill>
              <a:miter lim="800000"/>
            </a:ln>
          </p:spPr>
          <p:txBody>
            <a:bodyPr wrap="none" anchor="ctr"/>
            <a:lstStyle/>
            <a:p>
              <a:endParaRPr lang="zh-CN" altLang="en-US">
                <a:ea typeface="黑体" pitchFamily="2" charset="-122"/>
              </a:endParaRPr>
            </a:p>
          </p:txBody>
        </p:sp>
        <p:graphicFrame>
          <p:nvGraphicFramePr>
            <p:cNvPr id="9353" name="Object 137"/>
            <p:cNvGraphicFramePr>
              <a:graphicFrameLocks noChangeAspect="1"/>
            </p:cNvGraphicFramePr>
            <p:nvPr/>
          </p:nvGraphicFramePr>
          <p:xfrm>
            <a:off x="432" y="1017"/>
            <a:ext cx="2530" cy="699"/>
          </p:xfrm>
          <a:graphic>
            <a:graphicData uri="http://schemas.openxmlformats.org/presentationml/2006/ole">
              <mc:AlternateContent xmlns:mc="http://schemas.openxmlformats.org/markup-compatibility/2006">
                <mc:Choice xmlns:v="urn:schemas-microsoft-com:vml" Requires="v">
                  <p:oleObj spid="_x0000_s19475" name="公式" r:id="rId37" imgW="48768000" imgH="13411200" progId="Equation.3">
                    <p:embed/>
                  </p:oleObj>
                </mc:Choice>
                <mc:Fallback>
                  <p:oleObj name="公式" r:id="rId37" imgW="48768000" imgH="13411200" progId="Equation.3">
                    <p:embed/>
                    <p:pic>
                      <p:nvPicPr>
                        <p:cNvPr id="0" name="图片 19474"/>
                        <p:cNvPicPr>
                          <a:picLocks noChangeAspect="1"/>
                        </p:cNvPicPr>
                        <p:nvPr/>
                      </p:nvPicPr>
                      <p:blipFill>
                        <a:blip r:embed="rId38"/>
                        <a:stretch>
                          <a:fillRect/>
                        </a:stretch>
                      </p:blipFill>
                      <p:spPr>
                        <a:xfrm>
                          <a:off x="432" y="1017"/>
                          <a:ext cx="2530" cy="699"/>
                        </a:xfrm>
                        <a:prstGeom prst="rect">
                          <a:avLst/>
                        </a:prstGeom>
                        <a:noFill/>
                        <a:ln w="38100">
                          <a:noFill/>
                        </a:ln>
                      </p:spPr>
                    </p:pic>
                  </p:oleObj>
                </mc:Fallback>
              </mc:AlternateContent>
            </a:graphicData>
          </a:graphic>
        </p:graphicFrame>
      </p:grpSp>
      <p:graphicFrame>
        <p:nvGraphicFramePr>
          <p:cNvPr id="9262" name="Object 138" descr="栎木"/>
          <p:cNvGraphicFramePr>
            <a:graphicFrameLocks noChangeAspect="1"/>
          </p:cNvGraphicFramePr>
          <p:nvPr/>
        </p:nvGraphicFramePr>
        <p:xfrm>
          <a:off x="2401888" y="3149600"/>
          <a:ext cx="4132262" cy="1125538"/>
        </p:xfrm>
        <a:graphic>
          <a:graphicData uri="http://schemas.openxmlformats.org/presentationml/2006/ole">
            <mc:AlternateContent xmlns:mc="http://schemas.openxmlformats.org/markup-compatibility/2006">
              <mc:Choice xmlns:v="urn:schemas-microsoft-com:vml" Requires="v">
                <p:oleObj spid="_x0000_s19476" name="Equation" r:id="rId39" imgW="34747200" imgH="9448800" progId="Equation.3">
                  <p:embed/>
                </p:oleObj>
              </mc:Choice>
              <mc:Fallback>
                <p:oleObj name="Equation" r:id="rId39" imgW="34747200" imgH="9448800" progId="Equation.3">
                  <p:embed/>
                  <p:pic>
                    <p:nvPicPr>
                      <p:cNvPr id="0" name="图片 19475"/>
                      <p:cNvPicPr>
                        <a:picLocks noChangeAspect="1"/>
                      </p:cNvPicPr>
                      <p:nvPr/>
                    </p:nvPicPr>
                    <p:blipFill>
                      <a:blip r:embed="rId40"/>
                      <a:stretch>
                        <a:fillRect/>
                      </a:stretch>
                    </p:blipFill>
                    <p:spPr>
                      <a:xfrm>
                        <a:off x="2401888" y="3149600"/>
                        <a:ext cx="4132262" cy="1125538"/>
                      </a:xfrm>
                      <a:prstGeom prst="rect">
                        <a:avLst/>
                      </a:prstGeom>
                      <a:blipFill rotWithShape="0">
                        <a:blip r:embed="rId41"/>
                      </a:blipFill>
                      <a:ln w="38100">
                        <a:noFill/>
                      </a:ln>
                    </p:spPr>
                  </p:pic>
                </p:oleObj>
              </mc:Fallback>
            </mc:AlternateContent>
          </a:graphicData>
        </a:graphic>
      </p:graphicFrame>
      <p:graphicFrame>
        <p:nvGraphicFramePr>
          <p:cNvPr id="9355" name="Object 139"/>
          <p:cNvGraphicFramePr>
            <a:graphicFrameLocks noChangeAspect="1"/>
          </p:cNvGraphicFramePr>
          <p:nvPr/>
        </p:nvGraphicFramePr>
        <p:xfrm>
          <a:off x="3022600" y="4562475"/>
          <a:ext cx="4986338" cy="536575"/>
        </p:xfrm>
        <a:graphic>
          <a:graphicData uri="http://schemas.openxmlformats.org/presentationml/2006/ole">
            <mc:AlternateContent xmlns:mc="http://schemas.openxmlformats.org/markup-compatibility/2006">
              <mc:Choice xmlns:v="urn:schemas-microsoft-com:vml" Requires="v">
                <p:oleObj spid="_x0000_s19477" name="公式" r:id="rId42" imgW="67360800" imgH="7315200" progId="Equation.3">
                  <p:embed/>
                </p:oleObj>
              </mc:Choice>
              <mc:Fallback>
                <p:oleObj name="公式" r:id="rId42" imgW="67360800" imgH="7315200" progId="Equation.3">
                  <p:embed/>
                  <p:pic>
                    <p:nvPicPr>
                      <p:cNvPr id="0" name="图片 19476"/>
                      <p:cNvPicPr>
                        <a:picLocks noChangeAspect="1"/>
                      </p:cNvPicPr>
                      <p:nvPr/>
                    </p:nvPicPr>
                    <p:blipFill>
                      <a:blip r:embed="rId43"/>
                      <a:stretch>
                        <a:fillRect/>
                      </a:stretch>
                    </p:blipFill>
                    <p:spPr>
                      <a:xfrm>
                        <a:off x="3022600" y="4562475"/>
                        <a:ext cx="4986338" cy="536575"/>
                      </a:xfrm>
                      <a:prstGeom prst="rect">
                        <a:avLst/>
                      </a:prstGeom>
                      <a:noFill/>
                      <a:ln w="9525" cap="flat" cmpd="sng">
                        <a:solidFill>
                          <a:srgbClr val="FF66FF"/>
                        </a:solidFill>
                        <a:prstDash val="solid"/>
                        <a:miter/>
                        <a:headEnd type="none" w="med" len="med"/>
                        <a:tailEnd type="none" w="med" len="med"/>
                      </a:ln>
                    </p:spPr>
                  </p:pic>
                </p:oleObj>
              </mc:Fallback>
            </mc:AlternateContent>
          </a:graphicData>
        </a:graphic>
      </p:graphicFrame>
      <p:graphicFrame>
        <p:nvGraphicFramePr>
          <p:cNvPr id="9356" name="Object 140"/>
          <p:cNvGraphicFramePr>
            <a:graphicFrameLocks noChangeAspect="1"/>
          </p:cNvGraphicFramePr>
          <p:nvPr/>
        </p:nvGraphicFramePr>
        <p:xfrm>
          <a:off x="3040063" y="5472113"/>
          <a:ext cx="4873625" cy="522287"/>
        </p:xfrm>
        <a:graphic>
          <a:graphicData uri="http://schemas.openxmlformats.org/presentationml/2006/ole">
            <mc:AlternateContent xmlns:mc="http://schemas.openxmlformats.org/markup-compatibility/2006">
              <mc:Choice xmlns:v="urn:schemas-microsoft-com:vml" Requires="v">
                <p:oleObj spid="_x0000_s19478" name="公式" r:id="rId44" imgW="67665600" imgH="7315200" progId="Equation.3">
                  <p:embed/>
                </p:oleObj>
              </mc:Choice>
              <mc:Fallback>
                <p:oleObj name="公式" r:id="rId44" imgW="67665600" imgH="7315200" progId="Equation.3">
                  <p:embed/>
                  <p:pic>
                    <p:nvPicPr>
                      <p:cNvPr id="0" name="图片 19477"/>
                      <p:cNvPicPr>
                        <a:picLocks noChangeAspect="1"/>
                      </p:cNvPicPr>
                      <p:nvPr/>
                    </p:nvPicPr>
                    <p:blipFill>
                      <a:blip r:embed="rId45"/>
                      <a:stretch>
                        <a:fillRect/>
                      </a:stretch>
                    </p:blipFill>
                    <p:spPr>
                      <a:xfrm>
                        <a:off x="3040063" y="5472113"/>
                        <a:ext cx="4873625" cy="522287"/>
                      </a:xfrm>
                      <a:prstGeom prst="rect">
                        <a:avLst/>
                      </a:prstGeom>
                      <a:noFill/>
                      <a:ln w="9525" cap="flat" cmpd="sng">
                        <a:solidFill>
                          <a:srgbClr val="FF66FF"/>
                        </a:solidFill>
                        <a:prstDash val="solid"/>
                        <a:miter/>
                        <a:headEnd type="none" w="med" len="med"/>
                        <a:tailEnd type="none" w="med" len="med"/>
                      </a:ln>
                    </p:spPr>
                  </p:pic>
                </p:oleObj>
              </mc:Fallback>
            </mc:AlternateContent>
          </a:graphicData>
        </a:graphic>
      </p:graphicFrame>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284"/>
                                        </p:tgtEl>
                                        <p:attrNameLst>
                                          <p:attrName>style.visibility</p:attrName>
                                        </p:attrNameLst>
                                      </p:cBhvr>
                                      <p:to>
                                        <p:strVal val="visible"/>
                                      </p:to>
                                    </p:set>
                                    <p:animEffect transition="in" filter="dissolve">
                                      <p:cBhvr>
                                        <p:cTn id="7" dur="500"/>
                                        <p:tgtEl>
                                          <p:spTgt spid="92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2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260"/>
                                        </p:tgtEl>
                                        <p:attrNameLst>
                                          <p:attrName>style.visibility</p:attrName>
                                        </p:attrNameLst>
                                      </p:cBhvr>
                                      <p:to>
                                        <p:strVal val="visible"/>
                                      </p:to>
                                    </p:set>
                                    <p:animEffect transition="in" filter="wipe(left)">
                                      <p:cBhvr>
                                        <p:cTn id="15" dur="500"/>
                                        <p:tgtEl>
                                          <p:spTgt spid="926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280"/>
                                        </p:tgtEl>
                                        <p:attrNameLst>
                                          <p:attrName>style.visibility</p:attrName>
                                        </p:attrNameLst>
                                      </p:cBhvr>
                                      <p:to>
                                        <p:strVal val="visible"/>
                                      </p:to>
                                    </p:set>
                                    <p:animEffect transition="in" filter="dissolve">
                                      <p:cBhvr>
                                        <p:cTn id="20" dur="500"/>
                                        <p:tgtEl>
                                          <p:spTgt spid="928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9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74" name="Group 47"/>
          <p:cNvGrpSpPr/>
          <p:nvPr/>
        </p:nvGrpSpPr>
        <p:grpSpPr bwMode="auto">
          <a:xfrm>
            <a:off x="5200650" y="2109788"/>
            <a:ext cx="3200400" cy="4572000"/>
            <a:chOff x="3036" y="672"/>
            <a:chExt cx="2016" cy="2880"/>
          </a:xfrm>
        </p:grpSpPr>
        <p:grpSp>
          <p:nvGrpSpPr>
            <p:cNvPr id="102478" name="Group 46"/>
            <p:cNvGrpSpPr/>
            <p:nvPr/>
          </p:nvGrpSpPr>
          <p:grpSpPr bwMode="auto">
            <a:xfrm>
              <a:off x="3036" y="672"/>
              <a:ext cx="2016" cy="2880"/>
              <a:chOff x="3036" y="672"/>
              <a:chExt cx="2016" cy="2880"/>
            </a:xfrm>
          </p:grpSpPr>
          <p:sp>
            <p:nvSpPr>
              <p:cNvPr id="102480" name="Line 4"/>
              <p:cNvSpPr>
                <a:spLocks noChangeShapeType="1"/>
              </p:cNvSpPr>
              <p:nvPr/>
            </p:nvSpPr>
            <p:spPr bwMode="auto">
              <a:xfrm>
                <a:off x="4044" y="2809"/>
                <a:ext cx="0" cy="743"/>
              </a:xfrm>
              <a:prstGeom prst="line">
                <a:avLst/>
              </a:prstGeom>
              <a:noFill/>
              <a:ln w="57150">
                <a:solidFill>
                  <a:srgbClr val="000066"/>
                </a:solidFill>
                <a:prstDash val="dash"/>
                <a:round/>
              </a:ln>
            </p:spPr>
            <p:txBody>
              <a:bodyPr wrap="none" anchor="ctr"/>
              <a:lstStyle/>
              <a:p>
                <a:endParaRPr lang="zh-CN" altLang="en-US"/>
              </a:p>
            </p:txBody>
          </p:sp>
          <p:grpSp>
            <p:nvGrpSpPr>
              <p:cNvPr id="102481" name="Group 45"/>
              <p:cNvGrpSpPr/>
              <p:nvPr/>
            </p:nvGrpSpPr>
            <p:grpSpPr bwMode="auto">
              <a:xfrm>
                <a:off x="3036" y="672"/>
                <a:ext cx="2016" cy="2353"/>
                <a:chOff x="3036" y="672"/>
                <a:chExt cx="2016" cy="2353"/>
              </a:xfrm>
            </p:grpSpPr>
            <p:sp>
              <p:nvSpPr>
                <p:cNvPr id="102484" name="Line 6"/>
                <p:cNvSpPr>
                  <a:spLocks noChangeShapeType="1"/>
                </p:cNvSpPr>
                <p:nvPr/>
              </p:nvSpPr>
              <p:spPr bwMode="auto">
                <a:xfrm>
                  <a:off x="4044" y="672"/>
                  <a:ext cx="0" cy="677"/>
                </a:xfrm>
                <a:prstGeom prst="line">
                  <a:avLst/>
                </a:prstGeom>
                <a:noFill/>
                <a:ln w="57150">
                  <a:solidFill>
                    <a:srgbClr val="000066"/>
                  </a:solidFill>
                  <a:prstDash val="dash"/>
                  <a:round/>
                </a:ln>
              </p:spPr>
              <p:txBody>
                <a:bodyPr wrap="none" anchor="ctr"/>
                <a:lstStyle/>
                <a:p>
                  <a:endParaRPr lang="zh-CN" altLang="en-US"/>
                </a:p>
              </p:txBody>
            </p:sp>
            <p:grpSp>
              <p:nvGrpSpPr>
                <p:cNvPr id="102485" name="Group 7"/>
                <p:cNvGrpSpPr/>
                <p:nvPr/>
              </p:nvGrpSpPr>
              <p:grpSpPr bwMode="auto">
                <a:xfrm>
                  <a:off x="3036" y="1814"/>
                  <a:ext cx="2016" cy="577"/>
                  <a:chOff x="3168" y="2561"/>
                  <a:chExt cx="2400" cy="655"/>
                </a:xfrm>
              </p:grpSpPr>
              <p:grpSp>
                <p:nvGrpSpPr>
                  <p:cNvPr id="102507" name="Group 8"/>
                  <p:cNvGrpSpPr/>
                  <p:nvPr/>
                </p:nvGrpSpPr>
                <p:grpSpPr bwMode="auto">
                  <a:xfrm>
                    <a:off x="3168" y="2561"/>
                    <a:ext cx="2400" cy="655"/>
                    <a:chOff x="3168" y="2561"/>
                    <a:chExt cx="2400" cy="655"/>
                  </a:xfrm>
                </p:grpSpPr>
                <p:sp>
                  <p:nvSpPr>
                    <p:cNvPr id="102511" name="Oval 9"/>
                    <p:cNvSpPr>
                      <a:spLocks noChangeArrowheads="1"/>
                    </p:cNvSpPr>
                    <p:nvPr/>
                  </p:nvSpPr>
                  <p:spPr bwMode="auto">
                    <a:xfrm>
                      <a:off x="4128" y="2832"/>
                      <a:ext cx="528" cy="144"/>
                    </a:xfrm>
                    <a:prstGeom prst="ellipse">
                      <a:avLst/>
                    </a:prstGeom>
                    <a:noFill/>
                    <a:ln w="38100">
                      <a:solidFill>
                        <a:srgbClr val="FF3300"/>
                      </a:solidFill>
                      <a:round/>
                    </a:ln>
                  </p:spPr>
                  <p:txBody>
                    <a:bodyPr wrap="none" anchor="ctr"/>
                    <a:lstStyle/>
                    <a:p>
                      <a:endParaRPr lang="zh-CN" altLang="en-US">
                        <a:ea typeface="黑体" pitchFamily="2" charset="-122"/>
                      </a:endParaRPr>
                    </a:p>
                  </p:txBody>
                </p:sp>
                <p:sp>
                  <p:nvSpPr>
                    <p:cNvPr id="102512" name="Oval 10"/>
                    <p:cNvSpPr>
                      <a:spLocks noChangeArrowheads="1"/>
                    </p:cNvSpPr>
                    <p:nvPr/>
                  </p:nvSpPr>
                  <p:spPr bwMode="auto">
                    <a:xfrm>
                      <a:off x="3888" y="2784"/>
                      <a:ext cx="960" cy="262"/>
                    </a:xfrm>
                    <a:prstGeom prst="ellipse">
                      <a:avLst/>
                    </a:prstGeom>
                    <a:noFill/>
                    <a:ln w="38100">
                      <a:solidFill>
                        <a:srgbClr val="FF3300"/>
                      </a:solidFill>
                      <a:round/>
                    </a:ln>
                  </p:spPr>
                  <p:txBody>
                    <a:bodyPr wrap="none" anchor="ctr"/>
                    <a:lstStyle/>
                    <a:p>
                      <a:endParaRPr lang="zh-CN" altLang="en-US">
                        <a:ea typeface="黑体" pitchFamily="2" charset="-122"/>
                      </a:endParaRPr>
                    </a:p>
                  </p:txBody>
                </p:sp>
                <p:sp>
                  <p:nvSpPr>
                    <p:cNvPr id="102513" name="Oval 11"/>
                    <p:cNvSpPr>
                      <a:spLocks noChangeArrowheads="1"/>
                    </p:cNvSpPr>
                    <p:nvPr/>
                  </p:nvSpPr>
                  <p:spPr bwMode="auto">
                    <a:xfrm>
                      <a:off x="3600" y="2688"/>
                      <a:ext cx="1584" cy="432"/>
                    </a:xfrm>
                    <a:prstGeom prst="ellipse">
                      <a:avLst/>
                    </a:prstGeom>
                    <a:noFill/>
                    <a:ln w="38100">
                      <a:solidFill>
                        <a:srgbClr val="FF3300"/>
                      </a:solidFill>
                      <a:round/>
                    </a:ln>
                  </p:spPr>
                  <p:txBody>
                    <a:bodyPr wrap="none" anchor="ctr"/>
                    <a:lstStyle/>
                    <a:p>
                      <a:endParaRPr lang="zh-CN" altLang="en-US">
                        <a:ea typeface="黑体" pitchFamily="2" charset="-122"/>
                      </a:endParaRPr>
                    </a:p>
                  </p:txBody>
                </p:sp>
                <p:sp>
                  <p:nvSpPr>
                    <p:cNvPr id="102514" name="Oval 12"/>
                    <p:cNvSpPr>
                      <a:spLocks noChangeArrowheads="1"/>
                    </p:cNvSpPr>
                    <p:nvPr/>
                  </p:nvSpPr>
                  <p:spPr bwMode="auto">
                    <a:xfrm>
                      <a:off x="3168" y="2561"/>
                      <a:ext cx="2400" cy="655"/>
                    </a:xfrm>
                    <a:prstGeom prst="ellipse">
                      <a:avLst/>
                    </a:prstGeom>
                    <a:noFill/>
                    <a:ln w="38100">
                      <a:solidFill>
                        <a:srgbClr val="FF3300"/>
                      </a:solidFill>
                      <a:round/>
                    </a:ln>
                  </p:spPr>
                  <p:txBody>
                    <a:bodyPr wrap="none" anchor="ctr"/>
                    <a:lstStyle/>
                    <a:p>
                      <a:endParaRPr lang="zh-CN" altLang="en-US">
                        <a:ea typeface="黑体" pitchFamily="2" charset="-122"/>
                      </a:endParaRPr>
                    </a:p>
                  </p:txBody>
                </p:sp>
              </p:grpSp>
              <p:sp>
                <p:nvSpPr>
                  <p:cNvPr id="102508" name="Line 13"/>
                  <p:cNvSpPr>
                    <a:spLocks noChangeShapeType="1"/>
                  </p:cNvSpPr>
                  <p:nvPr/>
                </p:nvSpPr>
                <p:spPr bwMode="auto">
                  <a:xfrm>
                    <a:off x="4272" y="3216"/>
                    <a:ext cx="288" cy="0"/>
                  </a:xfrm>
                  <a:prstGeom prst="line">
                    <a:avLst/>
                  </a:prstGeom>
                  <a:noFill/>
                  <a:ln w="38100">
                    <a:solidFill>
                      <a:srgbClr val="0FEF7A"/>
                    </a:solidFill>
                    <a:round/>
                    <a:tailEnd type="triangle" w="med" len="med"/>
                  </a:ln>
                </p:spPr>
                <p:txBody>
                  <a:bodyPr wrap="none" anchor="ctr"/>
                  <a:lstStyle/>
                  <a:p>
                    <a:endParaRPr lang="zh-CN" altLang="en-US"/>
                  </a:p>
                </p:txBody>
              </p:sp>
              <p:sp>
                <p:nvSpPr>
                  <p:cNvPr id="102509" name="Line 14"/>
                  <p:cNvSpPr>
                    <a:spLocks noChangeShapeType="1"/>
                  </p:cNvSpPr>
                  <p:nvPr/>
                </p:nvSpPr>
                <p:spPr bwMode="auto">
                  <a:xfrm>
                    <a:off x="4272" y="3120"/>
                    <a:ext cx="288" cy="0"/>
                  </a:xfrm>
                  <a:prstGeom prst="line">
                    <a:avLst/>
                  </a:prstGeom>
                  <a:noFill/>
                  <a:ln w="38100">
                    <a:solidFill>
                      <a:srgbClr val="0FEF7A"/>
                    </a:solidFill>
                    <a:round/>
                    <a:tailEnd type="triangle" w="med" len="med"/>
                  </a:ln>
                </p:spPr>
                <p:txBody>
                  <a:bodyPr wrap="none" anchor="ctr"/>
                  <a:lstStyle/>
                  <a:p>
                    <a:endParaRPr lang="zh-CN" altLang="en-US"/>
                  </a:p>
                </p:txBody>
              </p:sp>
              <p:sp>
                <p:nvSpPr>
                  <p:cNvPr id="102510" name="Line 15"/>
                  <p:cNvSpPr>
                    <a:spLocks noChangeShapeType="1"/>
                  </p:cNvSpPr>
                  <p:nvPr/>
                </p:nvSpPr>
                <p:spPr bwMode="auto">
                  <a:xfrm>
                    <a:off x="4272" y="2976"/>
                    <a:ext cx="288" cy="0"/>
                  </a:xfrm>
                  <a:prstGeom prst="line">
                    <a:avLst/>
                  </a:prstGeom>
                  <a:noFill/>
                  <a:ln w="38100">
                    <a:solidFill>
                      <a:srgbClr val="0FEF7A"/>
                    </a:solidFill>
                    <a:round/>
                    <a:tailEnd type="triangle" w="med" len="med"/>
                  </a:ln>
                </p:spPr>
                <p:txBody>
                  <a:bodyPr wrap="none" anchor="ctr"/>
                  <a:lstStyle/>
                  <a:p>
                    <a:endParaRPr lang="zh-CN" altLang="en-US"/>
                  </a:p>
                </p:txBody>
              </p:sp>
            </p:grpSp>
            <p:grpSp>
              <p:nvGrpSpPr>
                <p:cNvPr id="102486" name="Group 16"/>
                <p:cNvGrpSpPr/>
                <p:nvPr/>
              </p:nvGrpSpPr>
              <p:grpSpPr bwMode="auto">
                <a:xfrm>
                  <a:off x="3036" y="2448"/>
                  <a:ext cx="2016" cy="577"/>
                  <a:chOff x="3168" y="2561"/>
                  <a:chExt cx="2400" cy="655"/>
                </a:xfrm>
              </p:grpSpPr>
              <p:grpSp>
                <p:nvGrpSpPr>
                  <p:cNvPr id="102499" name="Group 17"/>
                  <p:cNvGrpSpPr/>
                  <p:nvPr/>
                </p:nvGrpSpPr>
                <p:grpSpPr bwMode="auto">
                  <a:xfrm>
                    <a:off x="3168" y="2561"/>
                    <a:ext cx="2400" cy="655"/>
                    <a:chOff x="3168" y="2561"/>
                    <a:chExt cx="2400" cy="655"/>
                  </a:xfrm>
                </p:grpSpPr>
                <p:sp>
                  <p:nvSpPr>
                    <p:cNvPr id="102503" name="Oval 18"/>
                    <p:cNvSpPr>
                      <a:spLocks noChangeArrowheads="1"/>
                    </p:cNvSpPr>
                    <p:nvPr/>
                  </p:nvSpPr>
                  <p:spPr bwMode="auto">
                    <a:xfrm>
                      <a:off x="4128" y="2832"/>
                      <a:ext cx="528" cy="144"/>
                    </a:xfrm>
                    <a:prstGeom prst="ellipse">
                      <a:avLst/>
                    </a:prstGeom>
                    <a:noFill/>
                    <a:ln w="38100">
                      <a:solidFill>
                        <a:srgbClr val="FF3300"/>
                      </a:solidFill>
                      <a:round/>
                    </a:ln>
                  </p:spPr>
                  <p:txBody>
                    <a:bodyPr wrap="none" anchor="ctr"/>
                    <a:lstStyle/>
                    <a:p>
                      <a:endParaRPr lang="zh-CN" altLang="en-US">
                        <a:ea typeface="黑体" pitchFamily="2" charset="-122"/>
                      </a:endParaRPr>
                    </a:p>
                  </p:txBody>
                </p:sp>
                <p:sp>
                  <p:nvSpPr>
                    <p:cNvPr id="102504" name="Oval 19"/>
                    <p:cNvSpPr>
                      <a:spLocks noChangeArrowheads="1"/>
                    </p:cNvSpPr>
                    <p:nvPr/>
                  </p:nvSpPr>
                  <p:spPr bwMode="auto">
                    <a:xfrm>
                      <a:off x="3888" y="2784"/>
                      <a:ext cx="960" cy="262"/>
                    </a:xfrm>
                    <a:prstGeom prst="ellipse">
                      <a:avLst/>
                    </a:prstGeom>
                    <a:noFill/>
                    <a:ln w="38100">
                      <a:solidFill>
                        <a:srgbClr val="FF3300"/>
                      </a:solidFill>
                      <a:round/>
                    </a:ln>
                  </p:spPr>
                  <p:txBody>
                    <a:bodyPr wrap="none" anchor="ctr"/>
                    <a:lstStyle/>
                    <a:p>
                      <a:endParaRPr lang="zh-CN" altLang="en-US">
                        <a:ea typeface="黑体" pitchFamily="2" charset="-122"/>
                      </a:endParaRPr>
                    </a:p>
                  </p:txBody>
                </p:sp>
                <p:sp>
                  <p:nvSpPr>
                    <p:cNvPr id="102505" name="Oval 20"/>
                    <p:cNvSpPr>
                      <a:spLocks noChangeArrowheads="1"/>
                    </p:cNvSpPr>
                    <p:nvPr/>
                  </p:nvSpPr>
                  <p:spPr bwMode="auto">
                    <a:xfrm>
                      <a:off x="3600" y="2688"/>
                      <a:ext cx="1584" cy="432"/>
                    </a:xfrm>
                    <a:prstGeom prst="ellipse">
                      <a:avLst/>
                    </a:prstGeom>
                    <a:noFill/>
                    <a:ln w="38100">
                      <a:solidFill>
                        <a:srgbClr val="FF3300"/>
                      </a:solidFill>
                      <a:round/>
                    </a:ln>
                  </p:spPr>
                  <p:txBody>
                    <a:bodyPr wrap="none" anchor="ctr"/>
                    <a:lstStyle/>
                    <a:p>
                      <a:endParaRPr lang="zh-CN" altLang="en-US">
                        <a:ea typeface="黑体" pitchFamily="2" charset="-122"/>
                      </a:endParaRPr>
                    </a:p>
                  </p:txBody>
                </p:sp>
                <p:sp>
                  <p:nvSpPr>
                    <p:cNvPr id="102506" name="Oval 21"/>
                    <p:cNvSpPr>
                      <a:spLocks noChangeArrowheads="1"/>
                    </p:cNvSpPr>
                    <p:nvPr/>
                  </p:nvSpPr>
                  <p:spPr bwMode="auto">
                    <a:xfrm>
                      <a:off x="3168" y="2561"/>
                      <a:ext cx="2400" cy="655"/>
                    </a:xfrm>
                    <a:prstGeom prst="ellipse">
                      <a:avLst/>
                    </a:prstGeom>
                    <a:noFill/>
                    <a:ln w="38100">
                      <a:solidFill>
                        <a:srgbClr val="FF3300"/>
                      </a:solidFill>
                      <a:round/>
                    </a:ln>
                  </p:spPr>
                  <p:txBody>
                    <a:bodyPr wrap="none" anchor="ctr"/>
                    <a:lstStyle/>
                    <a:p>
                      <a:endParaRPr lang="zh-CN" altLang="en-US">
                        <a:ea typeface="黑体" pitchFamily="2" charset="-122"/>
                      </a:endParaRPr>
                    </a:p>
                  </p:txBody>
                </p:sp>
              </p:grpSp>
              <p:sp>
                <p:nvSpPr>
                  <p:cNvPr id="102500" name="Line 22"/>
                  <p:cNvSpPr>
                    <a:spLocks noChangeShapeType="1"/>
                  </p:cNvSpPr>
                  <p:nvPr/>
                </p:nvSpPr>
                <p:spPr bwMode="auto">
                  <a:xfrm>
                    <a:off x="4272" y="3216"/>
                    <a:ext cx="288" cy="0"/>
                  </a:xfrm>
                  <a:prstGeom prst="line">
                    <a:avLst/>
                  </a:prstGeom>
                  <a:noFill/>
                  <a:ln w="38100">
                    <a:solidFill>
                      <a:srgbClr val="0FEF7A"/>
                    </a:solidFill>
                    <a:round/>
                    <a:tailEnd type="triangle" w="med" len="med"/>
                  </a:ln>
                </p:spPr>
                <p:txBody>
                  <a:bodyPr wrap="none" anchor="ctr"/>
                  <a:lstStyle/>
                  <a:p>
                    <a:endParaRPr lang="zh-CN" altLang="en-US"/>
                  </a:p>
                </p:txBody>
              </p:sp>
              <p:sp>
                <p:nvSpPr>
                  <p:cNvPr id="102501" name="Line 23"/>
                  <p:cNvSpPr>
                    <a:spLocks noChangeShapeType="1"/>
                  </p:cNvSpPr>
                  <p:nvPr/>
                </p:nvSpPr>
                <p:spPr bwMode="auto">
                  <a:xfrm>
                    <a:off x="4272" y="3120"/>
                    <a:ext cx="288" cy="0"/>
                  </a:xfrm>
                  <a:prstGeom prst="line">
                    <a:avLst/>
                  </a:prstGeom>
                  <a:noFill/>
                  <a:ln w="38100">
                    <a:solidFill>
                      <a:srgbClr val="0FEF7A"/>
                    </a:solidFill>
                    <a:round/>
                    <a:tailEnd type="triangle" w="med" len="med"/>
                  </a:ln>
                </p:spPr>
                <p:txBody>
                  <a:bodyPr wrap="none" anchor="ctr"/>
                  <a:lstStyle/>
                  <a:p>
                    <a:endParaRPr lang="zh-CN" altLang="en-US"/>
                  </a:p>
                </p:txBody>
              </p:sp>
              <p:sp>
                <p:nvSpPr>
                  <p:cNvPr id="102502" name="Line 24"/>
                  <p:cNvSpPr>
                    <a:spLocks noChangeShapeType="1"/>
                  </p:cNvSpPr>
                  <p:nvPr/>
                </p:nvSpPr>
                <p:spPr bwMode="auto">
                  <a:xfrm>
                    <a:off x="4272" y="2976"/>
                    <a:ext cx="288" cy="0"/>
                  </a:xfrm>
                  <a:prstGeom prst="line">
                    <a:avLst/>
                  </a:prstGeom>
                  <a:noFill/>
                  <a:ln w="38100">
                    <a:solidFill>
                      <a:srgbClr val="0FEF7A"/>
                    </a:solidFill>
                    <a:round/>
                    <a:tailEnd type="triangle" w="med" len="med"/>
                  </a:ln>
                </p:spPr>
                <p:txBody>
                  <a:bodyPr wrap="none" anchor="ctr"/>
                  <a:lstStyle/>
                  <a:p>
                    <a:endParaRPr lang="zh-CN" altLang="en-US"/>
                  </a:p>
                </p:txBody>
              </p:sp>
            </p:grpSp>
            <p:grpSp>
              <p:nvGrpSpPr>
                <p:cNvPr id="102487" name="Group 25"/>
                <p:cNvGrpSpPr/>
                <p:nvPr/>
              </p:nvGrpSpPr>
              <p:grpSpPr bwMode="auto">
                <a:xfrm>
                  <a:off x="3036" y="1222"/>
                  <a:ext cx="2016" cy="577"/>
                  <a:chOff x="3168" y="2561"/>
                  <a:chExt cx="2400" cy="655"/>
                </a:xfrm>
              </p:grpSpPr>
              <p:grpSp>
                <p:nvGrpSpPr>
                  <p:cNvPr id="102491" name="Group 26"/>
                  <p:cNvGrpSpPr/>
                  <p:nvPr/>
                </p:nvGrpSpPr>
                <p:grpSpPr bwMode="auto">
                  <a:xfrm>
                    <a:off x="3168" y="2561"/>
                    <a:ext cx="2400" cy="655"/>
                    <a:chOff x="3168" y="2561"/>
                    <a:chExt cx="2400" cy="655"/>
                  </a:xfrm>
                </p:grpSpPr>
                <p:sp>
                  <p:nvSpPr>
                    <p:cNvPr id="102495" name="Oval 27"/>
                    <p:cNvSpPr>
                      <a:spLocks noChangeArrowheads="1"/>
                    </p:cNvSpPr>
                    <p:nvPr/>
                  </p:nvSpPr>
                  <p:spPr bwMode="auto">
                    <a:xfrm>
                      <a:off x="4128" y="2832"/>
                      <a:ext cx="528" cy="144"/>
                    </a:xfrm>
                    <a:prstGeom prst="ellipse">
                      <a:avLst/>
                    </a:prstGeom>
                    <a:noFill/>
                    <a:ln w="38100">
                      <a:solidFill>
                        <a:srgbClr val="FF3300"/>
                      </a:solidFill>
                      <a:round/>
                    </a:ln>
                  </p:spPr>
                  <p:txBody>
                    <a:bodyPr wrap="none" anchor="ctr"/>
                    <a:lstStyle/>
                    <a:p>
                      <a:endParaRPr lang="zh-CN" altLang="en-US">
                        <a:ea typeface="黑体" pitchFamily="2" charset="-122"/>
                      </a:endParaRPr>
                    </a:p>
                  </p:txBody>
                </p:sp>
                <p:sp>
                  <p:nvSpPr>
                    <p:cNvPr id="102496" name="Oval 28"/>
                    <p:cNvSpPr>
                      <a:spLocks noChangeArrowheads="1"/>
                    </p:cNvSpPr>
                    <p:nvPr/>
                  </p:nvSpPr>
                  <p:spPr bwMode="auto">
                    <a:xfrm>
                      <a:off x="3888" y="2784"/>
                      <a:ext cx="960" cy="262"/>
                    </a:xfrm>
                    <a:prstGeom prst="ellipse">
                      <a:avLst/>
                    </a:prstGeom>
                    <a:noFill/>
                    <a:ln w="38100">
                      <a:solidFill>
                        <a:srgbClr val="FF3300"/>
                      </a:solidFill>
                      <a:round/>
                    </a:ln>
                  </p:spPr>
                  <p:txBody>
                    <a:bodyPr wrap="none" anchor="ctr"/>
                    <a:lstStyle/>
                    <a:p>
                      <a:endParaRPr lang="zh-CN" altLang="en-US">
                        <a:ea typeface="黑体" pitchFamily="2" charset="-122"/>
                      </a:endParaRPr>
                    </a:p>
                  </p:txBody>
                </p:sp>
                <p:sp>
                  <p:nvSpPr>
                    <p:cNvPr id="102497" name="Oval 29"/>
                    <p:cNvSpPr>
                      <a:spLocks noChangeArrowheads="1"/>
                    </p:cNvSpPr>
                    <p:nvPr/>
                  </p:nvSpPr>
                  <p:spPr bwMode="auto">
                    <a:xfrm>
                      <a:off x="3600" y="2688"/>
                      <a:ext cx="1584" cy="432"/>
                    </a:xfrm>
                    <a:prstGeom prst="ellipse">
                      <a:avLst/>
                    </a:prstGeom>
                    <a:noFill/>
                    <a:ln w="38100">
                      <a:solidFill>
                        <a:srgbClr val="FF3300"/>
                      </a:solidFill>
                      <a:round/>
                    </a:ln>
                  </p:spPr>
                  <p:txBody>
                    <a:bodyPr wrap="none" anchor="ctr"/>
                    <a:lstStyle/>
                    <a:p>
                      <a:endParaRPr lang="zh-CN" altLang="en-US">
                        <a:ea typeface="黑体" pitchFamily="2" charset="-122"/>
                      </a:endParaRPr>
                    </a:p>
                  </p:txBody>
                </p:sp>
                <p:sp>
                  <p:nvSpPr>
                    <p:cNvPr id="102498" name="Oval 30"/>
                    <p:cNvSpPr>
                      <a:spLocks noChangeArrowheads="1"/>
                    </p:cNvSpPr>
                    <p:nvPr/>
                  </p:nvSpPr>
                  <p:spPr bwMode="auto">
                    <a:xfrm>
                      <a:off x="3168" y="2561"/>
                      <a:ext cx="2400" cy="655"/>
                    </a:xfrm>
                    <a:prstGeom prst="ellipse">
                      <a:avLst/>
                    </a:prstGeom>
                    <a:noFill/>
                    <a:ln w="38100">
                      <a:solidFill>
                        <a:srgbClr val="FF3300"/>
                      </a:solidFill>
                      <a:round/>
                    </a:ln>
                  </p:spPr>
                  <p:txBody>
                    <a:bodyPr wrap="none" anchor="ctr"/>
                    <a:lstStyle/>
                    <a:p>
                      <a:endParaRPr lang="zh-CN" altLang="en-US">
                        <a:ea typeface="黑体" pitchFamily="2" charset="-122"/>
                      </a:endParaRPr>
                    </a:p>
                  </p:txBody>
                </p:sp>
              </p:grpSp>
              <p:sp>
                <p:nvSpPr>
                  <p:cNvPr id="102492" name="Line 31"/>
                  <p:cNvSpPr>
                    <a:spLocks noChangeShapeType="1"/>
                  </p:cNvSpPr>
                  <p:nvPr/>
                </p:nvSpPr>
                <p:spPr bwMode="auto">
                  <a:xfrm>
                    <a:off x="4272" y="3216"/>
                    <a:ext cx="288" cy="0"/>
                  </a:xfrm>
                  <a:prstGeom prst="line">
                    <a:avLst/>
                  </a:prstGeom>
                  <a:noFill/>
                  <a:ln w="38100">
                    <a:solidFill>
                      <a:srgbClr val="0FEF7A"/>
                    </a:solidFill>
                    <a:round/>
                    <a:tailEnd type="triangle" w="med" len="med"/>
                  </a:ln>
                </p:spPr>
                <p:txBody>
                  <a:bodyPr wrap="none" anchor="ctr"/>
                  <a:lstStyle/>
                  <a:p>
                    <a:endParaRPr lang="zh-CN" altLang="en-US"/>
                  </a:p>
                </p:txBody>
              </p:sp>
              <p:sp>
                <p:nvSpPr>
                  <p:cNvPr id="102493" name="Line 32"/>
                  <p:cNvSpPr>
                    <a:spLocks noChangeShapeType="1"/>
                  </p:cNvSpPr>
                  <p:nvPr/>
                </p:nvSpPr>
                <p:spPr bwMode="auto">
                  <a:xfrm>
                    <a:off x="4272" y="3120"/>
                    <a:ext cx="288" cy="0"/>
                  </a:xfrm>
                  <a:prstGeom prst="line">
                    <a:avLst/>
                  </a:prstGeom>
                  <a:noFill/>
                  <a:ln w="38100">
                    <a:solidFill>
                      <a:srgbClr val="0FEF7A"/>
                    </a:solidFill>
                    <a:round/>
                    <a:tailEnd type="triangle" w="med" len="med"/>
                  </a:ln>
                </p:spPr>
                <p:txBody>
                  <a:bodyPr wrap="none" anchor="ctr"/>
                  <a:lstStyle/>
                  <a:p>
                    <a:endParaRPr lang="zh-CN" altLang="en-US"/>
                  </a:p>
                </p:txBody>
              </p:sp>
              <p:sp>
                <p:nvSpPr>
                  <p:cNvPr id="102494" name="Line 33"/>
                  <p:cNvSpPr>
                    <a:spLocks noChangeShapeType="1"/>
                  </p:cNvSpPr>
                  <p:nvPr/>
                </p:nvSpPr>
                <p:spPr bwMode="auto">
                  <a:xfrm>
                    <a:off x="4272" y="2976"/>
                    <a:ext cx="288" cy="0"/>
                  </a:xfrm>
                  <a:prstGeom prst="line">
                    <a:avLst/>
                  </a:prstGeom>
                  <a:noFill/>
                  <a:ln w="38100">
                    <a:solidFill>
                      <a:srgbClr val="0FEF7A"/>
                    </a:solidFill>
                    <a:round/>
                    <a:tailEnd type="triangle" w="med" len="med"/>
                  </a:ln>
                </p:spPr>
                <p:txBody>
                  <a:bodyPr wrap="none" anchor="ctr"/>
                  <a:lstStyle/>
                  <a:p>
                    <a:endParaRPr lang="zh-CN" altLang="en-US"/>
                  </a:p>
                </p:txBody>
              </p:sp>
            </p:grpSp>
            <p:sp>
              <p:nvSpPr>
                <p:cNvPr id="102488" name="Line 34"/>
                <p:cNvSpPr>
                  <a:spLocks noChangeShapeType="1"/>
                </p:cNvSpPr>
                <p:nvPr/>
              </p:nvSpPr>
              <p:spPr bwMode="auto">
                <a:xfrm flipV="1">
                  <a:off x="4044" y="2406"/>
                  <a:ext cx="0" cy="380"/>
                </a:xfrm>
                <a:prstGeom prst="line">
                  <a:avLst/>
                </a:prstGeom>
                <a:noFill/>
                <a:ln w="57150">
                  <a:solidFill>
                    <a:srgbClr val="000066"/>
                  </a:solidFill>
                  <a:round/>
                </a:ln>
              </p:spPr>
              <p:txBody>
                <a:bodyPr wrap="none" anchor="ctr"/>
                <a:lstStyle/>
                <a:p>
                  <a:endParaRPr lang="zh-CN" altLang="en-US"/>
                </a:p>
              </p:txBody>
            </p:sp>
            <p:sp>
              <p:nvSpPr>
                <p:cNvPr id="102489" name="Line 35"/>
                <p:cNvSpPr>
                  <a:spLocks noChangeShapeType="1"/>
                </p:cNvSpPr>
                <p:nvPr/>
              </p:nvSpPr>
              <p:spPr bwMode="auto">
                <a:xfrm flipV="1">
                  <a:off x="4044" y="1814"/>
                  <a:ext cx="0" cy="296"/>
                </a:xfrm>
                <a:prstGeom prst="line">
                  <a:avLst/>
                </a:prstGeom>
                <a:noFill/>
                <a:ln w="57150">
                  <a:solidFill>
                    <a:srgbClr val="000066"/>
                  </a:solidFill>
                  <a:round/>
                </a:ln>
              </p:spPr>
              <p:txBody>
                <a:bodyPr wrap="none" anchor="ctr"/>
                <a:lstStyle/>
                <a:p>
                  <a:endParaRPr lang="zh-CN" altLang="en-US"/>
                </a:p>
              </p:txBody>
            </p:sp>
            <p:sp>
              <p:nvSpPr>
                <p:cNvPr id="102490" name="Line 36"/>
                <p:cNvSpPr>
                  <a:spLocks noChangeShapeType="1"/>
                </p:cNvSpPr>
                <p:nvPr/>
              </p:nvSpPr>
              <p:spPr bwMode="auto">
                <a:xfrm flipV="1">
                  <a:off x="4044" y="1095"/>
                  <a:ext cx="0" cy="423"/>
                </a:xfrm>
                <a:prstGeom prst="line">
                  <a:avLst/>
                </a:prstGeom>
                <a:noFill/>
                <a:ln w="57150">
                  <a:solidFill>
                    <a:srgbClr val="000066"/>
                  </a:solidFill>
                  <a:round/>
                  <a:tailEnd type="triangle" w="med" len="med"/>
                </a:ln>
              </p:spPr>
              <p:txBody>
                <a:bodyPr wrap="none" anchor="ctr"/>
                <a:lstStyle/>
                <a:p>
                  <a:endParaRPr lang="zh-CN" altLang="en-US"/>
                </a:p>
              </p:txBody>
            </p:sp>
          </p:grpSp>
          <p:sp>
            <p:nvSpPr>
              <p:cNvPr id="102482" name="Line 37"/>
              <p:cNvSpPr>
                <a:spLocks noChangeShapeType="1"/>
              </p:cNvSpPr>
              <p:nvPr/>
            </p:nvSpPr>
            <p:spPr bwMode="auto">
              <a:xfrm>
                <a:off x="4044" y="2112"/>
                <a:ext cx="0" cy="279"/>
              </a:xfrm>
              <a:prstGeom prst="line">
                <a:avLst/>
              </a:prstGeom>
              <a:noFill/>
              <a:ln w="57150">
                <a:solidFill>
                  <a:srgbClr val="000066"/>
                </a:solidFill>
                <a:prstDash val="sysDot"/>
                <a:round/>
              </a:ln>
            </p:spPr>
            <p:txBody>
              <a:bodyPr wrap="none" anchor="ctr"/>
              <a:lstStyle/>
              <a:p>
                <a:endParaRPr lang="zh-CN" altLang="en-US"/>
              </a:p>
            </p:txBody>
          </p:sp>
          <p:sp>
            <p:nvSpPr>
              <p:cNvPr id="102483" name="Line 38"/>
              <p:cNvSpPr>
                <a:spLocks noChangeShapeType="1"/>
              </p:cNvSpPr>
              <p:nvPr/>
            </p:nvSpPr>
            <p:spPr bwMode="auto">
              <a:xfrm>
                <a:off x="4044" y="1508"/>
                <a:ext cx="0" cy="279"/>
              </a:xfrm>
              <a:prstGeom prst="line">
                <a:avLst/>
              </a:prstGeom>
              <a:noFill/>
              <a:ln w="57150">
                <a:solidFill>
                  <a:srgbClr val="000066"/>
                </a:solidFill>
                <a:prstDash val="sysDot"/>
                <a:round/>
              </a:ln>
            </p:spPr>
            <p:txBody>
              <a:bodyPr wrap="none" anchor="ctr"/>
              <a:lstStyle/>
              <a:p>
                <a:endParaRPr lang="zh-CN" altLang="en-US"/>
              </a:p>
            </p:txBody>
          </p:sp>
        </p:grpSp>
        <p:sp>
          <p:nvSpPr>
            <p:cNvPr id="102479" name="Text Box 39"/>
            <p:cNvSpPr txBox="1">
              <a:spLocks noChangeArrowheads="1"/>
            </p:cNvSpPr>
            <p:nvPr/>
          </p:nvSpPr>
          <p:spPr bwMode="auto">
            <a:xfrm>
              <a:off x="4123" y="869"/>
              <a:ext cx="216" cy="365"/>
            </a:xfrm>
            <a:prstGeom prst="rect">
              <a:avLst/>
            </a:prstGeom>
            <a:noFill/>
            <a:ln w="9525">
              <a:noFill/>
              <a:miter lim="800000"/>
            </a:ln>
          </p:spPr>
          <p:txBody>
            <a:bodyPr wrap="none">
              <a:spAutoFit/>
            </a:bodyPr>
            <a:lstStyle/>
            <a:p>
              <a:r>
                <a:rPr lang="en-US" altLang="zh-CN" sz="3200" b="1">
                  <a:solidFill>
                    <a:srgbClr val="000066"/>
                  </a:solidFill>
                </a:rPr>
                <a:t>I</a:t>
              </a:r>
              <a:endParaRPr lang="en-US" altLang="zh-CN" sz="3200" b="1">
                <a:solidFill>
                  <a:srgbClr val="000066"/>
                </a:solidFill>
              </a:endParaRPr>
            </a:p>
          </p:txBody>
        </p:sp>
      </p:grpSp>
      <p:graphicFrame>
        <p:nvGraphicFramePr>
          <p:cNvPr id="102440" name="Object 67"/>
          <p:cNvGraphicFramePr>
            <a:graphicFrameLocks noChangeAspect="1"/>
          </p:cNvGraphicFramePr>
          <p:nvPr/>
        </p:nvGraphicFramePr>
        <p:xfrm>
          <a:off x="266700" y="1897063"/>
          <a:ext cx="5305425" cy="479425"/>
        </p:xfrm>
        <a:graphic>
          <a:graphicData uri="http://schemas.openxmlformats.org/presentationml/2006/ole">
            <mc:AlternateContent xmlns:mc="http://schemas.openxmlformats.org/markup-compatibility/2006">
              <mc:Choice xmlns:v="urn:schemas-microsoft-com:vml" Requires="v">
                <p:oleObj spid="_x0000_s20481" name="公式" r:id="rId1" imgW="80467200" imgH="7315200" progId="Equation.3">
                  <p:embed/>
                </p:oleObj>
              </mc:Choice>
              <mc:Fallback>
                <p:oleObj name="公式" r:id="rId1" imgW="80467200" imgH="7315200" progId="Equation.3">
                  <p:embed/>
                  <p:pic>
                    <p:nvPicPr>
                      <p:cNvPr id="0" name="图片 20480"/>
                      <p:cNvPicPr>
                        <a:picLocks noChangeAspect="1"/>
                      </p:cNvPicPr>
                      <p:nvPr/>
                    </p:nvPicPr>
                    <p:blipFill>
                      <a:blip r:embed="rId2"/>
                      <a:stretch>
                        <a:fillRect/>
                      </a:stretch>
                    </p:blipFill>
                    <p:spPr>
                      <a:xfrm>
                        <a:off x="266700" y="1897063"/>
                        <a:ext cx="5305425" cy="479425"/>
                      </a:xfrm>
                      <a:prstGeom prst="rect">
                        <a:avLst/>
                      </a:prstGeom>
                      <a:noFill/>
                      <a:ln w="9525">
                        <a:noFill/>
                      </a:ln>
                    </p:spPr>
                  </p:pic>
                </p:oleObj>
              </mc:Fallback>
            </mc:AlternateContent>
          </a:graphicData>
        </a:graphic>
      </p:graphicFrame>
      <p:graphicFrame>
        <p:nvGraphicFramePr>
          <p:cNvPr id="102441" name="Object 68" descr="粉色砂纸"/>
          <p:cNvGraphicFramePr>
            <a:graphicFrameLocks noChangeAspect="1"/>
          </p:cNvGraphicFramePr>
          <p:nvPr/>
        </p:nvGraphicFramePr>
        <p:xfrm>
          <a:off x="2162175" y="2700338"/>
          <a:ext cx="1343025" cy="736600"/>
        </p:xfrm>
        <a:graphic>
          <a:graphicData uri="http://schemas.openxmlformats.org/presentationml/2006/ole">
            <mc:AlternateContent xmlns:mc="http://schemas.openxmlformats.org/markup-compatibility/2006">
              <mc:Choice xmlns:v="urn:schemas-microsoft-com:vml" Requires="v">
                <p:oleObj spid="_x0000_s20482" name="公式" r:id="rId3" imgW="24384000" imgH="13411200" progId="Equation.3">
                  <p:embed/>
                </p:oleObj>
              </mc:Choice>
              <mc:Fallback>
                <p:oleObj name="公式" r:id="rId3" imgW="24384000" imgH="13411200" progId="Equation.3">
                  <p:embed/>
                  <p:pic>
                    <p:nvPicPr>
                      <p:cNvPr id="0" name="图片 20481"/>
                      <p:cNvPicPr>
                        <a:picLocks noChangeAspect="1"/>
                      </p:cNvPicPr>
                      <p:nvPr/>
                    </p:nvPicPr>
                    <p:blipFill>
                      <a:blip r:embed="rId4"/>
                      <a:stretch>
                        <a:fillRect/>
                      </a:stretch>
                    </p:blipFill>
                    <p:spPr>
                      <a:xfrm>
                        <a:off x="2162175" y="2700338"/>
                        <a:ext cx="1343025" cy="736600"/>
                      </a:xfrm>
                      <a:prstGeom prst="rect">
                        <a:avLst/>
                      </a:prstGeom>
                      <a:blipFill rotWithShape="0">
                        <a:blip r:embed="rId5"/>
                      </a:blipFill>
                      <a:ln w="9525" cap="flat" cmpd="sng">
                        <a:solidFill>
                          <a:srgbClr val="FF0066"/>
                        </a:solidFill>
                        <a:prstDash val="solid"/>
                        <a:miter/>
                        <a:headEnd type="none" w="med" len="med"/>
                        <a:tailEnd type="none" w="med" len="med"/>
                      </a:ln>
                    </p:spPr>
                  </p:pic>
                </p:oleObj>
              </mc:Fallback>
            </mc:AlternateContent>
          </a:graphicData>
        </a:graphic>
      </p:graphicFrame>
      <p:graphicFrame>
        <p:nvGraphicFramePr>
          <p:cNvPr id="102442" name="Object 69"/>
          <p:cNvGraphicFramePr>
            <a:graphicFrameLocks noChangeAspect="1"/>
          </p:cNvGraphicFramePr>
          <p:nvPr/>
        </p:nvGraphicFramePr>
        <p:xfrm>
          <a:off x="685800" y="3846513"/>
          <a:ext cx="3255963" cy="1071562"/>
        </p:xfrm>
        <a:graphic>
          <a:graphicData uri="http://schemas.openxmlformats.org/presentationml/2006/ole">
            <mc:AlternateContent xmlns:mc="http://schemas.openxmlformats.org/markup-compatibility/2006">
              <mc:Choice xmlns:v="urn:schemas-microsoft-com:vml" Requires="v">
                <p:oleObj spid="_x0000_s20483" name="Equation" r:id="rId6" imgW="33223200" imgH="10972800" progId="Equation.3">
                  <p:embed/>
                </p:oleObj>
              </mc:Choice>
              <mc:Fallback>
                <p:oleObj name="Equation" r:id="rId6" imgW="33223200" imgH="10972800" progId="Equation.3">
                  <p:embed/>
                  <p:pic>
                    <p:nvPicPr>
                      <p:cNvPr id="0" name="图片 20482"/>
                      <p:cNvPicPr>
                        <a:picLocks noChangeAspect="1"/>
                      </p:cNvPicPr>
                      <p:nvPr/>
                    </p:nvPicPr>
                    <p:blipFill>
                      <a:blip r:embed="rId7"/>
                      <a:stretch>
                        <a:fillRect/>
                      </a:stretch>
                    </p:blipFill>
                    <p:spPr>
                      <a:xfrm>
                        <a:off x="685800" y="3846513"/>
                        <a:ext cx="3255963" cy="1071562"/>
                      </a:xfrm>
                      <a:prstGeom prst="rect">
                        <a:avLst/>
                      </a:prstGeom>
                      <a:noFill/>
                      <a:ln w="9525">
                        <a:noFill/>
                      </a:ln>
                    </p:spPr>
                  </p:pic>
                </p:oleObj>
              </mc:Fallback>
            </mc:AlternateContent>
          </a:graphicData>
        </a:graphic>
      </p:graphicFrame>
      <p:graphicFrame>
        <p:nvGraphicFramePr>
          <p:cNvPr id="102443" name="Object 70"/>
          <p:cNvGraphicFramePr>
            <a:graphicFrameLocks noChangeAspect="1"/>
          </p:cNvGraphicFramePr>
          <p:nvPr/>
        </p:nvGraphicFramePr>
        <p:xfrm>
          <a:off x="280988" y="4918075"/>
          <a:ext cx="4560887" cy="860425"/>
        </p:xfrm>
        <a:graphic>
          <a:graphicData uri="http://schemas.openxmlformats.org/presentationml/2006/ole">
            <mc:AlternateContent xmlns:mc="http://schemas.openxmlformats.org/markup-compatibility/2006">
              <mc:Choice xmlns:v="urn:schemas-microsoft-com:vml" Requires="v">
                <p:oleObj spid="_x0000_s20484" name="公式" r:id="rId8" imgW="69189600" imgH="13106400" progId="Equation.3">
                  <p:embed/>
                </p:oleObj>
              </mc:Choice>
              <mc:Fallback>
                <p:oleObj name="公式" r:id="rId8" imgW="69189600" imgH="13106400" progId="Equation.3">
                  <p:embed/>
                  <p:pic>
                    <p:nvPicPr>
                      <p:cNvPr id="0" name="图片 20483"/>
                      <p:cNvPicPr>
                        <a:picLocks noChangeAspect="1"/>
                      </p:cNvPicPr>
                      <p:nvPr/>
                    </p:nvPicPr>
                    <p:blipFill>
                      <a:blip r:embed="rId9"/>
                      <a:stretch>
                        <a:fillRect/>
                      </a:stretch>
                    </p:blipFill>
                    <p:spPr>
                      <a:xfrm>
                        <a:off x="280988" y="4918075"/>
                        <a:ext cx="4560887" cy="860425"/>
                      </a:xfrm>
                      <a:prstGeom prst="rect">
                        <a:avLst/>
                      </a:prstGeom>
                      <a:noFill/>
                      <a:ln w="9525">
                        <a:noFill/>
                      </a:ln>
                    </p:spPr>
                  </p:pic>
                </p:oleObj>
              </mc:Fallback>
            </mc:AlternateContent>
          </a:graphicData>
        </a:graphic>
      </p:graphicFrame>
      <p:graphicFrame>
        <p:nvGraphicFramePr>
          <p:cNvPr id="102444" name="Object 71"/>
          <p:cNvGraphicFramePr>
            <a:graphicFrameLocks noChangeAspect="1"/>
          </p:cNvGraphicFramePr>
          <p:nvPr/>
        </p:nvGraphicFramePr>
        <p:xfrm>
          <a:off x="1663700" y="5743575"/>
          <a:ext cx="1617663" cy="887413"/>
        </p:xfrm>
        <a:graphic>
          <a:graphicData uri="http://schemas.openxmlformats.org/presentationml/2006/ole">
            <mc:AlternateContent xmlns:mc="http://schemas.openxmlformats.org/markup-compatibility/2006">
              <mc:Choice xmlns:v="urn:schemas-microsoft-com:vml" Requires="v">
                <p:oleObj spid="_x0000_s20485" name="公式" r:id="rId10" imgW="24384000" imgH="13411200" progId="Equation.3">
                  <p:embed/>
                </p:oleObj>
              </mc:Choice>
              <mc:Fallback>
                <p:oleObj name="公式" r:id="rId10" imgW="24384000" imgH="13411200" progId="Equation.3">
                  <p:embed/>
                  <p:pic>
                    <p:nvPicPr>
                      <p:cNvPr id="0" name="图片 20484"/>
                      <p:cNvPicPr>
                        <a:picLocks noChangeAspect="1"/>
                      </p:cNvPicPr>
                      <p:nvPr/>
                    </p:nvPicPr>
                    <p:blipFill>
                      <a:blip r:embed="rId11"/>
                      <a:stretch>
                        <a:fillRect/>
                      </a:stretch>
                    </p:blipFill>
                    <p:spPr>
                      <a:xfrm>
                        <a:off x="1663700" y="5743575"/>
                        <a:ext cx="1617663" cy="887413"/>
                      </a:xfrm>
                      <a:prstGeom prst="rect">
                        <a:avLst/>
                      </a:prstGeom>
                      <a:solidFill>
                        <a:srgbClr val="FFCC99"/>
                      </a:solidFill>
                      <a:ln w="9525" cap="flat" cmpd="sng">
                        <a:solidFill>
                          <a:srgbClr val="FF0066"/>
                        </a:solidFill>
                        <a:prstDash val="solid"/>
                        <a:miter/>
                        <a:headEnd type="none" w="med" len="med"/>
                        <a:tailEnd type="none" w="med" len="med"/>
                      </a:ln>
                    </p:spPr>
                  </p:pic>
                </p:oleObj>
              </mc:Fallback>
            </mc:AlternateContent>
          </a:graphicData>
        </a:graphic>
      </p:graphicFrame>
      <p:graphicFrame>
        <p:nvGraphicFramePr>
          <p:cNvPr id="102448" name="Object 72"/>
          <p:cNvGraphicFramePr>
            <a:graphicFrameLocks noChangeAspect="1"/>
          </p:cNvGraphicFramePr>
          <p:nvPr/>
        </p:nvGraphicFramePr>
        <p:xfrm>
          <a:off x="285750" y="1298575"/>
          <a:ext cx="4198938" cy="458788"/>
        </p:xfrm>
        <a:graphic>
          <a:graphicData uri="http://schemas.openxmlformats.org/presentationml/2006/ole">
            <mc:AlternateContent xmlns:mc="http://schemas.openxmlformats.org/markup-compatibility/2006">
              <mc:Choice xmlns:v="urn:schemas-microsoft-com:vml" Requires="v">
                <p:oleObj spid="_x0000_s20486" name="公式" r:id="rId12" imgW="63703200" imgH="7010400" progId="Equation.3">
                  <p:embed/>
                </p:oleObj>
              </mc:Choice>
              <mc:Fallback>
                <p:oleObj name="公式" r:id="rId12" imgW="63703200" imgH="7010400" progId="Equation.3">
                  <p:embed/>
                  <p:pic>
                    <p:nvPicPr>
                      <p:cNvPr id="0" name="图片 20485"/>
                      <p:cNvPicPr>
                        <a:picLocks noChangeAspect="1"/>
                      </p:cNvPicPr>
                      <p:nvPr/>
                    </p:nvPicPr>
                    <p:blipFill>
                      <a:blip r:embed="rId13"/>
                      <a:stretch>
                        <a:fillRect/>
                      </a:stretch>
                    </p:blipFill>
                    <p:spPr>
                      <a:xfrm>
                        <a:off x="285750" y="1298575"/>
                        <a:ext cx="4198938" cy="458788"/>
                      </a:xfrm>
                      <a:prstGeom prst="rect">
                        <a:avLst/>
                      </a:prstGeom>
                      <a:noFill/>
                      <a:ln w="9525">
                        <a:noFill/>
                      </a:ln>
                    </p:spPr>
                  </p:pic>
                </p:oleObj>
              </mc:Fallback>
            </mc:AlternateContent>
          </a:graphicData>
        </a:graphic>
      </p:graphicFrame>
      <p:graphicFrame>
        <p:nvGraphicFramePr>
          <p:cNvPr id="102449" name="Object 73" descr="永恒"/>
          <p:cNvGraphicFramePr>
            <a:graphicFrameLocks noChangeAspect="1"/>
          </p:cNvGraphicFramePr>
          <p:nvPr/>
        </p:nvGraphicFramePr>
        <p:xfrm>
          <a:off x="4506913" y="1363663"/>
          <a:ext cx="1036637" cy="376237"/>
        </p:xfrm>
        <a:graphic>
          <a:graphicData uri="http://schemas.openxmlformats.org/presentationml/2006/ole">
            <mc:AlternateContent xmlns:mc="http://schemas.openxmlformats.org/markup-compatibility/2006">
              <mc:Choice xmlns:v="urn:schemas-microsoft-com:vml" Requires="v">
                <p:oleObj spid="_x0000_s20487" name="公式" r:id="rId14" imgW="19202400" imgH="7010400" progId="Equation.3">
                  <p:embed/>
                </p:oleObj>
              </mc:Choice>
              <mc:Fallback>
                <p:oleObj name="公式" r:id="rId14" imgW="19202400" imgH="7010400" progId="Equation.3">
                  <p:embed/>
                  <p:pic>
                    <p:nvPicPr>
                      <p:cNvPr id="0" name="图片 20486"/>
                      <p:cNvPicPr>
                        <a:picLocks noChangeAspect="1"/>
                      </p:cNvPicPr>
                      <p:nvPr/>
                    </p:nvPicPr>
                    <p:blipFill>
                      <a:blip r:embed="rId15"/>
                      <a:stretch>
                        <a:fillRect/>
                      </a:stretch>
                    </p:blipFill>
                    <p:spPr>
                      <a:xfrm>
                        <a:off x="4506913" y="1363663"/>
                        <a:ext cx="1036637" cy="376237"/>
                      </a:xfrm>
                      <a:prstGeom prst="rect">
                        <a:avLst/>
                      </a:prstGeom>
                      <a:blipFill rotWithShape="0">
                        <a:blip r:embed="rId16"/>
                      </a:blipFill>
                      <a:ln w="9525" cap="flat" cmpd="sng">
                        <a:solidFill>
                          <a:srgbClr val="FF0066"/>
                        </a:solidFill>
                        <a:prstDash val="solid"/>
                        <a:miter/>
                        <a:headEnd type="none" w="med" len="med"/>
                        <a:tailEnd type="none" w="med" len="med"/>
                      </a:ln>
                    </p:spPr>
                  </p:pic>
                </p:oleObj>
              </mc:Fallback>
            </mc:AlternateContent>
          </a:graphicData>
        </a:graphic>
      </p:graphicFrame>
      <p:grpSp>
        <p:nvGrpSpPr>
          <p:cNvPr id="102450" name="Group 50"/>
          <p:cNvGrpSpPr/>
          <p:nvPr/>
        </p:nvGrpSpPr>
        <p:grpSpPr bwMode="auto">
          <a:xfrm>
            <a:off x="304800" y="242888"/>
            <a:ext cx="1600200" cy="990600"/>
            <a:chOff x="960" y="2064"/>
            <a:chExt cx="1008" cy="624"/>
          </a:xfrm>
        </p:grpSpPr>
        <p:sp>
          <p:nvSpPr>
            <p:cNvPr id="102476" name="AutoShape 51" descr="栎木"/>
            <p:cNvSpPr>
              <a:spLocks noChangeArrowheads="1"/>
            </p:cNvSpPr>
            <p:nvPr/>
          </p:nvSpPr>
          <p:spPr bwMode="auto">
            <a:xfrm>
              <a:off x="960" y="2064"/>
              <a:ext cx="1008" cy="624"/>
            </a:xfrm>
            <a:prstGeom prst="bevel">
              <a:avLst>
                <a:gd name="adj" fmla="val 12500"/>
              </a:avLst>
            </a:prstGeom>
            <a:blipFill dpi="0" rotWithShape="0">
              <a:blip r:embed="rId17"/>
              <a:srcRect/>
              <a:tile tx="0" ty="0" sx="100000" sy="100000" flip="none" algn="tl"/>
            </a:blipFill>
            <a:ln w="9525">
              <a:solidFill>
                <a:schemeClr val="accent2"/>
              </a:solidFill>
              <a:miter lim="800000"/>
            </a:ln>
          </p:spPr>
          <p:txBody>
            <a:bodyPr wrap="none" anchor="ctr"/>
            <a:lstStyle/>
            <a:p>
              <a:endParaRPr lang="zh-CN" altLang="en-US">
                <a:ea typeface="黑体" pitchFamily="2" charset="-122"/>
              </a:endParaRPr>
            </a:p>
          </p:txBody>
        </p:sp>
        <p:sp>
          <p:nvSpPr>
            <p:cNvPr id="102477" name="WordArt 52" descr="花束"/>
            <p:cNvSpPr>
              <a:spLocks noChangeArrowheads="1" noChangeShapeType="1" noTextEdit="1"/>
            </p:cNvSpPr>
            <p:nvPr/>
          </p:nvSpPr>
          <p:spPr bwMode="auto">
            <a:xfrm>
              <a:off x="1200" y="2208"/>
              <a:ext cx="576" cy="288"/>
            </a:xfrm>
            <a:prstGeom prst="rect">
              <a:avLst/>
            </a:prstGeom>
          </p:spPr>
          <p:txBody>
            <a:bodyPr wrap="none" fromWordArt="1">
              <a:prstTxWarp prst="textPlain">
                <a:avLst>
                  <a:gd name="adj" fmla="val 50000"/>
                </a:avLst>
              </a:prstTxWarp>
            </a:bodyPr>
            <a:lstStyle/>
            <a:p>
              <a:pPr algn="ctr"/>
              <a:r>
                <a:rPr lang="zh-CN" altLang="en-US" sz="3600" kern="10">
                  <a:ln w="9525">
                    <a:solidFill>
                      <a:srgbClr val="FFFF00"/>
                    </a:solidFill>
                    <a:round/>
                  </a:ln>
                  <a:blipFill dpi="0" rotWithShape="0">
                    <a:blip r:embed="rId18"/>
                    <a:srcRect/>
                    <a:tile tx="0" ty="0" sx="100000" sy="100000" flip="none" algn="tl"/>
                  </a:blipFill>
                  <a:effectLst>
                    <a:outerShdw dist="35921" dir="2700000" algn="ctr" rotWithShape="0">
                      <a:srgbClr val="C0C0C0"/>
                    </a:outerShdw>
                  </a:effectLst>
                  <a:latin typeface="宋体"/>
                  <a:ea typeface="宋体"/>
                </a:rPr>
                <a:t>讨论</a:t>
              </a:r>
              <a:endParaRPr lang="zh-CN" altLang="en-US" sz="3600" kern="10">
                <a:ln w="9525">
                  <a:solidFill>
                    <a:srgbClr val="FFFF00"/>
                  </a:solidFill>
                  <a:round/>
                </a:ln>
                <a:blipFill dpi="0" rotWithShape="0">
                  <a:blip r:embed="rId18"/>
                  <a:srcRect/>
                  <a:tile tx="0" ty="0" sx="100000" sy="100000" flip="none" algn="tl"/>
                </a:blipFill>
                <a:effectLst>
                  <a:outerShdw dist="35921" dir="2700000" algn="ctr" rotWithShape="0">
                    <a:srgbClr val="C0C0C0"/>
                  </a:outerShdw>
                </a:effectLst>
                <a:latin typeface="宋体"/>
                <a:ea typeface="宋体"/>
              </a:endParaRPr>
            </a:p>
          </p:txBody>
        </p:sp>
      </p:gr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450"/>
                                        </p:tgtEl>
                                        <p:attrNameLst>
                                          <p:attrName>style.visibility</p:attrName>
                                        </p:attrNameLst>
                                      </p:cBhvr>
                                      <p:to>
                                        <p:strVal val="visible"/>
                                      </p:to>
                                    </p:set>
                                    <p:animEffect transition="in" filter="dissolve">
                                      <p:cBhvr>
                                        <p:cTn id="7" dur="500"/>
                                        <p:tgtEl>
                                          <p:spTgt spid="10245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02448"/>
                                        </p:tgtEl>
                                        <p:attrNameLst>
                                          <p:attrName>style.visibility</p:attrName>
                                        </p:attrNameLst>
                                      </p:cBhvr>
                                      <p:to>
                                        <p:strVal val="visible"/>
                                      </p:to>
                                    </p:set>
                                  </p:childTnLst>
                                </p:cTn>
                              </p:par>
                            </p:childTnLst>
                          </p:cTn>
                        </p:par>
                        <p:par>
                          <p:cTn id="12" fill="hold">
                            <p:stCondLst>
                              <p:cond delay="500"/>
                            </p:stCondLst>
                            <p:childTnLst>
                              <p:par>
                                <p:cTn id="13" presetID="9" presetClass="entr" presetSubtype="0" fill="hold" nodeType="afterEffect">
                                  <p:stCondLst>
                                    <p:cond delay="0"/>
                                  </p:stCondLst>
                                  <p:childTnLst>
                                    <p:set>
                                      <p:cBhvr>
                                        <p:cTn id="14" dur="1" fill="hold">
                                          <p:stCondLst>
                                            <p:cond delay="0"/>
                                          </p:stCondLst>
                                        </p:cTn>
                                        <p:tgtEl>
                                          <p:spTgt spid="102449"/>
                                        </p:tgtEl>
                                        <p:attrNameLst>
                                          <p:attrName>style.visibility</p:attrName>
                                        </p:attrNameLst>
                                      </p:cBhvr>
                                      <p:to>
                                        <p:strVal val="visible"/>
                                      </p:to>
                                    </p:set>
                                    <p:animEffect transition="in" filter="dissolve">
                                      <p:cBhvr>
                                        <p:cTn id="15" dur="500"/>
                                        <p:tgtEl>
                                          <p:spTgt spid="10244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02440"/>
                                        </p:tgtEl>
                                        <p:attrNameLst>
                                          <p:attrName>style.visibility</p:attrName>
                                        </p:attrNameLst>
                                      </p:cBhvr>
                                      <p:to>
                                        <p:strVal val="visible"/>
                                      </p:to>
                                    </p:set>
                                  </p:childTnLst>
                                </p:cTn>
                              </p:par>
                            </p:childTnLst>
                          </p:cTn>
                        </p:par>
                        <p:par>
                          <p:cTn id="20" fill="hold">
                            <p:stCondLst>
                              <p:cond delay="500"/>
                            </p:stCondLst>
                            <p:childTnLst>
                              <p:par>
                                <p:cTn id="21" presetID="4" presetClass="entr" presetSubtype="32" fill="hold" nodeType="afterEffect">
                                  <p:stCondLst>
                                    <p:cond delay="0"/>
                                  </p:stCondLst>
                                  <p:childTnLst>
                                    <p:set>
                                      <p:cBhvr>
                                        <p:cTn id="22" dur="1" fill="hold">
                                          <p:stCondLst>
                                            <p:cond delay="0"/>
                                          </p:stCondLst>
                                        </p:cTn>
                                        <p:tgtEl>
                                          <p:spTgt spid="102441"/>
                                        </p:tgtEl>
                                        <p:attrNameLst>
                                          <p:attrName>style.visibility</p:attrName>
                                        </p:attrNameLst>
                                      </p:cBhvr>
                                      <p:to>
                                        <p:strVal val="visible"/>
                                      </p:to>
                                    </p:set>
                                    <p:animEffect transition="in" filter="box(out)">
                                      <p:cBhvr>
                                        <p:cTn id="23" dur="500"/>
                                        <p:tgtEl>
                                          <p:spTgt spid="10244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02442"/>
                                        </p:tgtEl>
                                        <p:attrNameLst>
                                          <p:attrName>style.visibility</p:attrName>
                                        </p:attrNameLst>
                                      </p:cBhvr>
                                      <p:to>
                                        <p:strVal val="visible"/>
                                      </p:to>
                                    </p:set>
                                    <p:animEffect transition="in" filter="wipe(left)">
                                      <p:cBhvr>
                                        <p:cTn id="28" dur="500"/>
                                        <p:tgtEl>
                                          <p:spTgt spid="102442"/>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02443"/>
                                        </p:tgtEl>
                                        <p:attrNameLst>
                                          <p:attrName>style.visibility</p:attrName>
                                        </p:attrNameLst>
                                      </p:cBhvr>
                                      <p:to>
                                        <p:strVal val="visible"/>
                                      </p:to>
                                    </p:set>
                                    <p:animEffect transition="in" filter="wipe(left)">
                                      <p:cBhvr>
                                        <p:cTn id="32" dur="500"/>
                                        <p:tgtEl>
                                          <p:spTgt spid="102443"/>
                                        </p:tgtEl>
                                      </p:cBhvr>
                                    </p:animEffect>
                                  </p:childTnLst>
                                </p:cTn>
                              </p:par>
                            </p:childTnLst>
                          </p:cTn>
                        </p:par>
                        <p:par>
                          <p:cTn id="33" fill="hold">
                            <p:stCondLst>
                              <p:cond delay="1000"/>
                            </p:stCondLst>
                            <p:childTnLst>
                              <p:par>
                                <p:cTn id="34" presetID="9" presetClass="entr" presetSubtype="0" fill="hold" nodeType="afterEffect">
                                  <p:stCondLst>
                                    <p:cond delay="0"/>
                                  </p:stCondLst>
                                  <p:childTnLst>
                                    <p:set>
                                      <p:cBhvr>
                                        <p:cTn id="35" dur="1" fill="hold">
                                          <p:stCondLst>
                                            <p:cond delay="0"/>
                                          </p:stCondLst>
                                        </p:cTn>
                                        <p:tgtEl>
                                          <p:spTgt spid="102444"/>
                                        </p:tgtEl>
                                        <p:attrNameLst>
                                          <p:attrName>style.visibility</p:attrName>
                                        </p:attrNameLst>
                                      </p:cBhvr>
                                      <p:to>
                                        <p:strVal val="visible"/>
                                      </p:to>
                                    </p:set>
                                    <p:animEffect transition="in" filter="dissolve">
                                      <p:cBhvr>
                                        <p:cTn id="36" dur="500"/>
                                        <p:tgtEl>
                                          <p:spTgt spid="102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72" name="Object 1092"/>
          <p:cNvGraphicFramePr>
            <a:graphicFrameLocks noChangeAspect="1"/>
          </p:cNvGraphicFramePr>
          <p:nvPr/>
        </p:nvGraphicFramePr>
        <p:xfrm>
          <a:off x="1524000" y="133350"/>
          <a:ext cx="7097713" cy="460375"/>
        </p:xfrm>
        <a:graphic>
          <a:graphicData uri="http://schemas.openxmlformats.org/presentationml/2006/ole">
            <mc:AlternateContent xmlns:mc="http://schemas.openxmlformats.org/markup-compatibility/2006">
              <mc:Choice xmlns:v="urn:schemas-microsoft-com:vml" Requires="v">
                <p:oleObj spid="_x0000_s21505" name="公式" r:id="rId1" imgW="107899200" imgH="7010400" progId="Equation.3">
                  <p:embed/>
                </p:oleObj>
              </mc:Choice>
              <mc:Fallback>
                <p:oleObj name="公式" r:id="rId1" imgW="107899200" imgH="7010400" progId="Equation.3">
                  <p:embed/>
                  <p:pic>
                    <p:nvPicPr>
                      <p:cNvPr id="0" name="图片 21504"/>
                      <p:cNvPicPr>
                        <a:picLocks noChangeAspect="1"/>
                      </p:cNvPicPr>
                      <p:nvPr/>
                    </p:nvPicPr>
                    <p:blipFill>
                      <a:blip r:embed="rId2"/>
                      <a:stretch>
                        <a:fillRect/>
                      </a:stretch>
                    </p:blipFill>
                    <p:spPr>
                      <a:xfrm>
                        <a:off x="1524000" y="133350"/>
                        <a:ext cx="7097713" cy="460375"/>
                      </a:xfrm>
                      <a:prstGeom prst="rect">
                        <a:avLst/>
                      </a:prstGeom>
                      <a:noFill/>
                      <a:ln w="9525">
                        <a:noFill/>
                      </a:ln>
                    </p:spPr>
                  </p:pic>
                </p:oleObj>
              </mc:Fallback>
            </mc:AlternateContent>
          </a:graphicData>
        </a:graphic>
      </p:graphicFrame>
      <p:graphicFrame>
        <p:nvGraphicFramePr>
          <p:cNvPr id="72707" name="Object 1093"/>
          <p:cNvGraphicFramePr>
            <a:graphicFrameLocks noChangeAspect="1"/>
          </p:cNvGraphicFramePr>
          <p:nvPr/>
        </p:nvGraphicFramePr>
        <p:xfrm>
          <a:off x="2133600" y="673100"/>
          <a:ext cx="5659438" cy="492125"/>
        </p:xfrm>
        <a:graphic>
          <a:graphicData uri="http://schemas.openxmlformats.org/presentationml/2006/ole">
            <mc:AlternateContent xmlns:mc="http://schemas.openxmlformats.org/markup-compatibility/2006">
              <mc:Choice xmlns:v="urn:schemas-microsoft-com:vml" Requires="v">
                <p:oleObj spid="_x0000_s21506" name="公式" r:id="rId3" imgW="87477600" imgH="7620000" progId="Equation.3">
                  <p:embed/>
                </p:oleObj>
              </mc:Choice>
              <mc:Fallback>
                <p:oleObj name="公式" r:id="rId3" imgW="87477600" imgH="7620000" progId="Equation.3">
                  <p:embed/>
                  <p:pic>
                    <p:nvPicPr>
                      <p:cNvPr id="0" name="图片 21505"/>
                      <p:cNvPicPr>
                        <a:picLocks noChangeAspect="1"/>
                      </p:cNvPicPr>
                      <p:nvPr/>
                    </p:nvPicPr>
                    <p:blipFill>
                      <a:blip r:embed="rId4"/>
                      <a:stretch>
                        <a:fillRect/>
                      </a:stretch>
                    </p:blipFill>
                    <p:spPr>
                      <a:xfrm>
                        <a:off x="2133600" y="673100"/>
                        <a:ext cx="5659438" cy="492125"/>
                      </a:xfrm>
                      <a:prstGeom prst="rect">
                        <a:avLst/>
                      </a:prstGeom>
                      <a:noFill/>
                      <a:ln w="9525">
                        <a:noFill/>
                      </a:ln>
                    </p:spPr>
                  </p:pic>
                </p:oleObj>
              </mc:Fallback>
            </mc:AlternateContent>
          </a:graphicData>
        </a:graphic>
      </p:graphicFrame>
      <p:grpSp>
        <p:nvGrpSpPr>
          <p:cNvPr id="72708" name="Group 1028"/>
          <p:cNvGrpSpPr/>
          <p:nvPr/>
        </p:nvGrpSpPr>
        <p:grpSpPr bwMode="auto">
          <a:xfrm>
            <a:off x="322263" y="1524000"/>
            <a:ext cx="3046412" cy="3581400"/>
            <a:chOff x="203" y="960"/>
            <a:chExt cx="1919" cy="2256"/>
          </a:xfrm>
        </p:grpSpPr>
        <p:sp>
          <p:nvSpPr>
            <p:cNvPr id="72793" name="Line 1029"/>
            <p:cNvSpPr>
              <a:spLocks noChangeShapeType="1"/>
            </p:cNvSpPr>
            <p:nvPr/>
          </p:nvSpPr>
          <p:spPr bwMode="auto">
            <a:xfrm>
              <a:off x="576" y="1200"/>
              <a:ext cx="0" cy="1584"/>
            </a:xfrm>
            <a:prstGeom prst="line">
              <a:avLst/>
            </a:prstGeom>
            <a:noFill/>
            <a:ln w="19050">
              <a:solidFill>
                <a:schemeClr val="tx1"/>
              </a:solidFill>
              <a:round/>
              <a:tailEnd type="none" w="sm" len="lg"/>
            </a:ln>
          </p:spPr>
          <p:txBody>
            <a:bodyPr wrap="none" anchor="ctr"/>
            <a:lstStyle/>
            <a:p>
              <a:endParaRPr lang="zh-CN" altLang="en-US"/>
            </a:p>
          </p:txBody>
        </p:sp>
        <p:sp>
          <p:nvSpPr>
            <p:cNvPr id="72794" name="Line 1030"/>
            <p:cNvSpPr>
              <a:spLocks noChangeShapeType="1"/>
            </p:cNvSpPr>
            <p:nvPr/>
          </p:nvSpPr>
          <p:spPr bwMode="auto">
            <a:xfrm>
              <a:off x="1344" y="1232"/>
              <a:ext cx="0" cy="1584"/>
            </a:xfrm>
            <a:prstGeom prst="line">
              <a:avLst/>
            </a:prstGeom>
            <a:noFill/>
            <a:ln w="19050">
              <a:solidFill>
                <a:schemeClr val="tx1"/>
              </a:solidFill>
              <a:round/>
              <a:tailEnd type="none" w="sm" len="lg"/>
            </a:ln>
          </p:spPr>
          <p:txBody>
            <a:bodyPr wrap="none" anchor="ctr"/>
            <a:lstStyle/>
            <a:p>
              <a:endParaRPr lang="zh-CN" altLang="en-US"/>
            </a:p>
          </p:txBody>
        </p:sp>
        <p:sp>
          <p:nvSpPr>
            <p:cNvPr id="72795" name="Freeform 1031"/>
            <p:cNvSpPr/>
            <p:nvPr/>
          </p:nvSpPr>
          <p:spPr bwMode="auto">
            <a:xfrm>
              <a:off x="584" y="1200"/>
              <a:ext cx="762" cy="61"/>
            </a:xfrm>
            <a:custGeom>
              <a:avLst/>
              <a:gdLst>
                <a:gd name="T0" fmla="*/ 0 w 762"/>
                <a:gd name="T1" fmla="*/ 17 h 61"/>
                <a:gd name="T2" fmla="*/ 194 w 762"/>
                <a:gd name="T3" fmla="*/ 0 h 61"/>
                <a:gd name="T4" fmla="*/ 340 w 762"/>
                <a:gd name="T5" fmla="*/ 17 h 61"/>
                <a:gd name="T6" fmla="*/ 421 w 762"/>
                <a:gd name="T7" fmla="*/ 33 h 61"/>
                <a:gd name="T8" fmla="*/ 470 w 762"/>
                <a:gd name="T9" fmla="*/ 49 h 61"/>
                <a:gd name="T10" fmla="*/ 584 w 762"/>
                <a:gd name="T11" fmla="*/ 17 h 61"/>
                <a:gd name="T12" fmla="*/ 746 w 762"/>
                <a:gd name="T13" fmla="*/ 33 h 61"/>
                <a:gd name="T14" fmla="*/ 762 w 762"/>
                <a:gd name="T15" fmla="*/ 33 h 61"/>
                <a:gd name="T16" fmla="*/ 0 60000 65536"/>
                <a:gd name="T17" fmla="*/ 0 60000 65536"/>
                <a:gd name="T18" fmla="*/ 0 60000 65536"/>
                <a:gd name="T19" fmla="*/ 0 60000 65536"/>
                <a:gd name="T20" fmla="*/ 0 60000 65536"/>
                <a:gd name="T21" fmla="*/ 0 60000 65536"/>
                <a:gd name="T22" fmla="*/ 0 60000 65536"/>
                <a:gd name="T23" fmla="*/ 0 60000 65536"/>
                <a:gd name="T24" fmla="*/ 0 w 762"/>
                <a:gd name="T25" fmla="*/ 0 h 61"/>
                <a:gd name="T26" fmla="*/ 762 w 762"/>
                <a:gd name="T27" fmla="*/ 61 h 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2" h="61">
                  <a:moveTo>
                    <a:pt x="0" y="17"/>
                  </a:moveTo>
                  <a:cubicBezTo>
                    <a:pt x="69" y="40"/>
                    <a:pt x="123" y="15"/>
                    <a:pt x="194" y="0"/>
                  </a:cubicBezTo>
                  <a:cubicBezTo>
                    <a:pt x="308" y="38"/>
                    <a:pt x="259" y="44"/>
                    <a:pt x="340" y="17"/>
                  </a:cubicBezTo>
                  <a:cubicBezTo>
                    <a:pt x="367" y="22"/>
                    <a:pt x="394" y="26"/>
                    <a:pt x="421" y="33"/>
                  </a:cubicBezTo>
                  <a:cubicBezTo>
                    <a:pt x="438" y="37"/>
                    <a:pt x="453" y="49"/>
                    <a:pt x="470" y="49"/>
                  </a:cubicBezTo>
                  <a:cubicBezTo>
                    <a:pt x="490" y="49"/>
                    <a:pt x="561" y="24"/>
                    <a:pt x="584" y="17"/>
                  </a:cubicBezTo>
                  <a:cubicBezTo>
                    <a:pt x="716" y="61"/>
                    <a:pt x="639" y="54"/>
                    <a:pt x="746" y="33"/>
                  </a:cubicBezTo>
                  <a:cubicBezTo>
                    <a:pt x="751" y="32"/>
                    <a:pt x="757" y="33"/>
                    <a:pt x="762" y="33"/>
                  </a:cubicBezTo>
                </a:path>
              </a:pathLst>
            </a:custGeom>
            <a:noFill/>
            <a:ln w="19050" cap="flat" cmpd="sng">
              <a:solidFill>
                <a:schemeClr val="tx1"/>
              </a:solidFill>
              <a:prstDash val="solid"/>
              <a:round/>
              <a:headEnd type="none" w="med" len="med"/>
              <a:tailEnd type="none" w="sm" len="lg"/>
            </a:ln>
          </p:spPr>
          <p:txBody>
            <a:bodyPr wrap="none" anchor="ctr"/>
            <a:lstStyle/>
            <a:p>
              <a:endParaRPr lang="zh-CN" altLang="en-US"/>
            </a:p>
          </p:txBody>
        </p:sp>
        <p:sp>
          <p:nvSpPr>
            <p:cNvPr id="72796" name="Freeform 1032"/>
            <p:cNvSpPr/>
            <p:nvPr/>
          </p:nvSpPr>
          <p:spPr bwMode="auto">
            <a:xfrm>
              <a:off x="576" y="2771"/>
              <a:ext cx="762" cy="61"/>
            </a:xfrm>
            <a:custGeom>
              <a:avLst/>
              <a:gdLst>
                <a:gd name="T0" fmla="*/ 0 w 762"/>
                <a:gd name="T1" fmla="*/ 17 h 61"/>
                <a:gd name="T2" fmla="*/ 194 w 762"/>
                <a:gd name="T3" fmla="*/ 0 h 61"/>
                <a:gd name="T4" fmla="*/ 340 w 762"/>
                <a:gd name="T5" fmla="*/ 17 h 61"/>
                <a:gd name="T6" fmla="*/ 421 w 762"/>
                <a:gd name="T7" fmla="*/ 33 h 61"/>
                <a:gd name="T8" fmla="*/ 470 w 762"/>
                <a:gd name="T9" fmla="*/ 49 h 61"/>
                <a:gd name="T10" fmla="*/ 584 w 762"/>
                <a:gd name="T11" fmla="*/ 17 h 61"/>
                <a:gd name="T12" fmla="*/ 746 w 762"/>
                <a:gd name="T13" fmla="*/ 33 h 61"/>
                <a:gd name="T14" fmla="*/ 762 w 762"/>
                <a:gd name="T15" fmla="*/ 33 h 61"/>
                <a:gd name="T16" fmla="*/ 0 60000 65536"/>
                <a:gd name="T17" fmla="*/ 0 60000 65536"/>
                <a:gd name="T18" fmla="*/ 0 60000 65536"/>
                <a:gd name="T19" fmla="*/ 0 60000 65536"/>
                <a:gd name="T20" fmla="*/ 0 60000 65536"/>
                <a:gd name="T21" fmla="*/ 0 60000 65536"/>
                <a:gd name="T22" fmla="*/ 0 60000 65536"/>
                <a:gd name="T23" fmla="*/ 0 60000 65536"/>
                <a:gd name="T24" fmla="*/ 0 w 762"/>
                <a:gd name="T25" fmla="*/ 0 h 61"/>
                <a:gd name="T26" fmla="*/ 762 w 762"/>
                <a:gd name="T27" fmla="*/ 61 h 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2" h="61">
                  <a:moveTo>
                    <a:pt x="0" y="17"/>
                  </a:moveTo>
                  <a:cubicBezTo>
                    <a:pt x="69" y="40"/>
                    <a:pt x="123" y="15"/>
                    <a:pt x="194" y="0"/>
                  </a:cubicBezTo>
                  <a:cubicBezTo>
                    <a:pt x="308" y="38"/>
                    <a:pt x="259" y="44"/>
                    <a:pt x="340" y="17"/>
                  </a:cubicBezTo>
                  <a:cubicBezTo>
                    <a:pt x="367" y="22"/>
                    <a:pt x="394" y="26"/>
                    <a:pt x="421" y="33"/>
                  </a:cubicBezTo>
                  <a:cubicBezTo>
                    <a:pt x="438" y="37"/>
                    <a:pt x="453" y="49"/>
                    <a:pt x="470" y="49"/>
                  </a:cubicBezTo>
                  <a:cubicBezTo>
                    <a:pt x="490" y="49"/>
                    <a:pt x="561" y="24"/>
                    <a:pt x="584" y="17"/>
                  </a:cubicBezTo>
                  <a:cubicBezTo>
                    <a:pt x="716" y="61"/>
                    <a:pt x="639" y="54"/>
                    <a:pt x="746" y="33"/>
                  </a:cubicBezTo>
                  <a:cubicBezTo>
                    <a:pt x="751" y="32"/>
                    <a:pt x="757" y="33"/>
                    <a:pt x="762" y="33"/>
                  </a:cubicBezTo>
                </a:path>
              </a:pathLst>
            </a:custGeom>
            <a:noFill/>
            <a:ln w="19050" cap="flat" cmpd="sng">
              <a:solidFill>
                <a:schemeClr val="tx1"/>
              </a:solidFill>
              <a:prstDash val="solid"/>
              <a:round/>
              <a:headEnd type="none" w="med" len="med"/>
              <a:tailEnd type="none" w="sm" len="lg"/>
            </a:ln>
          </p:spPr>
          <p:txBody>
            <a:bodyPr wrap="none" anchor="ctr"/>
            <a:lstStyle/>
            <a:p>
              <a:endParaRPr lang="zh-CN" altLang="en-US"/>
            </a:p>
          </p:txBody>
        </p:sp>
        <p:sp>
          <p:nvSpPr>
            <p:cNvPr id="72797" name="Rectangle 1033" descr="浅色上对角线"/>
            <p:cNvSpPr>
              <a:spLocks noChangeArrowheads="1"/>
            </p:cNvSpPr>
            <p:nvPr/>
          </p:nvSpPr>
          <p:spPr bwMode="auto">
            <a:xfrm>
              <a:off x="720" y="1206"/>
              <a:ext cx="96" cy="1584"/>
            </a:xfrm>
            <a:prstGeom prst="rect">
              <a:avLst/>
            </a:prstGeom>
            <a:pattFill prst="ltUpDiag">
              <a:fgClr>
                <a:srgbClr val="FF0066"/>
              </a:fgClr>
              <a:bgClr>
                <a:schemeClr val="bg1"/>
              </a:bgClr>
            </a:pattFill>
            <a:ln w="19050">
              <a:solidFill>
                <a:schemeClr val="tx1"/>
              </a:solidFill>
              <a:miter lim="800000"/>
              <a:tailEnd type="none" w="sm" len="lg"/>
            </a:ln>
          </p:spPr>
          <p:txBody>
            <a:bodyPr wrap="none" anchor="ctr"/>
            <a:lstStyle/>
            <a:p>
              <a:endParaRPr lang="zh-CN" altLang="en-US">
                <a:ea typeface="黑体" pitchFamily="2" charset="-122"/>
              </a:endParaRPr>
            </a:p>
          </p:txBody>
        </p:sp>
        <p:sp>
          <p:nvSpPr>
            <p:cNvPr id="72798" name="Line 1034"/>
            <p:cNvSpPr>
              <a:spLocks noChangeShapeType="1"/>
            </p:cNvSpPr>
            <p:nvPr/>
          </p:nvSpPr>
          <p:spPr bwMode="auto">
            <a:xfrm flipH="1">
              <a:off x="288" y="1968"/>
              <a:ext cx="1584" cy="0"/>
            </a:xfrm>
            <a:prstGeom prst="line">
              <a:avLst/>
            </a:prstGeom>
            <a:noFill/>
            <a:ln w="19050">
              <a:solidFill>
                <a:schemeClr val="tx1"/>
              </a:solidFill>
              <a:round/>
              <a:tailEnd type="triangle" w="sm" len="lg"/>
            </a:ln>
          </p:spPr>
          <p:txBody>
            <a:bodyPr wrap="none" anchor="ctr"/>
            <a:lstStyle/>
            <a:p>
              <a:endParaRPr lang="zh-CN" altLang="en-US"/>
            </a:p>
          </p:txBody>
        </p:sp>
        <p:graphicFrame>
          <p:nvGraphicFramePr>
            <p:cNvPr id="72774" name="Object 1094"/>
            <p:cNvGraphicFramePr>
              <a:graphicFrameLocks noChangeAspect="1"/>
            </p:cNvGraphicFramePr>
            <p:nvPr/>
          </p:nvGraphicFramePr>
          <p:xfrm>
            <a:off x="1872" y="1932"/>
            <a:ext cx="95" cy="103"/>
          </p:xfrm>
          <a:graphic>
            <a:graphicData uri="http://schemas.openxmlformats.org/presentationml/2006/ole">
              <mc:AlternateContent xmlns:mc="http://schemas.openxmlformats.org/markup-compatibility/2006">
                <mc:Choice xmlns:v="urn:schemas-microsoft-com:vml" Requires="v">
                  <p:oleObj spid="_x0000_s21507" name="公式" r:id="rId5" imgW="3352800" imgH="3657600" progId="Equation.3">
                    <p:embed/>
                  </p:oleObj>
                </mc:Choice>
                <mc:Fallback>
                  <p:oleObj name="公式" r:id="rId5" imgW="3352800" imgH="3657600" progId="Equation.3">
                    <p:embed/>
                    <p:pic>
                      <p:nvPicPr>
                        <p:cNvPr id="0" name="图片 21506"/>
                        <p:cNvPicPr>
                          <a:picLocks noChangeAspect="1"/>
                        </p:cNvPicPr>
                        <p:nvPr/>
                      </p:nvPicPr>
                      <p:blipFill>
                        <a:blip r:embed="rId6"/>
                        <a:stretch>
                          <a:fillRect/>
                        </a:stretch>
                      </p:blipFill>
                      <p:spPr>
                        <a:xfrm>
                          <a:off x="1872" y="1932"/>
                          <a:ext cx="95" cy="103"/>
                        </a:xfrm>
                        <a:prstGeom prst="rect">
                          <a:avLst/>
                        </a:prstGeom>
                        <a:noFill/>
                        <a:ln w="9525">
                          <a:noFill/>
                        </a:ln>
                      </p:spPr>
                    </p:pic>
                  </p:oleObj>
                </mc:Fallback>
              </mc:AlternateContent>
            </a:graphicData>
          </a:graphic>
        </p:graphicFrame>
        <p:graphicFrame>
          <p:nvGraphicFramePr>
            <p:cNvPr id="72775" name="Object 1095"/>
            <p:cNvGraphicFramePr>
              <a:graphicFrameLocks noChangeAspect="1"/>
            </p:cNvGraphicFramePr>
            <p:nvPr/>
          </p:nvGraphicFramePr>
          <p:xfrm>
            <a:off x="1951" y="1872"/>
            <a:ext cx="171" cy="194"/>
          </p:xfrm>
          <a:graphic>
            <a:graphicData uri="http://schemas.openxmlformats.org/presentationml/2006/ole">
              <mc:AlternateContent xmlns:mc="http://schemas.openxmlformats.org/markup-compatibility/2006">
                <mc:Choice xmlns:v="urn:schemas-microsoft-com:vml" Requires="v">
                  <p:oleObj spid="_x0000_s21508" name="公式" r:id="rId7" imgW="4572000" imgH="5181600" progId="Equation.3">
                    <p:embed/>
                  </p:oleObj>
                </mc:Choice>
                <mc:Fallback>
                  <p:oleObj name="公式" r:id="rId7" imgW="4572000" imgH="5181600" progId="Equation.3">
                    <p:embed/>
                    <p:pic>
                      <p:nvPicPr>
                        <p:cNvPr id="0" name="图片 21507"/>
                        <p:cNvPicPr>
                          <a:picLocks noChangeAspect="1"/>
                        </p:cNvPicPr>
                        <p:nvPr/>
                      </p:nvPicPr>
                      <p:blipFill>
                        <a:blip r:embed="rId8"/>
                        <a:stretch>
                          <a:fillRect/>
                        </a:stretch>
                      </p:blipFill>
                      <p:spPr>
                        <a:xfrm>
                          <a:off x="1951" y="1872"/>
                          <a:ext cx="171" cy="194"/>
                        </a:xfrm>
                        <a:prstGeom prst="rect">
                          <a:avLst/>
                        </a:prstGeom>
                        <a:noFill/>
                        <a:ln w="9525">
                          <a:noFill/>
                        </a:ln>
                      </p:spPr>
                    </p:pic>
                  </p:oleObj>
                </mc:Fallback>
              </mc:AlternateContent>
            </a:graphicData>
          </a:graphic>
        </p:graphicFrame>
        <p:sp>
          <p:nvSpPr>
            <p:cNvPr id="72799" name="Line 1037"/>
            <p:cNvSpPr>
              <a:spLocks noChangeShapeType="1"/>
            </p:cNvSpPr>
            <p:nvPr/>
          </p:nvSpPr>
          <p:spPr bwMode="auto">
            <a:xfrm>
              <a:off x="576" y="2832"/>
              <a:ext cx="0" cy="384"/>
            </a:xfrm>
            <a:prstGeom prst="line">
              <a:avLst/>
            </a:prstGeom>
            <a:noFill/>
            <a:ln w="19050">
              <a:solidFill>
                <a:schemeClr val="tx1"/>
              </a:solidFill>
              <a:prstDash val="sysDot"/>
              <a:round/>
              <a:tailEnd type="none" w="sm" len="lg"/>
            </a:ln>
          </p:spPr>
          <p:txBody>
            <a:bodyPr wrap="none" anchor="ctr"/>
            <a:lstStyle/>
            <a:p>
              <a:endParaRPr lang="zh-CN" altLang="en-US"/>
            </a:p>
          </p:txBody>
        </p:sp>
        <p:sp>
          <p:nvSpPr>
            <p:cNvPr id="72800" name="Line 1038"/>
            <p:cNvSpPr>
              <a:spLocks noChangeShapeType="1"/>
            </p:cNvSpPr>
            <p:nvPr/>
          </p:nvSpPr>
          <p:spPr bwMode="auto">
            <a:xfrm>
              <a:off x="1344" y="2832"/>
              <a:ext cx="0" cy="384"/>
            </a:xfrm>
            <a:prstGeom prst="line">
              <a:avLst/>
            </a:prstGeom>
            <a:noFill/>
            <a:ln w="19050">
              <a:solidFill>
                <a:schemeClr val="tx1"/>
              </a:solidFill>
              <a:prstDash val="sysDot"/>
              <a:round/>
              <a:tailEnd type="none" w="sm" len="lg"/>
            </a:ln>
          </p:spPr>
          <p:txBody>
            <a:bodyPr wrap="none" anchor="ctr"/>
            <a:lstStyle/>
            <a:p>
              <a:endParaRPr lang="zh-CN" altLang="en-US"/>
            </a:p>
          </p:txBody>
        </p:sp>
        <p:sp>
          <p:nvSpPr>
            <p:cNvPr id="72801" name="Line 1039"/>
            <p:cNvSpPr>
              <a:spLocks noChangeShapeType="1"/>
            </p:cNvSpPr>
            <p:nvPr/>
          </p:nvSpPr>
          <p:spPr bwMode="auto">
            <a:xfrm>
              <a:off x="1920" y="1968"/>
              <a:ext cx="0" cy="1200"/>
            </a:xfrm>
            <a:prstGeom prst="line">
              <a:avLst/>
            </a:prstGeom>
            <a:noFill/>
            <a:ln w="19050">
              <a:solidFill>
                <a:schemeClr val="tx1"/>
              </a:solidFill>
              <a:prstDash val="sysDot"/>
              <a:round/>
              <a:tailEnd type="none" w="sm" len="lg"/>
            </a:ln>
          </p:spPr>
          <p:txBody>
            <a:bodyPr wrap="none" anchor="ctr"/>
            <a:lstStyle/>
            <a:p>
              <a:endParaRPr lang="zh-CN" altLang="en-US"/>
            </a:p>
          </p:txBody>
        </p:sp>
        <p:sp>
          <p:nvSpPr>
            <p:cNvPr id="72802" name="Line 1040"/>
            <p:cNvSpPr>
              <a:spLocks noChangeShapeType="1"/>
            </p:cNvSpPr>
            <p:nvPr/>
          </p:nvSpPr>
          <p:spPr bwMode="auto">
            <a:xfrm>
              <a:off x="576" y="2976"/>
              <a:ext cx="192" cy="0"/>
            </a:xfrm>
            <a:prstGeom prst="line">
              <a:avLst/>
            </a:prstGeom>
            <a:noFill/>
            <a:ln w="19050">
              <a:solidFill>
                <a:schemeClr val="tx1"/>
              </a:solidFill>
              <a:round/>
              <a:tailEnd type="stealth" w="sm" len="lg"/>
            </a:ln>
          </p:spPr>
          <p:txBody>
            <a:bodyPr wrap="none" anchor="ctr"/>
            <a:lstStyle/>
            <a:p>
              <a:endParaRPr lang="zh-CN" altLang="en-US"/>
            </a:p>
          </p:txBody>
        </p:sp>
        <p:sp>
          <p:nvSpPr>
            <p:cNvPr id="72803" name="Line 1041"/>
            <p:cNvSpPr>
              <a:spLocks noChangeShapeType="1"/>
            </p:cNvSpPr>
            <p:nvPr/>
          </p:nvSpPr>
          <p:spPr bwMode="auto">
            <a:xfrm flipH="1">
              <a:off x="1104" y="2976"/>
              <a:ext cx="240" cy="0"/>
            </a:xfrm>
            <a:prstGeom prst="line">
              <a:avLst/>
            </a:prstGeom>
            <a:noFill/>
            <a:ln w="19050">
              <a:solidFill>
                <a:schemeClr val="tx1"/>
              </a:solidFill>
              <a:round/>
              <a:tailEnd type="stealth" w="sm" len="lg"/>
            </a:ln>
          </p:spPr>
          <p:txBody>
            <a:bodyPr wrap="none" anchor="ctr"/>
            <a:lstStyle/>
            <a:p>
              <a:endParaRPr lang="zh-CN" altLang="en-US"/>
            </a:p>
          </p:txBody>
        </p:sp>
        <p:sp>
          <p:nvSpPr>
            <p:cNvPr id="72804" name="Line 1042"/>
            <p:cNvSpPr>
              <a:spLocks noChangeShapeType="1"/>
            </p:cNvSpPr>
            <p:nvPr/>
          </p:nvSpPr>
          <p:spPr bwMode="auto">
            <a:xfrm flipH="1">
              <a:off x="1728" y="2976"/>
              <a:ext cx="192" cy="0"/>
            </a:xfrm>
            <a:prstGeom prst="line">
              <a:avLst/>
            </a:prstGeom>
            <a:noFill/>
            <a:ln w="19050">
              <a:solidFill>
                <a:schemeClr val="tx1"/>
              </a:solidFill>
              <a:round/>
              <a:tailEnd type="stealth" w="sm" len="lg"/>
            </a:ln>
          </p:spPr>
          <p:txBody>
            <a:bodyPr wrap="none" anchor="ctr"/>
            <a:lstStyle/>
            <a:p>
              <a:endParaRPr lang="zh-CN" altLang="en-US"/>
            </a:p>
          </p:txBody>
        </p:sp>
        <p:sp>
          <p:nvSpPr>
            <p:cNvPr id="72805" name="Line 1043"/>
            <p:cNvSpPr>
              <a:spLocks noChangeShapeType="1"/>
            </p:cNvSpPr>
            <p:nvPr/>
          </p:nvSpPr>
          <p:spPr bwMode="auto">
            <a:xfrm>
              <a:off x="1344" y="2976"/>
              <a:ext cx="192" cy="0"/>
            </a:xfrm>
            <a:prstGeom prst="line">
              <a:avLst/>
            </a:prstGeom>
            <a:noFill/>
            <a:ln w="19050">
              <a:solidFill>
                <a:schemeClr val="tx1"/>
              </a:solidFill>
              <a:round/>
              <a:tailEnd type="stealth" w="sm" len="lg"/>
            </a:ln>
          </p:spPr>
          <p:txBody>
            <a:bodyPr wrap="none" anchor="ctr"/>
            <a:lstStyle/>
            <a:p>
              <a:endParaRPr lang="zh-CN" altLang="en-US"/>
            </a:p>
          </p:txBody>
        </p:sp>
        <p:sp>
          <p:nvSpPr>
            <p:cNvPr id="72806" name="Line 1044"/>
            <p:cNvSpPr>
              <a:spLocks noChangeShapeType="1"/>
            </p:cNvSpPr>
            <p:nvPr/>
          </p:nvSpPr>
          <p:spPr bwMode="auto">
            <a:xfrm>
              <a:off x="816" y="2112"/>
              <a:ext cx="576" cy="0"/>
            </a:xfrm>
            <a:prstGeom prst="line">
              <a:avLst/>
            </a:prstGeom>
            <a:noFill/>
            <a:ln w="19050">
              <a:solidFill>
                <a:schemeClr val="tx1"/>
              </a:solidFill>
              <a:round/>
              <a:tailEnd type="triangle" w="sm" len="lg"/>
            </a:ln>
          </p:spPr>
          <p:txBody>
            <a:bodyPr wrap="none" anchor="ctr"/>
            <a:lstStyle/>
            <a:p>
              <a:endParaRPr lang="zh-CN" altLang="en-US"/>
            </a:p>
          </p:txBody>
        </p:sp>
        <p:sp>
          <p:nvSpPr>
            <p:cNvPr id="72807" name="Line 1045"/>
            <p:cNvSpPr>
              <a:spLocks noChangeShapeType="1"/>
            </p:cNvSpPr>
            <p:nvPr/>
          </p:nvSpPr>
          <p:spPr bwMode="auto">
            <a:xfrm flipH="1">
              <a:off x="1584" y="2112"/>
              <a:ext cx="336" cy="0"/>
            </a:xfrm>
            <a:prstGeom prst="line">
              <a:avLst/>
            </a:prstGeom>
            <a:noFill/>
            <a:ln w="19050">
              <a:solidFill>
                <a:schemeClr val="tx1"/>
              </a:solidFill>
              <a:round/>
              <a:tailEnd type="triangle" w="sm" len="lg"/>
            </a:ln>
          </p:spPr>
          <p:txBody>
            <a:bodyPr wrap="none" anchor="ctr"/>
            <a:lstStyle/>
            <a:p>
              <a:endParaRPr lang="zh-CN" altLang="en-US"/>
            </a:p>
          </p:txBody>
        </p:sp>
        <p:graphicFrame>
          <p:nvGraphicFramePr>
            <p:cNvPr id="72776" name="Object 1096"/>
            <p:cNvGraphicFramePr>
              <a:graphicFrameLocks noChangeAspect="1"/>
            </p:cNvGraphicFramePr>
            <p:nvPr/>
          </p:nvGraphicFramePr>
          <p:xfrm>
            <a:off x="1440" y="2048"/>
            <a:ext cx="147" cy="160"/>
          </p:xfrm>
          <a:graphic>
            <a:graphicData uri="http://schemas.openxmlformats.org/presentationml/2006/ole">
              <mc:AlternateContent xmlns:mc="http://schemas.openxmlformats.org/markup-compatibility/2006">
                <mc:Choice xmlns:v="urn:schemas-microsoft-com:vml" Requires="v">
                  <p:oleObj spid="_x0000_s21509" name="公式" r:id="rId9" imgW="3962400" imgH="4267200" progId="Equation.3">
                    <p:embed/>
                  </p:oleObj>
                </mc:Choice>
                <mc:Fallback>
                  <p:oleObj name="公式" r:id="rId9" imgW="3962400" imgH="4267200" progId="Equation.3">
                    <p:embed/>
                    <p:pic>
                      <p:nvPicPr>
                        <p:cNvPr id="0" name="图片 21508"/>
                        <p:cNvPicPr>
                          <a:picLocks noChangeAspect="1"/>
                        </p:cNvPicPr>
                        <p:nvPr/>
                      </p:nvPicPr>
                      <p:blipFill>
                        <a:blip r:embed="rId10"/>
                        <a:stretch>
                          <a:fillRect/>
                        </a:stretch>
                      </p:blipFill>
                      <p:spPr>
                        <a:xfrm>
                          <a:off x="1440" y="2048"/>
                          <a:ext cx="147" cy="160"/>
                        </a:xfrm>
                        <a:prstGeom prst="rect">
                          <a:avLst/>
                        </a:prstGeom>
                        <a:noFill/>
                        <a:ln w="9525">
                          <a:noFill/>
                        </a:ln>
                      </p:spPr>
                    </p:pic>
                  </p:oleObj>
                </mc:Fallback>
              </mc:AlternateContent>
            </a:graphicData>
          </a:graphic>
        </p:graphicFrame>
        <p:graphicFrame>
          <p:nvGraphicFramePr>
            <p:cNvPr id="72777" name="Object 1097"/>
            <p:cNvGraphicFramePr>
              <a:graphicFrameLocks noChangeAspect="1"/>
            </p:cNvGraphicFramePr>
            <p:nvPr/>
          </p:nvGraphicFramePr>
          <p:xfrm>
            <a:off x="864" y="2903"/>
            <a:ext cx="156" cy="169"/>
          </p:xfrm>
          <a:graphic>
            <a:graphicData uri="http://schemas.openxmlformats.org/presentationml/2006/ole">
              <mc:AlternateContent xmlns:mc="http://schemas.openxmlformats.org/markup-compatibility/2006">
                <mc:Choice xmlns:v="urn:schemas-microsoft-com:vml" Requires="v">
                  <p:oleObj spid="_x0000_s21510" name="公式" r:id="rId11" imgW="3962400" imgH="4267200" progId="Equation.3">
                    <p:embed/>
                  </p:oleObj>
                </mc:Choice>
                <mc:Fallback>
                  <p:oleObj name="公式" r:id="rId11" imgW="3962400" imgH="4267200" progId="Equation.3">
                    <p:embed/>
                    <p:pic>
                      <p:nvPicPr>
                        <p:cNvPr id="0" name="图片 21509"/>
                        <p:cNvPicPr>
                          <a:picLocks noChangeAspect="1"/>
                        </p:cNvPicPr>
                        <p:nvPr/>
                      </p:nvPicPr>
                      <p:blipFill>
                        <a:blip r:embed="rId12"/>
                        <a:stretch>
                          <a:fillRect/>
                        </a:stretch>
                      </p:blipFill>
                      <p:spPr>
                        <a:xfrm>
                          <a:off x="864" y="2903"/>
                          <a:ext cx="156" cy="169"/>
                        </a:xfrm>
                        <a:prstGeom prst="rect">
                          <a:avLst/>
                        </a:prstGeom>
                        <a:noFill/>
                        <a:ln w="9525">
                          <a:noFill/>
                        </a:ln>
                      </p:spPr>
                    </p:pic>
                  </p:oleObj>
                </mc:Fallback>
              </mc:AlternateContent>
            </a:graphicData>
          </a:graphic>
        </p:graphicFrame>
        <p:graphicFrame>
          <p:nvGraphicFramePr>
            <p:cNvPr id="72778" name="Object 1098"/>
            <p:cNvGraphicFramePr>
              <a:graphicFrameLocks noChangeAspect="1"/>
            </p:cNvGraphicFramePr>
            <p:nvPr/>
          </p:nvGraphicFramePr>
          <p:xfrm>
            <a:off x="1560" y="2889"/>
            <a:ext cx="144" cy="219"/>
          </p:xfrm>
          <a:graphic>
            <a:graphicData uri="http://schemas.openxmlformats.org/presentationml/2006/ole">
              <mc:AlternateContent xmlns:mc="http://schemas.openxmlformats.org/markup-compatibility/2006">
                <mc:Choice xmlns:v="urn:schemas-microsoft-com:vml" Requires="v">
                  <p:oleObj spid="_x0000_s21511" name="公式" r:id="rId13" imgW="3657600" imgH="5486400" progId="Equation.3">
                    <p:embed/>
                  </p:oleObj>
                </mc:Choice>
                <mc:Fallback>
                  <p:oleObj name="公式" r:id="rId13" imgW="3657600" imgH="5486400" progId="Equation.3">
                    <p:embed/>
                    <p:pic>
                      <p:nvPicPr>
                        <p:cNvPr id="0" name="图片 21510"/>
                        <p:cNvPicPr>
                          <a:picLocks noChangeAspect="1"/>
                        </p:cNvPicPr>
                        <p:nvPr/>
                      </p:nvPicPr>
                      <p:blipFill>
                        <a:blip r:embed="rId14"/>
                        <a:stretch>
                          <a:fillRect/>
                        </a:stretch>
                      </p:blipFill>
                      <p:spPr>
                        <a:xfrm>
                          <a:off x="1560" y="2889"/>
                          <a:ext cx="144" cy="219"/>
                        </a:xfrm>
                        <a:prstGeom prst="rect">
                          <a:avLst/>
                        </a:prstGeom>
                        <a:noFill/>
                        <a:ln w="9525">
                          <a:noFill/>
                        </a:ln>
                      </p:spPr>
                    </p:pic>
                  </p:oleObj>
                </mc:Fallback>
              </mc:AlternateContent>
            </a:graphicData>
          </a:graphic>
        </p:graphicFrame>
        <p:graphicFrame>
          <p:nvGraphicFramePr>
            <p:cNvPr id="72779" name="Object 1099"/>
            <p:cNvGraphicFramePr>
              <a:graphicFrameLocks noChangeAspect="1"/>
            </p:cNvGraphicFramePr>
            <p:nvPr/>
          </p:nvGraphicFramePr>
          <p:xfrm>
            <a:off x="666" y="960"/>
            <a:ext cx="253" cy="219"/>
          </p:xfrm>
          <a:graphic>
            <a:graphicData uri="http://schemas.openxmlformats.org/presentationml/2006/ole">
              <mc:AlternateContent xmlns:mc="http://schemas.openxmlformats.org/markup-compatibility/2006">
                <mc:Choice xmlns:v="urn:schemas-microsoft-com:vml" Requires="v">
                  <p:oleObj spid="_x0000_s21512" name="公式" r:id="rId15" imgW="6400800" imgH="5486400" progId="Equation.3">
                    <p:embed/>
                  </p:oleObj>
                </mc:Choice>
                <mc:Fallback>
                  <p:oleObj name="公式" r:id="rId15" imgW="6400800" imgH="5486400" progId="Equation.3">
                    <p:embed/>
                    <p:pic>
                      <p:nvPicPr>
                        <p:cNvPr id="0" name="图片 21511"/>
                        <p:cNvPicPr>
                          <a:picLocks noChangeAspect="1"/>
                        </p:cNvPicPr>
                        <p:nvPr/>
                      </p:nvPicPr>
                      <p:blipFill>
                        <a:blip r:embed="rId16"/>
                        <a:stretch>
                          <a:fillRect/>
                        </a:stretch>
                      </p:blipFill>
                      <p:spPr>
                        <a:xfrm>
                          <a:off x="666" y="960"/>
                          <a:ext cx="253" cy="219"/>
                        </a:xfrm>
                        <a:prstGeom prst="rect">
                          <a:avLst/>
                        </a:prstGeom>
                        <a:noFill/>
                        <a:ln w="9525">
                          <a:noFill/>
                        </a:ln>
                      </p:spPr>
                    </p:pic>
                  </p:oleObj>
                </mc:Fallback>
              </mc:AlternateContent>
            </a:graphicData>
          </a:graphic>
        </p:graphicFrame>
        <p:graphicFrame>
          <p:nvGraphicFramePr>
            <p:cNvPr id="72780" name="Object 1100"/>
            <p:cNvGraphicFramePr>
              <a:graphicFrameLocks noChangeAspect="1"/>
            </p:cNvGraphicFramePr>
            <p:nvPr/>
          </p:nvGraphicFramePr>
          <p:xfrm>
            <a:off x="203" y="1714"/>
            <a:ext cx="229" cy="206"/>
          </p:xfrm>
          <a:graphic>
            <a:graphicData uri="http://schemas.openxmlformats.org/presentationml/2006/ole">
              <mc:AlternateContent xmlns:mc="http://schemas.openxmlformats.org/markup-compatibility/2006">
                <mc:Choice xmlns:v="urn:schemas-microsoft-com:vml" Requires="v">
                  <p:oleObj spid="_x0000_s21513" name="公式" r:id="rId17" imgW="5791200" imgH="5181600" progId="Equation.3">
                    <p:embed/>
                  </p:oleObj>
                </mc:Choice>
                <mc:Fallback>
                  <p:oleObj name="公式" r:id="rId17" imgW="5791200" imgH="5181600" progId="Equation.3">
                    <p:embed/>
                    <p:pic>
                      <p:nvPicPr>
                        <p:cNvPr id="0" name="图片 21512"/>
                        <p:cNvPicPr>
                          <a:picLocks noChangeAspect="1"/>
                        </p:cNvPicPr>
                        <p:nvPr/>
                      </p:nvPicPr>
                      <p:blipFill>
                        <a:blip r:embed="rId18"/>
                        <a:stretch>
                          <a:fillRect/>
                        </a:stretch>
                      </p:blipFill>
                      <p:spPr>
                        <a:xfrm>
                          <a:off x="203" y="1714"/>
                          <a:ext cx="229" cy="206"/>
                        </a:xfrm>
                        <a:prstGeom prst="rect">
                          <a:avLst/>
                        </a:prstGeom>
                        <a:noFill/>
                        <a:ln w="9525">
                          <a:noFill/>
                        </a:ln>
                      </p:spPr>
                    </p:pic>
                  </p:oleObj>
                </mc:Fallback>
              </mc:AlternateContent>
            </a:graphicData>
          </a:graphic>
        </p:graphicFrame>
      </p:grpSp>
      <p:graphicFrame>
        <p:nvGraphicFramePr>
          <p:cNvPr id="72731" name="Object 1101"/>
          <p:cNvGraphicFramePr>
            <a:graphicFrameLocks noChangeAspect="1"/>
          </p:cNvGraphicFramePr>
          <p:nvPr/>
        </p:nvGraphicFramePr>
        <p:xfrm>
          <a:off x="4433888" y="1593850"/>
          <a:ext cx="3871912" cy="523875"/>
        </p:xfrm>
        <a:graphic>
          <a:graphicData uri="http://schemas.openxmlformats.org/presentationml/2006/ole">
            <mc:AlternateContent xmlns:mc="http://schemas.openxmlformats.org/markup-compatibility/2006">
              <mc:Choice xmlns:v="urn:schemas-microsoft-com:vml" Requires="v">
                <p:oleObj spid="_x0000_s21514" name="公式" r:id="rId19" imgW="51816000" imgH="7010400" progId="Equation.3">
                  <p:embed/>
                </p:oleObj>
              </mc:Choice>
              <mc:Fallback>
                <p:oleObj name="公式" r:id="rId19" imgW="51816000" imgH="7010400" progId="Equation.3">
                  <p:embed/>
                  <p:pic>
                    <p:nvPicPr>
                      <p:cNvPr id="0" name="图片 21513"/>
                      <p:cNvPicPr>
                        <a:picLocks noChangeAspect="1"/>
                      </p:cNvPicPr>
                      <p:nvPr/>
                    </p:nvPicPr>
                    <p:blipFill>
                      <a:blip r:embed="rId20"/>
                      <a:stretch>
                        <a:fillRect/>
                      </a:stretch>
                    </p:blipFill>
                    <p:spPr>
                      <a:xfrm>
                        <a:off x="4433888" y="1593850"/>
                        <a:ext cx="3871912" cy="523875"/>
                      </a:xfrm>
                      <a:prstGeom prst="rect">
                        <a:avLst/>
                      </a:prstGeom>
                      <a:noFill/>
                      <a:ln w="9525">
                        <a:noFill/>
                      </a:ln>
                    </p:spPr>
                  </p:pic>
                </p:oleObj>
              </mc:Fallback>
            </mc:AlternateContent>
          </a:graphicData>
        </a:graphic>
      </p:graphicFrame>
      <p:graphicFrame>
        <p:nvGraphicFramePr>
          <p:cNvPr id="72732" name="Object 1102"/>
          <p:cNvGraphicFramePr>
            <a:graphicFrameLocks noChangeAspect="1"/>
          </p:cNvGraphicFramePr>
          <p:nvPr/>
        </p:nvGraphicFramePr>
        <p:xfrm>
          <a:off x="4876800" y="2268538"/>
          <a:ext cx="1730375" cy="1008062"/>
        </p:xfrm>
        <a:graphic>
          <a:graphicData uri="http://schemas.openxmlformats.org/presentationml/2006/ole">
            <mc:AlternateContent xmlns:mc="http://schemas.openxmlformats.org/markup-compatibility/2006">
              <mc:Choice xmlns:v="urn:schemas-microsoft-com:vml" Requires="v">
                <p:oleObj spid="_x0000_s21515" name="公式" r:id="rId21" imgW="23164800" imgH="13411200" progId="Equation.3">
                  <p:embed/>
                </p:oleObj>
              </mc:Choice>
              <mc:Fallback>
                <p:oleObj name="公式" r:id="rId21" imgW="23164800" imgH="13411200" progId="Equation.3">
                  <p:embed/>
                  <p:pic>
                    <p:nvPicPr>
                      <p:cNvPr id="0" name="图片 21514"/>
                      <p:cNvPicPr>
                        <a:picLocks noChangeAspect="1"/>
                      </p:cNvPicPr>
                      <p:nvPr/>
                    </p:nvPicPr>
                    <p:blipFill>
                      <a:blip r:embed="rId22"/>
                      <a:stretch>
                        <a:fillRect/>
                      </a:stretch>
                    </p:blipFill>
                    <p:spPr>
                      <a:xfrm>
                        <a:off x="4876800" y="2268538"/>
                        <a:ext cx="1730375" cy="1008062"/>
                      </a:xfrm>
                      <a:prstGeom prst="rect">
                        <a:avLst/>
                      </a:prstGeom>
                      <a:noFill/>
                      <a:ln w="9525">
                        <a:noFill/>
                      </a:ln>
                    </p:spPr>
                  </p:pic>
                </p:oleObj>
              </mc:Fallback>
            </mc:AlternateContent>
          </a:graphicData>
        </a:graphic>
      </p:graphicFrame>
      <p:graphicFrame>
        <p:nvGraphicFramePr>
          <p:cNvPr id="72733" name="Object 1103"/>
          <p:cNvGraphicFramePr>
            <a:graphicFrameLocks noChangeAspect="1"/>
          </p:cNvGraphicFramePr>
          <p:nvPr/>
        </p:nvGraphicFramePr>
        <p:xfrm>
          <a:off x="6705600" y="2271395"/>
          <a:ext cx="1409700" cy="1008063"/>
        </p:xfrm>
        <a:graphic>
          <a:graphicData uri="http://schemas.openxmlformats.org/presentationml/2006/ole">
            <mc:AlternateContent xmlns:mc="http://schemas.openxmlformats.org/markup-compatibility/2006">
              <mc:Choice xmlns:v="urn:schemas-microsoft-com:vml" Requires="v">
                <p:oleObj spid="_x0000_s21516" name="公式" r:id="rId23" imgW="18897600" imgH="13411200" progId="Equation.3">
                  <p:embed/>
                </p:oleObj>
              </mc:Choice>
              <mc:Fallback>
                <p:oleObj name="公式" r:id="rId23" imgW="18897600" imgH="13411200" progId="Equation.3">
                  <p:embed/>
                  <p:pic>
                    <p:nvPicPr>
                      <p:cNvPr id="0" name="图片 21515"/>
                      <p:cNvPicPr>
                        <a:picLocks noChangeAspect="1"/>
                      </p:cNvPicPr>
                      <p:nvPr/>
                    </p:nvPicPr>
                    <p:blipFill>
                      <a:blip r:embed="rId24"/>
                      <a:stretch>
                        <a:fillRect/>
                      </a:stretch>
                    </p:blipFill>
                    <p:spPr>
                      <a:xfrm>
                        <a:off x="6705600" y="2271395"/>
                        <a:ext cx="1409700" cy="1008063"/>
                      </a:xfrm>
                      <a:prstGeom prst="rect">
                        <a:avLst/>
                      </a:prstGeom>
                      <a:noFill/>
                      <a:ln w="9525">
                        <a:noFill/>
                      </a:ln>
                    </p:spPr>
                  </p:pic>
                </p:oleObj>
              </mc:Fallback>
            </mc:AlternateContent>
          </a:graphicData>
        </a:graphic>
      </p:graphicFrame>
      <p:grpSp>
        <p:nvGrpSpPr>
          <p:cNvPr id="72734" name="Group 1054"/>
          <p:cNvGrpSpPr/>
          <p:nvPr/>
        </p:nvGrpSpPr>
        <p:grpSpPr bwMode="auto">
          <a:xfrm>
            <a:off x="8001000" y="3429000"/>
            <a:ext cx="533400" cy="609600"/>
            <a:chOff x="3098" y="2256"/>
            <a:chExt cx="408" cy="432"/>
          </a:xfrm>
        </p:grpSpPr>
        <p:sp>
          <p:nvSpPr>
            <p:cNvPr id="72792" name="Oval 1055"/>
            <p:cNvSpPr>
              <a:spLocks noChangeArrowheads="1"/>
            </p:cNvSpPr>
            <p:nvPr/>
          </p:nvSpPr>
          <p:spPr bwMode="auto">
            <a:xfrm>
              <a:off x="3098" y="2309"/>
              <a:ext cx="358" cy="353"/>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72784" name="Object 1104" descr="栎木"/>
            <p:cNvGraphicFramePr>
              <a:graphicFrameLocks noChangeAspect="1"/>
            </p:cNvGraphicFramePr>
            <p:nvPr/>
          </p:nvGraphicFramePr>
          <p:xfrm>
            <a:off x="3098" y="2256"/>
            <a:ext cx="408" cy="432"/>
          </p:xfrm>
          <a:graphic>
            <a:graphicData uri="http://schemas.openxmlformats.org/presentationml/2006/ole">
              <mc:AlternateContent xmlns:mc="http://schemas.openxmlformats.org/markup-compatibility/2006">
                <mc:Choice xmlns:v="urn:schemas-microsoft-com:vml" Requires="v">
                  <p:oleObj spid="_x0000_s21517" name="公式" r:id="rId25" imgW="3657600" imgH="3962400" progId="Equation.3">
                    <p:embed/>
                  </p:oleObj>
                </mc:Choice>
                <mc:Fallback>
                  <p:oleObj name="公式" r:id="rId25" imgW="3657600" imgH="3962400" progId="Equation.3">
                    <p:embed/>
                    <p:pic>
                      <p:nvPicPr>
                        <p:cNvPr id="0" name="图片 21516" descr="栎木"/>
                        <p:cNvPicPr>
                          <a:picLocks noChangeAspect="1"/>
                        </p:cNvPicPr>
                        <p:nvPr/>
                      </p:nvPicPr>
                      <p:blipFill>
                        <a:blip r:embed="rId26"/>
                        <a:stretch>
                          <a:fillRect/>
                        </a:stretch>
                      </p:blipFill>
                      <p:spPr>
                        <a:xfrm>
                          <a:off x="3098" y="2256"/>
                          <a:ext cx="408" cy="432"/>
                        </a:xfrm>
                        <a:prstGeom prst="rect">
                          <a:avLst/>
                        </a:prstGeom>
                        <a:noFill/>
                        <a:ln w="38100">
                          <a:noFill/>
                        </a:ln>
                      </p:spPr>
                    </p:pic>
                  </p:oleObj>
                </mc:Fallback>
              </mc:AlternateContent>
            </a:graphicData>
          </a:graphic>
        </p:graphicFrame>
      </p:grpSp>
      <p:graphicFrame>
        <p:nvGraphicFramePr>
          <p:cNvPr id="72737" name="Object 1105"/>
          <p:cNvGraphicFramePr>
            <a:graphicFrameLocks noChangeAspect="1"/>
          </p:cNvGraphicFramePr>
          <p:nvPr/>
        </p:nvGraphicFramePr>
        <p:xfrm>
          <a:off x="6705600" y="3560763"/>
          <a:ext cx="1000125" cy="477837"/>
        </p:xfrm>
        <a:graphic>
          <a:graphicData uri="http://schemas.openxmlformats.org/presentationml/2006/ole">
            <mc:AlternateContent xmlns:mc="http://schemas.openxmlformats.org/markup-compatibility/2006">
              <mc:Choice xmlns:v="urn:schemas-microsoft-com:vml" Requires="v">
                <p:oleObj spid="_x0000_s21518" name="公式" r:id="rId27" imgW="13411200" imgH="6400800" progId="Equation.3">
                  <p:embed/>
                </p:oleObj>
              </mc:Choice>
              <mc:Fallback>
                <p:oleObj name="公式" r:id="rId27" imgW="13411200" imgH="6400800" progId="Equation.3">
                  <p:embed/>
                  <p:pic>
                    <p:nvPicPr>
                      <p:cNvPr id="0" name="图片 21517"/>
                      <p:cNvPicPr>
                        <a:picLocks noChangeAspect="1"/>
                      </p:cNvPicPr>
                      <p:nvPr/>
                    </p:nvPicPr>
                    <p:blipFill>
                      <a:blip r:embed="rId28"/>
                      <a:stretch>
                        <a:fillRect/>
                      </a:stretch>
                    </p:blipFill>
                    <p:spPr>
                      <a:xfrm>
                        <a:off x="6705600" y="3560763"/>
                        <a:ext cx="1000125" cy="477837"/>
                      </a:xfrm>
                      <a:prstGeom prst="rect">
                        <a:avLst/>
                      </a:prstGeom>
                      <a:noFill/>
                      <a:ln w="9525">
                        <a:noFill/>
                      </a:ln>
                    </p:spPr>
                  </p:pic>
                </p:oleObj>
              </mc:Fallback>
            </mc:AlternateContent>
          </a:graphicData>
        </a:graphic>
      </p:graphicFrame>
      <p:graphicFrame>
        <p:nvGraphicFramePr>
          <p:cNvPr id="72738" name="Object 1106"/>
          <p:cNvGraphicFramePr>
            <a:graphicFrameLocks noChangeAspect="1"/>
          </p:cNvGraphicFramePr>
          <p:nvPr/>
        </p:nvGraphicFramePr>
        <p:xfrm>
          <a:off x="3605213" y="4802188"/>
          <a:ext cx="4752975" cy="1008062"/>
        </p:xfrm>
        <a:graphic>
          <a:graphicData uri="http://schemas.openxmlformats.org/presentationml/2006/ole">
            <mc:AlternateContent xmlns:mc="http://schemas.openxmlformats.org/markup-compatibility/2006">
              <mc:Choice xmlns:v="urn:schemas-microsoft-com:vml" Requires="v">
                <p:oleObj spid="_x0000_s21519" name="公式" r:id="rId29" imgW="63703200" imgH="13411200" progId="Equation.3">
                  <p:embed/>
                </p:oleObj>
              </mc:Choice>
              <mc:Fallback>
                <p:oleObj name="公式" r:id="rId29" imgW="63703200" imgH="13411200" progId="Equation.3">
                  <p:embed/>
                  <p:pic>
                    <p:nvPicPr>
                      <p:cNvPr id="0" name="图片 21518"/>
                      <p:cNvPicPr>
                        <a:picLocks noChangeAspect="1"/>
                      </p:cNvPicPr>
                      <p:nvPr/>
                    </p:nvPicPr>
                    <p:blipFill>
                      <a:blip r:embed="rId30"/>
                      <a:stretch>
                        <a:fillRect/>
                      </a:stretch>
                    </p:blipFill>
                    <p:spPr>
                      <a:xfrm>
                        <a:off x="3605213" y="4802188"/>
                        <a:ext cx="4752975" cy="1008062"/>
                      </a:xfrm>
                      <a:prstGeom prst="rect">
                        <a:avLst/>
                      </a:prstGeom>
                      <a:noFill/>
                      <a:ln w="9525">
                        <a:noFill/>
                      </a:ln>
                    </p:spPr>
                  </p:pic>
                </p:oleObj>
              </mc:Fallback>
            </mc:AlternateContent>
          </a:graphicData>
        </a:graphic>
      </p:graphicFrame>
      <p:sp>
        <p:nvSpPr>
          <p:cNvPr id="72789" name="WordArt 1059">
            <a:hlinkClick r:id="rId31" action="ppaction://hlinksldjump"/>
          </p:cNvPr>
          <p:cNvSpPr>
            <a:spLocks noChangeArrowheads="1" noChangeShapeType="1"/>
          </p:cNvSpPr>
          <p:nvPr/>
        </p:nvSpPr>
        <p:spPr bwMode="auto">
          <a:xfrm>
            <a:off x="7315200" y="6553200"/>
            <a:ext cx="1524000" cy="304800"/>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rPr>
              <a:t>返回本章目录</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endParaRPr>
          </a:p>
        </p:txBody>
      </p:sp>
      <p:sp>
        <p:nvSpPr>
          <p:cNvPr id="72790" name="WordArt 1060">
            <a:hlinkClick r:id="" action="ppaction://hlinkshowjump?jump=nextslide"/>
          </p:cNvPr>
          <p:cNvSpPr>
            <a:spLocks noChangeArrowheads="1" noChangeShapeType="1"/>
          </p:cNvSpPr>
          <p:nvPr/>
        </p:nvSpPr>
        <p:spPr bwMode="auto">
          <a:xfrm>
            <a:off x="63246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下一页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
        <p:nvSpPr>
          <p:cNvPr id="72791" name="WordArt 1061">
            <a:hlinkClick r:id="" action="ppaction://hlinkshowjump?jump=previousslide"/>
          </p:cNvPr>
          <p:cNvSpPr>
            <a:spLocks noChangeArrowheads="1" noChangeShapeType="1"/>
          </p:cNvSpPr>
          <p:nvPr/>
        </p:nvSpPr>
        <p:spPr bwMode="auto">
          <a:xfrm>
            <a:off x="53340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上一页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wipe(left)">
                                      <p:cBhvr>
                                        <p:cTn id="7" dur="500"/>
                                        <p:tgtEl>
                                          <p:spTgt spid="7270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2708"/>
                                        </p:tgtEl>
                                        <p:attrNameLst>
                                          <p:attrName>style.visibility</p:attrName>
                                        </p:attrNameLst>
                                      </p:cBhvr>
                                      <p:to>
                                        <p:strVal val="visible"/>
                                      </p:to>
                                    </p:set>
                                    <p:animEffect transition="in" filter="dissolve">
                                      <p:cBhvr>
                                        <p:cTn id="11" dur="500"/>
                                        <p:tgtEl>
                                          <p:spTgt spid="7270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2731"/>
                                        </p:tgtEl>
                                        <p:attrNameLst>
                                          <p:attrName>style.visibility</p:attrName>
                                        </p:attrNameLst>
                                      </p:cBhvr>
                                      <p:to>
                                        <p:strVal val="visible"/>
                                      </p:to>
                                    </p:set>
                                    <p:animEffect transition="in" filter="wipe(left)">
                                      <p:cBhvr>
                                        <p:cTn id="16" dur="500"/>
                                        <p:tgtEl>
                                          <p:spTgt spid="72731"/>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2732"/>
                                        </p:tgtEl>
                                        <p:attrNameLst>
                                          <p:attrName>style.visibility</p:attrName>
                                        </p:attrNameLst>
                                      </p:cBhvr>
                                      <p:to>
                                        <p:strVal val="visible"/>
                                      </p:to>
                                    </p:set>
                                    <p:animEffect transition="in" filter="wipe(left)">
                                      <p:cBhvr>
                                        <p:cTn id="20" dur="500"/>
                                        <p:tgtEl>
                                          <p:spTgt spid="7273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2733"/>
                                        </p:tgtEl>
                                        <p:attrNameLst>
                                          <p:attrName>style.visibility</p:attrName>
                                        </p:attrNameLst>
                                      </p:cBhvr>
                                      <p:to>
                                        <p:strVal val="visible"/>
                                      </p:to>
                                    </p:set>
                                    <p:animEffect transition="in" filter="wipe(left)">
                                      <p:cBhvr>
                                        <p:cTn id="25" dur="500"/>
                                        <p:tgtEl>
                                          <p:spTgt spid="7273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2737"/>
                                        </p:tgtEl>
                                        <p:attrNameLst>
                                          <p:attrName>style.visibility</p:attrName>
                                        </p:attrNameLst>
                                      </p:cBhvr>
                                      <p:to>
                                        <p:strVal val="visible"/>
                                      </p:to>
                                    </p:set>
                                    <p:animEffect transition="in" filter="wipe(left)">
                                      <p:cBhvr>
                                        <p:cTn id="30" dur="500"/>
                                        <p:tgtEl>
                                          <p:spTgt spid="72737"/>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72734"/>
                                        </p:tgtEl>
                                        <p:attrNameLst>
                                          <p:attrName>style.visibility</p:attrName>
                                        </p:attrNameLst>
                                      </p:cBhvr>
                                      <p:to>
                                        <p:strVal val="visible"/>
                                      </p:to>
                                    </p:set>
                                    <p:animEffect transition="in" filter="wipe(left)">
                                      <p:cBhvr>
                                        <p:cTn id="34" dur="500"/>
                                        <p:tgtEl>
                                          <p:spTgt spid="727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2738"/>
                                        </p:tgtEl>
                                        <p:attrNameLst>
                                          <p:attrName>style.visibility</p:attrName>
                                        </p:attrNameLst>
                                      </p:cBhvr>
                                      <p:to>
                                        <p:strVal val="visible"/>
                                      </p:to>
                                    </p:set>
                                    <p:animEffect transition="in" filter="wipe(left)">
                                      <p:cBhvr>
                                        <p:cTn id="39" dur="500"/>
                                        <p:tgtEl>
                                          <p:spTgt spid="72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DDDDDD"/>
        </a:solidFill>
        <a:effectLst/>
      </p:bgPr>
    </p:bg>
    <p:spTree>
      <p:nvGrpSpPr>
        <p:cNvPr id="1" name=""/>
        <p:cNvGrpSpPr/>
        <p:nvPr/>
      </p:nvGrpSpPr>
      <p:grpSpPr>
        <a:xfrm>
          <a:off x="0" y="0"/>
          <a:ext cx="0" cy="0"/>
          <a:chOff x="0" y="0"/>
          <a:chExt cx="0" cy="0"/>
        </a:xfrm>
      </p:grpSpPr>
      <p:sp>
        <p:nvSpPr>
          <p:cNvPr id="53252" name="Text Box 1028">
            <a:hlinkClick r:id="rId1" action="ppaction://hlinksldjump"/>
          </p:cNvPr>
          <p:cNvSpPr txBox="1">
            <a:spLocks noChangeArrowheads="1"/>
          </p:cNvSpPr>
          <p:nvPr/>
        </p:nvSpPr>
        <p:spPr bwMode="auto">
          <a:xfrm>
            <a:off x="1549400" y="0"/>
            <a:ext cx="6202339" cy="707886"/>
          </a:xfrm>
          <a:prstGeom prst="rect">
            <a:avLst/>
          </a:prstGeom>
          <a:noFill/>
          <a:ln>
            <a:noFill/>
          </a:ln>
          <a:effectLst/>
        </p:spPr>
        <p:txBody>
          <a:bodyPr wrap="none">
            <a:spAutoFit/>
          </a:bodyPr>
          <a:lstStyle/>
          <a:p>
            <a:pPr>
              <a:defRPr/>
            </a:pPr>
            <a:r>
              <a:rPr lang="zh-CN" altLang="en-US" sz="4000" b="1" dirty="0" smtClean="0">
                <a:solidFill>
                  <a:srgbClr val="008000"/>
                </a:solidFill>
                <a:effectLst>
                  <a:outerShdw blurRad="38100" dist="38100" dir="2700000" algn="tl">
                    <a:srgbClr val="000000"/>
                  </a:outerShdw>
                </a:effectLst>
                <a:latin typeface="华文行楷" pitchFamily="2" charset="-122"/>
                <a:ea typeface="华文行楷" pitchFamily="2" charset="-122"/>
              </a:rPr>
              <a:t>第十六章   </a:t>
            </a:r>
            <a:r>
              <a:rPr lang="zh-CN" altLang="en-US" sz="4000" b="1" dirty="0">
                <a:solidFill>
                  <a:srgbClr val="008000"/>
                </a:solidFill>
                <a:effectLst>
                  <a:outerShdw blurRad="38100" dist="38100" dir="2700000" algn="tl">
                    <a:srgbClr val="000000"/>
                  </a:outerShdw>
                </a:effectLst>
                <a:latin typeface="华文行楷" pitchFamily="2" charset="-122"/>
                <a:ea typeface="华文行楷" pitchFamily="2" charset="-122"/>
              </a:rPr>
              <a:t>稳恒电流的磁场</a:t>
            </a:r>
            <a:endParaRPr lang="zh-CN" altLang="en-US" sz="4000" b="1" dirty="0">
              <a:solidFill>
                <a:srgbClr val="008000"/>
              </a:solidFill>
              <a:effectLst>
                <a:outerShdw blurRad="38100" dist="38100" dir="2700000" algn="tl">
                  <a:srgbClr val="000000"/>
                </a:outerShdw>
              </a:effectLst>
              <a:latin typeface="华文行楷" pitchFamily="2" charset="-122"/>
              <a:ea typeface="华文行楷" pitchFamily="2" charset="-122"/>
            </a:endParaRPr>
          </a:p>
        </p:txBody>
      </p:sp>
      <p:sp>
        <p:nvSpPr>
          <p:cNvPr id="53253" name="WordArt 1029">
            <a:hlinkClick r:id="rId1" action="ppaction://hlinksldjump"/>
          </p:cNvPr>
          <p:cNvSpPr>
            <a:spLocks noChangeArrowheads="1" noChangeShapeType="1" noTextEdit="1"/>
          </p:cNvSpPr>
          <p:nvPr/>
        </p:nvSpPr>
        <p:spPr bwMode="auto">
          <a:xfrm>
            <a:off x="1152525" y="2444750"/>
            <a:ext cx="3182938" cy="373063"/>
          </a:xfrm>
          <a:prstGeom prst="rect">
            <a:avLst/>
          </a:prstGeom>
        </p:spPr>
        <p:txBody>
          <a:bodyPr wrap="none" fromWordArt="1">
            <a:prstTxWarp prst="textPlain">
              <a:avLst>
                <a:gd name="adj" fmla="val 50000"/>
              </a:avLst>
            </a:prstTxWarp>
          </a:bodyPr>
          <a:lstStyle/>
          <a:p>
            <a:pPr algn="ctr">
              <a:defRPr/>
            </a:pPr>
            <a:r>
              <a:rPr lang="en-US" altLang="zh-CN" sz="2000" b="1" kern="10" dirty="0" smtClean="0">
                <a:ln w="9525">
                  <a:solidFill>
                    <a:schemeClr val="accent2"/>
                  </a:solidFill>
                  <a:round/>
                </a:ln>
                <a:solidFill>
                  <a:srgbClr val="0000CC"/>
                </a:solidFill>
                <a:latin typeface="楷体_GB2312"/>
                <a:ea typeface="黑体" pitchFamily="2" charset="-122"/>
              </a:rPr>
              <a:t>16.2  </a:t>
            </a:r>
            <a:r>
              <a:rPr lang="zh-CN" altLang="en-US" sz="2000" b="1" kern="10" dirty="0">
                <a:ln w="9525">
                  <a:solidFill>
                    <a:schemeClr val="accent2"/>
                  </a:solidFill>
                  <a:round/>
                </a:ln>
                <a:solidFill>
                  <a:srgbClr val="0000CC"/>
                </a:solidFill>
                <a:latin typeface="楷体_GB2312"/>
                <a:ea typeface="黑体" pitchFamily="2" charset="-122"/>
              </a:rPr>
              <a:t>磁场  磁感应强度</a:t>
            </a:r>
            <a:endParaRPr lang="zh-CN" altLang="en-US" sz="2000" b="1" kern="10" dirty="0">
              <a:ln w="9525">
                <a:solidFill>
                  <a:schemeClr val="accent2"/>
                </a:solidFill>
                <a:round/>
              </a:ln>
              <a:solidFill>
                <a:srgbClr val="0000CC"/>
              </a:solidFill>
              <a:latin typeface="楷体_GB2312"/>
              <a:ea typeface="黑体" pitchFamily="2" charset="-122"/>
            </a:endParaRPr>
          </a:p>
        </p:txBody>
      </p:sp>
      <p:sp>
        <p:nvSpPr>
          <p:cNvPr id="53258" name="WordArt 1034">
            <a:hlinkClick r:id="rId2" action="ppaction://hlinksldjump"/>
          </p:cNvPr>
          <p:cNvSpPr>
            <a:spLocks noChangeArrowheads="1" noChangeShapeType="1" noTextEdit="1"/>
          </p:cNvSpPr>
          <p:nvPr/>
        </p:nvSpPr>
        <p:spPr bwMode="auto">
          <a:xfrm>
            <a:off x="1171575" y="3024188"/>
            <a:ext cx="3201988" cy="330200"/>
          </a:xfrm>
          <a:prstGeom prst="rect">
            <a:avLst/>
          </a:prstGeom>
        </p:spPr>
        <p:txBody>
          <a:bodyPr wrap="none" fromWordArt="1">
            <a:prstTxWarp prst="textPlain">
              <a:avLst>
                <a:gd name="adj" fmla="val 50000"/>
              </a:avLst>
            </a:prstTxWarp>
          </a:bodyPr>
          <a:lstStyle/>
          <a:p>
            <a:pPr algn="ctr">
              <a:defRPr/>
            </a:pPr>
            <a:r>
              <a:rPr lang="en-US" altLang="zh-CN" sz="2000" b="1" kern="10" dirty="0" smtClean="0">
                <a:ln w="9525">
                  <a:solidFill>
                    <a:schemeClr val="accent2"/>
                  </a:solidFill>
                  <a:round/>
                </a:ln>
                <a:solidFill>
                  <a:srgbClr val="0000CC"/>
                </a:solidFill>
                <a:latin typeface="楷体_GB2312"/>
                <a:ea typeface="黑体" pitchFamily="2" charset="-122"/>
              </a:rPr>
              <a:t>16.3  </a:t>
            </a:r>
            <a:r>
              <a:rPr lang="zh-CN" altLang="en-US" sz="2000" b="1" kern="10" dirty="0">
                <a:ln w="9525">
                  <a:solidFill>
                    <a:schemeClr val="accent2"/>
                  </a:solidFill>
                  <a:round/>
                </a:ln>
                <a:solidFill>
                  <a:srgbClr val="0000CC"/>
                </a:solidFill>
                <a:latin typeface="楷体_GB2312"/>
                <a:ea typeface="黑体" pitchFamily="2" charset="-122"/>
              </a:rPr>
              <a:t>毕奥</a:t>
            </a:r>
            <a:r>
              <a:rPr lang="en-US" altLang="zh-CN" sz="2000" b="1" kern="10" dirty="0">
                <a:ln w="9525">
                  <a:solidFill>
                    <a:schemeClr val="accent2"/>
                  </a:solidFill>
                  <a:round/>
                </a:ln>
                <a:solidFill>
                  <a:srgbClr val="0000CC"/>
                </a:solidFill>
                <a:latin typeface="楷体_GB2312"/>
                <a:ea typeface="黑体" pitchFamily="2" charset="-122"/>
              </a:rPr>
              <a:t>—</a:t>
            </a:r>
            <a:r>
              <a:rPr lang="zh-CN" altLang="en-US" sz="2000" b="1" kern="10" dirty="0">
                <a:ln w="9525">
                  <a:solidFill>
                    <a:schemeClr val="accent2"/>
                  </a:solidFill>
                  <a:round/>
                </a:ln>
                <a:solidFill>
                  <a:srgbClr val="0000CC"/>
                </a:solidFill>
                <a:latin typeface="楷体_GB2312"/>
                <a:ea typeface="黑体" pitchFamily="2" charset="-122"/>
              </a:rPr>
              <a:t>萨伐尔定律</a:t>
            </a:r>
            <a:endParaRPr lang="zh-CN" altLang="en-US" sz="2000" b="1" kern="10" dirty="0">
              <a:ln w="9525">
                <a:solidFill>
                  <a:schemeClr val="accent2"/>
                </a:solidFill>
                <a:round/>
              </a:ln>
              <a:solidFill>
                <a:srgbClr val="0000CC"/>
              </a:solidFill>
              <a:latin typeface="楷体_GB2312"/>
              <a:ea typeface="黑体" pitchFamily="2" charset="-122"/>
            </a:endParaRPr>
          </a:p>
        </p:txBody>
      </p:sp>
      <p:sp>
        <p:nvSpPr>
          <p:cNvPr id="53259" name="Text Box 1035">
            <a:hlinkClick r:id="rId3" action="ppaction://hlinksldjump"/>
          </p:cNvPr>
          <p:cNvSpPr txBox="1">
            <a:spLocks noChangeArrowheads="1"/>
          </p:cNvSpPr>
          <p:nvPr/>
        </p:nvSpPr>
        <p:spPr bwMode="auto">
          <a:xfrm>
            <a:off x="1476375" y="3490913"/>
            <a:ext cx="1898650" cy="396875"/>
          </a:xfrm>
          <a:prstGeom prst="rect">
            <a:avLst/>
          </a:prstGeom>
          <a:noFill/>
          <a:ln>
            <a:noFill/>
          </a:ln>
          <a:effectLst/>
        </p:spPr>
        <p:txBody>
          <a:bodyPr wrap="none">
            <a:spAutoFit/>
          </a:bodyPr>
          <a:lstStyle/>
          <a:p>
            <a:pPr>
              <a:defRPr/>
            </a:pPr>
            <a:r>
              <a:rPr lang="zh-CN" altLang="en-US" sz="2000" b="1">
                <a:effectLst>
                  <a:outerShdw blurRad="38100" dist="38100" dir="2700000" algn="tl">
                    <a:srgbClr val="FFFFFF"/>
                  </a:outerShdw>
                </a:effectLst>
                <a:ea typeface="华文楷体" panose="02010600040101010101" pitchFamily="2" charset="-122"/>
              </a:rPr>
              <a:t>一   毕</a:t>
            </a:r>
            <a:r>
              <a:rPr lang="en-US" altLang="zh-CN" sz="2000" b="1">
                <a:effectLst>
                  <a:outerShdw blurRad="38100" dist="38100" dir="2700000" algn="tl">
                    <a:srgbClr val="FFFFFF"/>
                  </a:outerShdw>
                </a:effectLst>
                <a:ea typeface="华文楷体" panose="02010600040101010101" pitchFamily="2" charset="-122"/>
              </a:rPr>
              <a:t>—</a:t>
            </a:r>
            <a:r>
              <a:rPr lang="zh-CN" altLang="en-US" sz="2000" b="1">
                <a:effectLst>
                  <a:outerShdw blurRad="38100" dist="38100" dir="2700000" algn="tl">
                    <a:srgbClr val="FFFFFF"/>
                  </a:outerShdw>
                </a:effectLst>
                <a:ea typeface="华文楷体" panose="02010600040101010101" pitchFamily="2" charset="-122"/>
              </a:rPr>
              <a:t>萨定律</a:t>
            </a:r>
            <a:endParaRPr lang="zh-CN" altLang="en-US" sz="2000" b="1">
              <a:effectLst>
                <a:outerShdw blurRad="38100" dist="38100" dir="2700000" algn="tl">
                  <a:srgbClr val="FFFFFF"/>
                </a:outerShdw>
              </a:effectLst>
              <a:ea typeface="华文楷体" panose="02010600040101010101" pitchFamily="2" charset="-122"/>
            </a:endParaRPr>
          </a:p>
        </p:txBody>
      </p:sp>
      <p:sp>
        <p:nvSpPr>
          <p:cNvPr id="53260" name="Text Box 1036">
            <a:hlinkClick r:id="rId4" action="ppaction://hlinksldjump"/>
          </p:cNvPr>
          <p:cNvSpPr txBox="1">
            <a:spLocks noChangeArrowheads="1"/>
          </p:cNvSpPr>
          <p:nvPr/>
        </p:nvSpPr>
        <p:spPr bwMode="auto">
          <a:xfrm>
            <a:off x="1476375" y="3779838"/>
            <a:ext cx="2660650" cy="396875"/>
          </a:xfrm>
          <a:prstGeom prst="rect">
            <a:avLst/>
          </a:prstGeom>
          <a:noFill/>
          <a:ln>
            <a:noFill/>
          </a:ln>
          <a:effectLst/>
        </p:spPr>
        <p:txBody>
          <a:bodyPr wrap="none">
            <a:spAutoFit/>
          </a:bodyPr>
          <a:lstStyle/>
          <a:p>
            <a:pPr>
              <a:defRPr/>
            </a:pPr>
            <a:r>
              <a:rPr lang="zh-CN" altLang="en-US" sz="2000" b="1">
                <a:effectLst>
                  <a:outerShdw blurRad="38100" dist="38100" dir="2700000" algn="tl">
                    <a:srgbClr val="FFFFFF"/>
                  </a:outerShdw>
                </a:effectLst>
                <a:ea typeface="华文楷体" panose="02010600040101010101" pitchFamily="2" charset="-122"/>
              </a:rPr>
              <a:t>二   毕</a:t>
            </a:r>
            <a:r>
              <a:rPr lang="en-US" altLang="zh-CN" sz="2000" b="1">
                <a:effectLst>
                  <a:outerShdw blurRad="38100" dist="38100" dir="2700000" algn="tl">
                    <a:srgbClr val="FFFFFF"/>
                  </a:outerShdw>
                </a:effectLst>
                <a:ea typeface="华文楷体" panose="02010600040101010101" pitchFamily="2" charset="-122"/>
              </a:rPr>
              <a:t>—</a:t>
            </a:r>
            <a:r>
              <a:rPr lang="zh-CN" altLang="en-US" sz="2000" b="1">
                <a:effectLst>
                  <a:outerShdw blurRad="38100" dist="38100" dir="2700000" algn="tl">
                    <a:srgbClr val="FFFFFF"/>
                  </a:outerShdw>
                </a:effectLst>
                <a:ea typeface="华文楷体" panose="02010600040101010101" pitchFamily="2" charset="-122"/>
              </a:rPr>
              <a:t>萨定律的应用</a:t>
            </a:r>
            <a:endParaRPr lang="zh-CN" altLang="en-US" sz="2000" b="1">
              <a:effectLst>
                <a:outerShdw blurRad="38100" dist="38100" dir="2700000" algn="tl">
                  <a:srgbClr val="FFFFFF"/>
                </a:outerShdw>
              </a:effectLst>
              <a:ea typeface="华文楷体" panose="02010600040101010101" pitchFamily="2" charset="-122"/>
            </a:endParaRPr>
          </a:p>
        </p:txBody>
      </p:sp>
      <p:sp>
        <p:nvSpPr>
          <p:cNvPr id="53267" name="WordArt 1043">
            <a:hlinkClick r:id="rId5" action="ppaction://hlinksldjump"/>
          </p:cNvPr>
          <p:cNvSpPr>
            <a:spLocks noChangeArrowheads="1" noChangeShapeType="1" noTextEdit="1"/>
          </p:cNvSpPr>
          <p:nvPr/>
        </p:nvSpPr>
        <p:spPr bwMode="auto">
          <a:xfrm>
            <a:off x="1122363" y="4845050"/>
            <a:ext cx="4518025" cy="330200"/>
          </a:xfrm>
          <a:prstGeom prst="rect">
            <a:avLst/>
          </a:prstGeom>
        </p:spPr>
        <p:txBody>
          <a:bodyPr wrap="none" fromWordArt="1">
            <a:prstTxWarp prst="textPlain">
              <a:avLst>
                <a:gd name="adj" fmla="val 50000"/>
              </a:avLst>
            </a:prstTxWarp>
          </a:bodyPr>
          <a:lstStyle/>
          <a:p>
            <a:pPr algn="ctr">
              <a:defRPr/>
            </a:pPr>
            <a:r>
              <a:rPr lang="en-US" altLang="zh-CN" sz="2000" b="1" kern="10" dirty="0" smtClean="0">
                <a:ln w="9525">
                  <a:solidFill>
                    <a:schemeClr val="accent2"/>
                  </a:solidFill>
                  <a:round/>
                </a:ln>
                <a:solidFill>
                  <a:srgbClr val="0000CC"/>
                </a:solidFill>
                <a:latin typeface="楷体_GB2312"/>
                <a:ea typeface="黑体" pitchFamily="2" charset="-122"/>
              </a:rPr>
              <a:t>16.5  </a:t>
            </a:r>
            <a:r>
              <a:rPr lang="zh-CN" altLang="en-US" sz="2000" b="1" kern="10" dirty="0">
                <a:ln w="9525">
                  <a:solidFill>
                    <a:schemeClr val="accent2"/>
                  </a:solidFill>
                  <a:round/>
                </a:ln>
                <a:solidFill>
                  <a:srgbClr val="0000CC"/>
                </a:solidFill>
                <a:latin typeface="楷体_GB2312"/>
                <a:ea typeface="黑体" pitchFamily="2" charset="-122"/>
              </a:rPr>
              <a:t>磁场高斯定理与安培环路定律</a:t>
            </a:r>
            <a:endParaRPr lang="zh-CN" altLang="en-US" sz="2000" b="1" kern="10" dirty="0">
              <a:ln w="9525">
                <a:solidFill>
                  <a:schemeClr val="accent2"/>
                </a:solidFill>
                <a:round/>
              </a:ln>
              <a:solidFill>
                <a:srgbClr val="0000CC"/>
              </a:solidFill>
              <a:latin typeface="楷体_GB2312"/>
              <a:ea typeface="黑体" pitchFamily="2" charset="-122"/>
            </a:endParaRPr>
          </a:p>
        </p:txBody>
      </p:sp>
      <p:sp>
        <p:nvSpPr>
          <p:cNvPr id="53269" name="Text Box 1045">
            <a:hlinkClick r:id="rId6" action="ppaction://hlinksldjump"/>
          </p:cNvPr>
          <p:cNvSpPr txBox="1">
            <a:spLocks noChangeArrowheads="1"/>
          </p:cNvSpPr>
          <p:nvPr/>
        </p:nvSpPr>
        <p:spPr bwMode="auto">
          <a:xfrm>
            <a:off x="1597025" y="5435600"/>
            <a:ext cx="3168650" cy="396875"/>
          </a:xfrm>
          <a:prstGeom prst="rect">
            <a:avLst/>
          </a:prstGeom>
          <a:noFill/>
          <a:ln>
            <a:noFill/>
          </a:ln>
          <a:effectLst/>
        </p:spPr>
        <p:txBody>
          <a:bodyPr wrap="none">
            <a:spAutoFit/>
          </a:bodyPr>
          <a:lstStyle/>
          <a:p>
            <a:pPr>
              <a:defRPr/>
            </a:pPr>
            <a:r>
              <a:rPr lang="zh-CN" altLang="en-US" sz="2000" b="1">
                <a:effectLst>
                  <a:outerShdw blurRad="38100" dist="38100" dir="2700000" algn="tl">
                    <a:srgbClr val="FFFFFF"/>
                  </a:outerShdw>
                </a:effectLst>
                <a:ea typeface="华文楷体" panose="02010600040101010101" pitchFamily="2" charset="-122"/>
              </a:rPr>
              <a:t>一   磁通量与磁场高斯定理</a:t>
            </a:r>
            <a:endParaRPr lang="zh-CN" altLang="en-US" sz="2000" b="1">
              <a:effectLst>
                <a:outerShdw blurRad="38100" dist="38100" dir="2700000" algn="tl">
                  <a:srgbClr val="FFFFFF"/>
                </a:outerShdw>
              </a:effectLst>
              <a:ea typeface="华文楷体" panose="02010600040101010101" pitchFamily="2" charset="-122"/>
            </a:endParaRPr>
          </a:p>
        </p:txBody>
      </p:sp>
      <p:sp>
        <p:nvSpPr>
          <p:cNvPr id="53270" name="Text Box 1046">
            <a:hlinkClick r:id="rId7" action="ppaction://hlinksldjump"/>
          </p:cNvPr>
          <p:cNvSpPr txBox="1">
            <a:spLocks noChangeArrowheads="1"/>
          </p:cNvSpPr>
          <p:nvPr/>
        </p:nvSpPr>
        <p:spPr bwMode="auto">
          <a:xfrm>
            <a:off x="1566863" y="5892800"/>
            <a:ext cx="3359150" cy="396875"/>
          </a:xfrm>
          <a:prstGeom prst="rect">
            <a:avLst/>
          </a:prstGeom>
          <a:noFill/>
          <a:ln>
            <a:noFill/>
          </a:ln>
          <a:effectLst/>
        </p:spPr>
        <p:txBody>
          <a:bodyPr wrap="none">
            <a:spAutoFit/>
          </a:bodyPr>
          <a:lstStyle/>
          <a:p>
            <a:pPr>
              <a:defRPr/>
            </a:pPr>
            <a:r>
              <a:rPr lang="zh-CN" altLang="en-US" sz="2000" b="1">
                <a:effectLst>
                  <a:outerShdw blurRad="38100" dist="38100" dir="2700000" algn="tl">
                    <a:srgbClr val="FFFFFF"/>
                  </a:outerShdw>
                </a:effectLst>
                <a:ea typeface="华文楷体" panose="02010600040101010101" pitchFamily="2" charset="-122"/>
              </a:rPr>
              <a:t>二    磁场强度  安培环路定律</a:t>
            </a:r>
            <a:endParaRPr lang="zh-CN" altLang="en-US" sz="2000" b="1">
              <a:effectLst>
                <a:outerShdw blurRad="38100" dist="38100" dir="2700000" algn="tl">
                  <a:srgbClr val="FFFFFF"/>
                </a:outerShdw>
              </a:effectLst>
              <a:ea typeface="华文楷体" panose="02010600040101010101" pitchFamily="2" charset="-122"/>
            </a:endParaRPr>
          </a:p>
        </p:txBody>
      </p:sp>
      <p:sp>
        <p:nvSpPr>
          <p:cNvPr id="53288" name="Text Box 1064"/>
          <p:cNvSpPr txBox="1">
            <a:spLocks noChangeArrowheads="1"/>
          </p:cNvSpPr>
          <p:nvPr/>
        </p:nvSpPr>
        <p:spPr bwMode="auto">
          <a:xfrm>
            <a:off x="1000125" y="857250"/>
            <a:ext cx="2317750" cy="519113"/>
          </a:xfrm>
          <a:prstGeom prst="rect">
            <a:avLst/>
          </a:prstGeom>
          <a:noFill/>
          <a:ln>
            <a:noFill/>
          </a:ln>
          <a:effectLst/>
        </p:spPr>
        <p:txBody>
          <a:bodyPr>
            <a:spAutoFit/>
          </a:bodyPr>
          <a:lstStyle/>
          <a:p>
            <a:pPr>
              <a:defRPr/>
            </a:pPr>
            <a:r>
              <a:rPr lang="en-US" altLang="zh-CN" sz="2800" b="1" dirty="0" smtClean="0">
                <a:solidFill>
                  <a:schemeClr val="accent2"/>
                </a:solidFill>
                <a:effectLst>
                  <a:outerShdw blurRad="38100" dist="38100" dir="2700000" algn="tl">
                    <a:srgbClr val="000000"/>
                  </a:outerShdw>
                </a:effectLst>
                <a:ea typeface="华文楷体" panose="02010600040101010101" pitchFamily="2" charset="-122"/>
              </a:rPr>
              <a:t>16.1 </a:t>
            </a:r>
            <a:r>
              <a:rPr lang="zh-CN" altLang="en-US" sz="2800" b="1" dirty="0">
                <a:solidFill>
                  <a:schemeClr val="accent2"/>
                </a:solidFill>
                <a:effectLst>
                  <a:outerShdw blurRad="38100" dist="38100" dir="2700000" algn="tl">
                    <a:srgbClr val="000000"/>
                  </a:outerShdw>
                </a:effectLst>
                <a:ea typeface="华文楷体" panose="02010600040101010101" pitchFamily="2" charset="-122"/>
              </a:rPr>
              <a:t>稳恒电流</a:t>
            </a:r>
            <a:endParaRPr lang="zh-CN" altLang="en-US" sz="2800" b="1" dirty="0">
              <a:solidFill>
                <a:schemeClr val="accent2"/>
              </a:solidFill>
              <a:effectLst>
                <a:outerShdw blurRad="38100" dist="38100" dir="2700000" algn="tl">
                  <a:srgbClr val="000000"/>
                </a:outerShdw>
              </a:effectLst>
              <a:ea typeface="华文楷体" panose="02010600040101010101" pitchFamily="2" charset="-122"/>
            </a:endParaRPr>
          </a:p>
        </p:txBody>
      </p:sp>
      <p:sp>
        <p:nvSpPr>
          <p:cNvPr id="53289" name="Text Box 1065"/>
          <p:cNvSpPr txBox="1">
            <a:spLocks noChangeArrowheads="1"/>
          </p:cNvSpPr>
          <p:nvPr/>
        </p:nvSpPr>
        <p:spPr bwMode="auto">
          <a:xfrm>
            <a:off x="1216025" y="1296988"/>
            <a:ext cx="3185487" cy="461665"/>
          </a:xfrm>
          <a:prstGeom prst="rect">
            <a:avLst/>
          </a:prstGeom>
          <a:noFill/>
          <a:ln>
            <a:noFill/>
          </a:ln>
          <a:effectLst/>
        </p:spPr>
        <p:txBody>
          <a:bodyPr wrap="none">
            <a:spAutoFit/>
          </a:bodyPr>
          <a:lstStyle/>
          <a:p>
            <a:pPr>
              <a:defRPr/>
            </a:pPr>
            <a:r>
              <a:rPr lang="en-US" altLang="zh-CN" b="1" dirty="0" smtClean="0">
                <a:effectLst>
                  <a:outerShdw blurRad="38100" dist="38100" dir="2700000" algn="tl">
                    <a:srgbClr val="FFFFFF"/>
                  </a:outerShdw>
                </a:effectLst>
                <a:ea typeface="华文楷体" panose="02010600040101010101" pitchFamily="2" charset="-122"/>
              </a:rPr>
              <a:t>16.1.1 </a:t>
            </a:r>
            <a:r>
              <a:rPr lang="zh-CN" altLang="en-US" b="1" dirty="0">
                <a:effectLst>
                  <a:outerShdw blurRad="38100" dist="38100" dir="2700000" algn="tl">
                    <a:srgbClr val="FFFFFF"/>
                  </a:outerShdw>
                </a:effectLst>
                <a:ea typeface="华文楷体" panose="02010600040101010101" pitchFamily="2" charset="-122"/>
              </a:rPr>
              <a:t>电流和电流密度</a:t>
            </a:r>
            <a:endParaRPr lang="zh-CN" altLang="en-US" b="1" dirty="0">
              <a:effectLst>
                <a:outerShdw blurRad="38100" dist="38100" dir="2700000" algn="tl">
                  <a:srgbClr val="FFFFFF"/>
                </a:outerShdw>
              </a:effectLst>
              <a:ea typeface="华文楷体" panose="02010600040101010101" pitchFamily="2" charset="-122"/>
            </a:endParaRPr>
          </a:p>
        </p:txBody>
      </p:sp>
      <p:sp>
        <p:nvSpPr>
          <p:cNvPr id="53290" name="Text Box 1066"/>
          <p:cNvSpPr txBox="1">
            <a:spLocks noChangeArrowheads="1"/>
          </p:cNvSpPr>
          <p:nvPr/>
        </p:nvSpPr>
        <p:spPr bwMode="auto">
          <a:xfrm>
            <a:off x="1252538" y="1782763"/>
            <a:ext cx="2989262" cy="457200"/>
          </a:xfrm>
          <a:prstGeom prst="rect">
            <a:avLst/>
          </a:prstGeom>
          <a:noFill/>
          <a:ln>
            <a:noFill/>
          </a:ln>
          <a:effectLst/>
        </p:spPr>
        <p:txBody>
          <a:bodyPr>
            <a:spAutoFit/>
          </a:bodyPr>
          <a:lstStyle/>
          <a:p>
            <a:pPr>
              <a:spcBef>
                <a:spcPct val="50000"/>
              </a:spcBef>
              <a:defRPr/>
            </a:pPr>
            <a:r>
              <a:rPr lang="en-US" altLang="zh-CN" b="1" dirty="0" smtClean="0">
                <a:effectLst>
                  <a:outerShdw blurRad="38100" dist="38100" dir="2700000" algn="tl">
                    <a:srgbClr val="FFFFFF"/>
                  </a:outerShdw>
                </a:effectLst>
                <a:ea typeface="华文楷体" panose="02010600040101010101" pitchFamily="2" charset="-122"/>
              </a:rPr>
              <a:t>16.1.4 </a:t>
            </a:r>
            <a:r>
              <a:rPr lang="zh-CN" altLang="en-US" b="1" dirty="0">
                <a:effectLst>
                  <a:outerShdw blurRad="38100" dist="38100" dir="2700000" algn="tl">
                    <a:srgbClr val="FFFFFF"/>
                  </a:outerShdw>
                </a:effectLst>
                <a:ea typeface="华文楷体" panose="02010600040101010101" pitchFamily="2" charset="-122"/>
              </a:rPr>
              <a:t>电动势</a:t>
            </a:r>
            <a:endParaRPr lang="zh-CN" altLang="en-US" b="1" dirty="0">
              <a:effectLst>
                <a:outerShdw blurRad="38100" dist="38100" dir="2700000" algn="tl">
                  <a:srgbClr val="FFFFFF"/>
                </a:outerShdw>
              </a:effectLst>
              <a:ea typeface="华文楷体" panose="02010600040101010101" pitchFamily="2" charset="-122"/>
            </a:endParaRPr>
          </a:p>
        </p:txBody>
      </p:sp>
      <p:sp>
        <p:nvSpPr>
          <p:cNvPr id="53291" name="WordArt 1067">
            <a:hlinkClick r:id="rId2" action="ppaction://hlinksldjump"/>
          </p:cNvPr>
          <p:cNvSpPr>
            <a:spLocks noChangeArrowheads="1" noChangeShapeType="1" noTextEdit="1"/>
          </p:cNvSpPr>
          <p:nvPr/>
        </p:nvSpPr>
        <p:spPr bwMode="auto">
          <a:xfrm>
            <a:off x="1171575" y="4298950"/>
            <a:ext cx="3246438" cy="373063"/>
          </a:xfrm>
          <a:prstGeom prst="rect">
            <a:avLst/>
          </a:prstGeom>
        </p:spPr>
        <p:txBody>
          <a:bodyPr wrap="none" fromWordArt="1">
            <a:prstTxWarp prst="textPlain">
              <a:avLst>
                <a:gd name="adj" fmla="val 50000"/>
              </a:avLst>
            </a:prstTxWarp>
          </a:bodyPr>
          <a:lstStyle/>
          <a:p>
            <a:pPr algn="ctr">
              <a:defRPr/>
            </a:pPr>
            <a:r>
              <a:rPr lang="en-US" altLang="zh-CN" sz="2000" b="1" kern="10" dirty="0" smtClean="0">
                <a:ln w="9525">
                  <a:solidFill>
                    <a:schemeClr val="accent2"/>
                  </a:solidFill>
                  <a:round/>
                </a:ln>
                <a:solidFill>
                  <a:srgbClr val="0000CC"/>
                </a:solidFill>
                <a:latin typeface="楷体_GB2312"/>
                <a:ea typeface="黑体" pitchFamily="2" charset="-122"/>
              </a:rPr>
              <a:t>16.4  </a:t>
            </a:r>
            <a:r>
              <a:rPr lang="zh-CN" altLang="en-US" sz="2000" b="1" kern="10" dirty="0">
                <a:ln w="9525">
                  <a:solidFill>
                    <a:schemeClr val="accent2"/>
                  </a:solidFill>
                  <a:round/>
                </a:ln>
                <a:solidFill>
                  <a:srgbClr val="0000CC"/>
                </a:solidFill>
                <a:latin typeface="楷体_GB2312"/>
                <a:ea typeface="黑体" pitchFamily="2" charset="-122"/>
              </a:rPr>
              <a:t>匀速运动点电荷的磁场</a:t>
            </a:r>
            <a:endParaRPr lang="zh-CN" altLang="en-US" sz="2000" b="1" kern="10" dirty="0">
              <a:ln w="9525">
                <a:solidFill>
                  <a:schemeClr val="accent2"/>
                </a:solidFill>
                <a:round/>
              </a:ln>
              <a:solidFill>
                <a:srgbClr val="0000CC"/>
              </a:solidFill>
              <a:latin typeface="楷体_GB2312"/>
              <a:ea typeface="黑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75" name="Picture 135" descr="10"/>
          <p:cNvPicPr>
            <a:picLocks noChangeAspect="1" noChangeArrowheads="1"/>
          </p:cNvPicPr>
          <p:nvPr/>
        </p:nvPicPr>
        <p:blipFill>
          <a:blip r:embed="rId1"/>
          <a:srcRect/>
          <a:stretch>
            <a:fillRect/>
          </a:stretch>
        </p:blipFill>
        <p:spPr bwMode="auto">
          <a:xfrm>
            <a:off x="0" y="557213"/>
            <a:ext cx="5410200" cy="4057650"/>
          </a:xfrm>
          <a:prstGeom prst="rect">
            <a:avLst/>
          </a:prstGeom>
          <a:noFill/>
          <a:ln w="9525">
            <a:noFill/>
            <a:miter lim="800000"/>
            <a:headEnd/>
            <a:tailEnd/>
          </a:ln>
        </p:spPr>
      </p:pic>
      <p:graphicFrame>
        <p:nvGraphicFramePr>
          <p:cNvPr id="10398" name="Object 158"/>
          <p:cNvGraphicFramePr>
            <a:graphicFrameLocks noChangeAspect="1"/>
          </p:cNvGraphicFramePr>
          <p:nvPr/>
        </p:nvGraphicFramePr>
        <p:xfrm>
          <a:off x="304800" y="163513"/>
          <a:ext cx="4800600" cy="471487"/>
        </p:xfrm>
        <a:graphic>
          <a:graphicData uri="http://schemas.openxmlformats.org/presentationml/2006/ole">
            <mc:AlternateContent xmlns:mc="http://schemas.openxmlformats.org/markup-compatibility/2006">
              <mc:Choice xmlns:v="urn:schemas-microsoft-com:vml" Requires="v">
                <p:oleObj spid="_x0000_s22529" name="公式" r:id="rId2" imgW="64922400" imgH="6400800" progId="Equation.3">
                  <p:embed/>
                </p:oleObj>
              </mc:Choice>
              <mc:Fallback>
                <p:oleObj name="公式" r:id="rId2" imgW="64922400" imgH="6400800" progId="Equation.3">
                  <p:embed/>
                  <p:pic>
                    <p:nvPicPr>
                      <p:cNvPr id="0" name="图片 22528"/>
                      <p:cNvPicPr>
                        <a:picLocks noChangeAspect="1"/>
                      </p:cNvPicPr>
                      <p:nvPr/>
                    </p:nvPicPr>
                    <p:blipFill>
                      <a:blip r:embed="rId3"/>
                      <a:stretch>
                        <a:fillRect/>
                      </a:stretch>
                    </p:blipFill>
                    <p:spPr>
                      <a:xfrm>
                        <a:off x="304800" y="163513"/>
                        <a:ext cx="4800600" cy="471487"/>
                      </a:xfrm>
                      <a:prstGeom prst="rect">
                        <a:avLst/>
                      </a:prstGeom>
                      <a:noFill/>
                      <a:ln w="9525">
                        <a:noFill/>
                      </a:ln>
                    </p:spPr>
                  </p:pic>
                </p:oleObj>
              </mc:Fallback>
            </mc:AlternateContent>
          </a:graphicData>
        </a:graphic>
      </p:graphicFrame>
      <p:graphicFrame>
        <p:nvGraphicFramePr>
          <p:cNvPr id="10301" name="Object 159"/>
          <p:cNvGraphicFramePr>
            <a:graphicFrameLocks noChangeAspect="1"/>
          </p:cNvGraphicFramePr>
          <p:nvPr/>
        </p:nvGraphicFramePr>
        <p:xfrm>
          <a:off x="4114800" y="666750"/>
          <a:ext cx="5029200" cy="909638"/>
        </p:xfrm>
        <a:graphic>
          <a:graphicData uri="http://schemas.openxmlformats.org/presentationml/2006/ole">
            <mc:AlternateContent xmlns:mc="http://schemas.openxmlformats.org/markup-compatibility/2006">
              <mc:Choice xmlns:v="urn:schemas-microsoft-com:vml" Requires="v">
                <p:oleObj spid="_x0000_s22530" name="公式" r:id="rId4" imgW="72237600" imgH="13106400" progId="Equation.3">
                  <p:embed/>
                </p:oleObj>
              </mc:Choice>
              <mc:Fallback>
                <p:oleObj name="公式" r:id="rId4" imgW="72237600" imgH="13106400" progId="Equation.3">
                  <p:embed/>
                  <p:pic>
                    <p:nvPicPr>
                      <p:cNvPr id="0" name="图片 22529"/>
                      <p:cNvPicPr>
                        <a:picLocks noChangeAspect="1"/>
                      </p:cNvPicPr>
                      <p:nvPr/>
                    </p:nvPicPr>
                    <p:blipFill>
                      <a:blip r:embed="rId5"/>
                      <a:stretch>
                        <a:fillRect/>
                      </a:stretch>
                    </p:blipFill>
                    <p:spPr>
                      <a:xfrm>
                        <a:off x="4114800" y="666750"/>
                        <a:ext cx="5029200" cy="909638"/>
                      </a:xfrm>
                      <a:prstGeom prst="rect">
                        <a:avLst/>
                      </a:prstGeom>
                      <a:noFill/>
                      <a:ln w="9525">
                        <a:noFill/>
                      </a:ln>
                    </p:spPr>
                  </p:pic>
                </p:oleObj>
              </mc:Fallback>
            </mc:AlternateContent>
          </a:graphicData>
        </a:graphic>
      </p:graphicFrame>
      <p:graphicFrame>
        <p:nvGraphicFramePr>
          <p:cNvPr id="10302" name="Object 160" descr="栎木"/>
          <p:cNvGraphicFramePr>
            <a:graphicFrameLocks noChangeAspect="1"/>
          </p:cNvGraphicFramePr>
          <p:nvPr/>
        </p:nvGraphicFramePr>
        <p:xfrm>
          <a:off x="5600700" y="1657350"/>
          <a:ext cx="2260600" cy="1108075"/>
        </p:xfrm>
        <a:graphic>
          <a:graphicData uri="http://schemas.openxmlformats.org/presentationml/2006/ole">
            <mc:AlternateContent xmlns:mc="http://schemas.openxmlformats.org/markup-compatibility/2006">
              <mc:Choice xmlns:v="urn:schemas-microsoft-com:vml" Requires="v">
                <p:oleObj spid="_x0000_s22531" name="公式" r:id="rId6" imgW="27432000" imgH="13411200" progId="Equation.3">
                  <p:embed/>
                </p:oleObj>
              </mc:Choice>
              <mc:Fallback>
                <p:oleObj name="公式" r:id="rId6" imgW="27432000" imgH="13411200" progId="Equation.3">
                  <p:embed/>
                  <p:pic>
                    <p:nvPicPr>
                      <p:cNvPr id="0" name="图片 22530"/>
                      <p:cNvPicPr>
                        <a:picLocks noChangeAspect="1"/>
                      </p:cNvPicPr>
                      <p:nvPr/>
                    </p:nvPicPr>
                    <p:blipFill>
                      <a:blip r:embed="rId7"/>
                      <a:stretch>
                        <a:fillRect/>
                      </a:stretch>
                    </p:blipFill>
                    <p:spPr>
                      <a:xfrm>
                        <a:off x="5600700" y="1657350"/>
                        <a:ext cx="2260600" cy="1108075"/>
                      </a:xfrm>
                      <a:prstGeom prst="rect">
                        <a:avLst/>
                      </a:prstGeom>
                      <a:blipFill rotWithShape="0">
                        <a:blip r:embed="rId8">
                          <a:alphaModFix amt="35001"/>
                        </a:blip>
                      </a:blipFill>
                      <a:ln w="38100" cap="flat" cmpd="sng">
                        <a:solidFill>
                          <a:srgbClr val="3333CC"/>
                        </a:solidFill>
                        <a:prstDash val="solid"/>
                        <a:miter/>
                        <a:headEnd type="none" w="med" len="med"/>
                        <a:tailEnd type="none" w="med" len="med"/>
                      </a:ln>
                    </p:spPr>
                  </p:pic>
                </p:oleObj>
              </mc:Fallback>
            </mc:AlternateContent>
          </a:graphicData>
        </a:graphic>
      </p:graphicFrame>
      <p:graphicFrame>
        <p:nvGraphicFramePr>
          <p:cNvPr id="10303" name="Object 161"/>
          <p:cNvGraphicFramePr>
            <a:graphicFrameLocks noChangeAspect="1"/>
          </p:cNvGraphicFramePr>
          <p:nvPr/>
        </p:nvGraphicFramePr>
        <p:xfrm>
          <a:off x="5772150" y="2990850"/>
          <a:ext cx="2082800" cy="438150"/>
        </p:xfrm>
        <a:graphic>
          <a:graphicData uri="http://schemas.openxmlformats.org/presentationml/2006/ole">
            <mc:AlternateContent xmlns:mc="http://schemas.openxmlformats.org/markup-compatibility/2006">
              <mc:Choice xmlns:v="urn:schemas-microsoft-com:vml" Requires="v">
                <p:oleObj spid="_x0000_s22532" name="公式" r:id="rId9" imgW="30175200" imgH="6400800" progId="Equation.3">
                  <p:embed/>
                </p:oleObj>
              </mc:Choice>
              <mc:Fallback>
                <p:oleObj name="公式" r:id="rId9" imgW="30175200" imgH="6400800" progId="Equation.3">
                  <p:embed/>
                  <p:pic>
                    <p:nvPicPr>
                      <p:cNvPr id="0" name="图片 22531"/>
                      <p:cNvPicPr>
                        <a:picLocks noChangeAspect="1"/>
                      </p:cNvPicPr>
                      <p:nvPr/>
                    </p:nvPicPr>
                    <p:blipFill>
                      <a:blip r:embed="rId10"/>
                      <a:stretch>
                        <a:fillRect/>
                      </a:stretch>
                    </p:blipFill>
                    <p:spPr>
                      <a:xfrm>
                        <a:off x="5772150" y="2990850"/>
                        <a:ext cx="2082800" cy="438150"/>
                      </a:xfrm>
                      <a:prstGeom prst="rect">
                        <a:avLst/>
                      </a:prstGeom>
                      <a:noFill/>
                      <a:ln w="9525">
                        <a:noFill/>
                      </a:ln>
                    </p:spPr>
                  </p:pic>
                </p:oleObj>
              </mc:Fallback>
            </mc:AlternateContent>
          </a:graphicData>
        </a:graphic>
      </p:graphicFrame>
      <p:graphicFrame>
        <p:nvGraphicFramePr>
          <p:cNvPr id="10304" name="Object 162"/>
          <p:cNvGraphicFramePr>
            <a:graphicFrameLocks noChangeAspect="1"/>
          </p:cNvGraphicFramePr>
          <p:nvPr/>
        </p:nvGraphicFramePr>
        <p:xfrm>
          <a:off x="5773738" y="3560763"/>
          <a:ext cx="3370262" cy="1031875"/>
        </p:xfrm>
        <a:graphic>
          <a:graphicData uri="http://schemas.openxmlformats.org/presentationml/2006/ole">
            <mc:AlternateContent xmlns:mc="http://schemas.openxmlformats.org/markup-compatibility/2006">
              <mc:Choice xmlns:v="urn:schemas-microsoft-com:vml" Requires="v">
                <p:oleObj spid="_x0000_s22533" name="Equation" r:id="rId11" imgW="35661600" imgH="10972800" progId="Equation.3">
                  <p:embed/>
                </p:oleObj>
              </mc:Choice>
              <mc:Fallback>
                <p:oleObj name="Equation" r:id="rId11" imgW="35661600" imgH="10972800" progId="Equation.3">
                  <p:embed/>
                  <p:pic>
                    <p:nvPicPr>
                      <p:cNvPr id="0" name="图片 22532"/>
                      <p:cNvPicPr>
                        <a:picLocks noChangeAspect="1"/>
                      </p:cNvPicPr>
                      <p:nvPr/>
                    </p:nvPicPr>
                    <p:blipFill>
                      <a:blip r:embed="rId12"/>
                      <a:stretch>
                        <a:fillRect/>
                      </a:stretch>
                    </p:blipFill>
                    <p:spPr>
                      <a:xfrm>
                        <a:off x="5773738" y="3560763"/>
                        <a:ext cx="3370262" cy="1031875"/>
                      </a:xfrm>
                      <a:prstGeom prst="rect">
                        <a:avLst/>
                      </a:prstGeom>
                      <a:noFill/>
                      <a:ln w="9525">
                        <a:noFill/>
                      </a:ln>
                    </p:spPr>
                  </p:pic>
                </p:oleObj>
              </mc:Fallback>
            </mc:AlternateContent>
          </a:graphicData>
        </a:graphic>
      </p:graphicFrame>
      <p:grpSp>
        <p:nvGrpSpPr>
          <p:cNvPr id="10311" name="Group 71"/>
          <p:cNvGrpSpPr/>
          <p:nvPr/>
        </p:nvGrpSpPr>
        <p:grpSpPr bwMode="auto">
          <a:xfrm>
            <a:off x="4657725" y="4679950"/>
            <a:ext cx="4173538" cy="966788"/>
            <a:chOff x="1920" y="3526"/>
            <a:chExt cx="1623" cy="362"/>
          </a:xfrm>
        </p:grpSpPr>
        <p:grpSp>
          <p:nvGrpSpPr>
            <p:cNvPr id="10460" name="Group 65"/>
            <p:cNvGrpSpPr/>
            <p:nvPr/>
          </p:nvGrpSpPr>
          <p:grpSpPr bwMode="auto">
            <a:xfrm>
              <a:off x="1920" y="3606"/>
              <a:ext cx="336" cy="260"/>
              <a:chOff x="3524" y="2564"/>
              <a:chExt cx="252" cy="212"/>
            </a:xfrm>
          </p:grpSpPr>
          <p:graphicFrame>
            <p:nvGraphicFramePr>
              <p:cNvPr id="10403" name="Object 163"/>
              <p:cNvGraphicFramePr>
                <a:graphicFrameLocks noChangeAspect="1"/>
              </p:cNvGraphicFramePr>
              <p:nvPr/>
            </p:nvGraphicFramePr>
            <p:xfrm>
              <a:off x="3524" y="2564"/>
              <a:ext cx="252" cy="188"/>
            </p:xfrm>
            <a:graphic>
              <a:graphicData uri="http://schemas.openxmlformats.org/presentationml/2006/ole">
                <mc:AlternateContent xmlns:mc="http://schemas.openxmlformats.org/markup-compatibility/2006">
                  <mc:Choice xmlns:v="urn:schemas-microsoft-com:vml" Requires="v">
                    <p:oleObj spid="_x0000_s22534" name="公式" r:id="rId13" imgW="7315200" imgH="5486400" progId="Equation.3">
                      <p:embed/>
                    </p:oleObj>
                  </mc:Choice>
                  <mc:Fallback>
                    <p:oleObj name="公式" r:id="rId13" imgW="7315200" imgH="5486400" progId="Equation.3">
                      <p:embed/>
                      <p:pic>
                        <p:nvPicPr>
                          <p:cNvPr id="0" name="图片 22533"/>
                          <p:cNvPicPr>
                            <a:picLocks noChangeAspect="1"/>
                          </p:cNvPicPr>
                          <p:nvPr/>
                        </p:nvPicPr>
                        <p:blipFill>
                          <a:blip r:embed="rId14"/>
                          <a:stretch>
                            <a:fillRect/>
                          </a:stretch>
                        </p:blipFill>
                        <p:spPr>
                          <a:xfrm>
                            <a:off x="3524" y="2564"/>
                            <a:ext cx="252" cy="188"/>
                          </a:xfrm>
                          <a:prstGeom prst="rect">
                            <a:avLst/>
                          </a:prstGeom>
                          <a:noFill/>
                          <a:ln w="9525">
                            <a:noFill/>
                          </a:ln>
                        </p:spPr>
                      </p:pic>
                    </p:oleObj>
                  </mc:Fallback>
                </mc:AlternateContent>
              </a:graphicData>
            </a:graphic>
          </p:graphicFrame>
          <p:grpSp>
            <p:nvGrpSpPr>
              <p:cNvPr id="10461" name="Group 67"/>
              <p:cNvGrpSpPr/>
              <p:nvPr/>
            </p:nvGrpSpPr>
            <p:grpSpPr bwMode="auto">
              <a:xfrm>
                <a:off x="3700" y="2716"/>
                <a:ext cx="68" cy="60"/>
                <a:chOff x="3696" y="2736"/>
                <a:chExt cx="68" cy="60"/>
              </a:xfrm>
            </p:grpSpPr>
            <p:sp>
              <p:nvSpPr>
                <p:cNvPr id="10462" name="Line 68"/>
                <p:cNvSpPr>
                  <a:spLocks noChangeShapeType="1"/>
                </p:cNvSpPr>
                <p:nvPr/>
              </p:nvSpPr>
              <p:spPr bwMode="auto">
                <a:xfrm flipH="1">
                  <a:off x="3696" y="2736"/>
                  <a:ext cx="48" cy="48"/>
                </a:xfrm>
                <a:prstGeom prst="line">
                  <a:avLst/>
                </a:prstGeom>
                <a:noFill/>
                <a:ln w="9525">
                  <a:solidFill>
                    <a:schemeClr val="tx1"/>
                  </a:solidFill>
                  <a:round/>
                </a:ln>
              </p:spPr>
              <p:txBody>
                <a:bodyPr wrap="none" anchor="ctr"/>
                <a:lstStyle/>
                <a:p>
                  <a:endParaRPr lang="zh-CN" altLang="en-US"/>
                </a:p>
              </p:txBody>
            </p:sp>
            <p:sp>
              <p:nvSpPr>
                <p:cNvPr id="10463" name="Line 69"/>
                <p:cNvSpPr>
                  <a:spLocks noChangeShapeType="1"/>
                </p:cNvSpPr>
                <p:nvPr/>
              </p:nvSpPr>
              <p:spPr bwMode="auto">
                <a:xfrm flipH="1">
                  <a:off x="3716" y="2748"/>
                  <a:ext cx="48" cy="48"/>
                </a:xfrm>
                <a:prstGeom prst="line">
                  <a:avLst/>
                </a:prstGeom>
                <a:noFill/>
                <a:ln w="9525">
                  <a:solidFill>
                    <a:schemeClr val="tx1"/>
                  </a:solidFill>
                  <a:round/>
                </a:ln>
              </p:spPr>
              <p:txBody>
                <a:bodyPr wrap="none" anchor="ctr"/>
                <a:lstStyle/>
                <a:p>
                  <a:endParaRPr lang="zh-CN" altLang="en-US"/>
                </a:p>
              </p:txBody>
            </p:sp>
          </p:grpSp>
        </p:grpSp>
        <p:graphicFrame>
          <p:nvGraphicFramePr>
            <p:cNvPr id="10404" name="Object 164"/>
            <p:cNvGraphicFramePr>
              <a:graphicFrameLocks noChangeAspect="1"/>
            </p:cNvGraphicFramePr>
            <p:nvPr/>
          </p:nvGraphicFramePr>
          <p:xfrm>
            <a:off x="2476" y="3526"/>
            <a:ext cx="1067" cy="362"/>
          </p:xfrm>
          <a:graphic>
            <a:graphicData uri="http://schemas.openxmlformats.org/presentationml/2006/ole">
              <mc:AlternateContent xmlns:mc="http://schemas.openxmlformats.org/markup-compatibility/2006">
                <mc:Choice xmlns:v="urn:schemas-microsoft-com:vml" Requires="v">
                  <p:oleObj spid="_x0000_s22535" name="公式" r:id="rId15" imgW="27432000" imgH="9448800" progId="Equation.3">
                    <p:embed/>
                  </p:oleObj>
                </mc:Choice>
                <mc:Fallback>
                  <p:oleObj name="公式" r:id="rId15" imgW="27432000" imgH="9448800" progId="Equation.3">
                    <p:embed/>
                    <p:pic>
                      <p:nvPicPr>
                        <p:cNvPr id="0" name="图片 22534"/>
                        <p:cNvPicPr>
                          <a:picLocks noChangeAspect="1"/>
                        </p:cNvPicPr>
                        <p:nvPr/>
                      </p:nvPicPr>
                      <p:blipFill>
                        <a:blip r:embed="rId16"/>
                        <a:stretch>
                          <a:fillRect/>
                        </a:stretch>
                      </p:blipFill>
                      <p:spPr>
                        <a:xfrm>
                          <a:off x="2476" y="3526"/>
                          <a:ext cx="1067" cy="362"/>
                        </a:xfrm>
                        <a:prstGeom prst="rect">
                          <a:avLst/>
                        </a:prstGeom>
                        <a:noFill/>
                        <a:ln w="9525">
                          <a:noFill/>
                        </a:ln>
                      </p:spPr>
                    </p:pic>
                  </p:oleObj>
                </mc:Fallback>
              </mc:AlternateContent>
            </a:graphicData>
          </a:graphic>
        </p:graphicFrame>
      </p:grpSp>
      <p:grpSp>
        <p:nvGrpSpPr>
          <p:cNvPr id="10321" name="Group 81"/>
          <p:cNvGrpSpPr/>
          <p:nvPr/>
        </p:nvGrpSpPr>
        <p:grpSpPr bwMode="auto">
          <a:xfrm>
            <a:off x="1689100" y="5749925"/>
            <a:ext cx="6977063" cy="1108075"/>
            <a:chOff x="1680" y="3638"/>
            <a:chExt cx="3408" cy="634"/>
          </a:xfrm>
        </p:grpSpPr>
        <p:graphicFrame>
          <p:nvGraphicFramePr>
            <p:cNvPr id="10405" name="Object 165"/>
            <p:cNvGraphicFramePr>
              <a:graphicFrameLocks noChangeAspect="1"/>
            </p:cNvGraphicFramePr>
            <p:nvPr/>
          </p:nvGraphicFramePr>
          <p:xfrm>
            <a:off x="2490" y="3638"/>
            <a:ext cx="2598" cy="634"/>
          </p:xfrm>
          <a:graphic>
            <a:graphicData uri="http://schemas.openxmlformats.org/presentationml/2006/ole">
              <mc:AlternateContent xmlns:mc="http://schemas.openxmlformats.org/markup-compatibility/2006">
                <mc:Choice xmlns:v="urn:schemas-microsoft-com:vml" Requires="v">
                  <p:oleObj spid="_x0000_s22536" name="公式" r:id="rId17" imgW="66751200" imgH="16459200" progId="Equation.3">
                    <p:embed/>
                  </p:oleObj>
                </mc:Choice>
                <mc:Fallback>
                  <p:oleObj name="公式" r:id="rId17" imgW="66751200" imgH="16459200" progId="Equation.3">
                    <p:embed/>
                    <p:pic>
                      <p:nvPicPr>
                        <p:cNvPr id="0" name="图片 22535"/>
                        <p:cNvPicPr>
                          <a:picLocks noChangeAspect="1"/>
                        </p:cNvPicPr>
                        <p:nvPr/>
                      </p:nvPicPr>
                      <p:blipFill>
                        <a:blip r:embed="rId18"/>
                        <a:stretch>
                          <a:fillRect/>
                        </a:stretch>
                      </p:blipFill>
                      <p:spPr>
                        <a:xfrm>
                          <a:off x="2490" y="3638"/>
                          <a:ext cx="2598" cy="634"/>
                        </a:xfrm>
                        <a:prstGeom prst="rect">
                          <a:avLst/>
                        </a:prstGeom>
                        <a:noFill/>
                        <a:ln w="9525">
                          <a:noFill/>
                        </a:ln>
                      </p:spPr>
                    </p:pic>
                  </p:oleObj>
                </mc:Fallback>
              </mc:AlternateContent>
            </a:graphicData>
          </a:graphic>
        </p:graphicFrame>
        <p:grpSp>
          <p:nvGrpSpPr>
            <p:cNvPr id="10455" name="Group 80"/>
            <p:cNvGrpSpPr/>
            <p:nvPr/>
          </p:nvGrpSpPr>
          <p:grpSpPr bwMode="auto">
            <a:xfrm>
              <a:off x="1680" y="3788"/>
              <a:ext cx="768" cy="292"/>
              <a:chOff x="432" y="3706"/>
              <a:chExt cx="768" cy="292"/>
            </a:xfrm>
          </p:grpSpPr>
          <p:grpSp>
            <p:nvGrpSpPr>
              <p:cNvPr id="10456" name="Group 73"/>
              <p:cNvGrpSpPr/>
              <p:nvPr/>
            </p:nvGrpSpPr>
            <p:grpSpPr bwMode="auto">
              <a:xfrm>
                <a:off x="864" y="3727"/>
                <a:ext cx="336" cy="260"/>
                <a:chOff x="3524" y="2564"/>
                <a:chExt cx="252" cy="212"/>
              </a:xfrm>
            </p:grpSpPr>
            <p:graphicFrame>
              <p:nvGraphicFramePr>
                <p:cNvPr id="10406" name="Object 166"/>
                <p:cNvGraphicFramePr>
                  <a:graphicFrameLocks noChangeAspect="1"/>
                </p:cNvGraphicFramePr>
                <p:nvPr/>
              </p:nvGraphicFramePr>
              <p:xfrm>
                <a:off x="3524" y="2564"/>
                <a:ext cx="252" cy="188"/>
              </p:xfrm>
              <a:graphic>
                <a:graphicData uri="http://schemas.openxmlformats.org/presentationml/2006/ole">
                  <mc:AlternateContent xmlns:mc="http://schemas.openxmlformats.org/markup-compatibility/2006">
                    <mc:Choice xmlns:v="urn:schemas-microsoft-com:vml" Requires="v">
                      <p:oleObj spid="_x0000_s22537" name="公式" r:id="rId19" imgW="7315200" imgH="5486400" progId="Equation.3">
                        <p:embed/>
                      </p:oleObj>
                    </mc:Choice>
                    <mc:Fallback>
                      <p:oleObj name="公式" r:id="rId19" imgW="7315200" imgH="5486400" progId="Equation.3">
                        <p:embed/>
                        <p:pic>
                          <p:nvPicPr>
                            <p:cNvPr id="0" name="图片 22536"/>
                            <p:cNvPicPr>
                              <a:picLocks noChangeAspect="1"/>
                            </p:cNvPicPr>
                            <p:nvPr/>
                          </p:nvPicPr>
                          <p:blipFill>
                            <a:blip r:embed="rId14"/>
                            <a:stretch>
                              <a:fillRect/>
                            </a:stretch>
                          </p:blipFill>
                          <p:spPr>
                            <a:xfrm>
                              <a:off x="3524" y="2564"/>
                              <a:ext cx="252" cy="188"/>
                            </a:xfrm>
                            <a:prstGeom prst="rect">
                              <a:avLst/>
                            </a:prstGeom>
                            <a:noFill/>
                            <a:ln w="9525">
                              <a:noFill/>
                            </a:ln>
                          </p:spPr>
                        </p:pic>
                      </p:oleObj>
                    </mc:Fallback>
                  </mc:AlternateContent>
                </a:graphicData>
              </a:graphic>
            </p:graphicFrame>
            <p:grpSp>
              <p:nvGrpSpPr>
                <p:cNvPr id="10457" name="Group 75"/>
                <p:cNvGrpSpPr/>
                <p:nvPr/>
              </p:nvGrpSpPr>
              <p:grpSpPr bwMode="auto">
                <a:xfrm>
                  <a:off x="3700" y="2716"/>
                  <a:ext cx="68" cy="60"/>
                  <a:chOff x="3696" y="2736"/>
                  <a:chExt cx="68" cy="60"/>
                </a:xfrm>
              </p:grpSpPr>
              <p:sp>
                <p:nvSpPr>
                  <p:cNvPr id="10458" name="Line 76"/>
                  <p:cNvSpPr>
                    <a:spLocks noChangeShapeType="1"/>
                  </p:cNvSpPr>
                  <p:nvPr/>
                </p:nvSpPr>
                <p:spPr bwMode="auto">
                  <a:xfrm flipH="1">
                    <a:off x="3696" y="2736"/>
                    <a:ext cx="48" cy="48"/>
                  </a:xfrm>
                  <a:prstGeom prst="line">
                    <a:avLst/>
                  </a:prstGeom>
                  <a:noFill/>
                  <a:ln w="9525">
                    <a:solidFill>
                      <a:schemeClr val="tx1"/>
                    </a:solidFill>
                    <a:round/>
                  </a:ln>
                </p:spPr>
                <p:txBody>
                  <a:bodyPr wrap="none" anchor="ctr"/>
                  <a:lstStyle/>
                  <a:p>
                    <a:endParaRPr lang="zh-CN" altLang="en-US"/>
                  </a:p>
                </p:txBody>
              </p:sp>
              <p:sp>
                <p:nvSpPr>
                  <p:cNvPr id="10459" name="Line 77"/>
                  <p:cNvSpPr>
                    <a:spLocks noChangeShapeType="1"/>
                  </p:cNvSpPr>
                  <p:nvPr/>
                </p:nvSpPr>
                <p:spPr bwMode="auto">
                  <a:xfrm flipH="1">
                    <a:off x="3716" y="2748"/>
                    <a:ext cx="48" cy="48"/>
                  </a:xfrm>
                  <a:prstGeom prst="line">
                    <a:avLst/>
                  </a:prstGeom>
                  <a:noFill/>
                  <a:ln w="9525">
                    <a:solidFill>
                      <a:schemeClr val="tx1"/>
                    </a:solidFill>
                    <a:round/>
                  </a:ln>
                </p:spPr>
                <p:txBody>
                  <a:bodyPr wrap="none" anchor="ctr"/>
                  <a:lstStyle/>
                  <a:p>
                    <a:endParaRPr lang="zh-CN" altLang="en-US"/>
                  </a:p>
                </p:txBody>
              </p:sp>
            </p:grpSp>
          </p:grpSp>
          <p:graphicFrame>
            <p:nvGraphicFramePr>
              <p:cNvPr id="10407" name="Object 167"/>
              <p:cNvGraphicFramePr>
                <a:graphicFrameLocks noChangeAspect="1"/>
              </p:cNvGraphicFramePr>
              <p:nvPr/>
            </p:nvGraphicFramePr>
            <p:xfrm>
              <a:off x="432" y="3706"/>
              <a:ext cx="592" cy="292"/>
            </p:xfrm>
            <a:graphic>
              <a:graphicData uri="http://schemas.openxmlformats.org/presentationml/2006/ole">
                <mc:AlternateContent xmlns:mc="http://schemas.openxmlformats.org/markup-compatibility/2006">
                  <mc:Choice xmlns:v="urn:schemas-microsoft-com:vml" Requires="v">
                    <p:oleObj spid="_x0000_s22538" name="公式" r:id="rId20" imgW="15240000" imgH="7620000" progId="Equation.3">
                      <p:embed/>
                    </p:oleObj>
                  </mc:Choice>
                  <mc:Fallback>
                    <p:oleObj name="公式" r:id="rId20" imgW="15240000" imgH="7620000" progId="Equation.3">
                      <p:embed/>
                      <p:pic>
                        <p:nvPicPr>
                          <p:cNvPr id="0" name="图片 22537"/>
                          <p:cNvPicPr>
                            <a:picLocks noChangeAspect="1"/>
                          </p:cNvPicPr>
                          <p:nvPr/>
                        </p:nvPicPr>
                        <p:blipFill>
                          <a:blip r:embed="rId21"/>
                          <a:stretch>
                            <a:fillRect/>
                          </a:stretch>
                        </p:blipFill>
                        <p:spPr>
                          <a:xfrm>
                            <a:off x="432" y="3706"/>
                            <a:ext cx="592" cy="292"/>
                          </a:xfrm>
                          <a:prstGeom prst="rect">
                            <a:avLst/>
                          </a:prstGeom>
                          <a:noFill/>
                          <a:ln w="9525">
                            <a:noFill/>
                          </a:ln>
                        </p:spPr>
                      </p:pic>
                    </p:oleObj>
                  </mc:Fallback>
                </mc:AlternateContent>
              </a:graphicData>
            </a:graphic>
          </p:graphicFrame>
        </p:grpSp>
      </p:grpSp>
      <p:grpSp>
        <p:nvGrpSpPr>
          <p:cNvPr id="10331" name="Group 91"/>
          <p:cNvGrpSpPr/>
          <p:nvPr/>
        </p:nvGrpSpPr>
        <p:grpSpPr bwMode="auto">
          <a:xfrm>
            <a:off x="1676400" y="3429000"/>
            <a:ext cx="609600" cy="1828800"/>
            <a:chOff x="1152" y="624"/>
            <a:chExt cx="384" cy="1152"/>
          </a:xfrm>
        </p:grpSpPr>
        <p:sp>
          <p:nvSpPr>
            <p:cNvPr id="10439" name="Oval 92"/>
            <p:cNvSpPr>
              <a:spLocks noChangeArrowheads="1"/>
            </p:cNvSpPr>
            <p:nvPr/>
          </p:nvSpPr>
          <p:spPr bwMode="auto">
            <a:xfrm>
              <a:off x="1152" y="624"/>
              <a:ext cx="384" cy="1152"/>
            </a:xfrm>
            <a:prstGeom prst="ellipse">
              <a:avLst/>
            </a:prstGeom>
            <a:noFill/>
            <a:ln w="9525">
              <a:solidFill>
                <a:srgbClr val="00CC00"/>
              </a:solidFill>
              <a:round/>
            </a:ln>
          </p:spPr>
          <p:txBody>
            <a:bodyPr wrap="none" anchor="ctr"/>
            <a:lstStyle/>
            <a:p>
              <a:endParaRPr lang="zh-CN" altLang="en-US">
                <a:ea typeface="黑体" pitchFamily="2" charset="-122"/>
              </a:endParaRPr>
            </a:p>
          </p:txBody>
        </p:sp>
        <p:sp>
          <p:nvSpPr>
            <p:cNvPr id="10440" name="Line 93"/>
            <p:cNvSpPr>
              <a:spLocks noChangeShapeType="1"/>
            </p:cNvSpPr>
            <p:nvPr/>
          </p:nvSpPr>
          <p:spPr bwMode="auto">
            <a:xfrm flipV="1">
              <a:off x="1344" y="624"/>
              <a:ext cx="0" cy="576"/>
            </a:xfrm>
            <a:prstGeom prst="line">
              <a:avLst/>
            </a:prstGeom>
            <a:noFill/>
            <a:ln w="19050">
              <a:solidFill>
                <a:srgbClr val="00CC00"/>
              </a:solidFill>
              <a:round/>
              <a:tailEnd type="triangle" w="med" len="med"/>
            </a:ln>
          </p:spPr>
          <p:txBody>
            <a:bodyPr wrap="none" anchor="ctr"/>
            <a:lstStyle/>
            <a:p>
              <a:endParaRPr lang="zh-CN" altLang="en-US"/>
            </a:p>
          </p:txBody>
        </p:sp>
        <p:sp>
          <p:nvSpPr>
            <p:cNvPr id="10441" name="Line 94"/>
            <p:cNvSpPr>
              <a:spLocks noChangeShapeType="1"/>
            </p:cNvSpPr>
            <p:nvPr/>
          </p:nvSpPr>
          <p:spPr bwMode="auto">
            <a:xfrm flipV="1">
              <a:off x="1344" y="1200"/>
              <a:ext cx="0" cy="576"/>
            </a:xfrm>
            <a:prstGeom prst="line">
              <a:avLst/>
            </a:prstGeom>
            <a:noFill/>
            <a:ln w="19050">
              <a:solidFill>
                <a:srgbClr val="00CC00"/>
              </a:solidFill>
              <a:round/>
              <a:headEnd type="triangle" w="med" len="med"/>
            </a:ln>
          </p:spPr>
          <p:txBody>
            <a:bodyPr wrap="none" anchor="ctr"/>
            <a:lstStyle/>
            <a:p>
              <a:endParaRPr lang="zh-CN" altLang="en-US"/>
            </a:p>
          </p:txBody>
        </p:sp>
        <p:sp>
          <p:nvSpPr>
            <p:cNvPr id="10442" name="Line 95"/>
            <p:cNvSpPr>
              <a:spLocks noChangeShapeType="1"/>
            </p:cNvSpPr>
            <p:nvPr/>
          </p:nvSpPr>
          <p:spPr bwMode="auto">
            <a:xfrm flipV="1">
              <a:off x="1344" y="720"/>
              <a:ext cx="96" cy="480"/>
            </a:xfrm>
            <a:prstGeom prst="line">
              <a:avLst/>
            </a:prstGeom>
            <a:noFill/>
            <a:ln w="19050">
              <a:solidFill>
                <a:srgbClr val="00CC00"/>
              </a:solidFill>
              <a:round/>
              <a:tailEnd type="triangle" w="med" len="med"/>
            </a:ln>
          </p:spPr>
          <p:txBody>
            <a:bodyPr wrap="none" anchor="ctr"/>
            <a:lstStyle/>
            <a:p>
              <a:endParaRPr lang="zh-CN" altLang="en-US"/>
            </a:p>
          </p:txBody>
        </p:sp>
        <p:sp>
          <p:nvSpPr>
            <p:cNvPr id="10443" name="Line 96"/>
            <p:cNvSpPr>
              <a:spLocks noChangeShapeType="1"/>
            </p:cNvSpPr>
            <p:nvPr/>
          </p:nvSpPr>
          <p:spPr bwMode="auto">
            <a:xfrm flipH="1" flipV="1">
              <a:off x="1248" y="720"/>
              <a:ext cx="96" cy="480"/>
            </a:xfrm>
            <a:prstGeom prst="line">
              <a:avLst/>
            </a:prstGeom>
            <a:noFill/>
            <a:ln w="19050">
              <a:solidFill>
                <a:srgbClr val="00CC00"/>
              </a:solidFill>
              <a:round/>
              <a:tailEnd type="triangle" w="med" len="med"/>
            </a:ln>
          </p:spPr>
          <p:txBody>
            <a:bodyPr wrap="none" anchor="ctr"/>
            <a:lstStyle/>
            <a:p>
              <a:endParaRPr lang="zh-CN" altLang="en-US"/>
            </a:p>
          </p:txBody>
        </p:sp>
        <p:sp>
          <p:nvSpPr>
            <p:cNvPr id="10444" name="Line 97"/>
            <p:cNvSpPr>
              <a:spLocks noChangeShapeType="1"/>
            </p:cNvSpPr>
            <p:nvPr/>
          </p:nvSpPr>
          <p:spPr bwMode="auto">
            <a:xfrm flipH="1" flipV="1">
              <a:off x="1152" y="1104"/>
              <a:ext cx="192" cy="96"/>
            </a:xfrm>
            <a:prstGeom prst="line">
              <a:avLst/>
            </a:prstGeom>
            <a:noFill/>
            <a:ln w="19050">
              <a:solidFill>
                <a:srgbClr val="00CC00"/>
              </a:solidFill>
              <a:round/>
              <a:tailEnd type="triangle" w="med" len="med"/>
            </a:ln>
          </p:spPr>
          <p:txBody>
            <a:bodyPr wrap="none" anchor="ctr"/>
            <a:lstStyle/>
            <a:p>
              <a:endParaRPr lang="zh-CN" altLang="en-US"/>
            </a:p>
          </p:txBody>
        </p:sp>
        <p:sp>
          <p:nvSpPr>
            <p:cNvPr id="10445" name="Line 98"/>
            <p:cNvSpPr>
              <a:spLocks noChangeShapeType="1"/>
            </p:cNvSpPr>
            <p:nvPr/>
          </p:nvSpPr>
          <p:spPr bwMode="auto">
            <a:xfrm flipV="1">
              <a:off x="1344" y="912"/>
              <a:ext cx="192" cy="288"/>
            </a:xfrm>
            <a:prstGeom prst="line">
              <a:avLst/>
            </a:prstGeom>
            <a:noFill/>
            <a:ln w="9525">
              <a:solidFill>
                <a:srgbClr val="00CC00"/>
              </a:solidFill>
              <a:round/>
              <a:tailEnd type="triangle" w="med" len="med"/>
            </a:ln>
          </p:spPr>
          <p:txBody>
            <a:bodyPr wrap="none" anchor="ctr"/>
            <a:lstStyle/>
            <a:p>
              <a:endParaRPr lang="zh-CN" altLang="en-US"/>
            </a:p>
          </p:txBody>
        </p:sp>
        <p:sp>
          <p:nvSpPr>
            <p:cNvPr id="10446" name="Line 99"/>
            <p:cNvSpPr>
              <a:spLocks noChangeShapeType="1"/>
            </p:cNvSpPr>
            <p:nvPr/>
          </p:nvSpPr>
          <p:spPr bwMode="auto">
            <a:xfrm flipH="1">
              <a:off x="1152" y="1248"/>
              <a:ext cx="144" cy="48"/>
            </a:xfrm>
            <a:prstGeom prst="line">
              <a:avLst/>
            </a:prstGeom>
            <a:noFill/>
            <a:ln w="19050">
              <a:solidFill>
                <a:srgbClr val="00CC00"/>
              </a:solidFill>
              <a:round/>
              <a:tailEnd type="triangle" w="med" len="med"/>
            </a:ln>
          </p:spPr>
          <p:txBody>
            <a:bodyPr wrap="none" anchor="ctr"/>
            <a:lstStyle/>
            <a:p>
              <a:endParaRPr lang="zh-CN" altLang="en-US"/>
            </a:p>
          </p:txBody>
        </p:sp>
        <p:sp>
          <p:nvSpPr>
            <p:cNvPr id="10447" name="Line 100"/>
            <p:cNvSpPr>
              <a:spLocks noChangeShapeType="1"/>
            </p:cNvSpPr>
            <p:nvPr/>
          </p:nvSpPr>
          <p:spPr bwMode="auto">
            <a:xfrm flipH="1">
              <a:off x="1200" y="1200"/>
              <a:ext cx="144" cy="288"/>
            </a:xfrm>
            <a:prstGeom prst="line">
              <a:avLst/>
            </a:prstGeom>
            <a:noFill/>
            <a:ln w="19050">
              <a:solidFill>
                <a:srgbClr val="00CC00"/>
              </a:solidFill>
              <a:round/>
              <a:tailEnd type="triangle" w="med" len="med"/>
            </a:ln>
          </p:spPr>
          <p:txBody>
            <a:bodyPr wrap="none" anchor="ctr"/>
            <a:lstStyle/>
            <a:p>
              <a:endParaRPr lang="zh-CN" altLang="en-US"/>
            </a:p>
          </p:txBody>
        </p:sp>
        <p:sp>
          <p:nvSpPr>
            <p:cNvPr id="10448" name="Line 101"/>
            <p:cNvSpPr>
              <a:spLocks noChangeShapeType="1"/>
            </p:cNvSpPr>
            <p:nvPr/>
          </p:nvSpPr>
          <p:spPr bwMode="auto">
            <a:xfrm flipH="1">
              <a:off x="1248" y="1200"/>
              <a:ext cx="96" cy="528"/>
            </a:xfrm>
            <a:prstGeom prst="line">
              <a:avLst/>
            </a:prstGeom>
            <a:noFill/>
            <a:ln w="19050">
              <a:solidFill>
                <a:srgbClr val="00CC00"/>
              </a:solidFill>
              <a:round/>
              <a:tailEnd type="triangle" w="med" len="med"/>
            </a:ln>
          </p:spPr>
          <p:txBody>
            <a:bodyPr wrap="none" anchor="ctr"/>
            <a:lstStyle/>
            <a:p>
              <a:endParaRPr lang="zh-CN" altLang="en-US"/>
            </a:p>
          </p:txBody>
        </p:sp>
        <p:sp>
          <p:nvSpPr>
            <p:cNvPr id="10449" name="Line 102"/>
            <p:cNvSpPr>
              <a:spLocks noChangeShapeType="1"/>
            </p:cNvSpPr>
            <p:nvPr/>
          </p:nvSpPr>
          <p:spPr bwMode="auto">
            <a:xfrm flipH="1" flipV="1">
              <a:off x="1200" y="960"/>
              <a:ext cx="144" cy="240"/>
            </a:xfrm>
            <a:prstGeom prst="line">
              <a:avLst/>
            </a:prstGeom>
            <a:noFill/>
            <a:ln w="19050">
              <a:solidFill>
                <a:srgbClr val="00CC00"/>
              </a:solidFill>
              <a:round/>
              <a:tailEnd type="triangle" w="med" len="med"/>
            </a:ln>
          </p:spPr>
          <p:txBody>
            <a:bodyPr wrap="none" anchor="ctr"/>
            <a:lstStyle/>
            <a:p>
              <a:endParaRPr lang="zh-CN" altLang="en-US"/>
            </a:p>
          </p:txBody>
        </p:sp>
        <p:sp>
          <p:nvSpPr>
            <p:cNvPr id="10450" name="Line 103"/>
            <p:cNvSpPr>
              <a:spLocks noChangeShapeType="1"/>
            </p:cNvSpPr>
            <p:nvPr/>
          </p:nvSpPr>
          <p:spPr bwMode="auto">
            <a:xfrm flipV="1">
              <a:off x="1344" y="1104"/>
              <a:ext cx="192" cy="96"/>
            </a:xfrm>
            <a:prstGeom prst="line">
              <a:avLst/>
            </a:prstGeom>
            <a:noFill/>
            <a:ln w="9525">
              <a:solidFill>
                <a:srgbClr val="00CC00"/>
              </a:solidFill>
              <a:round/>
              <a:tailEnd type="triangle" w="med" len="med"/>
            </a:ln>
          </p:spPr>
          <p:txBody>
            <a:bodyPr wrap="none" anchor="ctr"/>
            <a:lstStyle/>
            <a:p>
              <a:endParaRPr lang="zh-CN" altLang="en-US"/>
            </a:p>
          </p:txBody>
        </p:sp>
        <p:sp>
          <p:nvSpPr>
            <p:cNvPr id="10451" name="Line 104"/>
            <p:cNvSpPr>
              <a:spLocks noChangeShapeType="1"/>
            </p:cNvSpPr>
            <p:nvPr/>
          </p:nvSpPr>
          <p:spPr bwMode="auto">
            <a:xfrm>
              <a:off x="1344" y="1200"/>
              <a:ext cx="192" cy="96"/>
            </a:xfrm>
            <a:prstGeom prst="line">
              <a:avLst/>
            </a:prstGeom>
            <a:noFill/>
            <a:ln w="9525">
              <a:solidFill>
                <a:srgbClr val="00CC00"/>
              </a:solidFill>
              <a:round/>
              <a:tailEnd type="triangle" w="med" len="med"/>
            </a:ln>
          </p:spPr>
          <p:txBody>
            <a:bodyPr wrap="none" anchor="ctr"/>
            <a:lstStyle/>
            <a:p>
              <a:endParaRPr lang="zh-CN" altLang="en-US"/>
            </a:p>
          </p:txBody>
        </p:sp>
        <p:sp>
          <p:nvSpPr>
            <p:cNvPr id="10452" name="Line 105"/>
            <p:cNvSpPr>
              <a:spLocks noChangeShapeType="1"/>
            </p:cNvSpPr>
            <p:nvPr/>
          </p:nvSpPr>
          <p:spPr bwMode="auto">
            <a:xfrm>
              <a:off x="1344" y="1200"/>
              <a:ext cx="192" cy="240"/>
            </a:xfrm>
            <a:prstGeom prst="line">
              <a:avLst/>
            </a:prstGeom>
            <a:noFill/>
            <a:ln w="19050">
              <a:solidFill>
                <a:srgbClr val="00CC00"/>
              </a:solidFill>
              <a:round/>
              <a:tailEnd type="triangle" w="med" len="med"/>
            </a:ln>
          </p:spPr>
          <p:txBody>
            <a:bodyPr wrap="none" anchor="ctr"/>
            <a:lstStyle/>
            <a:p>
              <a:endParaRPr lang="zh-CN" altLang="en-US"/>
            </a:p>
          </p:txBody>
        </p:sp>
        <p:sp>
          <p:nvSpPr>
            <p:cNvPr id="10453" name="Line 106"/>
            <p:cNvSpPr>
              <a:spLocks noChangeShapeType="1"/>
            </p:cNvSpPr>
            <p:nvPr/>
          </p:nvSpPr>
          <p:spPr bwMode="auto">
            <a:xfrm>
              <a:off x="1344" y="1200"/>
              <a:ext cx="144" cy="384"/>
            </a:xfrm>
            <a:prstGeom prst="line">
              <a:avLst/>
            </a:prstGeom>
            <a:noFill/>
            <a:ln w="19050">
              <a:solidFill>
                <a:srgbClr val="00CC00"/>
              </a:solidFill>
              <a:round/>
              <a:tailEnd type="triangle" w="med" len="med"/>
            </a:ln>
          </p:spPr>
          <p:txBody>
            <a:bodyPr wrap="none" anchor="ctr"/>
            <a:lstStyle/>
            <a:p>
              <a:endParaRPr lang="zh-CN" altLang="en-US"/>
            </a:p>
          </p:txBody>
        </p:sp>
        <p:sp>
          <p:nvSpPr>
            <p:cNvPr id="10454" name="Line 107"/>
            <p:cNvSpPr>
              <a:spLocks noChangeShapeType="1"/>
            </p:cNvSpPr>
            <p:nvPr/>
          </p:nvSpPr>
          <p:spPr bwMode="auto">
            <a:xfrm>
              <a:off x="1344" y="1200"/>
              <a:ext cx="96" cy="528"/>
            </a:xfrm>
            <a:prstGeom prst="line">
              <a:avLst/>
            </a:prstGeom>
            <a:noFill/>
            <a:ln w="19050">
              <a:solidFill>
                <a:srgbClr val="00CC00"/>
              </a:solidFill>
              <a:round/>
              <a:tailEnd type="triangle" w="med" len="med"/>
            </a:ln>
          </p:spPr>
          <p:txBody>
            <a:bodyPr wrap="none" anchor="ctr"/>
            <a:lstStyle/>
            <a:p>
              <a:endParaRPr lang="zh-CN" altLang="en-US"/>
            </a:p>
          </p:txBody>
        </p:sp>
      </p:grpSp>
      <p:sp>
        <p:nvSpPr>
          <p:cNvPr id="10348" name="Line 108"/>
          <p:cNvSpPr>
            <a:spLocks noChangeShapeType="1"/>
          </p:cNvSpPr>
          <p:nvPr/>
        </p:nvSpPr>
        <p:spPr bwMode="auto">
          <a:xfrm flipH="1" flipV="1">
            <a:off x="609600" y="3810000"/>
            <a:ext cx="1143000" cy="457200"/>
          </a:xfrm>
          <a:prstGeom prst="line">
            <a:avLst/>
          </a:prstGeom>
          <a:noFill/>
          <a:ln w="38100">
            <a:solidFill>
              <a:srgbClr val="FF3300"/>
            </a:solidFill>
            <a:round/>
          </a:ln>
        </p:spPr>
        <p:txBody>
          <a:bodyPr wrap="none" anchor="ctr"/>
          <a:lstStyle/>
          <a:p>
            <a:endParaRPr lang="zh-CN" altLang="en-US"/>
          </a:p>
        </p:txBody>
      </p:sp>
      <p:grpSp>
        <p:nvGrpSpPr>
          <p:cNvPr id="10349" name="Group 109"/>
          <p:cNvGrpSpPr/>
          <p:nvPr/>
        </p:nvGrpSpPr>
        <p:grpSpPr bwMode="auto">
          <a:xfrm>
            <a:off x="1524000" y="4191000"/>
            <a:ext cx="2209800" cy="846138"/>
            <a:chOff x="960" y="2640"/>
            <a:chExt cx="1392" cy="533"/>
          </a:xfrm>
        </p:grpSpPr>
        <p:grpSp>
          <p:nvGrpSpPr>
            <p:cNvPr id="10435" name="Group 110"/>
            <p:cNvGrpSpPr/>
            <p:nvPr/>
          </p:nvGrpSpPr>
          <p:grpSpPr bwMode="auto">
            <a:xfrm>
              <a:off x="960" y="2688"/>
              <a:ext cx="336" cy="485"/>
              <a:chOff x="2304" y="1488"/>
              <a:chExt cx="336" cy="485"/>
            </a:xfrm>
          </p:grpSpPr>
          <p:graphicFrame>
            <p:nvGraphicFramePr>
              <p:cNvPr id="10408" name="Object 168"/>
              <p:cNvGraphicFramePr>
                <a:graphicFrameLocks noChangeAspect="1"/>
              </p:cNvGraphicFramePr>
              <p:nvPr/>
            </p:nvGraphicFramePr>
            <p:xfrm>
              <a:off x="2304" y="1632"/>
              <a:ext cx="327" cy="341"/>
            </p:xfrm>
            <a:graphic>
              <a:graphicData uri="http://schemas.openxmlformats.org/presentationml/2006/ole">
                <mc:AlternateContent xmlns:mc="http://schemas.openxmlformats.org/markup-compatibility/2006">
                  <mc:Choice xmlns:v="urn:schemas-microsoft-com:vml" Requires="v">
                    <p:oleObj spid="_x0000_s22539" name="公式" r:id="rId22" imgW="190500" imgH="203200" progId="Equation.3">
                      <p:embed/>
                    </p:oleObj>
                  </mc:Choice>
                  <mc:Fallback>
                    <p:oleObj name="公式" r:id="rId22" imgW="190500" imgH="203200" progId="Equation.3">
                      <p:embed/>
                      <p:pic>
                        <p:nvPicPr>
                          <p:cNvPr id="0" name="图片 22538"/>
                          <p:cNvPicPr>
                            <a:picLocks noChangeAspect="1"/>
                          </p:cNvPicPr>
                          <p:nvPr/>
                        </p:nvPicPr>
                        <p:blipFill>
                          <a:blip r:embed="rId23"/>
                          <a:stretch>
                            <a:fillRect/>
                          </a:stretch>
                        </p:blipFill>
                        <p:spPr>
                          <a:xfrm>
                            <a:off x="2304" y="1632"/>
                            <a:ext cx="327" cy="341"/>
                          </a:xfrm>
                          <a:prstGeom prst="rect">
                            <a:avLst/>
                          </a:prstGeom>
                          <a:noFill/>
                          <a:ln w="9525">
                            <a:noFill/>
                          </a:ln>
                        </p:spPr>
                      </p:pic>
                    </p:oleObj>
                  </mc:Fallback>
                </mc:AlternateContent>
              </a:graphicData>
            </a:graphic>
          </p:graphicFrame>
          <p:sp>
            <p:nvSpPr>
              <p:cNvPr id="10438" name="Oval 112"/>
              <p:cNvSpPr>
                <a:spLocks noChangeArrowheads="1"/>
              </p:cNvSpPr>
              <p:nvPr/>
            </p:nvSpPr>
            <p:spPr bwMode="auto">
              <a:xfrm>
                <a:off x="2544" y="1488"/>
                <a:ext cx="96" cy="96"/>
              </a:xfrm>
              <a:prstGeom prst="ellipse">
                <a:avLst/>
              </a:prstGeom>
              <a:gradFill rotWithShape="0">
                <a:gsLst>
                  <a:gs pos="0">
                    <a:srgbClr val="FF3300"/>
                  </a:gs>
                  <a:gs pos="100000">
                    <a:srgbClr val="8F1D00"/>
                  </a:gs>
                </a:gsLst>
                <a:path path="shape">
                  <a:fillToRect l="50000" t="50000" r="50000" b="50000"/>
                </a:path>
              </a:gradFill>
              <a:ln w="9525">
                <a:solidFill>
                  <a:srgbClr val="FFFF00"/>
                </a:solidFill>
                <a:round/>
              </a:ln>
            </p:spPr>
            <p:txBody>
              <a:bodyPr wrap="none" anchor="ctr"/>
              <a:lstStyle/>
              <a:p>
                <a:endParaRPr lang="zh-CN" altLang="en-US">
                  <a:ea typeface="黑体" pitchFamily="2" charset="-122"/>
                </a:endParaRPr>
              </a:p>
            </p:txBody>
          </p:sp>
        </p:grpSp>
        <p:sp>
          <p:nvSpPr>
            <p:cNvPr id="10436" name="Line 113"/>
            <p:cNvSpPr>
              <a:spLocks noChangeShapeType="1"/>
            </p:cNvSpPr>
            <p:nvPr/>
          </p:nvSpPr>
          <p:spPr bwMode="auto">
            <a:xfrm>
              <a:off x="1584" y="2880"/>
              <a:ext cx="768" cy="288"/>
            </a:xfrm>
            <a:prstGeom prst="line">
              <a:avLst/>
            </a:prstGeom>
            <a:noFill/>
            <a:ln w="38100">
              <a:solidFill>
                <a:srgbClr val="FF3300"/>
              </a:solidFill>
              <a:round/>
              <a:tailEnd type="triangle" w="med" len="med"/>
            </a:ln>
          </p:spPr>
          <p:txBody>
            <a:bodyPr wrap="none" anchor="ctr"/>
            <a:lstStyle/>
            <a:p>
              <a:endParaRPr lang="zh-CN" altLang="en-US"/>
            </a:p>
          </p:txBody>
        </p:sp>
        <p:sp>
          <p:nvSpPr>
            <p:cNvPr id="10437" name="Line 114"/>
            <p:cNvSpPr>
              <a:spLocks noChangeShapeType="1"/>
            </p:cNvSpPr>
            <p:nvPr/>
          </p:nvSpPr>
          <p:spPr bwMode="auto">
            <a:xfrm flipH="1" flipV="1">
              <a:off x="1008" y="2640"/>
              <a:ext cx="576" cy="240"/>
            </a:xfrm>
            <a:prstGeom prst="line">
              <a:avLst/>
            </a:prstGeom>
            <a:noFill/>
            <a:ln w="38100">
              <a:solidFill>
                <a:srgbClr val="FF3300"/>
              </a:solidFill>
              <a:prstDash val="dash"/>
              <a:round/>
            </a:ln>
          </p:spPr>
          <p:txBody>
            <a:bodyPr wrap="none" anchor="ctr"/>
            <a:lstStyle/>
            <a:p>
              <a:endParaRPr lang="zh-CN" altLang="en-US"/>
            </a:p>
          </p:txBody>
        </p:sp>
      </p:grpSp>
      <p:grpSp>
        <p:nvGrpSpPr>
          <p:cNvPr id="10355" name="Group 115"/>
          <p:cNvGrpSpPr/>
          <p:nvPr/>
        </p:nvGrpSpPr>
        <p:grpSpPr bwMode="auto">
          <a:xfrm>
            <a:off x="1889125" y="3611563"/>
            <a:ext cx="1371600" cy="2133600"/>
            <a:chOff x="960" y="2208"/>
            <a:chExt cx="864" cy="1344"/>
          </a:xfrm>
        </p:grpSpPr>
        <p:sp>
          <p:nvSpPr>
            <p:cNvPr id="10417" name="Oval 116"/>
            <p:cNvSpPr>
              <a:spLocks noChangeArrowheads="1"/>
            </p:cNvSpPr>
            <p:nvPr/>
          </p:nvSpPr>
          <p:spPr bwMode="auto">
            <a:xfrm>
              <a:off x="1296" y="2208"/>
              <a:ext cx="528" cy="1344"/>
            </a:xfrm>
            <a:prstGeom prst="ellipse">
              <a:avLst/>
            </a:prstGeom>
            <a:noFill/>
            <a:ln w="38100">
              <a:solidFill>
                <a:srgbClr val="333399"/>
              </a:solidFill>
              <a:prstDash val="sysDot"/>
              <a:round/>
            </a:ln>
          </p:spPr>
          <p:txBody>
            <a:bodyPr wrap="none" anchor="ctr"/>
            <a:lstStyle/>
            <a:p>
              <a:endParaRPr lang="zh-CN" altLang="en-US">
                <a:ea typeface="黑体" pitchFamily="2" charset="-122"/>
              </a:endParaRPr>
            </a:p>
          </p:txBody>
        </p:sp>
        <p:grpSp>
          <p:nvGrpSpPr>
            <p:cNvPr id="10418" name="Group 117"/>
            <p:cNvGrpSpPr/>
            <p:nvPr/>
          </p:nvGrpSpPr>
          <p:grpSpPr bwMode="auto">
            <a:xfrm>
              <a:off x="960" y="2208"/>
              <a:ext cx="864" cy="1344"/>
              <a:chOff x="1344" y="720"/>
              <a:chExt cx="864" cy="1344"/>
            </a:xfrm>
          </p:grpSpPr>
          <p:sp>
            <p:nvSpPr>
              <p:cNvPr id="10419" name="Line 118"/>
              <p:cNvSpPr>
                <a:spLocks noChangeShapeType="1"/>
              </p:cNvSpPr>
              <p:nvPr/>
            </p:nvSpPr>
            <p:spPr bwMode="auto">
              <a:xfrm flipV="1">
                <a:off x="1392" y="720"/>
                <a:ext cx="480" cy="432"/>
              </a:xfrm>
              <a:prstGeom prst="line">
                <a:avLst/>
              </a:prstGeom>
              <a:noFill/>
              <a:ln w="19050">
                <a:solidFill>
                  <a:srgbClr val="333399"/>
                </a:solidFill>
                <a:round/>
                <a:tailEnd type="triangle" w="med" len="med"/>
              </a:ln>
            </p:spPr>
            <p:txBody>
              <a:bodyPr wrap="none" anchor="ctr"/>
              <a:lstStyle/>
              <a:p>
                <a:endParaRPr lang="zh-CN" altLang="en-US"/>
              </a:p>
            </p:txBody>
          </p:sp>
          <p:sp>
            <p:nvSpPr>
              <p:cNvPr id="10420" name="Line 119"/>
              <p:cNvSpPr>
                <a:spLocks noChangeShapeType="1"/>
              </p:cNvSpPr>
              <p:nvPr/>
            </p:nvSpPr>
            <p:spPr bwMode="auto">
              <a:xfrm flipV="1">
                <a:off x="1344" y="1008"/>
                <a:ext cx="384" cy="192"/>
              </a:xfrm>
              <a:prstGeom prst="line">
                <a:avLst/>
              </a:prstGeom>
              <a:noFill/>
              <a:ln w="19050">
                <a:solidFill>
                  <a:srgbClr val="333399"/>
                </a:solidFill>
                <a:round/>
                <a:tailEnd type="triangle" w="med" len="med"/>
              </a:ln>
            </p:spPr>
            <p:txBody>
              <a:bodyPr wrap="none" anchor="ctr"/>
              <a:lstStyle/>
              <a:p>
                <a:endParaRPr lang="zh-CN" altLang="en-US"/>
              </a:p>
            </p:txBody>
          </p:sp>
          <p:sp>
            <p:nvSpPr>
              <p:cNvPr id="10421" name="Line 120"/>
              <p:cNvSpPr>
                <a:spLocks noChangeShapeType="1"/>
              </p:cNvSpPr>
              <p:nvPr/>
            </p:nvSpPr>
            <p:spPr bwMode="auto">
              <a:xfrm flipV="1">
                <a:off x="1344" y="1200"/>
                <a:ext cx="336" cy="0"/>
              </a:xfrm>
              <a:prstGeom prst="line">
                <a:avLst/>
              </a:prstGeom>
              <a:noFill/>
              <a:ln w="9525">
                <a:solidFill>
                  <a:srgbClr val="333399"/>
                </a:solidFill>
                <a:round/>
                <a:tailEnd type="triangle" w="med" len="med"/>
              </a:ln>
            </p:spPr>
            <p:txBody>
              <a:bodyPr wrap="none" anchor="ctr"/>
              <a:lstStyle/>
              <a:p>
                <a:endParaRPr lang="zh-CN" altLang="en-US"/>
              </a:p>
            </p:txBody>
          </p:sp>
          <p:sp>
            <p:nvSpPr>
              <p:cNvPr id="10422" name="Line 121"/>
              <p:cNvSpPr>
                <a:spLocks noChangeShapeType="1"/>
              </p:cNvSpPr>
              <p:nvPr/>
            </p:nvSpPr>
            <p:spPr bwMode="auto">
              <a:xfrm>
                <a:off x="1344" y="1200"/>
                <a:ext cx="336" cy="96"/>
              </a:xfrm>
              <a:prstGeom prst="line">
                <a:avLst/>
              </a:prstGeom>
              <a:noFill/>
              <a:ln w="19050">
                <a:solidFill>
                  <a:srgbClr val="333399"/>
                </a:solidFill>
                <a:round/>
                <a:tailEnd type="triangle" w="med" len="med"/>
              </a:ln>
            </p:spPr>
            <p:txBody>
              <a:bodyPr wrap="none" anchor="ctr"/>
              <a:lstStyle/>
              <a:p>
                <a:endParaRPr lang="zh-CN" altLang="en-US"/>
              </a:p>
            </p:txBody>
          </p:sp>
          <p:sp>
            <p:nvSpPr>
              <p:cNvPr id="10423" name="Line 122"/>
              <p:cNvSpPr>
                <a:spLocks noChangeShapeType="1"/>
              </p:cNvSpPr>
              <p:nvPr/>
            </p:nvSpPr>
            <p:spPr bwMode="auto">
              <a:xfrm>
                <a:off x="1344" y="1200"/>
                <a:ext cx="336" cy="288"/>
              </a:xfrm>
              <a:prstGeom prst="line">
                <a:avLst/>
              </a:prstGeom>
              <a:noFill/>
              <a:ln w="19050">
                <a:solidFill>
                  <a:srgbClr val="333399"/>
                </a:solidFill>
                <a:round/>
                <a:tailEnd type="triangle" w="med" len="med"/>
              </a:ln>
            </p:spPr>
            <p:txBody>
              <a:bodyPr wrap="none" anchor="ctr"/>
              <a:lstStyle/>
              <a:p>
                <a:endParaRPr lang="zh-CN" altLang="en-US"/>
              </a:p>
            </p:txBody>
          </p:sp>
          <p:sp>
            <p:nvSpPr>
              <p:cNvPr id="10424" name="Line 123"/>
              <p:cNvSpPr>
                <a:spLocks noChangeShapeType="1"/>
              </p:cNvSpPr>
              <p:nvPr/>
            </p:nvSpPr>
            <p:spPr bwMode="auto">
              <a:xfrm>
                <a:off x="1344" y="1200"/>
                <a:ext cx="384" cy="528"/>
              </a:xfrm>
              <a:prstGeom prst="line">
                <a:avLst/>
              </a:prstGeom>
              <a:noFill/>
              <a:ln w="19050">
                <a:solidFill>
                  <a:srgbClr val="333399"/>
                </a:solidFill>
                <a:round/>
                <a:tailEnd type="triangle" w="med" len="med"/>
              </a:ln>
            </p:spPr>
            <p:txBody>
              <a:bodyPr wrap="none" anchor="ctr"/>
              <a:lstStyle/>
              <a:p>
                <a:endParaRPr lang="zh-CN" altLang="en-US"/>
              </a:p>
            </p:txBody>
          </p:sp>
          <p:sp>
            <p:nvSpPr>
              <p:cNvPr id="10425" name="Line 124"/>
              <p:cNvSpPr>
                <a:spLocks noChangeShapeType="1"/>
              </p:cNvSpPr>
              <p:nvPr/>
            </p:nvSpPr>
            <p:spPr bwMode="auto">
              <a:xfrm>
                <a:off x="1344" y="1200"/>
                <a:ext cx="432" cy="720"/>
              </a:xfrm>
              <a:prstGeom prst="line">
                <a:avLst/>
              </a:prstGeom>
              <a:noFill/>
              <a:ln w="19050">
                <a:solidFill>
                  <a:srgbClr val="333399"/>
                </a:solidFill>
                <a:round/>
                <a:tailEnd type="triangle" w="med" len="med"/>
              </a:ln>
            </p:spPr>
            <p:txBody>
              <a:bodyPr wrap="none" anchor="ctr"/>
              <a:lstStyle/>
              <a:p>
                <a:endParaRPr lang="zh-CN" altLang="en-US"/>
              </a:p>
            </p:txBody>
          </p:sp>
          <p:sp>
            <p:nvSpPr>
              <p:cNvPr id="10426" name="Line 125"/>
              <p:cNvSpPr>
                <a:spLocks noChangeShapeType="1"/>
              </p:cNvSpPr>
              <p:nvPr/>
            </p:nvSpPr>
            <p:spPr bwMode="auto">
              <a:xfrm>
                <a:off x="1344" y="1200"/>
                <a:ext cx="528" cy="864"/>
              </a:xfrm>
              <a:prstGeom prst="line">
                <a:avLst/>
              </a:prstGeom>
              <a:noFill/>
              <a:ln w="19050">
                <a:solidFill>
                  <a:srgbClr val="333399"/>
                </a:solidFill>
                <a:round/>
                <a:tailEnd type="triangle" w="med" len="med"/>
              </a:ln>
            </p:spPr>
            <p:txBody>
              <a:bodyPr wrap="none" anchor="ctr"/>
              <a:lstStyle/>
              <a:p>
                <a:endParaRPr lang="zh-CN" altLang="en-US"/>
              </a:p>
            </p:txBody>
          </p:sp>
          <p:sp>
            <p:nvSpPr>
              <p:cNvPr id="10427" name="Line 126"/>
              <p:cNvSpPr>
                <a:spLocks noChangeShapeType="1"/>
              </p:cNvSpPr>
              <p:nvPr/>
            </p:nvSpPr>
            <p:spPr bwMode="auto">
              <a:xfrm flipV="1">
                <a:off x="1344" y="768"/>
                <a:ext cx="720" cy="432"/>
              </a:xfrm>
              <a:prstGeom prst="line">
                <a:avLst/>
              </a:prstGeom>
              <a:noFill/>
              <a:ln w="19050">
                <a:solidFill>
                  <a:srgbClr val="333399"/>
                </a:solidFill>
                <a:round/>
                <a:tailEnd type="triangle" w="med" len="med"/>
              </a:ln>
            </p:spPr>
            <p:txBody>
              <a:bodyPr wrap="none" anchor="ctr"/>
              <a:lstStyle/>
              <a:p>
                <a:endParaRPr lang="zh-CN" altLang="en-US"/>
              </a:p>
            </p:txBody>
          </p:sp>
          <p:sp>
            <p:nvSpPr>
              <p:cNvPr id="10428" name="Line 127"/>
              <p:cNvSpPr>
                <a:spLocks noChangeShapeType="1"/>
              </p:cNvSpPr>
              <p:nvPr/>
            </p:nvSpPr>
            <p:spPr bwMode="auto">
              <a:xfrm flipV="1">
                <a:off x="1344" y="912"/>
                <a:ext cx="768" cy="288"/>
              </a:xfrm>
              <a:prstGeom prst="line">
                <a:avLst/>
              </a:prstGeom>
              <a:noFill/>
              <a:ln w="19050">
                <a:solidFill>
                  <a:srgbClr val="333399"/>
                </a:solidFill>
                <a:round/>
                <a:tailEnd type="triangle" w="med" len="med"/>
              </a:ln>
            </p:spPr>
            <p:txBody>
              <a:bodyPr wrap="none" anchor="ctr"/>
              <a:lstStyle/>
              <a:p>
                <a:endParaRPr lang="zh-CN" altLang="en-US"/>
              </a:p>
            </p:txBody>
          </p:sp>
          <p:sp>
            <p:nvSpPr>
              <p:cNvPr id="10429" name="Line 128"/>
              <p:cNvSpPr>
                <a:spLocks noChangeShapeType="1"/>
              </p:cNvSpPr>
              <p:nvPr/>
            </p:nvSpPr>
            <p:spPr bwMode="auto">
              <a:xfrm flipV="1">
                <a:off x="1392" y="1104"/>
                <a:ext cx="816" cy="96"/>
              </a:xfrm>
              <a:prstGeom prst="line">
                <a:avLst/>
              </a:prstGeom>
              <a:noFill/>
              <a:ln w="19050">
                <a:solidFill>
                  <a:srgbClr val="333399"/>
                </a:solidFill>
                <a:round/>
                <a:tailEnd type="triangle" w="med" len="med"/>
              </a:ln>
            </p:spPr>
            <p:txBody>
              <a:bodyPr wrap="none" anchor="ctr"/>
              <a:lstStyle/>
              <a:p>
                <a:endParaRPr lang="zh-CN" altLang="en-US"/>
              </a:p>
            </p:txBody>
          </p:sp>
          <p:sp>
            <p:nvSpPr>
              <p:cNvPr id="10430" name="Line 129"/>
              <p:cNvSpPr>
                <a:spLocks noChangeShapeType="1"/>
              </p:cNvSpPr>
              <p:nvPr/>
            </p:nvSpPr>
            <p:spPr bwMode="auto">
              <a:xfrm>
                <a:off x="1392" y="1200"/>
                <a:ext cx="816" cy="96"/>
              </a:xfrm>
              <a:prstGeom prst="line">
                <a:avLst/>
              </a:prstGeom>
              <a:noFill/>
              <a:ln w="19050">
                <a:solidFill>
                  <a:srgbClr val="333399"/>
                </a:solidFill>
                <a:round/>
                <a:tailEnd type="triangle" w="med" len="med"/>
              </a:ln>
            </p:spPr>
            <p:txBody>
              <a:bodyPr wrap="none" anchor="ctr"/>
              <a:lstStyle/>
              <a:p>
                <a:endParaRPr lang="zh-CN" altLang="en-US"/>
              </a:p>
            </p:txBody>
          </p:sp>
          <p:sp>
            <p:nvSpPr>
              <p:cNvPr id="10431" name="Line 130"/>
              <p:cNvSpPr>
                <a:spLocks noChangeShapeType="1"/>
              </p:cNvSpPr>
              <p:nvPr/>
            </p:nvSpPr>
            <p:spPr bwMode="auto">
              <a:xfrm>
                <a:off x="1344" y="1200"/>
                <a:ext cx="864" cy="288"/>
              </a:xfrm>
              <a:prstGeom prst="line">
                <a:avLst/>
              </a:prstGeom>
              <a:noFill/>
              <a:ln w="19050">
                <a:solidFill>
                  <a:srgbClr val="333399"/>
                </a:solidFill>
                <a:round/>
                <a:tailEnd type="triangle" w="med" len="med"/>
              </a:ln>
            </p:spPr>
            <p:txBody>
              <a:bodyPr wrap="none" anchor="ctr"/>
              <a:lstStyle/>
              <a:p>
                <a:endParaRPr lang="zh-CN" altLang="en-US"/>
              </a:p>
            </p:txBody>
          </p:sp>
          <p:sp>
            <p:nvSpPr>
              <p:cNvPr id="10432" name="Line 131"/>
              <p:cNvSpPr>
                <a:spLocks noChangeShapeType="1"/>
              </p:cNvSpPr>
              <p:nvPr/>
            </p:nvSpPr>
            <p:spPr bwMode="auto">
              <a:xfrm>
                <a:off x="1392" y="1200"/>
                <a:ext cx="816" cy="480"/>
              </a:xfrm>
              <a:prstGeom prst="line">
                <a:avLst/>
              </a:prstGeom>
              <a:noFill/>
              <a:ln w="19050">
                <a:solidFill>
                  <a:srgbClr val="333399"/>
                </a:solidFill>
                <a:round/>
                <a:tailEnd type="triangle" w="med" len="med"/>
              </a:ln>
            </p:spPr>
            <p:txBody>
              <a:bodyPr wrap="none" anchor="ctr"/>
              <a:lstStyle/>
              <a:p>
                <a:endParaRPr lang="zh-CN" altLang="en-US"/>
              </a:p>
            </p:txBody>
          </p:sp>
          <p:sp>
            <p:nvSpPr>
              <p:cNvPr id="10433" name="Line 132"/>
              <p:cNvSpPr>
                <a:spLocks noChangeShapeType="1"/>
              </p:cNvSpPr>
              <p:nvPr/>
            </p:nvSpPr>
            <p:spPr bwMode="auto">
              <a:xfrm>
                <a:off x="1392" y="1200"/>
                <a:ext cx="768" cy="672"/>
              </a:xfrm>
              <a:prstGeom prst="line">
                <a:avLst/>
              </a:prstGeom>
              <a:noFill/>
              <a:ln w="19050">
                <a:solidFill>
                  <a:srgbClr val="333399"/>
                </a:solidFill>
                <a:round/>
                <a:tailEnd type="triangle" w="med" len="med"/>
              </a:ln>
            </p:spPr>
            <p:txBody>
              <a:bodyPr wrap="none" anchor="ctr"/>
              <a:lstStyle/>
              <a:p>
                <a:endParaRPr lang="zh-CN" altLang="en-US"/>
              </a:p>
            </p:txBody>
          </p:sp>
          <p:sp>
            <p:nvSpPr>
              <p:cNvPr id="10434" name="Line 133"/>
              <p:cNvSpPr>
                <a:spLocks noChangeShapeType="1"/>
              </p:cNvSpPr>
              <p:nvPr/>
            </p:nvSpPr>
            <p:spPr bwMode="auto">
              <a:xfrm>
                <a:off x="1392" y="1200"/>
                <a:ext cx="624" cy="816"/>
              </a:xfrm>
              <a:prstGeom prst="line">
                <a:avLst/>
              </a:prstGeom>
              <a:noFill/>
              <a:ln w="19050">
                <a:solidFill>
                  <a:srgbClr val="333399"/>
                </a:solidFill>
                <a:round/>
                <a:tailEnd type="triangle" w="med" len="med"/>
              </a:ln>
            </p:spPr>
            <p:txBody>
              <a:bodyPr wrap="none" anchor="ctr"/>
              <a:lstStyle/>
              <a:p>
                <a:endParaRPr lang="zh-CN" altLang="en-US"/>
              </a:p>
            </p:txBody>
          </p:sp>
        </p:grpSp>
      </p:grpSp>
      <p:sp>
        <p:nvSpPr>
          <p:cNvPr id="10374" name="Freeform 134"/>
          <p:cNvSpPr/>
          <p:nvPr/>
        </p:nvSpPr>
        <p:spPr bwMode="auto">
          <a:xfrm>
            <a:off x="2424113" y="3597275"/>
            <a:ext cx="319087" cy="2117725"/>
          </a:xfrm>
          <a:custGeom>
            <a:avLst/>
            <a:gdLst>
              <a:gd name="T0" fmla="*/ 2147483647 w 201"/>
              <a:gd name="T1" fmla="*/ 2147483647 h 1334"/>
              <a:gd name="T2" fmla="*/ 2147483647 w 201"/>
              <a:gd name="T3" fmla="*/ 2147483647 h 1334"/>
              <a:gd name="T4" fmla="*/ 2147483647 w 201"/>
              <a:gd name="T5" fmla="*/ 2147483647 h 1334"/>
              <a:gd name="T6" fmla="*/ 2147483647 w 201"/>
              <a:gd name="T7" fmla="*/ 2147483647 h 1334"/>
              <a:gd name="T8" fmla="*/ 2147483647 w 201"/>
              <a:gd name="T9" fmla="*/ 2147483647 h 1334"/>
              <a:gd name="T10" fmla="*/ 2147483647 w 201"/>
              <a:gd name="T11" fmla="*/ 2147483647 h 1334"/>
              <a:gd name="T12" fmla="*/ 2147483647 w 201"/>
              <a:gd name="T13" fmla="*/ 2147483647 h 1334"/>
              <a:gd name="T14" fmla="*/ 2147483647 w 201"/>
              <a:gd name="T15" fmla="*/ 0 h 1334"/>
              <a:gd name="T16" fmla="*/ 0 60000 65536"/>
              <a:gd name="T17" fmla="*/ 0 60000 65536"/>
              <a:gd name="T18" fmla="*/ 0 60000 65536"/>
              <a:gd name="T19" fmla="*/ 0 60000 65536"/>
              <a:gd name="T20" fmla="*/ 0 60000 65536"/>
              <a:gd name="T21" fmla="*/ 0 60000 65536"/>
              <a:gd name="T22" fmla="*/ 0 60000 65536"/>
              <a:gd name="T23" fmla="*/ 0 60000 65536"/>
              <a:gd name="T24" fmla="*/ 0 w 201"/>
              <a:gd name="T25" fmla="*/ 0 h 1334"/>
              <a:gd name="T26" fmla="*/ 201 w 201"/>
              <a:gd name="T27" fmla="*/ 1334 h 13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1" h="1334">
                <a:moveTo>
                  <a:pt x="201" y="1334"/>
                </a:moveTo>
                <a:cubicBezTo>
                  <a:pt x="191" y="1319"/>
                  <a:pt x="163" y="1286"/>
                  <a:pt x="140" y="1245"/>
                </a:cubicBezTo>
                <a:cubicBezTo>
                  <a:pt x="117" y="1204"/>
                  <a:pt x="84" y="1162"/>
                  <a:pt x="62" y="1089"/>
                </a:cubicBezTo>
                <a:cubicBezTo>
                  <a:pt x="40" y="1016"/>
                  <a:pt x="18" y="902"/>
                  <a:pt x="9" y="806"/>
                </a:cubicBezTo>
                <a:cubicBezTo>
                  <a:pt x="0" y="710"/>
                  <a:pt x="2" y="596"/>
                  <a:pt x="7" y="512"/>
                </a:cubicBezTo>
                <a:cubicBezTo>
                  <a:pt x="12" y="428"/>
                  <a:pt x="22" y="369"/>
                  <a:pt x="40" y="300"/>
                </a:cubicBezTo>
                <a:cubicBezTo>
                  <a:pt x="58" y="231"/>
                  <a:pt x="94" y="150"/>
                  <a:pt x="118" y="100"/>
                </a:cubicBezTo>
                <a:cubicBezTo>
                  <a:pt x="142" y="50"/>
                  <a:pt x="170" y="21"/>
                  <a:pt x="184" y="0"/>
                </a:cubicBezTo>
              </a:path>
            </a:pathLst>
          </a:custGeom>
          <a:noFill/>
          <a:ln w="28575" cmpd="sng">
            <a:solidFill>
              <a:srgbClr val="FF0000"/>
            </a:solidFill>
            <a:round/>
          </a:ln>
        </p:spPr>
        <p:txBody>
          <a:bodyPr wrap="none" anchor="ctr"/>
          <a:lstStyle/>
          <a:p>
            <a:endParaRPr lang="zh-CN" altLang="en-US"/>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301"/>
                                        </p:tgtEl>
                                        <p:attrNameLst>
                                          <p:attrName>style.visibility</p:attrName>
                                        </p:attrNameLst>
                                      </p:cBhvr>
                                      <p:to>
                                        <p:strVal val="visible"/>
                                      </p:to>
                                    </p:set>
                                    <p:animEffect transition="in" filter="wipe(left)">
                                      <p:cBhvr>
                                        <p:cTn id="7" dur="500"/>
                                        <p:tgtEl>
                                          <p:spTgt spid="1030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302"/>
                                        </p:tgtEl>
                                        <p:attrNameLst>
                                          <p:attrName>style.visibility</p:attrName>
                                        </p:attrNameLst>
                                      </p:cBhvr>
                                      <p:to>
                                        <p:strVal val="visible"/>
                                      </p:to>
                                    </p:set>
                                    <p:animEffect transition="in" filter="wipe(left)">
                                      <p:cBhvr>
                                        <p:cTn id="11" dur="500"/>
                                        <p:tgtEl>
                                          <p:spTgt spid="1030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303"/>
                                        </p:tgtEl>
                                        <p:attrNameLst>
                                          <p:attrName>style.visibility</p:attrName>
                                        </p:attrNameLst>
                                      </p:cBhvr>
                                      <p:to>
                                        <p:strVal val="visible"/>
                                      </p:to>
                                    </p:set>
                                    <p:animEffect transition="in" filter="wipe(left)">
                                      <p:cBhvr>
                                        <p:cTn id="16" dur="500"/>
                                        <p:tgtEl>
                                          <p:spTgt spid="1030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304"/>
                                        </p:tgtEl>
                                        <p:attrNameLst>
                                          <p:attrName>style.visibility</p:attrName>
                                        </p:attrNameLst>
                                      </p:cBhvr>
                                      <p:to>
                                        <p:strVal val="visible"/>
                                      </p:to>
                                    </p:set>
                                    <p:animEffect transition="in" filter="wipe(left)">
                                      <p:cBhvr>
                                        <p:cTn id="20" dur="500"/>
                                        <p:tgtEl>
                                          <p:spTgt spid="1030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348"/>
                                        </p:tgtEl>
                                        <p:attrNameLst>
                                          <p:attrName>style.visibility</p:attrName>
                                        </p:attrNameLst>
                                      </p:cBhvr>
                                      <p:to>
                                        <p:strVal val="visible"/>
                                      </p:to>
                                    </p:set>
                                    <p:animEffect transition="in" filter="wipe(left)">
                                      <p:cBhvr>
                                        <p:cTn id="25" dur="500"/>
                                        <p:tgtEl>
                                          <p:spTgt spid="10348"/>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0349"/>
                                        </p:tgtEl>
                                        <p:attrNameLst>
                                          <p:attrName>style.visibility</p:attrName>
                                        </p:attrNameLst>
                                      </p:cBhvr>
                                      <p:to>
                                        <p:strVal val="visible"/>
                                      </p:to>
                                    </p:set>
                                    <p:animEffect transition="in" filter="wipe(left)">
                                      <p:cBhvr>
                                        <p:cTn id="29" dur="500"/>
                                        <p:tgtEl>
                                          <p:spTgt spid="10349"/>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0355"/>
                                        </p:tgtEl>
                                        <p:attrNameLst>
                                          <p:attrName>style.visibility</p:attrName>
                                        </p:attrNameLst>
                                      </p:cBhvr>
                                      <p:to>
                                        <p:strVal val="visible"/>
                                      </p:to>
                                    </p:set>
                                    <p:animEffect transition="in" filter="wipe(left)">
                                      <p:cBhvr>
                                        <p:cTn id="33" dur="500"/>
                                        <p:tgtEl>
                                          <p:spTgt spid="10355"/>
                                        </p:tgtEl>
                                      </p:cBhvr>
                                    </p:animEffect>
                                  </p:childTnLst>
                                </p:cTn>
                              </p:par>
                            </p:childTnLst>
                          </p:cTn>
                        </p:par>
                        <p:par>
                          <p:cTn id="34" fill="hold">
                            <p:stCondLst>
                              <p:cond delay="1500"/>
                            </p:stCondLst>
                            <p:childTnLst>
                              <p:par>
                                <p:cTn id="35" presetID="1" presetClass="entr" presetSubtype="0" fill="hold" grpId="0" nodeType="afterEffect">
                                  <p:stCondLst>
                                    <p:cond delay="0"/>
                                  </p:stCondLst>
                                  <p:childTnLst>
                                    <p:set>
                                      <p:cBhvr>
                                        <p:cTn id="36" dur="1" fill="hold">
                                          <p:stCondLst>
                                            <p:cond delay="499"/>
                                          </p:stCondLst>
                                        </p:cTn>
                                        <p:tgtEl>
                                          <p:spTgt spid="103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6" presetClass="entr" presetSubtype="42" fill="hold" nodeType="clickEffect">
                                  <p:stCondLst>
                                    <p:cond delay="0"/>
                                  </p:stCondLst>
                                  <p:childTnLst>
                                    <p:set>
                                      <p:cBhvr>
                                        <p:cTn id="40" dur="1" fill="hold">
                                          <p:stCondLst>
                                            <p:cond delay="0"/>
                                          </p:stCondLst>
                                        </p:cTn>
                                        <p:tgtEl>
                                          <p:spTgt spid="10331"/>
                                        </p:tgtEl>
                                        <p:attrNameLst>
                                          <p:attrName>style.visibility</p:attrName>
                                        </p:attrNameLst>
                                      </p:cBhvr>
                                      <p:to>
                                        <p:strVal val="visible"/>
                                      </p:to>
                                    </p:set>
                                    <p:animEffect transition="in" filter="barn(outHorizontal)">
                                      <p:cBhvr>
                                        <p:cTn id="41" dur="500"/>
                                        <p:tgtEl>
                                          <p:spTgt spid="103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0311"/>
                                        </p:tgtEl>
                                        <p:attrNameLst>
                                          <p:attrName>style.visibility</p:attrName>
                                        </p:attrNameLst>
                                      </p:cBhvr>
                                      <p:to>
                                        <p:strVal val="visible"/>
                                      </p:to>
                                    </p:set>
                                    <p:animEffect transition="in" filter="wipe(left)">
                                      <p:cBhvr>
                                        <p:cTn id="46" dur="500"/>
                                        <p:tgtEl>
                                          <p:spTgt spid="103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0321"/>
                                        </p:tgtEl>
                                        <p:attrNameLst>
                                          <p:attrName>style.visibility</p:attrName>
                                        </p:attrNameLst>
                                      </p:cBhvr>
                                      <p:to>
                                        <p:strVal val="visible"/>
                                      </p:to>
                                    </p:set>
                                    <p:animEffect transition="in" filter="wipe(left)">
                                      <p:cBhvr>
                                        <p:cTn id="51" dur="500"/>
                                        <p:tgtEl>
                                          <p:spTgt spid="10321"/>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10375"/>
                                        </p:tgtEl>
                                        <p:attrNameLst>
                                          <p:attrName>style.visibility</p:attrName>
                                        </p:attrNameLst>
                                      </p:cBhvr>
                                      <p:to>
                                        <p:strVal val="visible"/>
                                      </p:to>
                                    </p:set>
                                    <p:animEffect transition="in" filter="box(out)">
                                      <p:cBhvr>
                                        <p:cTn id="56" dur="500"/>
                                        <p:tgtEl>
                                          <p:spTgt spid="10375"/>
                                        </p:tgtEl>
                                      </p:cBhvr>
                                    </p:animEffect>
                                  </p:childTnLst>
                                  <p:subTnLst>
                                    <p:audio>
                                      <p:cMediaNode>
                                        <p:cTn display="0" masterRel="sameClick">
                                          <p:stCondLst>
                                            <p:cond evt="begin" delay="0">
                                              <p:tn val="54"/>
                                            </p:cond>
                                          </p:stCondLst>
                                          <p:endCondLst>
                                            <p:cond evt="onStopAudio" delay="0">
                                              <p:tgtEl>
                                                <p:sldTgt/>
                                              </p:tgtEl>
                                            </p:cond>
                                          </p:endCondLst>
                                        </p:cTn>
                                        <p:tgtEl>
                                          <p:sndTgt r:embed="rId2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8" grpId="0" animBg="1"/>
      <p:bldP spid="1037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99" name="Group 35"/>
          <p:cNvGrpSpPr/>
          <p:nvPr/>
        </p:nvGrpSpPr>
        <p:grpSpPr bwMode="auto">
          <a:xfrm>
            <a:off x="228600" y="152400"/>
            <a:ext cx="8534400" cy="1235075"/>
            <a:chOff x="144" y="96"/>
            <a:chExt cx="5376" cy="778"/>
          </a:xfrm>
        </p:grpSpPr>
        <p:graphicFrame>
          <p:nvGraphicFramePr>
            <p:cNvPr id="11344" name="Object 80"/>
            <p:cNvGraphicFramePr>
              <a:graphicFrameLocks noChangeAspect="1"/>
            </p:cNvGraphicFramePr>
            <p:nvPr/>
          </p:nvGraphicFramePr>
          <p:xfrm>
            <a:off x="4176" y="336"/>
            <a:ext cx="1344" cy="305"/>
          </p:xfrm>
          <a:graphic>
            <a:graphicData uri="http://schemas.openxmlformats.org/presentationml/2006/ole">
              <mc:AlternateContent xmlns:mc="http://schemas.openxmlformats.org/markup-compatibility/2006">
                <mc:Choice xmlns:v="urn:schemas-microsoft-com:vml" Requires="v">
                  <p:oleObj spid="_x0000_s23553" name="公式" r:id="rId1" imgW="28041600" imgH="6400800" progId="Equation.3">
                    <p:embed/>
                  </p:oleObj>
                </mc:Choice>
                <mc:Fallback>
                  <p:oleObj name="公式" r:id="rId1" imgW="28041600" imgH="6400800" progId="Equation.3">
                    <p:embed/>
                    <p:pic>
                      <p:nvPicPr>
                        <p:cNvPr id="0" name="图片 23552"/>
                        <p:cNvPicPr>
                          <a:picLocks noChangeAspect="1"/>
                        </p:cNvPicPr>
                        <p:nvPr/>
                      </p:nvPicPr>
                      <p:blipFill>
                        <a:blip r:embed="rId2"/>
                        <a:stretch>
                          <a:fillRect/>
                        </a:stretch>
                      </p:blipFill>
                      <p:spPr>
                        <a:xfrm>
                          <a:off x="4176" y="336"/>
                          <a:ext cx="1344" cy="305"/>
                        </a:xfrm>
                        <a:prstGeom prst="rect">
                          <a:avLst/>
                        </a:prstGeom>
                        <a:solidFill>
                          <a:srgbClr val="CCCCFF"/>
                        </a:solidFill>
                        <a:ln w="28575" cap="flat" cmpd="sng">
                          <a:solidFill>
                            <a:srgbClr val="3333CC"/>
                          </a:solidFill>
                          <a:prstDash val="solid"/>
                          <a:miter/>
                          <a:headEnd type="none" w="med" len="med"/>
                          <a:tailEnd type="none" w="med" len="med"/>
                        </a:ln>
                      </p:spPr>
                    </p:pic>
                  </p:oleObj>
                </mc:Fallback>
              </mc:AlternateContent>
            </a:graphicData>
          </a:graphic>
        </p:graphicFrame>
        <p:grpSp>
          <p:nvGrpSpPr>
            <p:cNvPr id="11369" name="Group 6"/>
            <p:cNvGrpSpPr/>
            <p:nvPr/>
          </p:nvGrpSpPr>
          <p:grpSpPr bwMode="auto">
            <a:xfrm>
              <a:off x="144" y="96"/>
              <a:ext cx="3744" cy="778"/>
              <a:chOff x="1680" y="3638"/>
              <a:chExt cx="3408" cy="634"/>
            </a:xfrm>
          </p:grpSpPr>
          <p:graphicFrame>
            <p:nvGraphicFramePr>
              <p:cNvPr id="11345" name="Object 81"/>
              <p:cNvGraphicFramePr>
                <a:graphicFrameLocks noChangeAspect="1"/>
              </p:cNvGraphicFramePr>
              <p:nvPr/>
            </p:nvGraphicFramePr>
            <p:xfrm>
              <a:off x="2490" y="3638"/>
              <a:ext cx="2598" cy="634"/>
            </p:xfrm>
            <a:graphic>
              <a:graphicData uri="http://schemas.openxmlformats.org/presentationml/2006/ole">
                <mc:AlternateContent xmlns:mc="http://schemas.openxmlformats.org/markup-compatibility/2006">
                  <mc:Choice xmlns:v="urn:schemas-microsoft-com:vml" Requires="v">
                    <p:oleObj spid="_x0000_s23554" name="公式" r:id="rId3" imgW="66751200" imgH="16459200" progId="Equation.3">
                      <p:embed/>
                    </p:oleObj>
                  </mc:Choice>
                  <mc:Fallback>
                    <p:oleObj name="公式" r:id="rId3" imgW="66751200" imgH="16459200" progId="Equation.3">
                      <p:embed/>
                      <p:pic>
                        <p:nvPicPr>
                          <p:cNvPr id="0" name="图片 23553"/>
                          <p:cNvPicPr>
                            <a:picLocks noChangeAspect="1"/>
                          </p:cNvPicPr>
                          <p:nvPr/>
                        </p:nvPicPr>
                        <p:blipFill>
                          <a:blip r:embed="rId4"/>
                          <a:stretch>
                            <a:fillRect/>
                          </a:stretch>
                        </p:blipFill>
                        <p:spPr>
                          <a:xfrm>
                            <a:off x="2490" y="3638"/>
                            <a:ext cx="2598" cy="634"/>
                          </a:xfrm>
                          <a:prstGeom prst="rect">
                            <a:avLst/>
                          </a:prstGeom>
                          <a:noFill/>
                          <a:ln w="9525">
                            <a:noFill/>
                          </a:ln>
                        </p:spPr>
                      </p:pic>
                    </p:oleObj>
                  </mc:Fallback>
                </mc:AlternateContent>
              </a:graphicData>
            </a:graphic>
          </p:graphicFrame>
          <p:grpSp>
            <p:nvGrpSpPr>
              <p:cNvPr id="11370" name="Group 8"/>
              <p:cNvGrpSpPr/>
              <p:nvPr/>
            </p:nvGrpSpPr>
            <p:grpSpPr bwMode="auto">
              <a:xfrm>
                <a:off x="1680" y="3788"/>
                <a:ext cx="768" cy="292"/>
                <a:chOff x="432" y="3706"/>
                <a:chExt cx="768" cy="292"/>
              </a:xfrm>
            </p:grpSpPr>
            <p:grpSp>
              <p:nvGrpSpPr>
                <p:cNvPr id="11371" name="Group 9"/>
                <p:cNvGrpSpPr/>
                <p:nvPr/>
              </p:nvGrpSpPr>
              <p:grpSpPr bwMode="auto">
                <a:xfrm>
                  <a:off x="864" y="3727"/>
                  <a:ext cx="336" cy="260"/>
                  <a:chOff x="3524" y="2564"/>
                  <a:chExt cx="252" cy="212"/>
                </a:xfrm>
              </p:grpSpPr>
              <p:graphicFrame>
                <p:nvGraphicFramePr>
                  <p:cNvPr id="11346" name="Object 82"/>
                  <p:cNvGraphicFramePr>
                    <a:graphicFrameLocks noChangeAspect="1"/>
                  </p:cNvGraphicFramePr>
                  <p:nvPr/>
                </p:nvGraphicFramePr>
                <p:xfrm>
                  <a:off x="3524" y="2564"/>
                  <a:ext cx="252" cy="188"/>
                </p:xfrm>
                <a:graphic>
                  <a:graphicData uri="http://schemas.openxmlformats.org/presentationml/2006/ole">
                    <mc:AlternateContent xmlns:mc="http://schemas.openxmlformats.org/markup-compatibility/2006">
                      <mc:Choice xmlns:v="urn:schemas-microsoft-com:vml" Requires="v">
                        <p:oleObj spid="_x0000_s23555" name="公式" r:id="rId5" imgW="7315200" imgH="5486400" progId="Equation.3">
                          <p:embed/>
                        </p:oleObj>
                      </mc:Choice>
                      <mc:Fallback>
                        <p:oleObj name="公式" r:id="rId5" imgW="7315200" imgH="5486400" progId="Equation.3">
                          <p:embed/>
                          <p:pic>
                            <p:nvPicPr>
                              <p:cNvPr id="0" name="图片 23554"/>
                              <p:cNvPicPr>
                                <a:picLocks noChangeAspect="1"/>
                              </p:cNvPicPr>
                              <p:nvPr/>
                            </p:nvPicPr>
                            <p:blipFill>
                              <a:blip r:embed="rId6"/>
                              <a:stretch>
                                <a:fillRect/>
                              </a:stretch>
                            </p:blipFill>
                            <p:spPr>
                              <a:xfrm>
                                <a:off x="3524" y="2564"/>
                                <a:ext cx="252" cy="188"/>
                              </a:xfrm>
                              <a:prstGeom prst="rect">
                                <a:avLst/>
                              </a:prstGeom>
                              <a:noFill/>
                              <a:ln w="9525">
                                <a:noFill/>
                              </a:ln>
                            </p:spPr>
                          </p:pic>
                        </p:oleObj>
                      </mc:Fallback>
                    </mc:AlternateContent>
                  </a:graphicData>
                </a:graphic>
              </p:graphicFrame>
              <p:grpSp>
                <p:nvGrpSpPr>
                  <p:cNvPr id="11372" name="Group 11"/>
                  <p:cNvGrpSpPr/>
                  <p:nvPr/>
                </p:nvGrpSpPr>
                <p:grpSpPr bwMode="auto">
                  <a:xfrm>
                    <a:off x="3700" y="2716"/>
                    <a:ext cx="68" cy="60"/>
                    <a:chOff x="3696" y="2736"/>
                    <a:chExt cx="68" cy="60"/>
                  </a:xfrm>
                </p:grpSpPr>
                <p:sp>
                  <p:nvSpPr>
                    <p:cNvPr id="11373" name="Line 12"/>
                    <p:cNvSpPr>
                      <a:spLocks noChangeShapeType="1"/>
                    </p:cNvSpPr>
                    <p:nvPr/>
                  </p:nvSpPr>
                  <p:spPr bwMode="auto">
                    <a:xfrm flipH="1">
                      <a:off x="3696" y="2736"/>
                      <a:ext cx="48" cy="48"/>
                    </a:xfrm>
                    <a:prstGeom prst="line">
                      <a:avLst/>
                    </a:prstGeom>
                    <a:noFill/>
                    <a:ln w="9525">
                      <a:solidFill>
                        <a:schemeClr val="tx1"/>
                      </a:solidFill>
                      <a:round/>
                    </a:ln>
                  </p:spPr>
                  <p:txBody>
                    <a:bodyPr wrap="none" anchor="ctr"/>
                    <a:lstStyle/>
                    <a:p>
                      <a:endParaRPr lang="zh-CN" altLang="en-US"/>
                    </a:p>
                  </p:txBody>
                </p:sp>
                <p:sp>
                  <p:nvSpPr>
                    <p:cNvPr id="11374" name="Line 13"/>
                    <p:cNvSpPr>
                      <a:spLocks noChangeShapeType="1"/>
                    </p:cNvSpPr>
                    <p:nvPr/>
                  </p:nvSpPr>
                  <p:spPr bwMode="auto">
                    <a:xfrm flipH="1">
                      <a:off x="3716" y="2748"/>
                      <a:ext cx="48" cy="48"/>
                    </a:xfrm>
                    <a:prstGeom prst="line">
                      <a:avLst/>
                    </a:prstGeom>
                    <a:noFill/>
                    <a:ln w="9525">
                      <a:solidFill>
                        <a:schemeClr val="tx1"/>
                      </a:solidFill>
                      <a:round/>
                    </a:ln>
                  </p:spPr>
                  <p:txBody>
                    <a:bodyPr wrap="none" anchor="ctr"/>
                    <a:lstStyle/>
                    <a:p>
                      <a:endParaRPr lang="zh-CN" altLang="en-US"/>
                    </a:p>
                  </p:txBody>
                </p:sp>
              </p:grpSp>
            </p:grpSp>
            <p:graphicFrame>
              <p:nvGraphicFramePr>
                <p:cNvPr id="11347" name="Object 83"/>
                <p:cNvGraphicFramePr>
                  <a:graphicFrameLocks noChangeAspect="1"/>
                </p:cNvGraphicFramePr>
                <p:nvPr/>
              </p:nvGraphicFramePr>
              <p:xfrm>
                <a:off x="432" y="3706"/>
                <a:ext cx="592" cy="292"/>
              </p:xfrm>
              <a:graphic>
                <a:graphicData uri="http://schemas.openxmlformats.org/presentationml/2006/ole">
                  <mc:AlternateContent xmlns:mc="http://schemas.openxmlformats.org/markup-compatibility/2006">
                    <mc:Choice xmlns:v="urn:schemas-microsoft-com:vml" Requires="v">
                      <p:oleObj spid="_x0000_s23556" name="公式" r:id="rId7" imgW="15240000" imgH="7620000" progId="Equation.3">
                        <p:embed/>
                      </p:oleObj>
                    </mc:Choice>
                    <mc:Fallback>
                      <p:oleObj name="公式" r:id="rId7" imgW="15240000" imgH="7620000" progId="Equation.3">
                        <p:embed/>
                        <p:pic>
                          <p:nvPicPr>
                            <p:cNvPr id="0" name="图片 23555"/>
                            <p:cNvPicPr>
                              <a:picLocks noChangeAspect="1"/>
                            </p:cNvPicPr>
                            <p:nvPr/>
                          </p:nvPicPr>
                          <p:blipFill>
                            <a:blip r:embed="rId8"/>
                            <a:stretch>
                              <a:fillRect/>
                            </a:stretch>
                          </p:blipFill>
                          <p:spPr>
                            <a:xfrm>
                              <a:off x="432" y="3706"/>
                              <a:ext cx="592" cy="292"/>
                            </a:xfrm>
                            <a:prstGeom prst="rect">
                              <a:avLst/>
                            </a:prstGeom>
                            <a:noFill/>
                            <a:ln w="9525">
                              <a:noFill/>
                            </a:ln>
                          </p:spPr>
                        </p:pic>
                      </p:oleObj>
                    </mc:Fallback>
                  </mc:AlternateContent>
                </a:graphicData>
              </a:graphic>
            </p:graphicFrame>
          </p:grpSp>
        </p:grpSp>
      </p:grpSp>
      <p:grpSp>
        <p:nvGrpSpPr>
          <p:cNvPr id="11297" name="Group 33"/>
          <p:cNvGrpSpPr/>
          <p:nvPr/>
        </p:nvGrpSpPr>
        <p:grpSpPr bwMode="auto">
          <a:xfrm>
            <a:off x="3624263" y="1730375"/>
            <a:ext cx="4319587" cy="860425"/>
            <a:chOff x="2283" y="1090"/>
            <a:chExt cx="2721" cy="542"/>
          </a:xfrm>
        </p:grpSpPr>
        <p:graphicFrame>
          <p:nvGraphicFramePr>
            <p:cNvPr id="11348" name="Object 84"/>
            <p:cNvGraphicFramePr>
              <a:graphicFrameLocks noChangeAspect="1"/>
            </p:cNvGraphicFramePr>
            <p:nvPr/>
          </p:nvGraphicFramePr>
          <p:xfrm>
            <a:off x="2283" y="1152"/>
            <a:ext cx="1822" cy="289"/>
          </p:xfrm>
          <a:graphic>
            <a:graphicData uri="http://schemas.openxmlformats.org/presentationml/2006/ole">
              <mc:AlternateContent xmlns:mc="http://schemas.openxmlformats.org/markup-compatibility/2006">
                <mc:Choice xmlns:v="urn:schemas-microsoft-com:vml" Requires="v">
                  <p:oleObj spid="_x0000_s23557" name="公式" r:id="rId9" imgW="43891200" imgH="7010400" progId="Equation.3">
                    <p:embed/>
                  </p:oleObj>
                </mc:Choice>
                <mc:Fallback>
                  <p:oleObj name="公式" r:id="rId9" imgW="43891200" imgH="7010400" progId="Equation.3">
                    <p:embed/>
                    <p:pic>
                      <p:nvPicPr>
                        <p:cNvPr id="0" name="图片 23556"/>
                        <p:cNvPicPr>
                          <a:picLocks noChangeAspect="1"/>
                        </p:cNvPicPr>
                        <p:nvPr/>
                      </p:nvPicPr>
                      <p:blipFill>
                        <a:blip r:embed="rId10"/>
                        <a:stretch>
                          <a:fillRect/>
                        </a:stretch>
                      </p:blipFill>
                      <p:spPr>
                        <a:xfrm>
                          <a:off x="2283" y="1152"/>
                          <a:ext cx="1822" cy="289"/>
                        </a:xfrm>
                        <a:prstGeom prst="rect">
                          <a:avLst/>
                        </a:prstGeom>
                        <a:noFill/>
                        <a:ln w="9525">
                          <a:noFill/>
                        </a:ln>
                      </p:spPr>
                    </p:pic>
                  </p:oleObj>
                </mc:Fallback>
              </mc:AlternateContent>
            </a:graphicData>
          </a:graphic>
        </p:graphicFrame>
        <p:graphicFrame>
          <p:nvGraphicFramePr>
            <p:cNvPr id="11349" name="Object 85" descr="粉色砂纸"/>
            <p:cNvGraphicFramePr>
              <a:graphicFrameLocks noChangeAspect="1"/>
            </p:cNvGraphicFramePr>
            <p:nvPr/>
          </p:nvGraphicFramePr>
          <p:xfrm>
            <a:off x="4284" y="1090"/>
            <a:ext cx="720" cy="542"/>
          </p:xfrm>
          <a:graphic>
            <a:graphicData uri="http://schemas.openxmlformats.org/presentationml/2006/ole">
              <mc:AlternateContent xmlns:mc="http://schemas.openxmlformats.org/markup-compatibility/2006">
                <mc:Choice xmlns:v="urn:schemas-microsoft-com:vml" Requires="v">
                  <p:oleObj spid="_x0000_s23558" name="公式" r:id="rId11" imgW="17373600" imgH="13106400" progId="Equation.3">
                    <p:embed/>
                  </p:oleObj>
                </mc:Choice>
                <mc:Fallback>
                  <p:oleObj name="公式" r:id="rId11" imgW="17373600" imgH="13106400" progId="Equation.3">
                    <p:embed/>
                    <p:pic>
                      <p:nvPicPr>
                        <p:cNvPr id="0" name="图片 23557"/>
                        <p:cNvPicPr>
                          <a:picLocks noChangeAspect="1"/>
                        </p:cNvPicPr>
                        <p:nvPr/>
                      </p:nvPicPr>
                      <p:blipFill>
                        <a:blip r:embed="rId12"/>
                        <a:stretch>
                          <a:fillRect/>
                        </a:stretch>
                      </p:blipFill>
                      <p:spPr>
                        <a:xfrm>
                          <a:off x="4284" y="1090"/>
                          <a:ext cx="720" cy="542"/>
                        </a:xfrm>
                        <a:prstGeom prst="rect">
                          <a:avLst/>
                        </a:prstGeom>
                        <a:blipFill rotWithShape="0">
                          <a:blip r:embed="rId13"/>
                        </a:blipFill>
                        <a:ln w="9525" cap="flat" cmpd="sng">
                          <a:solidFill>
                            <a:srgbClr val="FF0066"/>
                          </a:solidFill>
                          <a:prstDash val="solid"/>
                          <a:miter/>
                          <a:headEnd type="none" w="med" len="med"/>
                          <a:tailEnd type="none" w="med" len="med"/>
                        </a:ln>
                      </p:spPr>
                    </p:pic>
                  </p:oleObj>
                </mc:Fallback>
              </mc:AlternateContent>
            </a:graphicData>
          </a:graphic>
        </p:graphicFrame>
      </p:grpSp>
      <p:grpSp>
        <p:nvGrpSpPr>
          <p:cNvPr id="11300" name="Group 36"/>
          <p:cNvGrpSpPr/>
          <p:nvPr/>
        </p:nvGrpSpPr>
        <p:grpSpPr bwMode="auto">
          <a:xfrm>
            <a:off x="2508250" y="2638425"/>
            <a:ext cx="5619750" cy="1709738"/>
            <a:chOff x="1763" y="1845"/>
            <a:chExt cx="2955" cy="885"/>
          </a:xfrm>
        </p:grpSpPr>
        <p:graphicFrame>
          <p:nvGraphicFramePr>
            <p:cNvPr id="11350" name="Object 86"/>
            <p:cNvGraphicFramePr>
              <a:graphicFrameLocks noChangeAspect="1"/>
            </p:cNvGraphicFramePr>
            <p:nvPr/>
          </p:nvGraphicFramePr>
          <p:xfrm>
            <a:off x="1763" y="1845"/>
            <a:ext cx="1933" cy="266"/>
          </p:xfrm>
          <a:graphic>
            <a:graphicData uri="http://schemas.openxmlformats.org/presentationml/2006/ole">
              <mc:AlternateContent xmlns:mc="http://schemas.openxmlformats.org/markup-compatibility/2006">
                <mc:Choice xmlns:v="urn:schemas-microsoft-com:vml" Requires="v">
                  <p:oleObj spid="_x0000_s23559" name="公式" r:id="rId14" imgW="37490400" imgH="5181600" progId="Equation.3">
                    <p:embed/>
                  </p:oleObj>
                </mc:Choice>
                <mc:Fallback>
                  <p:oleObj name="公式" r:id="rId14" imgW="37490400" imgH="5181600" progId="Equation.3">
                    <p:embed/>
                    <p:pic>
                      <p:nvPicPr>
                        <p:cNvPr id="0" name="图片 23558"/>
                        <p:cNvPicPr>
                          <a:picLocks noChangeAspect="1"/>
                        </p:cNvPicPr>
                        <p:nvPr/>
                      </p:nvPicPr>
                      <p:blipFill>
                        <a:blip r:embed="rId15"/>
                        <a:stretch>
                          <a:fillRect/>
                        </a:stretch>
                      </p:blipFill>
                      <p:spPr>
                        <a:xfrm>
                          <a:off x="1763" y="1845"/>
                          <a:ext cx="1933" cy="266"/>
                        </a:xfrm>
                        <a:prstGeom prst="rect">
                          <a:avLst/>
                        </a:prstGeom>
                        <a:noFill/>
                        <a:ln w="9525">
                          <a:noFill/>
                        </a:ln>
                      </p:spPr>
                    </p:pic>
                  </p:oleObj>
                </mc:Fallback>
              </mc:AlternateContent>
            </a:graphicData>
          </a:graphic>
        </p:graphicFrame>
        <p:graphicFrame>
          <p:nvGraphicFramePr>
            <p:cNvPr id="11351" name="Object 87" descr="永恒"/>
            <p:cNvGraphicFramePr>
              <a:graphicFrameLocks noChangeAspect="1"/>
            </p:cNvGraphicFramePr>
            <p:nvPr/>
          </p:nvGraphicFramePr>
          <p:xfrm>
            <a:off x="3680" y="2264"/>
            <a:ext cx="1038" cy="466"/>
          </p:xfrm>
          <a:graphic>
            <a:graphicData uri="http://schemas.openxmlformats.org/presentationml/2006/ole">
              <mc:AlternateContent xmlns:mc="http://schemas.openxmlformats.org/markup-compatibility/2006">
                <mc:Choice xmlns:v="urn:schemas-microsoft-com:vml" Requires="v">
                  <p:oleObj spid="_x0000_s23560" name="公式" r:id="rId16" imgW="24993600" imgH="11277600" progId="Equation.3">
                    <p:embed/>
                  </p:oleObj>
                </mc:Choice>
                <mc:Fallback>
                  <p:oleObj name="公式" r:id="rId16" imgW="24993600" imgH="11277600" progId="Equation.3">
                    <p:embed/>
                    <p:pic>
                      <p:nvPicPr>
                        <p:cNvPr id="0" name="图片 23559"/>
                        <p:cNvPicPr>
                          <a:picLocks noChangeAspect="1"/>
                        </p:cNvPicPr>
                        <p:nvPr/>
                      </p:nvPicPr>
                      <p:blipFill>
                        <a:blip r:embed="rId17"/>
                        <a:stretch>
                          <a:fillRect/>
                        </a:stretch>
                      </p:blipFill>
                      <p:spPr>
                        <a:xfrm>
                          <a:off x="3680" y="2264"/>
                          <a:ext cx="1038" cy="466"/>
                        </a:xfrm>
                        <a:prstGeom prst="rect">
                          <a:avLst/>
                        </a:prstGeom>
                        <a:blipFill rotWithShape="0">
                          <a:blip r:embed="rId18"/>
                        </a:blipFill>
                        <a:ln w="9525" cap="flat" cmpd="sng">
                          <a:solidFill>
                            <a:srgbClr val="FF0066"/>
                          </a:solidFill>
                          <a:prstDash val="solid"/>
                          <a:miter/>
                          <a:headEnd type="none" w="med" len="med"/>
                          <a:tailEnd type="none" w="med" len="med"/>
                        </a:ln>
                      </p:spPr>
                    </p:pic>
                  </p:oleObj>
                </mc:Fallback>
              </mc:AlternateContent>
            </a:graphicData>
          </a:graphic>
        </p:graphicFrame>
      </p:grpSp>
      <p:sp>
        <p:nvSpPr>
          <p:cNvPr id="11293" name="WordArt 29"/>
          <p:cNvSpPr>
            <a:spLocks noChangeArrowheads="1" noChangeShapeType="1" noTextEdit="1"/>
          </p:cNvSpPr>
          <p:nvPr/>
        </p:nvSpPr>
        <p:spPr bwMode="auto">
          <a:xfrm>
            <a:off x="304800" y="1752600"/>
            <a:ext cx="1057275" cy="504825"/>
          </a:xfrm>
          <a:prstGeom prst="rect">
            <a:avLst/>
          </a:prstGeom>
        </p:spPr>
        <p:txBody>
          <a:bodyPr wrap="none" fromWordArt="1">
            <a:prstTxWarp prst="textPlain">
              <a:avLst>
                <a:gd name="adj" fmla="val 50000"/>
              </a:avLst>
            </a:prstTxWarp>
          </a:bodyPr>
          <a:lstStyle/>
          <a:p>
            <a:pPr algn="ctr"/>
            <a:r>
              <a:rPr lang="zh-CN" altLang="en-US" sz="4000" b="1" i="1" kern="10">
                <a:ln w="9525">
                  <a:solidFill>
                    <a:srgbClr val="0000FF"/>
                  </a:solidFill>
                  <a:round/>
                </a:ln>
                <a:solidFill>
                  <a:srgbClr val="0000FF"/>
                </a:solidFill>
                <a:effectLst>
                  <a:outerShdw dist="35921" dir="2700000" algn="ctr" rotWithShape="0">
                    <a:srgbClr val="C0C0C0"/>
                  </a:outerShdw>
                </a:effectLst>
                <a:latin typeface="隶书"/>
                <a:ea typeface="隶书"/>
              </a:rPr>
              <a:t>讨论</a:t>
            </a:r>
            <a:endParaRPr lang="zh-CN" altLang="en-US" sz="4000" b="1" i="1" kern="10">
              <a:ln w="9525">
                <a:solidFill>
                  <a:srgbClr val="0000FF"/>
                </a:solidFill>
                <a:round/>
              </a:ln>
              <a:solidFill>
                <a:srgbClr val="0000FF"/>
              </a:solidFill>
              <a:effectLst>
                <a:outerShdw dist="35921" dir="2700000" algn="ctr" rotWithShape="0">
                  <a:srgbClr val="C0C0C0"/>
                </a:outerShdw>
              </a:effectLst>
              <a:latin typeface="隶书"/>
              <a:ea typeface="隶书"/>
            </a:endParaRPr>
          </a:p>
        </p:txBody>
      </p:sp>
      <p:grpSp>
        <p:nvGrpSpPr>
          <p:cNvPr id="11298" name="Group 34"/>
          <p:cNvGrpSpPr/>
          <p:nvPr/>
        </p:nvGrpSpPr>
        <p:grpSpPr bwMode="auto">
          <a:xfrm>
            <a:off x="1995488" y="4765675"/>
            <a:ext cx="6484937" cy="1679575"/>
            <a:chOff x="1257" y="3002"/>
            <a:chExt cx="4085" cy="1058"/>
          </a:xfrm>
        </p:grpSpPr>
        <p:graphicFrame>
          <p:nvGraphicFramePr>
            <p:cNvPr id="11352" name="Object 88"/>
            <p:cNvGraphicFramePr>
              <a:graphicFrameLocks noChangeAspect="1"/>
            </p:cNvGraphicFramePr>
            <p:nvPr/>
          </p:nvGraphicFramePr>
          <p:xfrm>
            <a:off x="1257" y="3002"/>
            <a:ext cx="2442" cy="265"/>
          </p:xfrm>
          <a:graphic>
            <a:graphicData uri="http://schemas.openxmlformats.org/presentationml/2006/ole">
              <mc:AlternateContent xmlns:mc="http://schemas.openxmlformats.org/markup-compatibility/2006">
                <mc:Choice xmlns:v="urn:schemas-microsoft-com:vml" Requires="v">
                  <p:oleObj spid="_x0000_s23561" name="公式" r:id="rId19" imgW="58826400" imgH="6400800" progId="Equation.3">
                    <p:embed/>
                  </p:oleObj>
                </mc:Choice>
                <mc:Fallback>
                  <p:oleObj name="公式" r:id="rId19" imgW="58826400" imgH="6400800" progId="Equation.3">
                    <p:embed/>
                    <p:pic>
                      <p:nvPicPr>
                        <p:cNvPr id="0" name="图片 23560"/>
                        <p:cNvPicPr>
                          <a:picLocks noChangeAspect="1"/>
                        </p:cNvPicPr>
                        <p:nvPr/>
                      </p:nvPicPr>
                      <p:blipFill>
                        <a:blip r:embed="rId20"/>
                        <a:stretch>
                          <a:fillRect/>
                        </a:stretch>
                      </p:blipFill>
                      <p:spPr>
                        <a:xfrm>
                          <a:off x="1257" y="3002"/>
                          <a:ext cx="2442" cy="265"/>
                        </a:xfrm>
                        <a:prstGeom prst="rect">
                          <a:avLst/>
                        </a:prstGeom>
                        <a:noFill/>
                        <a:ln w="9525">
                          <a:noFill/>
                        </a:ln>
                      </p:spPr>
                    </p:pic>
                  </p:oleObj>
                </mc:Fallback>
              </mc:AlternateContent>
            </a:graphicData>
          </a:graphic>
        </p:graphicFrame>
        <p:graphicFrame>
          <p:nvGraphicFramePr>
            <p:cNvPr id="11353" name="Object 89"/>
            <p:cNvGraphicFramePr>
              <a:graphicFrameLocks noChangeAspect="1"/>
            </p:cNvGraphicFramePr>
            <p:nvPr/>
          </p:nvGraphicFramePr>
          <p:xfrm>
            <a:off x="2496" y="3504"/>
            <a:ext cx="1038" cy="556"/>
          </p:xfrm>
          <a:graphic>
            <a:graphicData uri="http://schemas.openxmlformats.org/presentationml/2006/ole">
              <mc:AlternateContent xmlns:mc="http://schemas.openxmlformats.org/markup-compatibility/2006">
                <mc:Choice xmlns:v="urn:schemas-microsoft-com:vml" Requires="v">
                  <p:oleObj spid="_x0000_s23562" name="公式" r:id="rId21" imgW="24993600" imgH="13411200" progId="Equation.3">
                    <p:embed/>
                  </p:oleObj>
                </mc:Choice>
                <mc:Fallback>
                  <p:oleObj name="公式" r:id="rId21" imgW="24993600" imgH="13411200" progId="Equation.3">
                    <p:embed/>
                    <p:pic>
                      <p:nvPicPr>
                        <p:cNvPr id="0" name="图片 23561"/>
                        <p:cNvPicPr>
                          <a:picLocks noChangeAspect="1"/>
                        </p:cNvPicPr>
                        <p:nvPr/>
                      </p:nvPicPr>
                      <p:blipFill>
                        <a:blip r:embed="rId22"/>
                        <a:stretch>
                          <a:fillRect/>
                        </a:stretch>
                      </p:blipFill>
                      <p:spPr>
                        <a:xfrm>
                          <a:off x="2496" y="3504"/>
                          <a:ext cx="1038" cy="556"/>
                        </a:xfrm>
                        <a:prstGeom prst="rect">
                          <a:avLst/>
                        </a:prstGeom>
                        <a:solidFill>
                          <a:srgbClr val="FFCC99"/>
                        </a:solidFill>
                        <a:ln w="9525" cap="flat" cmpd="sng">
                          <a:solidFill>
                            <a:srgbClr val="FF0066"/>
                          </a:solidFill>
                          <a:prstDash val="solid"/>
                          <a:miter/>
                          <a:headEnd type="none" w="med" len="med"/>
                          <a:tailEnd type="none" w="med" len="med"/>
                        </a:ln>
                      </p:spPr>
                    </p:pic>
                  </p:oleObj>
                </mc:Fallback>
              </mc:AlternateContent>
            </a:graphicData>
          </a:graphic>
        </p:graphicFrame>
        <p:graphicFrame>
          <p:nvGraphicFramePr>
            <p:cNvPr id="11354" name="Object 90"/>
            <p:cNvGraphicFramePr>
              <a:graphicFrameLocks noChangeAspect="1"/>
            </p:cNvGraphicFramePr>
            <p:nvPr/>
          </p:nvGraphicFramePr>
          <p:xfrm>
            <a:off x="4368" y="3648"/>
            <a:ext cx="974" cy="265"/>
          </p:xfrm>
          <a:graphic>
            <a:graphicData uri="http://schemas.openxmlformats.org/presentationml/2006/ole">
              <mc:AlternateContent xmlns:mc="http://schemas.openxmlformats.org/markup-compatibility/2006">
                <mc:Choice xmlns:v="urn:schemas-microsoft-com:vml" Requires="v">
                  <p:oleObj spid="_x0000_s23563" name="公式" r:id="rId23" imgW="23469600" imgH="6400800" progId="Equation.3">
                    <p:embed/>
                  </p:oleObj>
                </mc:Choice>
                <mc:Fallback>
                  <p:oleObj name="公式" r:id="rId23" imgW="23469600" imgH="6400800" progId="Equation.3">
                    <p:embed/>
                    <p:pic>
                      <p:nvPicPr>
                        <p:cNvPr id="0" name="图片 23562"/>
                        <p:cNvPicPr>
                          <a:picLocks noChangeAspect="1"/>
                        </p:cNvPicPr>
                        <p:nvPr/>
                      </p:nvPicPr>
                      <p:blipFill>
                        <a:blip r:embed="rId24"/>
                        <a:stretch>
                          <a:fillRect/>
                        </a:stretch>
                      </p:blipFill>
                      <p:spPr>
                        <a:xfrm>
                          <a:off x="4368" y="3648"/>
                          <a:ext cx="974" cy="265"/>
                        </a:xfrm>
                        <a:prstGeom prst="rect">
                          <a:avLst/>
                        </a:prstGeom>
                        <a:noFill/>
                        <a:ln w="9525">
                          <a:noFill/>
                        </a:ln>
                      </p:spPr>
                    </p:pic>
                  </p:oleObj>
                </mc:Fallback>
              </mc:AlternateContent>
            </a:graphicData>
          </a:graphic>
        </p:graphicFrame>
      </p:grpSp>
      <p:grpSp>
        <p:nvGrpSpPr>
          <p:cNvPr id="11313" name="Group 49"/>
          <p:cNvGrpSpPr/>
          <p:nvPr/>
        </p:nvGrpSpPr>
        <p:grpSpPr bwMode="auto">
          <a:xfrm>
            <a:off x="1752600" y="5194300"/>
            <a:ext cx="1123950" cy="1422400"/>
            <a:chOff x="444" y="3188"/>
            <a:chExt cx="708" cy="896"/>
          </a:xfrm>
        </p:grpSpPr>
        <p:sp>
          <p:nvSpPr>
            <p:cNvPr id="11365" name="Arc 40"/>
            <p:cNvSpPr/>
            <p:nvPr/>
          </p:nvSpPr>
          <p:spPr bwMode="auto">
            <a:xfrm flipH="1">
              <a:off x="456" y="3288"/>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333399"/>
              </a:solidFill>
              <a:round/>
              <a:tailEnd type="none" w="sm" len="lg"/>
            </a:ln>
          </p:spPr>
          <p:txBody>
            <a:bodyPr wrap="none" anchor="ctr"/>
            <a:lstStyle/>
            <a:p>
              <a:endParaRPr lang="zh-CN" altLang="en-US"/>
            </a:p>
          </p:txBody>
        </p:sp>
        <p:sp>
          <p:nvSpPr>
            <p:cNvPr id="11366" name="Line 41"/>
            <p:cNvSpPr>
              <a:spLocks noChangeShapeType="1"/>
            </p:cNvSpPr>
            <p:nvPr/>
          </p:nvSpPr>
          <p:spPr bwMode="auto">
            <a:xfrm>
              <a:off x="444" y="3876"/>
              <a:ext cx="648" cy="0"/>
            </a:xfrm>
            <a:prstGeom prst="line">
              <a:avLst/>
            </a:prstGeom>
            <a:noFill/>
            <a:ln w="19050" cap="rnd">
              <a:solidFill>
                <a:schemeClr val="tx1"/>
              </a:solidFill>
              <a:prstDash val="sysDot"/>
              <a:round/>
              <a:tailEnd type="none" w="sm" len="lg"/>
            </a:ln>
          </p:spPr>
          <p:txBody>
            <a:bodyPr/>
            <a:lstStyle/>
            <a:p>
              <a:endParaRPr lang="zh-CN" altLang="en-US"/>
            </a:p>
          </p:txBody>
        </p:sp>
        <p:sp>
          <p:nvSpPr>
            <p:cNvPr id="11367" name="Line 42"/>
            <p:cNvSpPr>
              <a:spLocks noChangeShapeType="1"/>
            </p:cNvSpPr>
            <p:nvPr/>
          </p:nvSpPr>
          <p:spPr bwMode="auto">
            <a:xfrm>
              <a:off x="1032" y="3300"/>
              <a:ext cx="60" cy="576"/>
            </a:xfrm>
            <a:prstGeom prst="line">
              <a:avLst/>
            </a:prstGeom>
            <a:noFill/>
            <a:ln w="19050" cap="rnd">
              <a:solidFill>
                <a:schemeClr val="tx1"/>
              </a:solidFill>
              <a:prstDash val="sysDot"/>
              <a:round/>
              <a:tailEnd type="none" w="sm" len="lg"/>
            </a:ln>
          </p:spPr>
          <p:txBody>
            <a:bodyPr/>
            <a:lstStyle/>
            <a:p>
              <a:endParaRPr lang="zh-CN" altLang="en-US"/>
            </a:p>
          </p:txBody>
        </p:sp>
        <p:graphicFrame>
          <p:nvGraphicFramePr>
            <p:cNvPr id="11355" name="Object 91"/>
            <p:cNvGraphicFramePr>
              <a:graphicFrameLocks noChangeAspect="1"/>
            </p:cNvGraphicFramePr>
            <p:nvPr/>
          </p:nvGraphicFramePr>
          <p:xfrm>
            <a:off x="1032" y="3804"/>
            <a:ext cx="120" cy="120"/>
          </p:xfrm>
          <a:graphic>
            <a:graphicData uri="http://schemas.openxmlformats.org/presentationml/2006/ole">
              <mc:AlternateContent xmlns:mc="http://schemas.openxmlformats.org/markup-compatibility/2006">
                <mc:Choice xmlns:v="urn:schemas-microsoft-com:vml" Requires="v">
                  <p:oleObj spid="_x0000_s23564" name="Equation" r:id="rId25" imgW="2743200" imgH="2743200" progId="Equation.3">
                    <p:embed/>
                  </p:oleObj>
                </mc:Choice>
                <mc:Fallback>
                  <p:oleObj name="Equation" r:id="rId25" imgW="2743200" imgH="2743200" progId="Equation.3">
                    <p:embed/>
                    <p:pic>
                      <p:nvPicPr>
                        <p:cNvPr id="0" name="图片 23563"/>
                        <p:cNvPicPr>
                          <a:picLocks noChangeAspect="1"/>
                        </p:cNvPicPr>
                        <p:nvPr/>
                      </p:nvPicPr>
                      <p:blipFill>
                        <a:blip r:embed="rId26"/>
                        <a:stretch>
                          <a:fillRect/>
                        </a:stretch>
                      </p:blipFill>
                      <p:spPr>
                        <a:xfrm>
                          <a:off x="1032" y="3804"/>
                          <a:ext cx="120" cy="120"/>
                        </a:xfrm>
                        <a:prstGeom prst="rect">
                          <a:avLst/>
                        </a:prstGeom>
                        <a:noFill/>
                        <a:ln w="9525">
                          <a:noFill/>
                        </a:ln>
                      </p:spPr>
                    </p:pic>
                  </p:oleObj>
                </mc:Fallback>
              </mc:AlternateContent>
            </a:graphicData>
          </a:graphic>
        </p:graphicFrame>
        <p:graphicFrame>
          <p:nvGraphicFramePr>
            <p:cNvPr id="11356" name="Object 92"/>
            <p:cNvGraphicFramePr>
              <a:graphicFrameLocks noChangeAspect="1"/>
            </p:cNvGraphicFramePr>
            <p:nvPr/>
          </p:nvGraphicFramePr>
          <p:xfrm>
            <a:off x="872" y="3628"/>
            <a:ext cx="131" cy="184"/>
          </p:xfrm>
          <a:graphic>
            <a:graphicData uri="http://schemas.openxmlformats.org/presentationml/2006/ole">
              <mc:AlternateContent xmlns:mc="http://schemas.openxmlformats.org/markup-compatibility/2006">
                <mc:Choice xmlns:v="urn:schemas-microsoft-com:vml" Requires="v">
                  <p:oleObj spid="_x0000_s23565" name="Equation" r:id="rId27" imgW="3048000" imgH="4267200" progId="Equation.3">
                    <p:embed/>
                  </p:oleObj>
                </mc:Choice>
                <mc:Fallback>
                  <p:oleObj name="Equation" r:id="rId27" imgW="3048000" imgH="4267200" progId="Equation.3">
                    <p:embed/>
                    <p:pic>
                      <p:nvPicPr>
                        <p:cNvPr id="0" name="图片 23564"/>
                        <p:cNvPicPr>
                          <a:picLocks noChangeAspect="1"/>
                        </p:cNvPicPr>
                        <p:nvPr/>
                      </p:nvPicPr>
                      <p:blipFill>
                        <a:blip r:embed="rId28"/>
                        <a:stretch>
                          <a:fillRect/>
                        </a:stretch>
                      </p:blipFill>
                      <p:spPr>
                        <a:xfrm>
                          <a:off x="872" y="3628"/>
                          <a:ext cx="131" cy="184"/>
                        </a:xfrm>
                        <a:prstGeom prst="rect">
                          <a:avLst/>
                        </a:prstGeom>
                        <a:noFill/>
                        <a:ln w="9525">
                          <a:noFill/>
                        </a:ln>
                      </p:spPr>
                    </p:pic>
                  </p:oleObj>
                </mc:Fallback>
              </mc:AlternateContent>
            </a:graphicData>
          </a:graphic>
        </p:graphicFrame>
        <p:sp>
          <p:nvSpPr>
            <p:cNvPr id="11368" name="Line 46"/>
            <p:cNvSpPr>
              <a:spLocks noChangeShapeType="1"/>
            </p:cNvSpPr>
            <p:nvPr/>
          </p:nvSpPr>
          <p:spPr bwMode="auto">
            <a:xfrm flipH="1">
              <a:off x="648" y="3348"/>
              <a:ext cx="84" cy="84"/>
            </a:xfrm>
            <a:prstGeom prst="line">
              <a:avLst/>
            </a:prstGeom>
            <a:noFill/>
            <a:ln w="38100">
              <a:solidFill>
                <a:srgbClr val="FF0000"/>
              </a:solidFill>
              <a:round/>
              <a:headEnd type="triangle" w="med" len="med"/>
              <a:tailEnd type="none" w="sm" len="lg"/>
            </a:ln>
          </p:spPr>
          <p:txBody>
            <a:bodyPr/>
            <a:lstStyle/>
            <a:p>
              <a:endParaRPr lang="zh-CN" altLang="en-US"/>
            </a:p>
          </p:txBody>
        </p:sp>
        <p:graphicFrame>
          <p:nvGraphicFramePr>
            <p:cNvPr id="11357" name="Object 93"/>
            <p:cNvGraphicFramePr>
              <a:graphicFrameLocks noChangeAspect="1"/>
            </p:cNvGraphicFramePr>
            <p:nvPr/>
          </p:nvGraphicFramePr>
          <p:xfrm>
            <a:off x="476" y="3188"/>
            <a:ext cx="176" cy="229"/>
          </p:xfrm>
          <a:graphic>
            <a:graphicData uri="http://schemas.openxmlformats.org/presentationml/2006/ole">
              <mc:AlternateContent xmlns:mc="http://schemas.openxmlformats.org/markup-compatibility/2006">
                <mc:Choice xmlns:v="urn:schemas-microsoft-com:vml" Requires="v">
                  <p:oleObj spid="_x0000_s23566" name="Equation" r:id="rId29" imgW="3048000" imgH="3962400" progId="Equation.3">
                    <p:embed/>
                  </p:oleObj>
                </mc:Choice>
                <mc:Fallback>
                  <p:oleObj name="Equation" r:id="rId29" imgW="3048000" imgH="3962400" progId="Equation.3">
                    <p:embed/>
                    <p:pic>
                      <p:nvPicPr>
                        <p:cNvPr id="0" name="图片 23565"/>
                        <p:cNvPicPr>
                          <a:picLocks noChangeAspect="1"/>
                        </p:cNvPicPr>
                        <p:nvPr/>
                      </p:nvPicPr>
                      <p:blipFill>
                        <a:blip r:embed="rId30"/>
                        <a:stretch>
                          <a:fillRect/>
                        </a:stretch>
                      </p:blipFill>
                      <p:spPr>
                        <a:xfrm>
                          <a:off x="476" y="3188"/>
                          <a:ext cx="176" cy="229"/>
                        </a:xfrm>
                        <a:prstGeom prst="rect">
                          <a:avLst/>
                        </a:prstGeom>
                        <a:noFill/>
                        <a:ln w="9525">
                          <a:noFill/>
                        </a:ln>
                      </p:spPr>
                    </p:pic>
                  </p:oleObj>
                </mc:Fallback>
              </mc:AlternateContent>
            </a:graphicData>
          </a:graphic>
        </p:graphicFrame>
        <p:graphicFrame>
          <p:nvGraphicFramePr>
            <p:cNvPr id="11358" name="Object 94"/>
            <p:cNvGraphicFramePr>
              <a:graphicFrameLocks noChangeAspect="1"/>
            </p:cNvGraphicFramePr>
            <p:nvPr/>
          </p:nvGraphicFramePr>
          <p:xfrm>
            <a:off x="612" y="3836"/>
            <a:ext cx="229" cy="248"/>
          </p:xfrm>
          <a:graphic>
            <a:graphicData uri="http://schemas.openxmlformats.org/presentationml/2006/ole">
              <mc:AlternateContent xmlns:mc="http://schemas.openxmlformats.org/markup-compatibility/2006">
                <mc:Choice xmlns:v="urn:schemas-microsoft-com:vml" Requires="v">
                  <p:oleObj spid="_x0000_s23567" name="Equation" r:id="rId31" imgW="3657600" imgH="3962400" progId="Equation.3">
                    <p:embed/>
                  </p:oleObj>
                </mc:Choice>
                <mc:Fallback>
                  <p:oleObj name="Equation" r:id="rId31" imgW="3657600" imgH="3962400" progId="Equation.3">
                    <p:embed/>
                    <p:pic>
                      <p:nvPicPr>
                        <p:cNvPr id="0" name="图片 23566"/>
                        <p:cNvPicPr>
                          <a:picLocks noChangeAspect="1"/>
                        </p:cNvPicPr>
                        <p:nvPr/>
                      </p:nvPicPr>
                      <p:blipFill>
                        <a:blip r:embed="rId32"/>
                        <a:stretch>
                          <a:fillRect/>
                        </a:stretch>
                      </p:blipFill>
                      <p:spPr>
                        <a:xfrm>
                          <a:off x="612" y="3836"/>
                          <a:ext cx="229" cy="248"/>
                        </a:xfrm>
                        <a:prstGeom prst="rect">
                          <a:avLst/>
                        </a:prstGeom>
                        <a:noFill/>
                        <a:ln w="9525">
                          <a:noFill/>
                        </a:ln>
                      </p:spPr>
                    </p:pic>
                  </p:oleObj>
                </mc:Fallback>
              </mc:AlternateContent>
            </a:graphicData>
          </a:graphic>
        </p:graphicFrame>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299"/>
                                        </p:tgtEl>
                                        <p:attrNameLst>
                                          <p:attrName>style.visibility</p:attrName>
                                        </p:attrNameLst>
                                      </p:cBhvr>
                                      <p:to>
                                        <p:strVal val="visible"/>
                                      </p:to>
                                    </p:set>
                                    <p:animEffect transition="in" filter="wipe(left)">
                                      <p:cBhvr>
                                        <p:cTn id="7" dur="500"/>
                                        <p:tgtEl>
                                          <p:spTgt spid="112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93"/>
                                        </p:tgtEl>
                                        <p:attrNameLst>
                                          <p:attrName>style.visibility</p:attrName>
                                        </p:attrNameLst>
                                      </p:cBhvr>
                                      <p:to>
                                        <p:strVal val="visible"/>
                                      </p:to>
                                    </p:set>
                                    <p:animEffect transition="in" filter="wipe(left)">
                                      <p:cBhvr>
                                        <p:cTn id="12" dur="500"/>
                                        <p:tgtEl>
                                          <p:spTgt spid="1129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297"/>
                                        </p:tgtEl>
                                        <p:attrNameLst>
                                          <p:attrName>style.visibility</p:attrName>
                                        </p:attrNameLst>
                                      </p:cBhvr>
                                      <p:to>
                                        <p:strVal val="visible"/>
                                      </p:to>
                                    </p:set>
                                    <p:animEffect transition="in" filter="wipe(left)">
                                      <p:cBhvr>
                                        <p:cTn id="16" dur="500"/>
                                        <p:tgtEl>
                                          <p:spTgt spid="1129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113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11313"/>
                                        </p:tgtEl>
                                        <p:attrNameLst>
                                          <p:attrName>style.visibility</p:attrName>
                                        </p:attrNameLst>
                                      </p:cBhvr>
                                      <p:to>
                                        <p:strVal val="visible"/>
                                      </p:to>
                                    </p:se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1298"/>
                                        </p:tgtEl>
                                        <p:attrNameLst>
                                          <p:attrName>style.visibility</p:attrName>
                                        </p:attrNameLst>
                                      </p:cBhvr>
                                      <p:to>
                                        <p:strVal val="visible"/>
                                      </p:to>
                                    </p:set>
                                    <p:animEffect transition="in" filter="wipe(left)">
                                      <p:cBhvr>
                                        <p:cTn id="28" dur="500"/>
                                        <p:tgtEl>
                                          <p:spTgt spid="11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grpSp>
        <p:nvGrpSpPr>
          <p:cNvPr id="90114" name="Group 2"/>
          <p:cNvGrpSpPr/>
          <p:nvPr/>
        </p:nvGrpSpPr>
        <p:grpSpPr bwMode="auto">
          <a:xfrm>
            <a:off x="914400" y="2971800"/>
            <a:ext cx="609600" cy="838200"/>
            <a:chOff x="576" y="1872"/>
            <a:chExt cx="384" cy="528"/>
          </a:xfrm>
        </p:grpSpPr>
        <p:sp>
          <p:nvSpPr>
            <p:cNvPr id="90182" name="Line 3"/>
            <p:cNvSpPr>
              <a:spLocks noChangeShapeType="1"/>
            </p:cNvSpPr>
            <p:nvPr/>
          </p:nvSpPr>
          <p:spPr bwMode="auto">
            <a:xfrm>
              <a:off x="960" y="1872"/>
              <a:ext cx="0" cy="528"/>
            </a:xfrm>
            <a:prstGeom prst="line">
              <a:avLst/>
            </a:prstGeom>
            <a:noFill/>
            <a:ln w="57150">
              <a:solidFill>
                <a:srgbClr val="F10D38"/>
              </a:solidFill>
              <a:round/>
              <a:tailEnd type="triangle" w="med" len="med"/>
            </a:ln>
          </p:spPr>
          <p:txBody>
            <a:bodyPr wrap="none" anchor="ctr"/>
            <a:lstStyle/>
            <a:p>
              <a:endParaRPr lang="zh-CN" altLang="en-US"/>
            </a:p>
          </p:txBody>
        </p:sp>
        <p:graphicFrame>
          <p:nvGraphicFramePr>
            <p:cNvPr id="90155" name="Object 43"/>
            <p:cNvGraphicFramePr>
              <a:graphicFrameLocks noChangeAspect="1"/>
            </p:cNvGraphicFramePr>
            <p:nvPr/>
          </p:nvGraphicFramePr>
          <p:xfrm>
            <a:off x="576" y="1968"/>
            <a:ext cx="380" cy="426"/>
          </p:xfrm>
          <a:graphic>
            <a:graphicData uri="http://schemas.openxmlformats.org/presentationml/2006/ole">
              <mc:AlternateContent xmlns:mc="http://schemas.openxmlformats.org/markup-compatibility/2006">
                <mc:Choice xmlns:v="urn:schemas-microsoft-com:vml" Requires="v">
                  <p:oleObj spid="_x0000_s24577" name="公式" r:id="rId1" imgW="190500" imgH="241300" progId="Equation.3">
                    <p:embed/>
                  </p:oleObj>
                </mc:Choice>
                <mc:Fallback>
                  <p:oleObj name="公式" r:id="rId1" imgW="190500" imgH="241300" progId="Equation.3">
                    <p:embed/>
                    <p:pic>
                      <p:nvPicPr>
                        <p:cNvPr id="0" name="图片 24576"/>
                        <p:cNvPicPr>
                          <a:picLocks noChangeAspect="1"/>
                        </p:cNvPicPr>
                        <p:nvPr/>
                      </p:nvPicPr>
                      <p:blipFill>
                        <a:blip r:embed="rId2"/>
                        <a:stretch>
                          <a:fillRect/>
                        </a:stretch>
                      </p:blipFill>
                      <p:spPr>
                        <a:xfrm>
                          <a:off x="576" y="1968"/>
                          <a:ext cx="380" cy="426"/>
                        </a:xfrm>
                        <a:prstGeom prst="rect">
                          <a:avLst/>
                        </a:prstGeom>
                        <a:noFill/>
                        <a:ln w="9525">
                          <a:noFill/>
                        </a:ln>
                      </p:spPr>
                    </p:pic>
                  </p:oleObj>
                </mc:Fallback>
              </mc:AlternateContent>
            </a:graphicData>
          </a:graphic>
        </p:graphicFrame>
      </p:grpSp>
      <p:sp>
        <p:nvSpPr>
          <p:cNvPr id="90117" name="Text Box 5"/>
          <p:cNvSpPr txBox="1">
            <a:spLocks noChangeArrowheads="1"/>
          </p:cNvSpPr>
          <p:nvPr/>
        </p:nvSpPr>
        <p:spPr bwMode="auto">
          <a:xfrm>
            <a:off x="134938" y="125413"/>
            <a:ext cx="8753475" cy="2041525"/>
          </a:xfrm>
          <a:prstGeom prst="rect">
            <a:avLst/>
          </a:prstGeom>
          <a:noFill/>
          <a:ln w="9525">
            <a:noFill/>
            <a:miter lim="800000"/>
          </a:ln>
        </p:spPr>
        <p:txBody>
          <a:bodyPr wrap="none">
            <a:spAutoFit/>
          </a:bodyPr>
          <a:lstStyle/>
          <a:p>
            <a:r>
              <a:rPr lang="zh-CN" altLang="en-US" sz="3200" b="1">
                <a:solidFill>
                  <a:srgbClr val="FFFF00"/>
                </a:solidFill>
                <a:latin typeface="幼圆" pitchFamily="49" charset="-122"/>
                <a:ea typeface="幼圆" pitchFamily="49" charset="-122"/>
              </a:rPr>
              <a:t>例</a:t>
            </a:r>
            <a:r>
              <a:rPr lang="zh-CN" altLang="en-US" sz="3200" b="1">
                <a:solidFill>
                  <a:srgbClr val="99FF33"/>
                </a:solidFill>
                <a:latin typeface="幼圆" pitchFamily="49" charset="-122"/>
                <a:ea typeface="幼圆" pitchFamily="49" charset="-122"/>
              </a:rPr>
              <a:t>）依玻尔模型，氢原子中电子以速率</a:t>
            </a:r>
            <a:r>
              <a:rPr lang="en-US" altLang="zh-CN" sz="3200" b="1">
                <a:solidFill>
                  <a:srgbClr val="99FF33"/>
                </a:solidFill>
                <a:latin typeface="幼圆" pitchFamily="49" charset="-122"/>
                <a:ea typeface="幼圆" pitchFamily="49" charset="-122"/>
              </a:rPr>
              <a:t>v=</a:t>
            </a:r>
            <a:endParaRPr lang="en-US" altLang="zh-CN" sz="3200" b="1">
              <a:solidFill>
                <a:srgbClr val="99FF33"/>
              </a:solidFill>
              <a:latin typeface="幼圆" pitchFamily="49" charset="-122"/>
              <a:ea typeface="幼圆" pitchFamily="49" charset="-122"/>
            </a:endParaRPr>
          </a:p>
          <a:p>
            <a:r>
              <a:rPr lang="en-US" altLang="zh-CN" sz="3200" b="1">
                <a:solidFill>
                  <a:srgbClr val="99FF33"/>
                </a:solidFill>
                <a:latin typeface="幼圆" pitchFamily="49" charset="-122"/>
                <a:ea typeface="幼圆" pitchFamily="49" charset="-122"/>
              </a:rPr>
              <a:t>   2.2</a:t>
            </a:r>
            <a:r>
              <a:rPr lang="en-US" altLang="zh-CN" sz="3200" b="1">
                <a:solidFill>
                  <a:srgbClr val="99FF33"/>
                </a:solidFill>
                <a:latin typeface="幼圆" pitchFamily="49" charset="-122"/>
                <a:ea typeface="幼圆" pitchFamily="49" charset="-122"/>
                <a:sym typeface="Symbol" panose="05050102010706020507" pitchFamily="18" charset="2"/>
              </a:rPr>
              <a:t>10</a:t>
            </a:r>
            <a:r>
              <a:rPr lang="en-US" altLang="zh-CN" sz="3200" b="1" baseline="30000">
                <a:solidFill>
                  <a:srgbClr val="99FF33"/>
                </a:solidFill>
                <a:latin typeface="幼圆" pitchFamily="49" charset="-122"/>
                <a:ea typeface="幼圆" pitchFamily="49" charset="-122"/>
                <a:sym typeface="Symbol" panose="05050102010706020507" pitchFamily="18" charset="2"/>
              </a:rPr>
              <a:t>6</a:t>
            </a:r>
            <a:r>
              <a:rPr lang="en-US" altLang="zh-CN" sz="3200" b="1">
                <a:solidFill>
                  <a:srgbClr val="99FF33"/>
                </a:solidFill>
                <a:latin typeface="幼圆" pitchFamily="49" charset="-122"/>
                <a:ea typeface="幼圆" pitchFamily="49" charset="-122"/>
                <a:sym typeface="Symbol" panose="05050102010706020507" pitchFamily="18" charset="2"/>
              </a:rPr>
              <a:t>m/s</a:t>
            </a:r>
            <a:r>
              <a:rPr lang="zh-CN" altLang="en-US" sz="3200" b="1">
                <a:solidFill>
                  <a:srgbClr val="99FF33"/>
                </a:solidFill>
                <a:latin typeface="幼圆" pitchFamily="49" charset="-122"/>
                <a:ea typeface="幼圆" pitchFamily="49" charset="-122"/>
                <a:sym typeface="Symbol" panose="05050102010706020507" pitchFamily="18" charset="2"/>
              </a:rPr>
              <a:t>在半径为</a:t>
            </a:r>
            <a:r>
              <a:rPr lang="en-US" altLang="zh-CN" sz="3200" b="1">
                <a:solidFill>
                  <a:srgbClr val="99FF33"/>
                </a:solidFill>
                <a:latin typeface="幼圆" pitchFamily="49" charset="-122"/>
                <a:ea typeface="幼圆" pitchFamily="49" charset="-122"/>
                <a:sym typeface="Symbol" panose="05050102010706020507" pitchFamily="18" charset="2"/>
              </a:rPr>
              <a:t>r=0.5310</a:t>
            </a:r>
            <a:r>
              <a:rPr lang="en-US" altLang="zh-CN" sz="3200" b="1" baseline="30000">
                <a:solidFill>
                  <a:srgbClr val="99FF33"/>
                </a:solidFill>
                <a:latin typeface="幼圆" pitchFamily="49" charset="-122"/>
                <a:ea typeface="幼圆" pitchFamily="49" charset="-122"/>
                <a:sym typeface="Symbol" panose="05050102010706020507" pitchFamily="18" charset="2"/>
              </a:rPr>
              <a:t>-10</a:t>
            </a:r>
            <a:r>
              <a:rPr lang="en-US" altLang="zh-CN" sz="3200" b="1">
                <a:solidFill>
                  <a:srgbClr val="99FF33"/>
                </a:solidFill>
                <a:latin typeface="幼圆" pitchFamily="49" charset="-122"/>
                <a:ea typeface="幼圆" pitchFamily="49" charset="-122"/>
                <a:sym typeface="Symbol" panose="05050102010706020507" pitchFamily="18" charset="2"/>
              </a:rPr>
              <a:t>m</a:t>
            </a:r>
            <a:r>
              <a:rPr lang="zh-CN" altLang="en-US" sz="3200" b="1">
                <a:solidFill>
                  <a:srgbClr val="99FF33"/>
                </a:solidFill>
                <a:latin typeface="幼圆" pitchFamily="49" charset="-122"/>
                <a:ea typeface="幼圆" pitchFamily="49" charset="-122"/>
                <a:sym typeface="Symbol" panose="05050102010706020507" pitchFamily="18" charset="2"/>
              </a:rPr>
              <a:t>圆周上运</a:t>
            </a:r>
            <a:endParaRPr lang="zh-CN" altLang="en-US" sz="3200" b="1">
              <a:solidFill>
                <a:srgbClr val="99FF33"/>
              </a:solidFill>
              <a:latin typeface="幼圆" pitchFamily="49" charset="-122"/>
              <a:ea typeface="幼圆" pitchFamily="49" charset="-122"/>
              <a:sym typeface="Symbol" panose="05050102010706020507" pitchFamily="18" charset="2"/>
            </a:endParaRPr>
          </a:p>
          <a:p>
            <a:r>
              <a:rPr lang="zh-CN" altLang="en-US" sz="3200" b="1">
                <a:solidFill>
                  <a:srgbClr val="99FF33"/>
                </a:solidFill>
                <a:latin typeface="幼圆" pitchFamily="49" charset="-122"/>
                <a:ea typeface="幼圆" pitchFamily="49" charset="-122"/>
                <a:sym typeface="Symbol" panose="05050102010706020507" pitchFamily="18" charset="2"/>
              </a:rPr>
              <a:t>  动，求这电子在轨道中心所产生的磁感应强度</a:t>
            </a:r>
            <a:endParaRPr lang="zh-CN" altLang="en-US" sz="3200" b="1">
              <a:solidFill>
                <a:srgbClr val="99FF33"/>
              </a:solidFill>
              <a:latin typeface="幼圆" pitchFamily="49" charset="-122"/>
              <a:ea typeface="幼圆" pitchFamily="49" charset="-122"/>
              <a:sym typeface="Symbol" panose="05050102010706020507" pitchFamily="18" charset="2"/>
            </a:endParaRPr>
          </a:p>
          <a:p>
            <a:r>
              <a:rPr lang="zh-CN" altLang="en-US" sz="3200" b="1">
                <a:solidFill>
                  <a:srgbClr val="99FF33"/>
                </a:solidFill>
                <a:latin typeface="幼圆" pitchFamily="49" charset="-122"/>
                <a:ea typeface="幼圆" pitchFamily="49" charset="-122"/>
                <a:sym typeface="Symbol" panose="05050102010706020507" pitchFamily="18" charset="2"/>
              </a:rPr>
              <a:t>  </a:t>
            </a:r>
            <a:endParaRPr lang="zh-CN" altLang="en-US" sz="3200" b="1">
              <a:solidFill>
                <a:srgbClr val="99FF33"/>
              </a:solidFill>
              <a:latin typeface="幼圆" pitchFamily="49" charset="-122"/>
              <a:ea typeface="幼圆" pitchFamily="49" charset="-122"/>
              <a:sym typeface="Symbol" panose="05050102010706020507" pitchFamily="18" charset="2"/>
            </a:endParaRPr>
          </a:p>
        </p:txBody>
      </p:sp>
      <p:grpSp>
        <p:nvGrpSpPr>
          <p:cNvPr id="90118" name="Group 6"/>
          <p:cNvGrpSpPr/>
          <p:nvPr/>
        </p:nvGrpSpPr>
        <p:grpSpPr bwMode="auto">
          <a:xfrm>
            <a:off x="304800" y="2362200"/>
            <a:ext cx="2438400" cy="762000"/>
            <a:chOff x="240" y="1296"/>
            <a:chExt cx="1536" cy="480"/>
          </a:xfrm>
        </p:grpSpPr>
        <p:grpSp>
          <p:nvGrpSpPr>
            <p:cNvPr id="90178" name="Group 7"/>
            <p:cNvGrpSpPr/>
            <p:nvPr/>
          </p:nvGrpSpPr>
          <p:grpSpPr bwMode="auto">
            <a:xfrm>
              <a:off x="240" y="1296"/>
              <a:ext cx="1536" cy="480"/>
              <a:chOff x="240" y="1296"/>
              <a:chExt cx="1536" cy="480"/>
            </a:xfrm>
          </p:grpSpPr>
          <p:sp>
            <p:nvSpPr>
              <p:cNvPr id="90180" name="Oval 8"/>
              <p:cNvSpPr>
                <a:spLocks noChangeArrowheads="1"/>
              </p:cNvSpPr>
              <p:nvPr/>
            </p:nvSpPr>
            <p:spPr bwMode="auto">
              <a:xfrm>
                <a:off x="240" y="1296"/>
                <a:ext cx="1536" cy="480"/>
              </a:xfrm>
              <a:prstGeom prst="ellipse">
                <a:avLst/>
              </a:prstGeom>
              <a:noFill/>
              <a:ln w="38100">
                <a:solidFill>
                  <a:srgbClr val="FFFF00"/>
                </a:solidFill>
                <a:round/>
              </a:ln>
            </p:spPr>
            <p:txBody>
              <a:bodyPr wrap="none" anchor="ctr"/>
              <a:lstStyle/>
              <a:p>
                <a:endParaRPr lang="zh-CN" altLang="en-US">
                  <a:ea typeface="黑体" pitchFamily="2" charset="-122"/>
                </a:endParaRPr>
              </a:p>
            </p:txBody>
          </p:sp>
          <p:sp>
            <p:nvSpPr>
              <p:cNvPr id="90181" name="Oval 9"/>
              <p:cNvSpPr>
                <a:spLocks noChangeArrowheads="1"/>
              </p:cNvSpPr>
              <p:nvPr/>
            </p:nvSpPr>
            <p:spPr bwMode="auto">
              <a:xfrm>
                <a:off x="864" y="1392"/>
                <a:ext cx="288" cy="288"/>
              </a:xfrm>
              <a:prstGeom prst="ellipse">
                <a:avLst/>
              </a:prstGeom>
              <a:gradFill rotWithShape="0">
                <a:gsLst>
                  <a:gs pos="0">
                    <a:srgbClr val="FFFF00"/>
                  </a:gs>
                  <a:gs pos="100000">
                    <a:srgbClr val="A9A900"/>
                  </a:gs>
                </a:gsLst>
                <a:path path="shape">
                  <a:fillToRect l="50000" t="50000" r="50000" b="50000"/>
                </a:path>
              </a:gradFill>
              <a:ln w="9525">
                <a:solidFill>
                  <a:schemeClr val="tx1"/>
                </a:solidFill>
                <a:round/>
              </a:ln>
            </p:spPr>
            <p:txBody>
              <a:bodyPr wrap="none" anchor="ctr"/>
              <a:lstStyle/>
              <a:p>
                <a:pPr algn="ctr"/>
                <a:r>
                  <a:rPr lang="en-US" altLang="zh-CN" sz="3200" b="1">
                    <a:solidFill>
                      <a:srgbClr val="F10D38"/>
                    </a:solidFill>
                  </a:rPr>
                  <a:t>+</a:t>
                </a:r>
                <a:endParaRPr lang="en-US" altLang="zh-CN" sz="3200" b="1">
                  <a:solidFill>
                    <a:srgbClr val="F10D38"/>
                  </a:solidFill>
                </a:endParaRPr>
              </a:p>
            </p:txBody>
          </p:sp>
        </p:grpSp>
        <p:sp>
          <p:nvSpPr>
            <p:cNvPr id="90179" name="Line 10"/>
            <p:cNvSpPr>
              <a:spLocks noChangeShapeType="1"/>
            </p:cNvSpPr>
            <p:nvPr/>
          </p:nvSpPr>
          <p:spPr bwMode="auto">
            <a:xfrm>
              <a:off x="912" y="1296"/>
              <a:ext cx="288" cy="0"/>
            </a:xfrm>
            <a:prstGeom prst="line">
              <a:avLst/>
            </a:prstGeom>
            <a:noFill/>
            <a:ln w="38100">
              <a:solidFill>
                <a:srgbClr val="FF3300"/>
              </a:solidFill>
              <a:round/>
              <a:headEnd type="triangle" w="med" len="med"/>
            </a:ln>
          </p:spPr>
          <p:txBody>
            <a:bodyPr wrap="none" anchor="ctr"/>
            <a:lstStyle/>
            <a:p>
              <a:endParaRPr lang="zh-CN" altLang="en-US"/>
            </a:p>
          </p:txBody>
        </p:sp>
      </p:grpSp>
      <p:grpSp>
        <p:nvGrpSpPr>
          <p:cNvPr id="90123" name="Group 11"/>
          <p:cNvGrpSpPr/>
          <p:nvPr/>
        </p:nvGrpSpPr>
        <p:grpSpPr bwMode="auto">
          <a:xfrm>
            <a:off x="2209800" y="2603500"/>
            <a:ext cx="1160463" cy="825500"/>
            <a:chOff x="1697" y="1958"/>
            <a:chExt cx="731" cy="520"/>
          </a:xfrm>
        </p:grpSpPr>
        <p:graphicFrame>
          <p:nvGraphicFramePr>
            <p:cNvPr id="90156" name="Object 44"/>
            <p:cNvGraphicFramePr>
              <a:graphicFrameLocks noChangeAspect="1"/>
            </p:cNvGraphicFramePr>
            <p:nvPr/>
          </p:nvGraphicFramePr>
          <p:xfrm>
            <a:off x="2112" y="2112"/>
            <a:ext cx="316" cy="366"/>
          </p:xfrm>
          <a:graphic>
            <a:graphicData uri="http://schemas.openxmlformats.org/presentationml/2006/ole">
              <mc:AlternateContent xmlns:mc="http://schemas.openxmlformats.org/markup-compatibility/2006">
                <mc:Choice xmlns:v="urn:schemas-microsoft-com:vml" Requires="v">
                  <p:oleObj spid="_x0000_s24578" name="公式" r:id="rId3" imgW="152400" imgH="203200" progId="Equation.3">
                    <p:embed/>
                  </p:oleObj>
                </mc:Choice>
                <mc:Fallback>
                  <p:oleObj name="公式" r:id="rId3" imgW="152400" imgH="203200" progId="Equation.3">
                    <p:embed/>
                    <p:pic>
                      <p:nvPicPr>
                        <p:cNvPr id="0" name="图片 24577"/>
                        <p:cNvPicPr>
                          <a:picLocks noChangeAspect="1"/>
                        </p:cNvPicPr>
                        <p:nvPr/>
                      </p:nvPicPr>
                      <p:blipFill>
                        <a:blip r:embed="rId4"/>
                        <a:stretch>
                          <a:fillRect/>
                        </a:stretch>
                      </p:blipFill>
                      <p:spPr>
                        <a:xfrm>
                          <a:off x="2112" y="2112"/>
                          <a:ext cx="316" cy="366"/>
                        </a:xfrm>
                        <a:prstGeom prst="rect">
                          <a:avLst/>
                        </a:prstGeom>
                        <a:noFill/>
                        <a:ln w="9525">
                          <a:noFill/>
                        </a:ln>
                      </p:spPr>
                    </p:pic>
                  </p:oleObj>
                </mc:Fallback>
              </mc:AlternateContent>
            </a:graphicData>
          </a:graphic>
        </p:graphicFrame>
        <p:grpSp>
          <p:nvGrpSpPr>
            <p:cNvPr id="90173" name="Group 13"/>
            <p:cNvGrpSpPr/>
            <p:nvPr/>
          </p:nvGrpSpPr>
          <p:grpSpPr bwMode="auto">
            <a:xfrm>
              <a:off x="1697" y="1958"/>
              <a:ext cx="703" cy="442"/>
              <a:chOff x="1697" y="1958"/>
              <a:chExt cx="703" cy="442"/>
            </a:xfrm>
          </p:grpSpPr>
          <p:grpSp>
            <p:nvGrpSpPr>
              <p:cNvPr id="90174" name="Group 14"/>
              <p:cNvGrpSpPr/>
              <p:nvPr/>
            </p:nvGrpSpPr>
            <p:grpSpPr bwMode="auto">
              <a:xfrm>
                <a:off x="1697" y="1958"/>
                <a:ext cx="223" cy="442"/>
                <a:chOff x="1671" y="1925"/>
                <a:chExt cx="223" cy="442"/>
              </a:xfrm>
            </p:grpSpPr>
            <p:sp>
              <p:nvSpPr>
                <p:cNvPr id="90176" name="Oval 15"/>
                <p:cNvSpPr>
                  <a:spLocks noChangeArrowheads="1"/>
                </p:cNvSpPr>
                <p:nvPr/>
              </p:nvSpPr>
              <p:spPr bwMode="auto">
                <a:xfrm>
                  <a:off x="1680" y="2112"/>
                  <a:ext cx="192" cy="192"/>
                </a:xfrm>
                <a:prstGeom prst="ellipse">
                  <a:avLst/>
                </a:prstGeom>
                <a:gradFill rotWithShape="0">
                  <a:gsLst>
                    <a:gs pos="0">
                      <a:srgbClr val="34D727"/>
                    </a:gs>
                    <a:gs pos="100000">
                      <a:srgbClr val="228E1A"/>
                    </a:gs>
                  </a:gsLst>
                  <a:path path="shape">
                    <a:fillToRect l="50000" t="50000" r="50000" b="50000"/>
                  </a:path>
                </a:gradFill>
                <a:ln w="9525">
                  <a:solidFill>
                    <a:schemeClr val="tx1"/>
                  </a:solidFill>
                  <a:round/>
                </a:ln>
              </p:spPr>
              <p:txBody>
                <a:bodyPr wrap="none" anchor="ctr"/>
                <a:lstStyle/>
                <a:p>
                  <a:endParaRPr lang="zh-CN" altLang="en-US">
                    <a:ea typeface="黑体" pitchFamily="2" charset="-122"/>
                  </a:endParaRPr>
                </a:p>
              </p:txBody>
            </p:sp>
            <p:sp>
              <p:nvSpPr>
                <p:cNvPr id="90177" name="Text Box 16"/>
                <p:cNvSpPr txBox="1">
                  <a:spLocks noChangeArrowheads="1"/>
                </p:cNvSpPr>
                <p:nvPr/>
              </p:nvSpPr>
              <p:spPr bwMode="auto">
                <a:xfrm>
                  <a:off x="1671" y="1925"/>
                  <a:ext cx="223" cy="442"/>
                </a:xfrm>
                <a:prstGeom prst="rect">
                  <a:avLst/>
                </a:prstGeom>
                <a:noFill/>
                <a:ln w="9525">
                  <a:noFill/>
                  <a:miter lim="800000"/>
                </a:ln>
              </p:spPr>
              <p:txBody>
                <a:bodyPr wrap="none">
                  <a:spAutoFit/>
                </a:bodyPr>
                <a:lstStyle/>
                <a:p>
                  <a:r>
                    <a:rPr lang="en-US" altLang="zh-CN" sz="4000" b="1">
                      <a:solidFill>
                        <a:srgbClr val="FFFF00"/>
                      </a:solidFill>
                    </a:rPr>
                    <a:t>-</a:t>
                  </a:r>
                  <a:endParaRPr lang="en-US" altLang="zh-CN" sz="4000" b="1">
                    <a:solidFill>
                      <a:srgbClr val="FFFF00"/>
                    </a:solidFill>
                  </a:endParaRPr>
                </a:p>
              </p:txBody>
            </p:sp>
          </p:grpSp>
          <p:sp>
            <p:nvSpPr>
              <p:cNvPr id="90175" name="Line 17"/>
              <p:cNvSpPr>
                <a:spLocks noChangeShapeType="1"/>
              </p:cNvSpPr>
              <p:nvPr/>
            </p:nvSpPr>
            <p:spPr bwMode="auto">
              <a:xfrm flipV="1">
                <a:off x="1872" y="2016"/>
                <a:ext cx="528" cy="192"/>
              </a:xfrm>
              <a:prstGeom prst="line">
                <a:avLst/>
              </a:prstGeom>
              <a:noFill/>
              <a:ln w="38100">
                <a:solidFill>
                  <a:srgbClr val="FFFF00"/>
                </a:solidFill>
                <a:round/>
                <a:tailEnd type="triangle" w="med" len="med"/>
              </a:ln>
            </p:spPr>
            <p:txBody>
              <a:bodyPr wrap="none" anchor="ctr"/>
              <a:lstStyle/>
              <a:p>
                <a:endParaRPr lang="zh-CN" altLang="en-US"/>
              </a:p>
            </p:txBody>
          </p:sp>
        </p:grpSp>
      </p:grpSp>
      <p:grpSp>
        <p:nvGrpSpPr>
          <p:cNvPr id="90141" name="Group 29"/>
          <p:cNvGrpSpPr/>
          <p:nvPr/>
        </p:nvGrpSpPr>
        <p:grpSpPr bwMode="auto">
          <a:xfrm>
            <a:off x="6967538" y="2419350"/>
            <a:ext cx="2176462" cy="1447800"/>
            <a:chOff x="4224" y="1392"/>
            <a:chExt cx="1371" cy="912"/>
          </a:xfrm>
        </p:grpSpPr>
        <p:sp>
          <p:nvSpPr>
            <p:cNvPr id="90172" name="Rectangle 19"/>
            <p:cNvSpPr>
              <a:spLocks noChangeArrowheads="1"/>
            </p:cNvSpPr>
            <p:nvPr/>
          </p:nvSpPr>
          <p:spPr bwMode="auto">
            <a:xfrm>
              <a:off x="4296" y="1392"/>
              <a:ext cx="1284" cy="912"/>
            </a:xfrm>
            <a:prstGeom prst="rect">
              <a:avLst/>
            </a:prstGeom>
            <a:solidFill>
              <a:srgbClr val="FFFF00"/>
            </a:solidFill>
            <a:ln w="38100">
              <a:solidFill>
                <a:srgbClr val="FF3300"/>
              </a:solidFill>
              <a:miter lim="800000"/>
            </a:ln>
          </p:spPr>
          <p:txBody>
            <a:bodyPr wrap="none" anchor="ctr"/>
            <a:lstStyle/>
            <a:p>
              <a:endParaRPr lang="zh-CN" altLang="en-US">
                <a:ea typeface="黑体" pitchFamily="2" charset="-122"/>
              </a:endParaRPr>
            </a:p>
          </p:txBody>
        </p:sp>
        <p:graphicFrame>
          <p:nvGraphicFramePr>
            <p:cNvPr id="90157" name="Object 45"/>
            <p:cNvGraphicFramePr>
              <a:graphicFrameLocks noChangeAspect="1"/>
            </p:cNvGraphicFramePr>
            <p:nvPr/>
          </p:nvGraphicFramePr>
          <p:xfrm>
            <a:off x="4224" y="1392"/>
            <a:ext cx="1371" cy="871"/>
          </p:xfrm>
          <a:graphic>
            <a:graphicData uri="http://schemas.openxmlformats.org/presentationml/2006/ole">
              <mc:AlternateContent xmlns:mc="http://schemas.openxmlformats.org/markup-compatibility/2006">
                <mc:Choice xmlns:v="urn:schemas-microsoft-com:vml" Requires="v">
                  <p:oleObj spid="_x0000_s24579" name="Equation" r:id="rId5" imgW="711200" imgH="508000" progId="Equation.3">
                    <p:embed/>
                  </p:oleObj>
                </mc:Choice>
                <mc:Fallback>
                  <p:oleObj name="Equation" r:id="rId5" imgW="711200" imgH="508000" progId="Equation.3">
                    <p:embed/>
                    <p:pic>
                      <p:nvPicPr>
                        <p:cNvPr id="0" name="图片 24578"/>
                        <p:cNvPicPr>
                          <a:picLocks noChangeAspect="1"/>
                        </p:cNvPicPr>
                        <p:nvPr/>
                      </p:nvPicPr>
                      <p:blipFill>
                        <a:blip r:embed="rId6"/>
                        <a:stretch>
                          <a:fillRect/>
                        </a:stretch>
                      </p:blipFill>
                      <p:spPr>
                        <a:xfrm>
                          <a:off x="4224" y="1392"/>
                          <a:ext cx="1371" cy="871"/>
                        </a:xfrm>
                        <a:prstGeom prst="rect">
                          <a:avLst/>
                        </a:prstGeom>
                        <a:noFill/>
                        <a:ln w="9525">
                          <a:noFill/>
                        </a:ln>
                      </p:spPr>
                    </p:pic>
                  </p:oleObj>
                </mc:Fallback>
              </mc:AlternateContent>
            </a:graphicData>
          </a:graphic>
        </p:graphicFrame>
      </p:grpSp>
      <p:graphicFrame>
        <p:nvGraphicFramePr>
          <p:cNvPr id="90133" name="Object 46"/>
          <p:cNvGraphicFramePr>
            <a:graphicFrameLocks noChangeAspect="1"/>
          </p:cNvGraphicFramePr>
          <p:nvPr/>
        </p:nvGraphicFramePr>
        <p:xfrm>
          <a:off x="5092700" y="3887788"/>
          <a:ext cx="2443163" cy="1244600"/>
        </p:xfrm>
        <a:graphic>
          <a:graphicData uri="http://schemas.openxmlformats.org/presentationml/2006/ole">
            <mc:AlternateContent xmlns:mc="http://schemas.openxmlformats.org/markup-compatibility/2006">
              <mc:Choice xmlns:v="urn:schemas-microsoft-com:vml" Requires="v">
                <p:oleObj spid="_x0000_s24580" name="Equation" r:id="rId7" imgW="901700" imgH="508000" progId="Equation.3">
                  <p:embed/>
                </p:oleObj>
              </mc:Choice>
              <mc:Fallback>
                <p:oleObj name="Equation" r:id="rId7" imgW="901700" imgH="508000" progId="Equation.3">
                  <p:embed/>
                  <p:pic>
                    <p:nvPicPr>
                      <p:cNvPr id="0" name="图片 24579"/>
                      <p:cNvPicPr>
                        <a:picLocks noChangeAspect="1"/>
                      </p:cNvPicPr>
                      <p:nvPr/>
                    </p:nvPicPr>
                    <p:blipFill>
                      <a:blip r:embed="rId8"/>
                      <a:stretch>
                        <a:fillRect/>
                      </a:stretch>
                    </p:blipFill>
                    <p:spPr>
                      <a:xfrm>
                        <a:off x="5092700" y="3887788"/>
                        <a:ext cx="2443163" cy="1244600"/>
                      </a:xfrm>
                      <a:prstGeom prst="rect">
                        <a:avLst/>
                      </a:prstGeom>
                      <a:noFill/>
                      <a:ln w="9525">
                        <a:noFill/>
                      </a:ln>
                    </p:spPr>
                  </p:pic>
                </p:oleObj>
              </mc:Fallback>
            </mc:AlternateContent>
          </a:graphicData>
        </a:graphic>
      </p:graphicFrame>
      <p:graphicFrame>
        <p:nvGraphicFramePr>
          <p:cNvPr id="90134" name="Object 47"/>
          <p:cNvGraphicFramePr>
            <a:graphicFrameLocks noChangeAspect="1"/>
          </p:cNvGraphicFramePr>
          <p:nvPr/>
        </p:nvGraphicFramePr>
        <p:xfrm>
          <a:off x="261938" y="5141913"/>
          <a:ext cx="8507412" cy="1401762"/>
        </p:xfrm>
        <a:graphic>
          <a:graphicData uri="http://schemas.openxmlformats.org/presentationml/2006/ole">
            <mc:AlternateContent xmlns:mc="http://schemas.openxmlformats.org/markup-compatibility/2006">
              <mc:Choice xmlns:v="urn:schemas-microsoft-com:vml" Requires="v">
                <p:oleObj spid="_x0000_s24581" name="公式" r:id="rId9" imgW="3175000" imgH="584200" progId="Equation.3">
                  <p:embed/>
                </p:oleObj>
              </mc:Choice>
              <mc:Fallback>
                <p:oleObj name="公式" r:id="rId9" imgW="3175000" imgH="584200" progId="Equation.3">
                  <p:embed/>
                  <p:pic>
                    <p:nvPicPr>
                      <p:cNvPr id="0" name="图片 24580"/>
                      <p:cNvPicPr>
                        <a:picLocks noChangeAspect="1"/>
                      </p:cNvPicPr>
                      <p:nvPr/>
                    </p:nvPicPr>
                    <p:blipFill>
                      <a:blip r:embed="rId10"/>
                      <a:stretch>
                        <a:fillRect/>
                      </a:stretch>
                    </p:blipFill>
                    <p:spPr>
                      <a:xfrm>
                        <a:off x="261938" y="5141913"/>
                        <a:ext cx="8507412" cy="1401762"/>
                      </a:xfrm>
                      <a:prstGeom prst="rect">
                        <a:avLst/>
                      </a:prstGeom>
                      <a:noFill/>
                      <a:ln w="9525">
                        <a:noFill/>
                      </a:ln>
                    </p:spPr>
                  </p:pic>
                </p:oleObj>
              </mc:Fallback>
            </mc:AlternateContent>
          </a:graphicData>
        </a:graphic>
      </p:graphicFrame>
      <p:sp>
        <p:nvSpPr>
          <p:cNvPr id="90135" name="Text Box 23"/>
          <p:cNvSpPr txBox="1">
            <a:spLocks noChangeArrowheads="1"/>
          </p:cNvSpPr>
          <p:nvPr/>
        </p:nvSpPr>
        <p:spPr bwMode="auto">
          <a:xfrm>
            <a:off x="3317875" y="2000250"/>
            <a:ext cx="3448050" cy="2041525"/>
          </a:xfrm>
          <a:prstGeom prst="rect">
            <a:avLst/>
          </a:prstGeom>
          <a:noFill/>
          <a:ln w="9525">
            <a:noFill/>
            <a:miter lim="800000"/>
          </a:ln>
        </p:spPr>
        <p:txBody>
          <a:bodyPr wrap="none">
            <a:spAutoFit/>
          </a:bodyPr>
          <a:lstStyle/>
          <a:p>
            <a:r>
              <a:rPr lang="zh-CN" altLang="en-US" sz="3200" b="1">
                <a:solidFill>
                  <a:srgbClr val="FFFF00"/>
                </a:solidFill>
              </a:rPr>
              <a:t>解</a:t>
            </a:r>
            <a:r>
              <a:rPr lang="en-US" altLang="zh-CN" sz="3200" b="1">
                <a:solidFill>
                  <a:srgbClr val="FFFF00"/>
                </a:solidFill>
              </a:rPr>
              <a:t>:</a:t>
            </a:r>
            <a:r>
              <a:rPr lang="zh-CN" altLang="en-US" sz="3200" b="1">
                <a:solidFill>
                  <a:srgbClr val="FFFF00"/>
                </a:solidFill>
              </a:rPr>
              <a:t>电子绕核运动</a:t>
            </a:r>
            <a:endParaRPr lang="zh-CN" altLang="en-US" sz="3200" b="1">
              <a:solidFill>
                <a:srgbClr val="FFFF00"/>
              </a:solidFill>
            </a:endParaRPr>
          </a:p>
          <a:p>
            <a:r>
              <a:rPr lang="zh-CN" altLang="en-US" sz="3200" b="1">
                <a:solidFill>
                  <a:srgbClr val="FFFF00"/>
                </a:solidFill>
              </a:rPr>
              <a:t>可以看为一个圆</a:t>
            </a:r>
            <a:endParaRPr lang="zh-CN" altLang="en-US" sz="3200" b="1">
              <a:solidFill>
                <a:srgbClr val="FFFF00"/>
              </a:solidFill>
            </a:endParaRPr>
          </a:p>
          <a:p>
            <a:r>
              <a:rPr lang="zh-CN" altLang="en-US" sz="3200" b="1">
                <a:solidFill>
                  <a:srgbClr val="FFFF00"/>
                </a:solidFill>
              </a:rPr>
              <a:t>电流，在圆心产生</a:t>
            </a:r>
            <a:endParaRPr lang="zh-CN" altLang="en-US" sz="3200" b="1">
              <a:solidFill>
                <a:srgbClr val="FFFF00"/>
              </a:solidFill>
            </a:endParaRPr>
          </a:p>
          <a:p>
            <a:r>
              <a:rPr lang="zh-CN" altLang="en-US" sz="3200" b="1">
                <a:solidFill>
                  <a:srgbClr val="FFFF00"/>
                </a:solidFill>
              </a:rPr>
              <a:t>的磁感应强度为</a:t>
            </a:r>
            <a:endParaRPr lang="zh-CN" altLang="en-US" sz="3200" b="1">
              <a:solidFill>
                <a:srgbClr val="FFFF00"/>
              </a:solidFill>
            </a:endParaRPr>
          </a:p>
        </p:txBody>
      </p:sp>
      <p:grpSp>
        <p:nvGrpSpPr>
          <p:cNvPr id="90136" name="Group 24"/>
          <p:cNvGrpSpPr/>
          <p:nvPr/>
        </p:nvGrpSpPr>
        <p:grpSpPr bwMode="auto">
          <a:xfrm>
            <a:off x="1524000" y="2381250"/>
            <a:ext cx="838200" cy="666750"/>
            <a:chOff x="960" y="1500"/>
            <a:chExt cx="528" cy="420"/>
          </a:xfrm>
        </p:grpSpPr>
        <p:sp>
          <p:nvSpPr>
            <p:cNvPr id="90170" name="Line 25"/>
            <p:cNvSpPr>
              <a:spLocks noChangeShapeType="1"/>
            </p:cNvSpPr>
            <p:nvPr/>
          </p:nvSpPr>
          <p:spPr bwMode="auto">
            <a:xfrm flipH="1" flipV="1">
              <a:off x="960" y="1776"/>
              <a:ext cx="528" cy="144"/>
            </a:xfrm>
            <a:prstGeom prst="line">
              <a:avLst/>
            </a:prstGeom>
            <a:noFill/>
            <a:ln w="38100">
              <a:solidFill>
                <a:srgbClr val="34D727"/>
              </a:solidFill>
              <a:round/>
              <a:tailEnd type="triangle" w="med" len="med"/>
            </a:ln>
          </p:spPr>
          <p:txBody>
            <a:bodyPr wrap="none" anchor="ctr"/>
            <a:lstStyle/>
            <a:p>
              <a:endParaRPr lang="zh-CN" altLang="en-US"/>
            </a:p>
          </p:txBody>
        </p:sp>
        <p:sp>
          <p:nvSpPr>
            <p:cNvPr id="90171" name="Text Box 26"/>
            <p:cNvSpPr txBox="1">
              <a:spLocks noChangeArrowheads="1"/>
            </p:cNvSpPr>
            <p:nvPr/>
          </p:nvSpPr>
          <p:spPr bwMode="auto">
            <a:xfrm>
              <a:off x="1238" y="1500"/>
              <a:ext cx="230" cy="365"/>
            </a:xfrm>
            <a:prstGeom prst="rect">
              <a:avLst/>
            </a:prstGeom>
            <a:noFill/>
            <a:ln w="9525">
              <a:noFill/>
              <a:miter lim="800000"/>
            </a:ln>
          </p:spPr>
          <p:txBody>
            <a:bodyPr wrap="none">
              <a:spAutoFit/>
            </a:bodyPr>
            <a:lstStyle/>
            <a:p>
              <a:r>
                <a:rPr lang="en-US" altLang="zh-CN" sz="3200" b="1">
                  <a:solidFill>
                    <a:srgbClr val="FFFF00"/>
                  </a:solidFill>
                </a:rPr>
                <a:t>r</a:t>
              </a:r>
              <a:endParaRPr lang="en-US" altLang="zh-CN" sz="3200" b="1">
                <a:solidFill>
                  <a:srgbClr val="FFFF00"/>
                </a:solidFill>
              </a:endParaRPr>
            </a:p>
          </p:txBody>
        </p:sp>
      </p:grpSp>
      <p:graphicFrame>
        <p:nvGraphicFramePr>
          <p:cNvPr id="90139" name="Object 48"/>
          <p:cNvGraphicFramePr>
            <a:graphicFrameLocks noChangeAspect="1"/>
          </p:cNvGraphicFramePr>
          <p:nvPr/>
        </p:nvGraphicFramePr>
        <p:xfrm>
          <a:off x="0" y="3875088"/>
          <a:ext cx="3851275" cy="1273175"/>
        </p:xfrm>
        <a:graphic>
          <a:graphicData uri="http://schemas.openxmlformats.org/presentationml/2006/ole">
            <mc:AlternateContent xmlns:mc="http://schemas.openxmlformats.org/markup-compatibility/2006">
              <mc:Choice xmlns:v="urn:schemas-microsoft-com:vml" Requires="v">
                <p:oleObj spid="_x0000_s24582" name="Equation" r:id="rId11" imgW="1397000" imgH="508000" progId="Equation.3">
                  <p:embed/>
                </p:oleObj>
              </mc:Choice>
              <mc:Fallback>
                <p:oleObj name="Equation" r:id="rId11" imgW="1397000" imgH="508000" progId="Equation.3">
                  <p:embed/>
                  <p:pic>
                    <p:nvPicPr>
                      <p:cNvPr id="0" name="图片 24581"/>
                      <p:cNvPicPr>
                        <a:picLocks noChangeAspect="1"/>
                      </p:cNvPicPr>
                      <p:nvPr/>
                    </p:nvPicPr>
                    <p:blipFill>
                      <a:blip r:embed="rId12"/>
                      <a:stretch>
                        <a:fillRect/>
                      </a:stretch>
                    </p:blipFill>
                    <p:spPr>
                      <a:xfrm>
                        <a:off x="0" y="3875088"/>
                        <a:ext cx="3851275" cy="1273175"/>
                      </a:xfrm>
                      <a:prstGeom prst="rect">
                        <a:avLst/>
                      </a:prstGeom>
                      <a:noFill/>
                      <a:ln w="9525">
                        <a:noFill/>
                      </a:ln>
                    </p:spPr>
                  </p:pic>
                </p:oleObj>
              </mc:Fallback>
            </mc:AlternateContent>
          </a:graphicData>
        </a:graphic>
      </p:graphicFrame>
      <p:sp>
        <p:nvSpPr>
          <p:cNvPr id="90142" name="Text Box 30"/>
          <p:cNvSpPr txBox="1">
            <a:spLocks noChangeArrowheads="1"/>
          </p:cNvSpPr>
          <p:nvPr/>
        </p:nvSpPr>
        <p:spPr bwMode="auto">
          <a:xfrm>
            <a:off x="6823075" y="6338888"/>
            <a:ext cx="1606550" cy="519112"/>
          </a:xfrm>
          <a:prstGeom prst="rect">
            <a:avLst/>
          </a:prstGeom>
          <a:noFill/>
          <a:ln w="9525">
            <a:noFill/>
            <a:miter lim="800000"/>
          </a:ln>
        </p:spPr>
        <p:txBody>
          <a:bodyPr wrap="none">
            <a:spAutoFit/>
          </a:bodyPr>
          <a:lstStyle/>
          <a:p>
            <a:r>
              <a:rPr lang="zh-CN" altLang="en-US" sz="2800" b="1">
                <a:solidFill>
                  <a:srgbClr val="FFFF00"/>
                </a:solidFill>
                <a:ea typeface="华文楷体" panose="02010600040101010101" pitchFamily="2" charset="-122"/>
              </a:rPr>
              <a:t>方向向下</a:t>
            </a:r>
            <a:endParaRPr lang="zh-CN" altLang="en-US" sz="2800" b="1">
              <a:solidFill>
                <a:srgbClr val="FFFF00"/>
              </a:solidFill>
              <a:ea typeface="华文楷体" panose="02010600040101010101" pitchFamily="2" charset="-122"/>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011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90123"/>
                                        </p:tgtEl>
                                        <p:attrNameLst>
                                          <p:attrName>style.visibility</p:attrName>
                                        </p:attrNameLst>
                                      </p:cBhvr>
                                      <p:to>
                                        <p:strVal val="visible"/>
                                      </p:to>
                                    </p:se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90136"/>
                                        </p:tgtEl>
                                        <p:attrNameLst>
                                          <p:attrName>style.visibility</p:attrName>
                                        </p:attrNameLst>
                                      </p:cBhvr>
                                      <p:to>
                                        <p:strVal val="visible"/>
                                      </p:to>
                                    </p:set>
                                    <p:animEffect transition="in" filter="wipe(right)">
                                      <p:cBhvr>
                                        <p:cTn id="17" dur="500"/>
                                        <p:tgtEl>
                                          <p:spTgt spid="9013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90135"/>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499"/>
                                          </p:stCondLst>
                                        </p:cTn>
                                        <p:tgtEl>
                                          <p:spTgt spid="901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901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90133"/>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499"/>
                                          </p:stCondLst>
                                        </p:cTn>
                                        <p:tgtEl>
                                          <p:spTgt spid="901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90142"/>
                                        </p:tgtEl>
                                        <p:attrNameLst>
                                          <p:attrName>style.visibility</p:attrName>
                                        </p:attrNameLst>
                                      </p:cBhvr>
                                      <p:to>
                                        <p:strVal val="visible"/>
                                      </p:to>
                                    </p:se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90114"/>
                                        </p:tgtEl>
                                        <p:attrNameLst>
                                          <p:attrName>style.visibility</p:attrName>
                                        </p:attrNameLst>
                                      </p:cBhvr>
                                      <p:to>
                                        <p:strVal val="visible"/>
                                      </p:to>
                                    </p:set>
                                    <p:animEffect transition="in" filter="wipe(up)">
                                      <p:cBhvr>
                                        <p:cTn id="43" dur="500"/>
                                        <p:tgtEl>
                                          <p:spTgt spid="90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autoUpdateAnimBg="0"/>
      <p:bldP spid="90135" grpId="0" autoUpdateAnimBg="0"/>
      <p:bldP spid="9014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70" name="Object 1070"/>
          <p:cNvGraphicFramePr>
            <a:graphicFrameLocks noChangeAspect="1"/>
          </p:cNvGraphicFramePr>
          <p:nvPr/>
        </p:nvGraphicFramePr>
        <p:xfrm>
          <a:off x="1752600" y="4800600"/>
          <a:ext cx="228600" cy="228600"/>
        </p:xfrm>
        <a:graphic>
          <a:graphicData uri="http://schemas.openxmlformats.org/presentationml/2006/ole">
            <mc:AlternateContent xmlns:mc="http://schemas.openxmlformats.org/markup-compatibility/2006">
              <mc:Choice xmlns:v="urn:schemas-microsoft-com:vml" Requires="v">
                <p:oleObj spid="_x0000_s25601" name="Equation" r:id="rId1" imgW="2743200" imgH="2743200" progId="Equation.3">
                  <p:embed/>
                </p:oleObj>
              </mc:Choice>
              <mc:Fallback>
                <p:oleObj name="Equation" r:id="rId1" imgW="2743200" imgH="2743200" progId="Equation.3">
                  <p:embed/>
                  <p:pic>
                    <p:nvPicPr>
                      <p:cNvPr id="0" name="图片 25600"/>
                      <p:cNvPicPr>
                        <a:picLocks noChangeAspect="1"/>
                      </p:cNvPicPr>
                      <p:nvPr/>
                    </p:nvPicPr>
                    <p:blipFill>
                      <a:blip r:embed="rId2"/>
                      <a:stretch>
                        <a:fillRect/>
                      </a:stretch>
                    </p:blipFill>
                    <p:spPr>
                      <a:xfrm>
                        <a:off x="1752600" y="4800600"/>
                        <a:ext cx="228600" cy="228600"/>
                      </a:xfrm>
                      <a:prstGeom prst="rect">
                        <a:avLst/>
                      </a:prstGeom>
                      <a:noFill/>
                      <a:ln w="9525">
                        <a:noFill/>
                      </a:ln>
                    </p:spPr>
                  </p:pic>
                </p:oleObj>
              </mc:Fallback>
            </mc:AlternateContent>
          </a:graphicData>
        </a:graphic>
      </p:graphicFrame>
      <p:sp>
        <p:nvSpPr>
          <p:cNvPr id="77875" name="Text Box 1037"/>
          <p:cNvSpPr txBox="1">
            <a:spLocks noChangeArrowheads="1"/>
          </p:cNvSpPr>
          <p:nvPr/>
        </p:nvSpPr>
        <p:spPr bwMode="auto">
          <a:xfrm>
            <a:off x="1774825" y="2582863"/>
            <a:ext cx="184150" cy="457200"/>
          </a:xfrm>
          <a:prstGeom prst="rect">
            <a:avLst/>
          </a:prstGeom>
          <a:noFill/>
          <a:ln w="9525">
            <a:noFill/>
            <a:miter lim="800000"/>
          </a:ln>
        </p:spPr>
        <p:txBody>
          <a:bodyPr>
            <a:spAutoFit/>
          </a:bodyPr>
          <a:lstStyle/>
          <a:p>
            <a:pPr>
              <a:spcBef>
                <a:spcPct val="50000"/>
              </a:spcBef>
            </a:pPr>
            <a:r>
              <a:rPr lang="en-US" altLang="zh-CN">
                <a:ea typeface="华文楷体" panose="02010600040101010101" pitchFamily="2" charset="-122"/>
              </a:rPr>
              <a:t>R</a:t>
            </a:r>
            <a:endParaRPr lang="en-US" altLang="zh-CN">
              <a:ea typeface="华文楷体" panose="02010600040101010101" pitchFamily="2" charset="-122"/>
            </a:endParaRPr>
          </a:p>
        </p:txBody>
      </p:sp>
      <p:sp>
        <p:nvSpPr>
          <p:cNvPr id="77876" name="Line 1027"/>
          <p:cNvSpPr>
            <a:spLocks noChangeShapeType="1"/>
          </p:cNvSpPr>
          <p:nvPr/>
        </p:nvSpPr>
        <p:spPr bwMode="auto">
          <a:xfrm>
            <a:off x="1920875" y="3124200"/>
            <a:ext cx="0" cy="685800"/>
          </a:xfrm>
          <a:prstGeom prst="line">
            <a:avLst/>
          </a:prstGeom>
          <a:noFill/>
          <a:ln w="38100">
            <a:solidFill>
              <a:schemeClr val="accent2"/>
            </a:solidFill>
            <a:round/>
            <a:tailEnd type="none" w="sm" len="lg"/>
          </a:ln>
        </p:spPr>
        <p:txBody>
          <a:bodyPr/>
          <a:lstStyle/>
          <a:p>
            <a:endParaRPr lang="zh-CN" altLang="en-US"/>
          </a:p>
        </p:txBody>
      </p:sp>
      <p:sp>
        <p:nvSpPr>
          <p:cNvPr id="77877" name="Line 1026"/>
          <p:cNvSpPr>
            <a:spLocks noChangeShapeType="1"/>
          </p:cNvSpPr>
          <p:nvPr/>
        </p:nvSpPr>
        <p:spPr bwMode="auto">
          <a:xfrm>
            <a:off x="1920875" y="2667000"/>
            <a:ext cx="0" cy="457200"/>
          </a:xfrm>
          <a:prstGeom prst="line">
            <a:avLst/>
          </a:prstGeom>
          <a:noFill/>
          <a:ln w="38100" cap="rnd">
            <a:solidFill>
              <a:schemeClr val="accent2"/>
            </a:solidFill>
            <a:prstDash val="sysDot"/>
            <a:round/>
            <a:tailEnd type="none" w="sm" len="lg"/>
          </a:ln>
        </p:spPr>
        <p:txBody>
          <a:bodyPr/>
          <a:lstStyle/>
          <a:p>
            <a:endParaRPr lang="zh-CN" altLang="en-US"/>
          </a:p>
        </p:txBody>
      </p:sp>
      <p:sp>
        <p:nvSpPr>
          <p:cNvPr id="77878" name="Line 1028"/>
          <p:cNvSpPr>
            <a:spLocks noChangeShapeType="1"/>
          </p:cNvSpPr>
          <p:nvPr/>
        </p:nvSpPr>
        <p:spPr bwMode="auto">
          <a:xfrm>
            <a:off x="1920875" y="3200400"/>
            <a:ext cx="0" cy="228600"/>
          </a:xfrm>
          <a:prstGeom prst="line">
            <a:avLst/>
          </a:prstGeom>
          <a:noFill/>
          <a:ln w="38100">
            <a:solidFill>
              <a:schemeClr val="accent2"/>
            </a:solidFill>
            <a:round/>
            <a:tailEnd type="triangle" w="med" len="med"/>
          </a:ln>
        </p:spPr>
        <p:txBody>
          <a:bodyPr/>
          <a:lstStyle/>
          <a:p>
            <a:endParaRPr lang="zh-CN" altLang="en-US"/>
          </a:p>
        </p:txBody>
      </p:sp>
      <p:sp>
        <p:nvSpPr>
          <p:cNvPr id="77879" name="Arc 1030"/>
          <p:cNvSpPr/>
          <p:nvPr/>
        </p:nvSpPr>
        <p:spPr bwMode="auto">
          <a:xfrm flipH="1">
            <a:off x="838200" y="3810000"/>
            <a:ext cx="1111250" cy="1981200"/>
          </a:xfrm>
          <a:custGeom>
            <a:avLst/>
            <a:gdLst>
              <a:gd name="T0" fmla="*/ 2147483647 w 22510"/>
              <a:gd name="T1" fmla="*/ 0 h 43200"/>
              <a:gd name="T2" fmla="*/ 0 w 22510"/>
              <a:gd name="T3" fmla="*/ 2147483647 h 43200"/>
              <a:gd name="T4" fmla="*/ 2147483647 w 22510"/>
              <a:gd name="T5" fmla="*/ 2147483647 h 43200"/>
              <a:gd name="T6" fmla="*/ 0 60000 65536"/>
              <a:gd name="T7" fmla="*/ 0 60000 65536"/>
              <a:gd name="T8" fmla="*/ 0 60000 65536"/>
              <a:gd name="T9" fmla="*/ 0 w 22510"/>
              <a:gd name="T10" fmla="*/ 0 h 43200"/>
              <a:gd name="T11" fmla="*/ 22510 w 22510"/>
              <a:gd name="T12" fmla="*/ 43200 h 43200"/>
            </a:gdLst>
            <a:ahLst/>
            <a:cxnLst>
              <a:cxn ang="T6">
                <a:pos x="T0" y="T1"/>
              </a:cxn>
              <a:cxn ang="T7">
                <a:pos x="T2" y="T3"/>
              </a:cxn>
              <a:cxn ang="T8">
                <a:pos x="T4" y="T5"/>
              </a:cxn>
            </a:cxnLst>
            <a:rect l="T9" t="T10" r="T11" b="T12"/>
            <a:pathLst>
              <a:path w="22510" h="43200" fill="none" extrusionOk="0">
                <a:moveTo>
                  <a:pt x="909" y="0"/>
                </a:moveTo>
                <a:cubicBezTo>
                  <a:pt x="12839" y="0"/>
                  <a:pt x="22510" y="9670"/>
                  <a:pt x="22510" y="21600"/>
                </a:cubicBezTo>
                <a:cubicBezTo>
                  <a:pt x="22510" y="33529"/>
                  <a:pt x="12839" y="43200"/>
                  <a:pt x="910" y="43200"/>
                </a:cubicBezTo>
                <a:cubicBezTo>
                  <a:pt x="606" y="43200"/>
                  <a:pt x="303" y="43193"/>
                  <a:pt x="0" y="43180"/>
                </a:cubicBezTo>
              </a:path>
              <a:path w="22510" h="43200" stroke="0" extrusionOk="0">
                <a:moveTo>
                  <a:pt x="909" y="0"/>
                </a:moveTo>
                <a:cubicBezTo>
                  <a:pt x="12839" y="0"/>
                  <a:pt x="22510" y="9670"/>
                  <a:pt x="22510" y="21600"/>
                </a:cubicBezTo>
                <a:cubicBezTo>
                  <a:pt x="22510" y="33529"/>
                  <a:pt x="12839" y="43200"/>
                  <a:pt x="910" y="43200"/>
                </a:cubicBezTo>
                <a:cubicBezTo>
                  <a:pt x="606" y="43200"/>
                  <a:pt x="303" y="43193"/>
                  <a:pt x="0" y="43180"/>
                </a:cubicBezTo>
                <a:lnTo>
                  <a:pt x="910" y="21600"/>
                </a:lnTo>
                <a:close/>
              </a:path>
            </a:pathLst>
          </a:custGeom>
          <a:noFill/>
          <a:ln w="38100">
            <a:solidFill>
              <a:srgbClr val="0000CC"/>
            </a:solidFill>
            <a:round/>
            <a:tailEnd type="none" w="sm" len="lg"/>
          </a:ln>
        </p:spPr>
        <p:txBody>
          <a:bodyPr wrap="none" anchor="ctr"/>
          <a:lstStyle/>
          <a:p>
            <a:endParaRPr lang="zh-CN" altLang="en-US"/>
          </a:p>
        </p:txBody>
      </p:sp>
      <p:sp>
        <p:nvSpPr>
          <p:cNvPr id="77880" name="Line 1031"/>
          <p:cNvSpPr>
            <a:spLocks noChangeShapeType="1"/>
          </p:cNvSpPr>
          <p:nvPr/>
        </p:nvSpPr>
        <p:spPr bwMode="auto">
          <a:xfrm>
            <a:off x="1981200" y="5791200"/>
            <a:ext cx="838200" cy="0"/>
          </a:xfrm>
          <a:prstGeom prst="line">
            <a:avLst/>
          </a:prstGeom>
          <a:noFill/>
          <a:ln w="38100">
            <a:solidFill>
              <a:srgbClr val="0000CC"/>
            </a:solidFill>
            <a:round/>
            <a:tailEnd type="triangle" w="med" len="med"/>
          </a:ln>
        </p:spPr>
        <p:txBody>
          <a:bodyPr/>
          <a:lstStyle/>
          <a:p>
            <a:endParaRPr lang="zh-CN" altLang="en-US"/>
          </a:p>
        </p:txBody>
      </p:sp>
      <p:sp>
        <p:nvSpPr>
          <p:cNvPr id="77881" name="Line 1032"/>
          <p:cNvSpPr>
            <a:spLocks noChangeShapeType="1"/>
          </p:cNvSpPr>
          <p:nvPr/>
        </p:nvSpPr>
        <p:spPr bwMode="auto">
          <a:xfrm>
            <a:off x="2743200" y="5791200"/>
            <a:ext cx="228600" cy="0"/>
          </a:xfrm>
          <a:prstGeom prst="line">
            <a:avLst/>
          </a:prstGeom>
          <a:noFill/>
          <a:ln w="38100">
            <a:solidFill>
              <a:srgbClr val="0000CC"/>
            </a:solidFill>
            <a:round/>
            <a:tailEnd type="none" w="sm" len="lg"/>
          </a:ln>
        </p:spPr>
        <p:txBody>
          <a:bodyPr/>
          <a:lstStyle/>
          <a:p>
            <a:endParaRPr lang="zh-CN" altLang="en-US"/>
          </a:p>
        </p:txBody>
      </p:sp>
      <p:sp>
        <p:nvSpPr>
          <p:cNvPr id="77882" name="Line 1033"/>
          <p:cNvSpPr>
            <a:spLocks noChangeShapeType="1"/>
          </p:cNvSpPr>
          <p:nvPr/>
        </p:nvSpPr>
        <p:spPr bwMode="auto">
          <a:xfrm>
            <a:off x="2971800" y="5791200"/>
            <a:ext cx="990600" cy="0"/>
          </a:xfrm>
          <a:prstGeom prst="line">
            <a:avLst/>
          </a:prstGeom>
          <a:noFill/>
          <a:ln w="38100" cap="rnd">
            <a:solidFill>
              <a:srgbClr val="0000CC"/>
            </a:solidFill>
            <a:prstDash val="sysDot"/>
            <a:round/>
          </a:ln>
        </p:spPr>
        <p:txBody>
          <a:bodyPr/>
          <a:lstStyle/>
          <a:p>
            <a:endParaRPr lang="zh-CN" altLang="en-US"/>
          </a:p>
        </p:txBody>
      </p:sp>
      <p:sp>
        <p:nvSpPr>
          <p:cNvPr id="77883" name="Line 1035"/>
          <p:cNvSpPr>
            <a:spLocks noChangeShapeType="1"/>
          </p:cNvSpPr>
          <p:nvPr/>
        </p:nvSpPr>
        <p:spPr bwMode="auto">
          <a:xfrm>
            <a:off x="1066800" y="4114800"/>
            <a:ext cx="762000" cy="762000"/>
          </a:xfrm>
          <a:prstGeom prst="line">
            <a:avLst/>
          </a:prstGeom>
          <a:noFill/>
          <a:ln w="19050">
            <a:solidFill>
              <a:schemeClr val="tx1"/>
            </a:solidFill>
            <a:round/>
            <a:headEnd type="triangle" w="med" len="med"/>
            <a:tailEnd type="triangle" w="med" len="med"/>
          </a:ln>
        </p:spPr>
        <p:txBody>
          <a:bodyPr/>
          <a:lstStyle/>
          <a:p>
            <a:endParaRPr lang="zh-CN" altLang="en-US"/>
          </a:p>
        </p:txBody>
      </p:sp>
      <p:sp>
        <p:nvSpPr>
          <p:cNvPr id="77884" name="Text Box 1036"/>
          <p:cNvSpPr txBox="1">
            <a:spLocks noChangeArrowheads="1"/>
          </p:cNvSpPr>
          <p:nvPr/>
        </p:nvSpPr>
        <p:spPr bwMode="auto">
          <a:xfrm>
            <a:off x="1905000" y="4419600"/>
            <a:ext cx="457200" cy="457200"/>
          </a:xfrm>
          <a:prstGeom prst="rect">
            <a:avLst/>
          </a:prstGeom>
          <a:noFill/>
          <a:ln w="9525">
            <a:noFill/>
            <a:miter lim="800000"/>
          </a:ln>
        </p:spPr>
        <p:txBody>
          <a:bodyPr>
            <a:spAutoFit/>
          </a:bodyPr>
          <a:lstStyle/>
          <a:p>
            <a:r>
              <a:rPr lang="en-US" altLang="zh-CN">
                <a:ea typeface="华文楷体" panose="02010600040101010101" pitchFamily="2" charset="-122"/>
              </a:rPr>
              <a:t>O</a:t>
            </a:r>
            <a:endParaRPr lang="en-US" altLang="zh-CN">
              <a:ea typeface="华文楷体" panose="02010600040101010101" pitchFamily="2" charset="-122"/>
            </a:endParaRPr>
          </a:p>
        </p:txBody>
      </p:sp>
      <p:sp>
        <p:nvSpPr>
          <p:cNvPr id="77885" name="Text Box 1038"/>
          <p:cNvSpPr txBox="1">
            <a:spLocks noChangeArrowheads="1"/>
          </p:cNvSpPr>
          <p:nvPr/>
        </p:nvSpPr>
        <p:spPr bwMode="auto">
          <a:xfrm>
            <a:off x="2819400" y="5715000"/>
            <a:ext cx="319088" cy="579438"/>
          </a:xfrm>
          <a:prstGeom prst="rect">
            <a:avLst/>
          </a:prstGeom>
          <a:noFill/>
          <a:ln w="9525">
            <a:noFill/>
            <a:miter lim="800000"/>
          </a:ln>
        </p:spPr>
        <p:txBody>
          <a:bodyPr wrap="none">
            <a:spAutoFit/>
          </a:bodyPr>
          <a:lstStyle/>
          <a:p>
            <a:r>
              <a:rPr lang="en-US" altLang="zh-CN" sz="3200" i="1">
                <a:solidFill>
                  <a:srgbClr val="FF3300"/>
                </a:solidFill>
                <a:ea typeface="华文楷体" panose="02010600040101010101" pitchFamily="2" charset="-122"/>
              </a:rPr>
              <a:t>I</a:t>
            </a:r>
            <a:endParaRPr lang="en-US" altLang="zh-CN" sz="3200" i="1">
              <a:solidFill>
                <a:srgbClr val="FF3300"/>
              </a:solidFill>
              <a:ea typeface="华文楷体" panose="02010600040101010101" pitchFamily="2" charset="-122"/>
            </a:endParaRPr>
          </a:p>
        </p:txBody>
      </p:sp>
      <p:sp>
        <p:nvSpPr>
          <p:cNvPr id="77886" name="Line 1041"/>
          <p:cNvSpPr>
            <a:spLocks noChangeShapeType="1"/>
          </p:cNvSpPr>
          <p:nvPr/>
        </p:nvSpPr>
        <p:spPr bwMode="auto">
          <a:xfrm>
            <a:off x="854075" y="4724400"/>
            <a:ext cx="0" cy="152400"/>
          </a:xfrm>
          <a:prstGeom prst="line">
            <a:avLst/>
          </a:prstGeom>
          <a:noFill/>
          <a:ln w="38100">
            <a:solidFill>
              <a:srgbClr val="0000CC"/>
            </a:solidFill>
            <a:round/>
            <a:tailEnd type="triangle" w="med" len="med"/>
          </a:ln>
        </p:spPr>
        <p:txBody>
          <a:bodyPr/>
          <a:lstStyle/>
          <a:p>
            <a:endParaRPr lang="zh-CN" altLang="en-US"/>
          </a:p>
        </p:txBody>
      </p:sp>
      <p:sp>
        <p:nvSpPr>
          <p:cNvPr id="77887" name="Rectangle 1043"/>
          <p:cNvSpPr>
            <a:spLocks noChangeArrowheads="1"/>
          </p:cNvSpPr>
          <p:nvPr/>
        </p:nvSpPr>
        <p:spPr bwMode="auto">
          <a:xfrm>
            <a:off x="1905000" y="2895600"/>
            <a:ext cx="488950" cy="457200"/>
          </a:xfrm>
          <a:prstGeom prst="rect">
            <a:avLst/>
          </a:prstGeom>
          <a:noFill/>
          <a:ln w="9525">
            <a:noFill/>
            <a:miter lim="800000"/>
          </a:ln>
        </p:spPr>
        <p:txBody>
          <a:bodyPr wrap="none">
            <a:spAutoFit/>
          </a:bodyPr>
          <a:lstStyle/>
          <a:p>
            <a:r>
              <a:rPr lang="en-US" altLang="zh-CN">
                <a:solidFill>
                  <a:schemeClr val="tx2"/>
                </a:solidFill>
                <a:ea typeface="华文楷体" panose="02010600040101010101" pitchFamily="2" charset="-122"/>
              </a:rPr>
              <a:t>Ⅰ</a:t>
            </a:r>
            <a:endParaRPr lang="en-US" altLang="zh-CN">
              <a:solidFill>
                <a:schemeClr val="tx2"/>
              </a:solidFill>
              <a:ea typeface="华文楷体" panose="02010600040101010101" pitchFamily="2" charset="-122"/>
            </a:endParaRPr>
          </a:p>
        </p:txBody>
      </p:sp>
      <p:sp>
        <p:nvSpPr>
          <p:cNvPr id="77888" name="Rectangle 1044"/>
          <p:cNvSpPr>
            <a:spLocks noChangeArrowheads="1"/>
          </p:cNvSpPr>
          <p:nvPr/>
        </p:nvSpPr>
        <p:spPr bwMode="auto">
          <a:xfrm>
            <a:off x="930275" y="4572000"/>
            <a:ext cx="488950" cy="457200"/>
          </a:xfrm>
          <a:prstGeom prst="rect">
            <a:avLst/>
          </a:prstGeom>
          <a:noFill/>
          <a:ln w="9525">
            <a:noFill/>
            <a:miter lim="800000"/>
          </a:ln>
        </p:spPr>
        <p:txBody>
          <a:bodyPr wrap="none">
            <a:spAutoFit/>
          </a:bodyPr>
          <a:lstStyle/>
          <a:p>
            <a:r>
              <a:rPr lang="en-US" altLang="zh-CN">
                <a:ea typeface="华文楷体" panose="02010600040101010101" pitchFamily="2" charset="-122"/>
              </a:rPr>
              <a:t>Ⅱ</a:t>
            </a:r>
            <a:endParaRPr lang="en-US" altLang="zh-CN">
              <a:ea typeface="华文楷体" panose="02010600040101010101" pitchFamily="2" charset="-122"/>
            </a:endParaRPr>
          </a:p>
        </p:txBody>
      </p:sp>
      <p:sp>
        <p:nvSpPr>
          <p:cNvPr id="77889" name="Rectangle 1045"/>
          <p:cNvSpPr>
            <a:spLocks noChangeArrowheads="1"/>
          </p:cNvSpPr>
          <p:nvPr/>
        </p:nvSpPr>
        <p:spPr bwMode="auto">
          <a:xfrm>
            <a:off x="2149475" y="5257800"/>
            <a:ext cx="488950" cy="457200"/>
          </a:xfrm>
          <a:prstGeom prst="rect">
            <a:avLst/>
          </a:prstGeom>
          <a:noFill/>
          <a:ln w="9525">
            <a:noFill/>
            <a:miter lim="800000"/>
          </a:ln>
        </p:spPr>
        <p:txBody>
          <a:bodyPr wrap="none">
            <a:spAutoFit/>
          </a:bodyPr>
          <a:lstStyle/>
          <a:p>
            <a:r>
              <a:rPr lang="en-US" altLang="zh-CN">
                <a:ea typeface="华文楷体" panose="02010600040101010101" pitchFamily="2" charset="-122"/>
              </a:rPr>
              <a:t>Ⅲ</a:t>
            </a:r>
            <a:endParaRPr lang="en-US" altLang="zh-CN">
              <a:ea typeface="华文楷体" panose="02010600040101010101" pitchFamily="2" charset="-122"/>
            </a:endParaRPr>
          </a:p>
        </p:txBody>
      </p:sp>
      <p:graphicFrame>
        <p:nvGraphicFramePr>
          <p:cNvPr id="77847" name="Object 1071"/>
          <p:cNvGraphicFramePr>
            <a:graphicFrameLocks noChangeAspect="1"/>
          </p:cNvGraphicFramePr>
          <p:nvPr/>
        </p:nvGraphicFramePr>
        <p:xfrm>
          <a:off x="3581400" y="2133600"/>
          <a:ext cx="4808538" cy="820738"/>
        </p:xfrm>
        <a:graphic>
          <a:graphicData uri="http://schemas.openxmlformats.org/presentationml/2006/ole">
            <mc:AlternateContent xmlns:mc="http://schemas.openxmlformats.org/markup-compatibility/2006">
              <mc:Choice xmlns:v="urn:schemas-microsoft-com:vml" Requires="v">
                <p:oleObj spid="_x0000_s25602" name="Equation" r:id="rId3" imgW="37490400" imgH="6400800" progId="Equation.3">
                  <p:embed/>
                </p:oleObj>
              </mc:Choice>
              <mc:Fallback>
                <p:oleObj name="Equation" r:id="rId3" imgW="37490400" imgH="6400800" progId="Equation.3">
                  <p:embed/>
                  <p:pic>
                    <p:nvPicPr>
                      <p:cNvPr id="0" name="图片 25601"/>
                      <p:cNvPicPr>
                        <a:picLocks noChangeAspect="1"/>
                      </p:cNvPicPr>
                      <p:nvPr/>
                    </p:nvPicPr>
                    <p:blipFill>
                      <a:blip r:embed="rId4"/>
                      <a:stretch>
                        <a:fillRect/>
                      </a:stretch>
                    </p:blipFill>
                    <p:spPr>
                      <a:xfrm>
                        <a:off x="3581400" y="2133600"/>
                        <a:ext cx="4808538" cy="820738"/>
                      </a:xfrm>
                      <a:prstGeom prst="rect">
                        <a:avLst/>
                      </a:prstGeom>
                      <a:noFill/>
                      <a:ln w="9525">
                        <a:noFill/>
                      </a:ln>
                    </p:spPr>
                  </p:pic>
                </p:oleObj>
              </mc:Fallback>
            </mc:AlternateContent>
          </a:graphicData>
        </a:graphic>
      </p:graphicFrame>
      <p:graphicFrame>
        <p:nvGraphicFramePr>
          <p:cNvPr id="77850" name="Object 1072"/>
          <p:cNvGraphicFramePr>
            <a:graphicFrameLocks noChangeAspect="1"/>
          </p:cNvGraphicFramePr>
          <p:nvPr/>
        </p:nvGraphicFramePr>
        <p:xfrm>
          <a:off x="4876800" y="4038600"/>
          <a:ext cx="3200400" cy="1219200"/>
        </p:xfrm>
        <a:graphic>
          <a:graphicData uri="http://schemas.openxmlformats.org/presentationml/2006/ole">
            <mc:AlternateContent xmlns:mc="http://schemas.openxmlformats.org/markup-compatibility/2006">
              <mc:Choice xmlns:v="urn:schemas-microsoft-com:vml" Requires="v">
                <p:oleObj spid="_x0000_s25603" name="Equation" r:id="rId5" imgW="25603200" imgH="9753600" progId="Equation.3">
                  <p:embed/>
                </p:oleObj>
              </mc:Choice>
              <mc:Fallback>
                <p:oleObj name="Equation" r:id="rId5" imgW="25603200" imgH="9753600" progId="Equation.3">
                  <p:embed/>
                  <p:pic>
                    <p:nvPicPr>
                      <p:cNvPr id="0" name="图片 25602"/>
                      <p:cNvPicPr>
                        <a:picLocks noChangeAspect="1"/>
                      </p:cNvPicPr>
                      <p:nvPr/>
                    </p:nvPicPr>
                    <p:blipFill>
                      <a:blip r:embed="rId6"/>
                      <a:stretch>
                        <a:fillRect/>
                      </a:stretch>
                    </p:blipFill>
                    <p:spPr>
                      <a:xfrm>
                        <a:off x="4876800" y="4038600"/>
                        <a:ext cx="3200400" cy="1219200"/>
                      </a:xfrm>
                      <a:prstGeom prst="rect">
                        <a:avLst/>
                      </a:prstGeom>
                      <a:noFill/>
                      <a:ln w="9525">
                        <a:noFill/>
                      </a:ln>
                    </p:spPr>
                  </p:pic>
                </p:oleObj>
              </mc:Fallback>
            </mc:AlternateContent>
          </a:graphicData>
        </a:graphic>
      </p:graphicFrame>
      <p:sp>
        <p:nvSpPr>
          <p:cNvPr id="77890" name="WordArt 1051">
            <a:hlinkClick r:id="rId7" action="ppaction://hlinksldjump"/>
          </p:cNvPr>
          <p:cNvSpPr>
            <a:spLocks noChangeArrowheads="1" noChangeShapeType="1"/>
          </p:cNvSpPr>
          <p:nvPr/>
        </p:nvSpPr>
        <p:spPr bwMode="auto">
          <a:xfrm>
            <a:off x="7315200" y="6553200"/>
            <a:ext cx="1524000" cy="304800"/>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rPr>
              <a:t>返回本章目录</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endParaRPr>
          </a:p>
        </p:txBody>
      </p:sp>
      <p:sp>
        <p:nvSpPr>
          <p:cNvPr id="77891" name="WordArt 1052">
            <a:hlinkClick r:id="" action="ppaction://hlinkshowjump?jump=nextslide"/>
          </p:cNvPr>
          <p:cNvSpPr>
            <a:spLocks noChangeArrowheads="1" noChangeShapeType="1"/>
          </p:cNvSpPr>
          <p:nvPr/>
        </p:nvSpPr>
        <p:spPr bwMode="auto">
          <a:xfrm>
            <a:off x="63246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下一页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
        <p:nvSpPr>
          <p:cNvPr id="77892" name="WordArt 1053">
            <a:hlinkClick r:id="" action="ppaction://hlinkshowjump?jump=previousslide"/>
          </p:cNvPr>
          <p:cNvSpPr>
            <a:spLocks noChangeArrowheads="1" noChangeShapeType="1"/>
          </p:cNvSpPr>
          <p:nvPr/>
        </p:nvSpPr>
        <p:spPr bwMode="auto">
          <a:xfrm>
            <a:off x="53340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上一页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
        <p:nvSpPr>
          <p:cNvPr id="77893" name="Text Box 1055"/>
          <p:cNvSpPr txBox="1">
            <a:spLocks noChangeArrowheads="1"/>
          </p:cNvSpPr>
          <p:nvPr/>
        </p:nvSpPr>
        <p:spPr bwMode="auto">
          <a:xfrm>
            <a:off x="346075" y="685800"/>
            <a:ext cx="8956675" cy="946150"/>
          </a:xfrm>
          <a:prstGeom prst="rect">
            <a:avLst/>
          </a:prstGeom>
          <a:noFill/>
          <a:ln w="9525">
            <a:noFill/>
            <a:miter lim="800000"/>
          </a:ln>
        </p:spPr>
        <p:txBody>
          <a:bodyPr wrap="none">
            <a:spAutoFit/>
          </a:bodyPr>
          <a:lstStyle/>
          <a:p>
            <a:r>
              <a:rPr lang="zh-CN" altLang="en-US" sz="2800">
                <a:solidFill>
                  <a:srgbClr val="333399"/>
                </a:solidFill>
                <a:ea typeface="华文楷体" panose="02010600040101010101" pitchFamily="2" charset="-122"/>
              </a:rPr>
              <a:t>例：如图，电流</a:t>
            </a:r>
            <a:r>
              <a:rPr lang="en-US" altLang="zh-CN" sz="2800" i="1">
                <a:solidFill>
                  <a:srgbClr val="333399"/>
                </a:solidFill>
                <a:ea typeface="华文楷体" panose="02010600040101010101" pitchFamily="2" charset="-122"/>
              </a:rPr>
              <a:t>I</a:t>
            </a:r>
            <a:r>
              <a:rPr lang="zh-CN" altLang="en-US" sz="2800">
                <a:solidFill>
                  <a:srgbClr val="333399"/>
                </a:solidFill>
                <a:ea typeface="华文楷体" panose="02010600040101010101" pitchFamily="2" charset="-122"/>
              </a:rPr>
              <a:t>经过半无限长导线</a:t>
            </a:r>
            <a:r>
              <a:rPr lang="en-US" altLang="zh-CN" sz="2800">
                <a:solidFill>
                  <a:srgbClr val="333399"/>
                </a:solidFill>
                <a:ea typeface="华文楷体" panose="02010600040101010101" pitchFamily="2" charset="-122"/>
              </a:rPr>
              <a:t>Ⅰ</a:t>
            </a:r>
            <a:r>
              <a:rPr lang="zh-CN" altLang="en-US" sz="2800">
                <a:solidFill>
                  <a:srgbClr val="333399"/>
                </a:solidFill>
                <a:ea typeface="华文楷体" panose="02010600040101010101" pitchFamily="2" charset="-122"/>
              </a:rPr>
              <a:t>，半圆导线</a:t>
            </a:r>
            <a:r>
              <a:rPr lang="en-US" altLang="zh-CN" sz="2800">
                <a:solidFill>
                  <a:srgbClr val="333399"/>
                </a:solidFill>
                <a:ea typeface="华文楷体" panose="02010600040101010101" pitchFamily="2" charset="-122"/>
              </a:rPr>
              <a:t>(</a:t>
            </a:r>
            <a:r>
              <a:rPr lang="zh-CN" altLang="en-US" sz="2800">
                <a:solidFill>
                  <a:srgbClr val="333399"/>
                </a:solidFill>
                <a:ea typeface="华文楷体" panose="02010600040101010101" pitchFamily="2" charset="-122"/>
              </a:rPr>
              <a:t>半径为</a:t>
            </a:r>
            <a:endParaRPr lang="zh-CN" altLang="en-US" sz="2800">
              <a:solidFill>
                <a:srgbClr val="333399"/>
              </a:solidFill>
              <a:ea typeface="华文楷体" panose="02010600040101010101" pitchFamily="2" charset="-122"/>
            </a:endParaRPr>
          </a:p>
          <a:p>
            <a:r>
              <a:rPr lang="en-US" altLang="zh-CN" sz="2800">
                <a:solidFill>
                  <a:srgbClr val="333399"/>
                </a:solidFill>
                <a:ea typeface="华文楷体" panose="02010600040101010101" pitchFamily="2" charset="-122"/>
              </a:rPr>
              <a:t>R)Ⅱ</a:t>
            </a:r>
            <a:r>
              <a:rPr lang="zh-CN" altLang="en-US" sz="2800">
                <a:solidFill>
                  <a:srgbClr val="333399"/>
                </a:solidFill>
                <a:ea typeface="华文楷体" panose="02010600040101010101" pitchFamily="2" charset="-122"/>
              </a:rPr>
              <a:t>，半无限长导线</a:t>
            </a:r>
            <a:r>
              <a:rPr lang="en-US" altLang="zh-CN" sz="2800">
                <a:solidFill>
                  <a:srgbClr val="333399"/>
                </a:solidFill>
                <a:ea typeface="华文楷体" panose="02010600040101010101" pitchFamily="2" charset="-122"/>
              </a:rPr>
              <a:t>Ⅲ,</a:t>
            </a:r>
            <a:r>
              <a:rPr lang="zh-CN" altLang="en-US" sz="2800">
                <a:solidFill>
                  <a:srgbClr val="333399"/>
                </a:solidFill>
                <a:ea typeface="华文楷体" panose="02010600040101010101" pitchFamily="2" charset="-122"/>
              </a:rPr>
              <a:t>求圆心</a:t>
            </a:r>
            <a:r>
              <a:rPr lang="en-US" altLang="zh-CN" sz="2800">
                <a:solidFill>
                  <a:srgbClr val="333399"/>
                </a:solidFill>
                <a:ea typeface="华文楷体" panose="02010600040101010101" pitchFamily="2" charset="-122"/>
              </a:rPr>
              <a:t>O</a:t>
            </a:r>
            <a:r>
              <a:rPr lang="zh-CN" altLang="en-US" sz="2800">
                <a:solidFill>
                  <a:srgbClr val="333399"/>
                </a:solidFill>
                <a:ea typeface="华文楷体" panose="02010600040101010101" pitchFamily="2" charset="-122"/>
              </a:rPr>
              <a:t>点的磁感应强度</a:t>
            </a:r>
            <a:r>
              <a:rPr lang="zh-CN" altLang="en-US" sz="2800" b="1">
                <a:ea typeface="华文楷体" panose="02010600040101010101" pitchFamily="2" charset="-122"/>
              </a:rPr>
              <a:t>         。</a:t>
            </a:r>
            <a:endParaRPr lang="zh-CN" altLang="en-US" sz="2800" b="1">
              <a:ea typeface="华文楷体" panose="02010600040101010101" pitchFamily="2" charset="-122"/>
            </a:endParaRPr>
          </a:p>
        </p:txBody>
      </p:sp>
      <p:graphicFrame>
        <p:nvGraphicFramePr>
          <p:cNvPr id="77873" name="Object 1073"/>
          <p:cNvGraphicFramePr>
            <a:graphicFrameLocks noChangeAspect="1"/>
          </p:cNvGraphicFramePr>
          <p:nvPr/>
        </p:nvGraphicFramePr>
        <p:xfrm>
          <a:off x="7848600" y="1066800"/>
          <a:ext cx="574675" cy="647700"/>
        </p:xfrm>
        <a:graphic>
          <a:graphicData uri="http://schemas.openxmlformats.org/presentationml/2006/ole">
            <mc:AlternateContent xmlns:mc="http://schemas.openxmlformats.org/markup-compatibility/2006">
              <mc:Choice xmlns:v="urn:schemas-microsoft-com:vml" Requires="v">
                <p:oleObj spid="_x0000_s25604" name="Equation" r:id="rId8" imgW="4876800" imgH="5486400" progId="Equation.3">
                  <p:embed/>
                </p:oleObj>
              </mc:Choice>
              <mc:Fallback>
                <p:oleObj name="Equation" r:id="rId8" imgW="4876800" imgH="5486400" progId="Equation.3">
                  <p:embed/>
                  <p:pic>
                    <p:nvPicPr>
                      <p:cNvPr id="0" name="图片 25603"/>
                      <p:cNvPicPr>
                        <a:picLocks noChangeAspect="1"/>
                      </p:cNvPicPr>
                      <p:nvPr/>
                    </p:nvPicPr>
                    <p:blipFill>
                      <a:blip r:embed="rId9"/>
                      <a:stretch>
                        <a:fillRect/>
                      </a:stretch>
                    </p:blipFill>
                    <p:spPr>
                      <a:xfrm>
                        <a:off x="7848600" y="1066800"/>
                        <a:ext cx="574675" cy="647700"/>
                      </a:xfrm>
                      <a:prstGeom prst="rect">
                        <a:avLst/>
                      </a:prstGeom>
                      <a:noFill/>
                      <a:ln w="9525">
                        <a:noFill/>
                      </a:ln>
                    </p:spPr>
                  </p:pic>
                </p:oleObj>
              </mc:Fallback>
            </mc:AlternateContent>
          </a:graphicData>
        </a:graphic>
      </p:graphicFrame>
      <p:sp>
        <p:nvSpPr>
          <p:cNvPr id="77857" name="Text Box 1057"/>
          <p:cNvSpPr txBox="1">
            <a:spLocks noChangeArrowheads="1"/>
          </p:cNvSpPr>
          <p:nvPr/>
        </p:nvSpPr>
        <p:spPr bwMode="auto">
          <a:xfrm>
            <a:off x="5013325" y="5530850"/>
            <a:ext cx="1733550" cy="519113"/>
          </a:xfrm>
          <a:prstGeom prst="rect">
            <a:avLst/>
          </a:prstGeom>
          <a:noFill/>
          <a:ln w="9525">
            <a:noFill/>
            <a:miter lim="800000"/>
          </a:ln>
        </p:spPr>
        <p:txBody>
          <a:bodyPr>
            <a:spAutoFit/>
          </a:bodyPr>
          <a:lstStyle/>
          <a:p>
            <a:r>
              <a:rPr lang="zh-CN" altLang="en-US" sz="2800" b="1">
                <a:solidFill>
                  <a:srgbClr val="FF0000"/>
                </a:solidFill>
                <a:ea typeface="华文楷体" panose="02010600040101010101" pitchFamily="2" charset="-122"/>
              </a:rPr>
              <a:t>方向向外</a:t>
            </a:r>
            <a:endParaRPr lang="zh-CN" altLang="en-US" sz="2800" b="1">
              <a:solidFill>
                <a:srgbClr val="FF0000"/>
              </a:solidFill>
              <a:ea typeface="华文楷体" panose="02010600040101010101" pitchFamily="2" charset="-122"/>
            </a:endParaRPr>
          </a:p>
        </p:txBody>
      </p:sp>
      <p:graphicFrame>
        <p:nvGraphicFramePr>
          <p:cNvPr id="77858" name="Object 1074"/>
          <p:cNvGraphicFramePr>
            <a:graphicFrameLocks noChangeAspect="1"/>
          </p:cNvGraphicFramePr>
          <p:nvPr/>
        </p:nvGraphicFramePr>
        <p:xfrm>
          <a:off x="4800600" y="3200400"/>
          <a:ext cx="3322638" cy="703263"/>
        </p:xfrm>
        <a:graphic>
          <a:graphicData uri="http://schemas.openxmlformats.org/presentationml/2006/ole">
            <mc:AlternateContent xmlns:mc="http://schemas.openxmlformats.org/markup-compatibility/2006">
              <mc:Choice xmlns:v="urn:schemas-microsoft-com:vml" Requires="v">
                <p:oleObj spid="_x0000_s25605" name="Equation" r:id="rId10" imgW="25908000" imgH="5486400" progId="Equation.3">
                  <p:embed/>
                </p:oleObj>
              </mc:Choice>
              <mc:Fallback>
                <p:oleObj name="Equation" r:id="rId10" imgW="25908000" imgH="5486400" progId="Equation.3">
                  <p:embed/>
                  <p:pic>
                    <p:nvPicPr>
                      <p:cNvPr id="0" name="图片 25604"/>
                      <p:cNvPicPr>
                        <a:picLocks noChangeAspect="1"/>
                      </p:cNvPicPr>
                      <p:nvPr/>
                    </p:nvPicPr>
                    <p:blipFill>
                      <a:blip r:embed="rId11"/>
                      <a:stretch>
                        <a:fillRect/>
                      </a:stretch>
                    </p:blipFill>
                    <p:spPr>
                      <a:xfrm>
                        <a:off x="4800600" y="3200400"/>
                        <a:ext cx="3322638" cy="703263"/>
                      </a:xfrm>
                      <a:prstGeom prst="rect">
                        <a:avLst/>
                      </a:prstGeom>
                      <a:noFill/>
                      <a:ln w="9525">
                        <a:noFill/>
                      </a:ln>
                    </p:spPr>
                  </p:pic>
                </p:oleObj>
              </mc:Fallback>
            </mc:AlternateContent>
          </a:graphicData>
        </a:graphic>
      </p:graphicFrame>
      <p:sp>
        <p:nvSpPr>
          <p:cNvPr id="77895" name="Text Box 1059"/>
          <p:cNvSpPr txBox="1">
            <a:spLocks noChangeArrowheads="1"/>
          </p:cNvSpPr>
          <p:nvPr/>
        </p:nvSpPr>
        <p:spPr bwMode="auto">
          <a:xfrm>
            <a:off x="1447800" y="2895600"/>
            <a:ext cx="319088" cy="579438"/>
          </a:xfrm>
          <a:prstGeom prst="rect">
            <a:avLst/>
          </a:prstGeom>
          <a:noFill/>
          <a:ln w="9525">
            <a:noFill/>
            <a:miter lim="800000"/>
          </a:ln>
        </p:spPr>
        <p:txBody>
          <a:bodyPr wrap="none">
            <a:spAutoFit/>
          </a:bodyPr>
          <a:lstStyle/>
          <a:p>
            <a:r>
              <a:rPr lang="en-US" altLang="zh-CN" sz="3200" i="1">
                <a:solidFill>
                  <a:srgbClr val="FF3300"/>
                </a:solidFill>
                <a:ea typeface="华文楷体" panose="02010600040101010101" pitchFamily="2" charset="-122"/>
              </a:rPr>
              <a:t>I</a:t>
            </a:r>
            <a:endParaRPr lang="en-US" altLang="zh-CN" i="1">
              <a:ea typeface="华文楷体" panose="02010600040101010101" pitchFamily="2" charset="-122"/>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47"/>
                                        </p:tgtEl>
                                        <p:attrNameLst>
                                          <p:attrName>style.visibility</p:attrName>
                                        </p:attrNameLst>
                                      </p:cBhvr>
                                      <p:to>
                                        <p:strVal val="visible"/>
                                      </p:to>
                                    </p:set>
                                    <p:anim calcmode="lin" valueType="num">
                                      <p:cBhvr additive="base">
                                        <p:cTn id="7" dur="500" fill="hold"/>
                                        <p:tgtEl>
                                          <p:spTgt spid="77847"/>
                                        </p:tgtEl>
                                        <p:attrNameLst>
                                          <p:attrName>ppt_x</p:attrName>
                                        </p:attrNameLst>
                                      </p:cBhvr>
                                      <p:tavLst>
                                        <p:tav tm="0">
                                          <p:val>
                                            <p:strVal val="0-#ppt_w/2"/>
                                          </p:val>
                                        </p:tav>
                                        <p:tav tm="100000">
                                          <p:val>
                                            <p:strVal val="#ppt_x"/>
                                          </p:val>
                                        </p:tav>
                                      </p:tavLst>
                                    </p:anim>
                                    <p:anim calcmode="lin" valueType="num">
                                      <p:cBhvr additive="base">
                                        <p:cTn id="8" dur="500" fill="hold"/>
                                        <p:tgtEl>
                                          <p:spTgt spid="778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7858"/>
                                        </p:tgtEl>
                                        <p:attrNameLst>
                                          <p:attrName>style.visibility</p:attrName>
                                        </p:attrNameLst>
                                      </p:cBhvr>
                                      <p:to>
                                        <p:strVal val="visible"/>
                                      </p:to>
                                    </p:set>
                                    <p:anim calcmode="lin" valueType="num">
                                      <p:cBhvr additive="base">
                                        <p:cTn id="13" dur="500" fill="hold"/>
                                        <p:tgtEl>
                                          <p:spTgt spid="77858"/>
                                        </p:tgtEl>
                                        <p:attrNameLst>
                                          <p:attrName>ppt_x</p:attrName>
                                        </p:attrNameLst>
                                      </p:cBhvr>
                                      <p:tavLst>
                                        <p:tav tm="0">
                                          <p:val>
                                            <p:strVal val="0-#ppt_w/2"/>
                                          </p:val>
                                        </p:tav>
                                        <p:tav tm="100000">
                                          <p:val>
                                            <p:strVal val="#ppt_x"/>
                                          </p:val>
                                        </p:tav>
                                      </p:tavLst>
                                    </p:anim>
                                    <p:anim calcmode="lin" valueType="num">
                                      <p:cBhvr additive="base">
                                        <p:cTn id="14" dur="500" fill="hold"/>
                                        <p:tgtEl>
                                          <p:spTgt spid="77858"/>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77850"/>
                                        </p:tgtEl>
                                        <p:attrNameLst>
                                          <p:attrName>style.visibility</p:attrName>
                                        </p:attrNameLst>
                                      </p:cBhvr>
                                      <p:to>
                                        <p:strVal val="visible"/>
                                      </p:to>
                                    </p:set>
                                    <p:anim calcmode="lin" valueType="num">
                                      <p:cBhvr additive="base">
                                        <p:cTn id="18" dur="500" fill="hold"/>
                                        <p:tgtEl>
                                          <p:spTgt spid="77850"/>
                                        </p:tgtEl>
                                        <p:attrNameLst>
                                          <p:attrName>ppt_x</p:attrName>
                                        </p:attrNameLst>
                                      </p:cBhvr>
                                      <p:tavLst>
                                        <p:tav tm="0">
                                          <p:val>
                                            <p:strVal val="0-#ppt_w/2"/>
                                          </p:val>
                                        </p:tav>
                                        <p:tav tm="100000">
                                          <p:val>
                                            <p:strVal val="#ppt_x"/>
                                          </p:val>
                                        </p:tav>
                                      </p:tavLst>
                                    </p:anim>
                                    <p:anim calcmode="lin" valueType="num">
                                      <p:cBhvr additive="base">
                                        <p:cTn id="19" dur="500" fill="hold"/>
                                        <p:tgtEl>
                                          <p:spTgt spid="77850"/>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778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5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28" name="Line 1028"/>
          <p:cNvSpPr>
            <a:spLocks noChangeShapeType="1"/>
          </p:cNvSpPr>
          <p:nvPr/>
        </p:nvSpPr>
        <p:spPr bwMode="auto">
          <a:xfrm>
            <a:off x="2209800" y="914400"/>
            <a:ext cx="0" cy="304800"/>
          </a:xfrm>
          <a:prstGeom prst="line">
            <a:avLst/>
          </a:prstGeom>
          <a:noFill/>
          <a:ln w="38100">
            <a:solidFill>
              <a:srgbClr val="333399"/>
            </a:solidFill>
            <a:round/>
            <a:tailEnd type="none" w="sm" len="lg"/>
          </a:ln>
        </p:spPr>
        <p:txBody>
          <a:bodyPr/>
          <a:lstStyle/>
          <a:p>
            <a:endParaRPr lang="zh-CN" altLang="en-US"/>
          </a:p>
        </p:txBody>
      </p:sp>
      <p:graphicFrame>
        <p:nvGraphicFramePr>
          <p:cNvPr id="78924" name="Object 1100"/>
          <p:cNvGraphicFramePr>
            <a:graphicFrameLocks noChangeAspect="1"/>
          </p:cNvGraphicFramePr>
          <p:nvPr/>
        </p:nvGraphicFramePr>
        <p:xfrm>
          <a:off x="2133600" y="1905000"/>
          <a:ext cx="133350" cy="133350"/>
        </p:xfrm>
        <a:graphic>
          <a:graphicData uri="http://schemas.openxmlformats.org/presentationml/2006/ole">
            <mc:AlternateContent xmlns:mc="http://schemas.openxmlformats.org/markup-compatibility/2006">
              <mc:Choice xmlns:v="urn:schemas-microsoft-com:vml" Requires="v">
                <p:oleObj spid="_x0000_s26625" name="Equation" r:id="rId1" imgW="2743200" imgH="2743200" progId="Equation.3">
                  <p:embed/>
                </p:oleObj>
              </mc:Choice>
              <mc:Fallback>
                <p:oleObj name="Equation" r:id="rId1" imgW="2743200" imgH="2743200" progId="Equation.3">
                  <p:embed/>
                  <p:pic>
                    <p:nvPicPr>
                      <p:cNvPr id="0" name="图片 26624"/>
                      <p:cNvPicPr>
                        <a:picLocks noChangeAspect="1"/>
                      </p:cNvPicPr>
                      <p:nvPr/>
                    </p:nvPicPr>
                    <p:blipFill>
                      <a:blip r:embed="rId2"/>
                      <a:stretch>
                        <a:fillRect/>
                      </a:stretch>
                    </p:blipFill>
                    <p:spPr>
                      <a:xfrm>
                        <a:off x="2133600" y="1905000"/>
                        <a:ext cx="133350" cy="133350"/>
                      </a:xfrm>
                      <a:prstGeom prst="rect">
                        <a:avLst/>
                      </a:prstGeom>
                      <a:noFill/>
                      <a:ln w="9525">
                        <a:noFill/>
                      </a:ln>
                    </p:spPr>
                  </p:pic>
                </p:oleObj>
              </mc:Fallback>
            </mc:AlternateContent>
          </a:graphicData>
        </a:graphic>
      </p:graphicFrame>
      <p:sp>
        <p:nvSpPr>
          <p:cNvPr id="78929" name="Line 1027"/>
          <p:cNvSpPr>
            <a:spLocks noChangeShapeType="1"/>
          </p:cNvSpPr>
          <p:nvPr/>
        </p:nvSpPr>
        <p:spPr bwMode="auto">
          <a:xfrm>
            <a:off x="2209800" y="457200"/>
            <a:ext cx="0" cy="457200"/>
          </a:xfrm>
          <a:prstGeom prst="line">
            <a:avLst/>
          </a:prstGeom>
          <a:noFill/>
          <a:ln w="38100">
            <a:solidFill>
              <a:srgbClr val="FF0000"/>
            </a:solidFill>
            <a:round/>
            <a:tailEnd type="triangle" w="med" len="med"/>
          </a:ln>
        </p:spPr>
        <p:txBody>
          <a:bodyPr/>
          <a:lstStyle/>
          <a:p>
            <a:endParaRPr lang="zh-CN" altLang="en-US"/>
          </a:p>
        </p:txBody>
      </p:sp>
      <p:sp>
        <p:nvSpPr>
          <p:cNvPr id="78930" name="AutoShape 1029"/>
          <p:cNvSpPr>
            <a:spLocks noChangeArrowheads="1"/>
          </p:cNvSpPr>
          <p:nvPr/>
        </p:nvSpPr>
        <p:spPr bwMode="auto">
          <a:xfrm>
            <a:off x="1600200" y="1219200"/>
            <a:ext cx="1219200" cy="1143000"/>
          </a:xfrm>
          <a:prstGeom prst="triangle">
            <a:avLst>
              <a:gd name="adj" fmla="val 50000"/>
            </a:avLst>
          </a:prstGeom>
          <a:noFill/>
          <a:ln w="38100">
            <a:solidFill>
              <a:srgbClr val="333399"/>
            </a:solidFill>
            <a:miter lim="800000"/>
            <a:tailEnd type="none" w="sm" len="lg"/>
          </a:ln>
        </p:spPr>
        <p:txBody>
          <a:bodyPr wrap="none" anchor="ctr"/>
          <a:lstStyle/>
          <a:p>
            <a:endParaRPr lang="zh-CN" altLang="en-US">
              <a:ea typeface="黑体" pitchFamily="2" charset="-122"/>
            </a:endParaRPr>
          </a:p>
        </p:txBody>
      </p:sp>
      <p:sp>
        <p:nvSpPr>
          <p:cNvPr id="78931" name="Line 1030"/>
          <p:cNvSpPr>
            <a:spLocks noChangeShapeType="1"/>
          </p:cNvSpPr>
          <p:nvPr/>
        </p:nvSpPr>
        <p:spPr bwMode="auto">
          <a:xfrm flipH="1">
            <a:off x="1219200" y="2362200"/>
            <a:ext cx="381000" cy="228600"/>
          </a:xfrm>
          <a:prstGeom prst="line">
            <a:avLst/>
          </a:prstGeom>
          <a:noFill/>
          <a:ln w="38100">
            <a:solidFill>
              <a:srgbClr val="FF0000"/>
            </a:solidFill>
            <a:round/>
            <a:tailEnd type="triangle" w="med" len="med"/>
          </a:ln>
        </p:spPr>
        <p:txBody>
          <a:bodyPr/>
          <a:lstStyle/>
          <a:p>
            <a:endParaRPr lang="zh-CN" altLang="en-US"/>
          </a:p>
        </p:txBody>
      </p:sp>
      <p:sp>
        <p:nvSpPr>
          <p:cNvPr id="78932" name="Line 1031"/>
          <p:cNvSpPr>
            <a:spLocks noChangeShapeType="1"/>
          </p:cNvSpPr>
          <p:nvPr/>
        </p:nvSpPr>
        <p:spPr bwMode="auto">
          <a:xfrm flipH="1">
            <a:off x="762000" y="2590800"/>
            <a:ext cx="457200" cy="228600"/>
          </a:xfrm>
          <a:prstGeom prst="line">
            <a:avLst/>
          </a:prstGeom>
          <a:noFill/>
          <a:ln w="38100" cap="rnd">
            <a:solidFill>
              <a:srgbClr val="333399"/>
            </a:solidFill>
            <a:prstDash val="sysDot"/>
            <a:round/>
            <a:tailEnd type="none" w="sm" len="lg"/>
          </a:ln>
        </p:spPr>
        <p:txBody>
          <a:bodyPr/>
          <a:lstStyle/>
          <a:p>
            <a:endParaRPr lang="zh-CN" altLang="en-US"/>
          </a:p>
        </p:txBody>
      </p:sp>
      <p:sp>
        <p:nvSpPr>
          <p:cNvPr id="78933" name="Line 1033"/>
          <p:cNvSpPr>
            <a:spLocks noChangeShapeType="1"/>
          </p:cNvSpPr>
          <p:nvPr/>
        </p:nvSpPr>
        <p:spPr bwMode="auto">
          <a:xfrm>
            <a:off x="2209800" y="1219200"/>
            <a:ext cx="0" cy="685800"/>
          </a:xfrm>
          <a:prstGeom prst="line">
            <a:avLst/>
          </a:prstGeom>
          <a:noFill/>
          <a:ln w="19050" cap="rnd">
            <a:solidFill>
              <a:schemeClr val="tx1"/>
            </a:solidFill>
            <a:prstDash val="sysDot"/>
            <a:round/>
            <a:tailEnd type="none" w="sm" len="lg"/>
          </a:ln>
        </p:spPr>
        <p:txBody>
          <a:bodyPr/>
          <a:lstStyle/>
          <a:p>
            <a:endParaRPr lang="zh-CN" altLang="en-US"/>
          </a:p>
        </p:txBody>
      </p:sp>
      <p:sp>
        <p:nvSpPr>
          <p:cNvPr id="78934" name="Line 1034"/>
          <p:cNvSpPr>
            <a:spLocks noChangeShapeType="1"/>
          </p:cNvSpPr>
          <p:nvPr/>
        </p:nvSpPr>
        <p:spPr bwMode="auto">
          <a:xfrm flipH="1">
            <a:off x="1600200" y="1981200"/>
            <a:ext cx="609600" cy="381000"/>
          </a:xfrm>
          <a:prstGeom prst="line">
            <a:avLst/>
          </a:prstGeom>
          <a:noFill/>
          <a:ln w="19050">
            <a:solidFill>
              <a:schemeClr val="tx1"/>
            </a:solidFill>
            <a:prstDash val="sysDot"/>
            <a:round/>
            <a:tailEnd type="none" w="sm" len="lg"/>
          </a:ln>
        </p:spPr>
        <p:txBody>
          <a:bodyPr/>
          <a:lstStyle/>
          <a:p>
            <a:endParaRPr lang="zh-CN" altLang="en-US"/>
          </a:p>
        </p:txBody>
      </p:sp>
      <p:sp>
        <p:nvSpPr>
          <p:cNvPr id="78935" name="Text Box 1035"/>
          <p:cNvSpPr txBox="1">
            <a:spLocks noChangeArrowheads="1"/>
          </p:cNvSpPr>
          <p:nvPr/>
        </p:nvSpPr>
        <p:spPr bwMode="auto">
          <a:xfrm>
            <a:off x="1828800" y="685800"/>
            <a:ext cx="285750" cy="457200"/>
          </a:xfrm>
          <a:prstGeom prst="rect">
            <a:avLst/>
          </a:prstGeom>
          <a:noFill/>
          <a:ln w="9525">
            <a:noFill/>
            <a:miter lim="800000"/>
          </a:ln>
        </p:spPr>
        <p:txBody>
          <a:bodyPr wrap="none">
            <a:spAutoFit/>
          </a:bodyPr>
          <a:lstStyle/>
          <a:p>
            <a:r>
              <a:rPr lang="en-US" altLang="zh-CN">
                <a:solidFill>
                  <a:srgbClr val="FF3300"/>
                </a:solidFill>
                <a:ea typeface="华文楷体" panose="02010600040101010101" pitchFamily="2" charset="-122"/>
              </a:rPr>
              <a:t>I</a:t>
            </a:r>
            <a:endParaRPr lang="en-US" altLang="zh-CN">
              <a:solidFill>
                <a:srgbClr val="FF3300"/>
              </a:solidFill>
              <a:ea typeface="华文楷体" panose="02010600040101010101" pitchFamily="2" charset="-122"/>
            </a:endParaRPr>
          </a:p>
        </p:txBody>
      </p:sp>
      <p:sp>
        <p:nvSpPr>
          <p:cNvPr id="78936" name="Text Box 1036"/>
          <p:cNvSpPr txBox="1">
            <a:spLocks noChangeArrowheads="1"/>
          </p:cNvSpPr>
          <p:nvPr/>
        </p:nvSpPr>
        <p:spPr bwMode="auto">
          <a:xfrm>
            <a:off x="990600" y="2133600"/>
            <a:ext cx="285750" cy="457200"/>
          </a:xfrm>
          <a:prstGeom prst="rect">
            <a:avLst/>
          </a:prstGeom>
          <a:noFill/>
          <a:ln w="9525">
            <a:noFill/>
            <a:miter lim="800000"/>
          </a:ln>
        </p:spPr>
        <p:txBody>
          <a:bodyPr wrap="none">
            <a:spAutoFit/>
          </a:bodyPr>
          <a:lstStyle/>
          <a:p>
            <a:r>
              <a:rPr lang="en-US" altLang="zh-CN">
                <a:solidFill>
                  <a:srgbClr val="FF3300"/>
                </a:solidFill>
                <a:ea typeface="华文楷体" panose="02010600040101010101" pitchFamily="2" charset="-122"/>
              </a:rPr>
              <a:t>I</a:t>
            </a:r>
            <a:endParaRPr lang="en-US" altLang="zh-CN">
              <a:solidFill>
                <a:srgbClr val="FF3300"/>
              </a:solidFill>
              <a:ea typeface="华文楷体" panose="02010600040101010101" pitchFamily="2" charset="-122"/>
            </a:endParaRPr>
          </a:p>
        </p:txBody>
      </p:sp>
      <p:sp>
        <p:nvSpPr>
          <p:cNvPr id="78937" name="Text Box 1037"/>
          <p:cNvSpPr txBox="1">
            <a:spLocks noChangeArrowheads="1"/>
          </p:cNvSpPr>
          <p:nvPr/>
        </p:nvSpPr>
        <p:spPr bwMode="auto">
          <a:xfrm>
            <a:off x="2193925" y="1652588"/>
            <a:ext cx="404813" cy="457200"/>
          </a:xfrm>
          <a:prstGeom prst="rect">
            <a:avLst/>
          </a:prstGeom>
          <a:noFill/>
          <a:ln w="9525">
            <a:noFill/>
            <a:miter lim="800000"/>
          </a:ln>
        </p:spPr>
        <p:txBody>
          <a:bodyPr wrap="none">
            <a:spAutoFit/>
          </a:bodyPr>
          <a:lstStyle/>
          <a:p>
            <a:r>
              <a:rPr lang="en-US" altLang="zh-CN">
                <a:ea typeface="华文楷体" panose="02010600040101010101" pitchFamily="2" charset="-122"/>
              </a:rPr>
              <a:t>O</a:t>
            </a:r>
            <a:endParaRPr lang="en-US" altLang="zh-CN">
              <a:ea typeface="华文楷体" panose="02010600040101010101" pitchFamily="2" charset="-122"/>
            </a:endParaRPr>
          </a:p>
        </p:txBody>
      </p:sp>
      <p:sp>
        <p:nvSpPr>
          <p:cNvPr id="78938" name="Text Box 1038"/>
          <p:cNvSpPr txBox="1">
            <a:spLocks noChangeArrowheads="1"/>
          </p:cNvSpPr>
          <p:nvPr/>
        </p:nvSpPr>
        <p:spPr bwMode="auto">
          <a:xfrm>
            <a:off x="2270125" y="433388"/>
            <a:ext cx="336550" cy="457200"/>
          </a:xfrm>
          <a:prstGeom prst="rect">
            <a:avLst/>
          </a:prstGeom>
          <a:noFill/>
          <a:ln w="9525">
            <a:noFill/>
            <a:miter lim="800000"/>
          </a:ln>
        </p:spPr>
        <p:txBody>
          <a:bodyPr wrap="none">
            <a:spAutoFit/>
          </a:bodyPr>
          <a:lstStyle/>
          <a:p>
            <a:r>
              <a:rPr lang="en-US" altLang="zh-CN">
                <a:ea typeface="华文楷体" panose="02010600040101010101" pitchFamily="2" charset="-122"/>
              </a:rPr>
              <a:t>1</a:t>
            </a:r>
            <a:endParaRPr lang="en-US" altLang="zh-CN">
              <a:ea typeface="华文楷体" panose="02010600040101010101" pitchFamily="2" charset="-122"/>
            </a:endParaRPr>
          </a:p>
        </p:txBody>
      </p:sp>
      <p:sp>
        <p:nvSpPr>
          <p:cNvPr id="78939" name="Text Box 1039"/>
          <p:cNvSpPr txBox="1">
            <a:spLocks noChangeArrowheads="1"/>
          </p:cNvSpPr>
          <p:nvPr/>
        </p:nvSpPr>
        <p:spPr bwMode="auto">
          <a:xfrm>
            <a:off x="1203325" y="2490788"/>
            <a:ext cx="336550" cy="457200"/>
          </a:xfrm>
          <a:prstGeom prst="rect">
            <a:avLst/>
          </a:prstGeom>
          <a:noFill/>
          <a:ln w="9525">
            <a:noFill/>
            <a:miter lim="800000"/>
          </a:ln>
        </p:spPr>
        <p:txBody>
          <a:bodyPr wrap="none">
            <a:spAutoFit/>
          </a:bodyPr>
          <a:lstStyle/>
          <a:p>
            <a:r>
              <a:rPr lang="en-US" altLang="zh-CN">
                <a:ea typeface="华文楷体" panose="02010600040101010101" pitchFamily="2" charset="-122"/>
              </a:rPr>
              <a:t>2</a:t>
            </a:r>
            <a:endParaRPr lang="en-US" altLang="zh-CN">
              <a:ea typeface="华文楷体" panose="02010600040101010101" pitchFamily="2" charset="-122"/>
            </a:endParaRPr>
          </a:p>
        </p:txBody>
      </p:sp>
      <p:sp>
        <p:nvSpPr>
          <p:cNvPr id="78940" name="Text Box 1040"/>
          <p:cNvSpPr txBox="1">
            <a:spLocks noChangeArrowheads="1"/>
          </p:cNvSpPr>
          <p:nvPr/>
        </p:nvSpPr>
        <p:spPr bwMode="auto">
          <a:xfrm>
            <a:off x="2651125" y="1576388"/>
            <a:ext cx="336550" cy="457200"/>
          </a:xfrm>
          <a:prstGeom prst="rect">
            <a:avLst/>
          </a:prstGeom>
          <a:noFill/>
          <a:ln w="9525">
            <a:noFill/>
            <a:miter lim="800000"/>
          </a:ln>
        </p:spPr>
        <p:txBody>
          <a:bodyPr wrap="none">
            <a:spAutoFit/>
          </a:bodyPr>
          <a:lstStyle/>
          <a:p>
            <a:r>
              <a:rPr lang="en-US" altLang="zh-CN">
                <a:ea typeface="华文楷体" panose="02010600040101010101" pitchFamily="2" charset="-122"/>
              </a:rPr>
              <a:t>3</a:t>
            </a:r>
            <a:endParaRPr lang="en-US" altLang="zh-CN">
              <a:ea typeface="华文楷体" panose="02010600040101010101" pitchFamily="2" charset="-122"/>
            </a:endParaRPr>
          </a:p>
        </p:txBody>
      </p:sp>
      <p:graphicFrame>
        <p:nvGraphicFramePr>
          <p:cNvPr id="78866" name="Object 1101"/>
          <p:cNvGraphicFramePr>
            <a:graphicFrameLocks noChangeAspect="1"/>
          </p:cNvGraphicFramePr>
          <p:nvPr/>
        </p:nvGraphicFramePr>
        <p:xfrm>
          <a:off x="3505200" y="457200"/>
          <a:ext cx="5124450" cy="1160463"/>
        </p:xfrm>
        <a:graphic>
          <a:graphicData uri="http://schemas.openxmlformats.org/presentationml/2006/ole">
            <mc:AlternateContent xmlns:mc="http://schemas.openxmlformats.org/markup-compatibility/2006">
              <mc:Choice xmlns:v="urn:schemas-microsoft-com:vml" Requires="v">
                <p:oleObj spid="_x0000_s26626" name="Equation" r:id="rId3" imgW="48463200" imgH="10972800" progId="Equation.3">
                  <p:embed/>
                </p:oleObj>
              </mc:Choice>
              <mc:Fallback>
                <p:oleObj name="Equation" r:id="rId3" imgW="48463200" imgH="10972800" progId="Equation.3">
                  <p:embed/>
                  <p:pic>
                    <p:nvPicPr>
                      <p:cNvPr id="0" name="图片 26625"/>
                      <p:cNvPicPr>
                        <a:picLocks noChangeAspect="1"/>
                      </p:cNvPicPr>
                      <p:nvPr/>
                    </p:nvPicPr>
                    <p:blipFill>
                      <a:blip r:embed="rId4"/>
                      <a:stretch>
                        <a:fillRect/>
                      </a:stretch>
                    </p:blipFill>
                    <p:spPr>
                      <a:xfrm>
                        <a:off x="3505200" y="457200"/>
                        <a:ext cx="5124450" cy="1160463"/>
                      </a:xfrm>
                      <a:prstGeom prst="rect">
                        <a:avLst/>
                      </a:prstGeom>
                      <a:noFill/>
                      <a:ln w="9525">
                        <a:noFill/>
                      </a:ln>
                    </p:spPr>
                  </p:pic>
                </p:oleObj>
              </mc:Fallback>
            </mc:AlternateContent>
          </a:graphicData>
        </a:graphic>
      </p:graphicFrame>
      <p:graphicFrame>
        <p:nvGraphicFramePr>
          <p:cNvPr id="78880" name="Object 1102"/>
          <p:cNvGraphicFramePr>
            <a:graphicFrameLocks noChangeAspect="1"/>
          </p:cNvGraphicFramePr>
          <p:nvPr/>
        </p:nvGraphicFramePr>
        <p:xfrm>
          <a:off x="3505200" y="1600200"/>
          <a:ext cx="5092700" cy="1165225"/>
        </p:xfrm>
        <a:graphic>
          <a:graphicData uri="http://schemas.openxmlformats.org/presentationml/2006/ole">
            <mc:AlternateContent xmlns:mc="http://schemas.openxmlformats.org/markup-compatibility/2006">
              <mc:Choice xmlns:v="urn:schemas-microsoft-com:vml" Requires="v">
                <p:oleObj spid="_x0000_s26627" name="Equation" r:id="rId5" imgW="50596800" imgH="11582400" progId="Equation.3">
                  <p:embed/>
                </p:oleObj>
              </mc:Choice>
              <mc:Fallback>
                <p:oleObj name="Equation" r:id="rId5" imgW="50596800" imgH="11582400" progId="Equation.3">
                  <p:embed/>
                  <p:pic>
                    <p:nvPicPr>
                      <p:cNvPr id="0" name="图片 26626"/>
                      <p:cNvPicPr>
                        <a:picLocks noChangeAspect="1"/>
                      </p:cNvPicPr>
                      <p:nvPr/>
                    </p:nvPicPr>
                    <p:blipFill>
                      <a:blip r:embed="rId6"/>
                      <a:stretch>
                        <a:fillRect/>
                      </a:stretch>
                    </p:blipFill>
                    <p:spPr>
                      <a:xfrm>
                        <a:off x="3505200" y="1600200"/>
                        <a:ext cx="5092700" cy="1165225"/>
                      </a:xfrm>
                      <a:prstGeom prst="rect">
                        <a:avLst/>
                      </a:prstGeom>
                      <a:noFill/>
                      <a:ln w="9525">
                        <a:noFill/>
                      </a:ln>
                    </p:spPr>
                  </p:pic>
                </p:oleObj>
              </mc:Fallback>
            </mc:AlternateContent>
          </a:graphicData>
        </a:graphic>
      </p:graphicFrame>
      <p:graphicFrame>
        <p:nvGraphicFramePr>
          <p:cNvPr id="78881" name="Object 1103"/>
          <p:cNvGraphicFramePr>
            <a:graphicFrameLocks noChangeAspect="1"/>
          </p:cNvGraphicFramePr>
          <p:nvPr/>
        </p:nvGraphicFramePr>
        <p:xfrm>
          <a:off x="3581400" y="2819400"/>
          <a:ext cx="2705100" cy="655638"/>
        </p:xfrm>
        <a:graphic>
          <a:graphicData uri="http://schemas.openxmlformats.org/presentationml/2006/ole">
            <mc:AlternateContent xmlns:mc="http://schemas.openxmlformats.org/markup-compatibility/2006">
              <mc:Choice xmlns:v="urn:schemas-microsoft-com:vml" Requires="v">
                <p:oleObj spid="_x0000_s26628" name="Equation" r:id="rId7" imgW="20116800" imgH="4876800" progId="Equation.3">
                  <p:embed/>
                </p:oleObj>
              </mc:Choice>
              <mc:Fallback>
                <p:oleObj name="Equation" r:id="rId7" imgW="20116800" imgH="4876800" progId="Equation.3">
                  <p:embed/>
                  <p:pic>
                    <p:nvPicPr>
                      <p:cNvPr id="0" name="图片 26627"/>
                      <p:cNvPicPr>
                        <a:picLocks noChangeAspect="1"/>
                      </p:cNvPicPr>
                      <p:nvPr/>
                    </p:nvPicPr>
                    <p:blipFill>
                      <a:blip r:embed="rId8"/>
                      <a:stretch>
                        <a:fillRect/>
                      </a:stretch>
                    </p:blipFill>
                    <p:spPr>
                      <a:xfrm>
                        <a:off x="3581400" y="2819400"/>
                        <a:ext cx="2705100" cy="655638"/>
                      </a:xfrm>
                      <a:prstGeom prst="rect">
                        <a:avLst/>
                      </a:prstGeom>
                      <a:noFill/>
                      <a:ln w="9525">
                        <a:noFill/>
                      </a:ln>
                    </p:spPr>
                  </p:pic>
                </p:oleObj>
              </mc:Fallback>
            </mc:AlternateContent>
          </a:graphicData>
        </a:graphic>
      </p:graphicFrame>
      <p:sp>
        <p:nvSpPr>
          <p:cNvPr id="78888" name="Text Box 1064"/>
          <p:cNvSpPr txBox="1">
            <a:spLocks noChangeArrowheads="1"/>
          </p:cNvSpPr>
          <p:nvPr/>
        </p:nvSpPr>
        <p:spPr bwMode="auto">
          <a:xfrm>
            <a:off x="3714750" y="3505200"/>
            <a:ext cx="1158875" cy="579438"/>
          </a:xfrm>
          <a:prstGeom prst="rect">
            <a:avLst/>
          </a:prstGeom>
          <a:noFill/>
          <a:ln w="9525">
            <a:noFill/>
            <a:miter lim="800000"/>
          </a:ln>
        </p:spPr>
        <p:txBody>
          <a:bodyPr>
            <a:spAutoFit/>
          </a:bodyPr>
          <a:lstStyle/>
          <a:p>
            <a:r>
              <a:rPr lang="zh-CN" altLang="en-US" sz="3200">
                <a:ea typeface="华文楷体" panose="02010600040101010101" pitchFamily="2" charset="-122"/>
              </a:rPr>
              <a:t>思考</a:t>
            </a:r>
            <a:endParaRPr lang="zh-CN" altLang="en-US" sz="3200">
              <a:ea typeface="华文楷体" panose="02010600040101010101" pitchFamily="2" charset="-122"/>
            </a:endParaRPr>
          </a:p>
        </p:txBody>
      </p:sp>
      <p:sp>
        <p:nvSpPr>
          <p:cNvPr id="78891" name="Text Box 1067"/>
          <p:cNvSpPr txBox="1">
            <a:spLocks noChangeArrowheads="1"/>
          </p:cNvSpPr>
          <p:nvPr/>
        </p:nvSpPr>
        <p:spPr bwMode="auto">
          <a:xfrm>
            <a:off x="3714750" y="4229100"/>
            <a:ext cx="4270375" cy="1554163"/>
          </a:xfrm>
          <a:prstGeom prst="rect">
            <a:avLst/>
          </a:prstGeom>
          <a:noFill/>
          <a:ln w="9525">
            <a:noFill/>
            <a:miter lim="800000"/>
          </a:ln>
        </p:spPr>
        <p:txBody>
          <a:bodyPr wrap="none">
            <a:spAutoFit/>
          </a:bodyPr>
          <a:lstStyle/>
          <a:p>
            <a:r>
              <a:rPr lang="zh-CN" altLang="en-US" sz="3200">
                <a:ea typeface="华文楷体" panose="02010600040101010101" pitchFamily="2" charset="-122"/>
              </a:rPr>
              <a:t>如图已知三角形边长</a:t>
            </a:r>
            <a:r>
              <a:rPr lang="en-US" altLang="zh-CN" sz="3200">
                <a:ea typeface="华文楷体" panose="02010600040101010101" pitchFamily="2" charset="-122"/>
              </a:rPr>
              <a:t>a,</a:t>
            </a:r>
            <a:endParaRPr lang="en-US" altLang="zh-CN" sz="3200">
              <a:ea typeface="华文楷体" panose="02010600040101010101" pitchFamily="2" charset="-122"/>
            </a:endParaRPr>
          </a:p>
          <a:p>
            <a:r>
              <a:rPr lang="zh-CN" altLang="en-US" sz="3200">
                <a:ea typeface="华文楷体" panose="02010600040101010101" pitchFamily="2" charset="-122"/>
              </a:rPr>
              <a:t>电流</a:t>
            </a:r>
            <a:r>
              <a:rPr lang="en-US" altLang="zh-CN" sz="3200">
                <a:ea typeface="华文楷体" panose="02010600040101010101" pitchFamily="2" charset="-122"/>
              </a:rPr>
              <a:t>I</a:t>
            </a:r>
            <a:r>
              <a:rPr lang="zh-CN" altLang="en-US" sz="3200">
                <a:ea typeface="华文楷体" panose="02010600040101010101" pitchFamily="2" charset="-122"/>
              </a:rPr>
              <a:t>，求</a:t>
            </a:r>
            <a:r>
              <a:rPr lang="en-US" altLang="zh-CN" sz="3200">
                <a:ea typeface="华文楷体" panose="02010600040101010101" pitchFamily="2" charset="-122"/>
              </a:rPr>
              <a:t>O</a:t>
            </a:r>
            <a:r>
              <a:rPr lang="zh-CN" altLang="en-US" sz="3200">
                <a:ea typeface="华文楷体" panose="02010600040101010101" pitchFamily="2" charset="-122"/>
              </a:rPr>
              <a:t>点的磁感应</a:t>
            </a:r>
            <a:endParaRPr lang="zh-CN" altLang="en-US" sz="3200">
              <a:ea typeface="华文楷体" panose="02010600040101010101" pitchFamily="2" charset="-122"/>
            </a:endParaRPr>
          </a:p>
          <a:p>
            <a:r>
              <a:rPr lang="zh-CN" altLang="en-US" sz="3200">
                <a:ea typeface="华文楷体" panose="02010600040101010101" pitchFamily="2" charset="-122"/>
              </a:rPr>
              <a:t>强度</a:t>
            </a:r>
            <a:endParaRPr lang="zh-CN" altLang="en-US" sz="3200">
              <a:ea typeface="华文楷体" panose="02010600040101010101" pitchFamily="2" charset="-122"/>
            </a:endParaRPr>
          </a:p>
        </p:txBody>
      </p:sp>
      <p:sp>
        <p:nvSpPr>
          <p:cNvPr id="78943" name="WordArt 1068">
            <a:hlinkClick r:id="rId9" action="ppaction://hlinksldjump"/>
          </p:cNvPr>
          <p:cNvSpPr>
            <a:spLocks noChangeArrowheads="1" noChangeShapeType="1"/>
          </p:cNvSpPr>
          <p:nvPr/>
        </p:nvSpPr>
        <p:spPr bwMode="auto">
          <a:xfrm>
            <a:off x="7315200" y="6553200"/>
            <a:ext cx="1524000" cy="304800"/>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rPr>
              <a:t>返回本章目录</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endParaRPr>
          </a:p>
        </p:txBody>
      </p:sp>
      <p:sp>
        <p:nvSpPr>
          <p:cNvPr id="78944" name="WordArt 1069">
            <a:hlinkClick r:id="" action="ppaction://hlinkshowjump?jump=nextslide"/>
          </p:cNvPr>
          <p:cNvSpPr>
            <a:spLocks noChangeArrowheads="1" noChangeShapeType="1"/>
          </p:cNvSpPr>
          <p:nvPr/>
        </p:nvSpPr>
        <p:spPr bwMode="auto">
          <a:xfrm>
            <a:off x="63246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下一页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
        <p:nvSpPr>
          <p:cNvPr id="78945" name="WordArt 1070">
            <a:hlinkClick r:id="" action="ppaction://hlinkshowjump?jump=previousslide"/>
          </p:cNvPr>
          <p:cNvSpPr>
            <a:spLocks noChangeArrowheads="1" noChangeShapeType="1"/>
          </p:cNvSpPr>
          <p:nvPr/>
        </p:nvSpPr>
        <p:spPr bwMode="auto">
          <a:xfrm>
            <a:off x="53340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上一页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grpSp>
        <p:nvGrpSpPr>
          <p:cNvPr id="78915" name="Group 1091"/>
          <p:cNvGrpSpPr/>
          <p:nvPr/>
        </p:nvGrpSpPr>
        <p:grpSpPr bwMode="auto">
          <a:xfrm>
            <a:off x="368300" y="3756025"/>
            <a:ext cx="2606675" cy="2514600"/>
            <a:chOff x="168" y="2100"/>
            <a:chExt cx="1642" cy="1584"/>
          </a:xfrm>
        </p:grpSpPr>
        <p:grpSp>
          <p:nvGrpSpPr>
            <p:cNvPr id="78948" name="Group 1088"/>
            <p:cNvGrpSpPr/>
            <p:nvPr/>
          </p:nvGrpSpPr>
          <p:grpSpPr bwMode="auto">
            <a:xfrm>
              <a:off x="168" y="2100"/>
              <a:ext cx="1642" cy="1584"/>
              <a:chOff x="1056" y="2256"/>
              <a:chExt cx="1642" cy="1584"/>
            </a:xfrm>
          </p:grpSpPr>
          <p:sp>
            <p:nvSpPr>
              <p:cNvPr id="78950" name="Line 1073"/>
              <p:cNvSpPr>
                <a:spLocks noChangeShapeType="1"/>
              </p:cNvSpPr>
              <p:nvPr/>
            </p:nvSpPr>
            <p:spPr bwMode="auto">
              <a:xfrm>
                <a:off x="2208" y="2544"/>
                <a:ext cx="0" cy="240"/>
              </a:xfrm>
              <a:prstGeom prst="line">
                <a:avLst/>
              </a:prstGeom>
              <a:noFill/>
              <a:ln w="38100">
                <a:solidFill>
                  <a:srgbClr val="000066"/>
                </a:solidFill>
                <a:round/>
                <a:tailEnd type="none" w="sm" len="lg"/>
              </a:ln>
            </p:spPr>
            <p:txBody>
              <a:bodyPr/>
              <a:lstStyle/>
              <a:p>
                <a:endParaRPr lang="zh-CN" altLang="en-US"/>
              </a:p>
            </p:txBody>
          </p:sp>
          <p:sp>
            <p:nvSpPr>
              <p:cNvPr id="78951" name="Text Box 1074"/>
              <p:cNvSpPr txBox="1">
                <a:spLocks noChangeArrowheads="1"/>
              </p:cNvSpPr>
              <p:nvPr/>
            </p:nvSpPr>
            <p:spPr bwMode="auto">
              <a:xfrm>
                <a:off x="1824" y="2832"/>
                <a:ext cx="215" cy="327"/>
              </a:xfrm>
              <a:prstGeom prst="rect">
                <a:avLst/>
              </a:prstGeom>
              <a:noFill/>
              <a:ln w="9525">
                <a:noFill/>
                <a:miter lim="800000"/>
              </a:ln>
            </p:spPr>
            <p:txBody>
              <a:bodyPr wrap="none">
                <a:spAutoFit/>
              </a:bodyPr>
              <a:lstStyle/>
              <a:p>
                <a:r>
                  <a:rPr lang="en-US" altLang="zh-CN" sz="2800">
                    <a:ea typeface="华文楷体" panose="02010600040101010101" pitchFamily="2" charset="-122"/>
                  </a:rPr>
                  <a:t>a</a:t>
                </a:r>
                <a:endParaRPr lang="en-US" altLang="zh-CN" sz="2800">
                  <a:ea typeface="华文楷体" panose="02010600040101010101" pitchFamily="2" charset="-122"/>
                </a:endParaRPr>
              </a:p>
            </p:txBody>
          </p:sp>
          <p:sp>
            <p:nvSpPr>
              <p:cNvPr id="78952" name="Line 1075"/>
              <p:cNvSpPr>
                <a:spLocks noChangeShapeType="1"/>
              </p:cNvSpPr>
              <p:nvPr/>
            </p:nvSpPr>
            <p:spPr bwMode="auto">
              <a:xfrm>
                <a:off x="2208" y="2271"/>
                <a:ext cx="0" cy="288"/>
              </a:xfrm>
              <a:prstGeom prst="line">
                <a:avLst/>
              </a:prstGeom>
              <a:noFill/>
              <a:ln w="38100">
                <a:solidFill>
                  <a:srgbClr val="FF0000"/>
                </a:solidFill>
                <a:round/>
                <a:tailEnd type="triangle" w="med" len="med"/>
              </a:ln>
            </p:spPr>
            <p:txBody>
              <a:bodyPr/>
              <a:lstStyle/>
              <a:p>
                <a:endParaRPr lang="zh-CN" altLang="en-US"/>
              </a:p>
            </p:txBody>
          </p:sp>
          <p:sp>
            <p:nvSpPr>
              <p:cNvPr id="78953" name="Line 1077"/>
              <p:cNvSpPr>
                <a:spLocks noChangeShapeType="1"/>
              </p:cNvSpPr>
              <p:nvPr/>
            </p:nvSpPr>
            <p:spPr bwMode="auto">
              <a:xfrm>
                <a:off x="2208" y="2751"/>
                <a:ext cx="0" cy="432"/>
              </a:xfrm>
              <a:prstGeom prst="line">
                <a:avLst/>
              </a:prstGeom>
              <a:noFill/>
              <a:ln w="19050" cap="rnd">
                <a:solidFill>
                  <a:schemeClr val="tx1"/>
                </a:solidFill>
                <a:prstDash val="sysDot"/>
                <a:round/>
                <a:tailEnd type="none" w="sm" len="lg"/>
              </a:ln>
            </p:spPr>
            <p:txBody>
              <a:bodyPr/>
              <a:lstStyle/>
              <a:p>
                <a:endParaRPr lang="zh-CN" altLang="en-US"/>
              </a:p>
            </p:txBody>
          </p:sp>
          <p:sp>
            <p:nvSpPr>
              <p:cNvPr id="78954" name="Line 1078"/>
              <p:cNvSpPr>
                <a:spLocks noChangeShapeType="1"/>
              </p:cNvSpPr>
              <p:nvPr/>
            </p:nvSpPr>
            <p:spPr bwMode="auto">
              <a:xfrm flipH="1">
                <a:off x="1824" y="3231"/>
                <a:ext cx="384" cy="240"/>
              </a:xfrm>
              <a:prstGeom prst="line">
                <a:avLst/>
              </a:prstGeom>
              <a:noFill/>
              <a:ln w="19050">
                <a:solidFill>
                  <a:schemeClr val="tx1"/>
                </a:solidFill>
                <a:prstDash val="sysDot"/>
                <a:round/>
                <a:tailEnd type="none" w="sm" len="lg"/>
              </a:ln>
            </p:spPr>
            <p:txBody>
              <a:bodyPr/>
              <a:lstStyle/>
              <a:p>
                <a:endParaRPr lang="zh-CN" altLang="en-US"/>
              </a:p>
            </p:txBody>
          </p:sp>
          <p:sp>
            <p:nvSpPr>
              <p:cNvPr id="78955" name="Text Box 1079"/>
              <p:cNvSpPr txBox="1">
                <a:spLocks noChangeArrowheads="1"/>
              </p:cNvSpPr>
              <p:nvPr/>
            </p:nvSpPr>
            <p:spPr bwMode="auto">
              <a:xfrm>
                <a:off x="1968" y="2415"/>
                <a:ext cx="180" cy="288"/>
              </a:xfrm>
              <a:prstGeom prst="rect">
                <a:avLst/>
              </a:prstGeom>
              <a:noFill/>
              <a:ln w="9525">
                <a:noFill/>
                <a:miter lim="800000"/>
              </a:ln>
            </p:spPr>
            <p:txBody>
              <a:bodyPr wrap="none">
                <a:spAutoFit/>
              </a:bodyPr>
              <a:lstStyle/>
              <a:p>
                <a:r>
                  <a:rPr lang="en-US" altLang="zh-CN">
                    <a:solidFill>
                      <a:srgbClr val="FF3300"/>
                    </a:solidFill>
                    <a:ea typeface="华文楷体" panose="02010600040101010101" pitchFamily="2" charset="-122"/>
                  </a:rPr>
                  <a:t>I</a:t>
                </a:r>
                <a:endParaRPr lang="en-US" altLang="zh-CN">
                  <a:solidFill>
                    <a:srgbClr val="FF3300"/>
                  </a:solidFill>
                  <a:ea typeface="华文楷体" panose="02010600040101010101" pitchFamily="2" charset="-122"/>
                </a:endParaRPr>
              </a:p>
            </p:txBody>
          </p:sp>
          <p:sp>
            <p:nvSpPr>
              <p:cNvPr id="78956" name="Text Box 1080"/>
              <p:cNvSpPr txBox="1">
                <a:spLocks noChangeArrowheads="1"/>
              </p:cNvSpPr>
              <p:nvPr/>
            </p:nvSpPr>
            <p:spPr bwMode="auto">
              <a:xfrm>
                <a:off x="1440" y="3120"/>
                <a:ext cx="180" cy="288"/>
              </a:xfrm>
              <a:prstGeom prst="rect">
                <a:avLst/>
              </a:prstGeom>
              <a:noFill/>
              <a:ln w="9525">
                <a:noFill/>
                <a:miter lim="800000"/>
              </a:ln>
            </p:spPr>
            <p:txBody>
              <a:bodyPr wrap="none">
                <a:spAutoFit/>
              </a:bodyPr>
              <a:lstStyle/>
              <a:p>
                <a:r>
                  <a:rPr lang="en-US" altLang="zh-CN">
                    <a:solidFill>
                      <a:srgbClr val="FF3300"/>
                    </a:solidFill>
                    <a:ea typeface="华文楷体" panose="02010600040101010101" pitchFamily="2" charset="-122"/>
                  </a:rPr>
                  <a:t>I</a:t>
                </a:r>
                <a:endParaRPr lang="en-US" altLang="zh-CN">
                  <a:solidFill>
                    <a:srgbClr val="FF3300"/>
                  </a:solidFill>
                  <a:ea typeface="华文楷体" panose="02010600040101010101" pitchFamily="2" charset="-122"/>
                </a:endParaRPr>
              </a:p>
            </p:txBody>
          </p:sp>
          <p:sp>
            <p:nvSpPr>
              <p:cNvPr id="78957" name="Text Box 1081"/>
              <p:cNvSpPr txBox="1">
                <a:spLocks noChangeArrowheads="1"/>
              </p:cNvSpPr>
              <p:nvPr/>
            </p:nvSpPr>
            <p:spPr bwMode="auto">
              <a:xfrm>
                <a:off x="2198" y="3024"/>
                <a:ext cx="255" cy="288"/>
              </a:xfrm>
              <a:prstGeom prst="rect">
                <a:avLst/>
              </a:prstGeom>
              <a:noFill/>
              <a:ln w="9525">
                <a:noFill/>
                <a:miter lim="800000"/>
              </a:ln>
            </p:spPr>
            <p:txBody>
              <a:bodyPr wrap="none">
                <a:spAutoFit/>
              </a:bodyPr>
              <a:lstStyle/>
              <a:p>
                <a:r>
                  <a:rPr lang="en-US" altLang="zh-CN">
                    <a:ea typeface="华文楷体" panose="02010600040101010101" pitchFamily="2" charset="-122"/>
                  </a:rPr>
                  <a:t>O</a:t>
                </a:r>
                <a:endParaRPr lang="en-US" altLang="zh-CN">
                  <a:ea typeface="华文楷体" panose="02010600040101010101" pitchFamily="2" charset="-122"/>
                </a:endParaRPr>
              </a:p>
            </p:txBody>
          </p:sp>
          <p:sp>
            <p:nvSpPr>
              <p:cNvPr id="78958" name="Text Box 1082"/>
              <p:cNvSpPr txBox="1">
                <a:spLocks noChangeArrowheads="1"/>
              </p:cNvSpPr>
              <p:nvPr/>
            </p:nvSpPr>
            <p:spPr bwMode="auto">
              <a:xfrm>
                <a:off x="2246" y="2256"/>
                <a:ext cx="212" cy="288"/>
              </a:xfrm>
              <a:prstGeom prst="rect">
                <a:avLst/>
              </a:prstGeom>
              <a:noFill/>
              <a:ln w="9525">
                <a:noFill/>
                <a:miter lim="800000"/>
              </a:ln>
            </p:spPr>
            <p:txBody>
              <a:bodyPr wrap="none">
                <a:spAutoFit/>
              </a:bodyPr>
              <a:lstStyle/>
              <a:p>
                <a:r>
                  <a:rPr lang="en-US" altLang="zh-CN">
                    <a:ea typeface="华文楷体" panose="02010600040101010101" pitchFamily="2" charset="-122"/>
                  </a:rPr>
                  <a:t>1</a:t>
                </a:r>
                <a:endParaRPr lang="en-US" altLang="zh-CN">
                  <a:ea typeface="华文楷体" panose="02010600040101010101" pitchFamily="2" charset="-122"/>
                </a:endParaRPr>
              </a:p>
            </p:txBody>
          </p:sp>
          <p:sp>
            <p:nvSpPr>
              <p:cNvPr id="78959" name="Text Box 1083"/>
              <p:cNvSpPr txBox="1">
                <a:spLocks noChangeArrowheads="1"/>
              </p:cNvSpPr>
              <p:nvPr/>
            </p:nvSpPr>
            <p:spPr bwMode="auto">
              <a:xfrm>
                <a:off x="1574" y="3552"/>
                <a:ext cx="212" cy="288"/>
              </a:xfrm>
              <a:prstGeom prst="rect">
                <a:avLst/>
              </a:prstGeom>
              <a:noFill/>
              <a:ln w="9525">
                <a:noFill/>
                <a:miter lim="800000"/>
              </a:ln>
            </p:spPr>
            <p:txBody>
              <a:bodyPr wrap="none">
                <a:spAutoFit/>
              </a:bodyPr>
              <a:lstStyle/>
              <a:p>
                <a:r>
                  <a:rPr lang="en-US" altLang="zh-CN">
                    <a:ea typeface="华文楷体" panose="02010600040101010101" pitchFamily="2" charset="-122"/>
                  </a:rPr>
                  <a:t>2</a:t>
                </a:r>
                <a:endParaRPr lang="en-US" altLang="zh-CN">
                  <a:ea typeface="华文楷体" panose="02010600040101010101" pitchFamily="2" charset="-122"/>
                </a:endParaRPr>
              </a:p>
            </p:txBody>
          </p:sp>
          <p:sp>
            <p:nvSpPr>
              <p:cNvPr id="78960" name="Text Box 1084"/>
              <p:cNvSpPr txBox="1">
                <a:spLocks noChangeArrowheads="1"/>
              </p:cNvSpPr>
              <p:nvPr/>
            </p:nvSpPr>
            <p:spPr bwMode="auto">
              <a:xfrm>
                <a:off x="2486" y="2976"/>
                <a:ext cx="212" cy="288"/>
              </a:xfrm>
              <a:prstGeom prst="rect">
                <a:avLst/>
              </a:prstGeom>
              <a:noFill/>
              <a:ln w="9525">
                <a:noFill/>
                <a:miter lim="800000"/>
              </a:ln>
            </p:spPr>
            <p:txBody>
              <a:bodyPr wrap="none">
                <a:spAutoFit/>
              </a:bodyPr>
              <a:lstStyle/>
              <a:p>
                <a:r>
                  <a:rPr lang="en-US" altLang="zh-CN">
                    <a:ea typeface="华文楷体" panose="02010600040101010101" pitchFamily="2" charset="-122"/>
                  </a:rPr>
                  <a:t>3</a:t>
                </a:r>
                <a:endParaRPr lang="en-US" altLang="zh-CN">
                  <a:ea typeface="华文楷体" panose="02010600040101010101" pitchFamily="2" charset="-122"/>
                </a:endParaRPr>
              </a:p>
            </p:txBody>
          </p:sp>
          <p:sp>
            <p:nvSpPr>
              <p:cNvPr id="78961" name="Line 1085"/>
              <p:cNvSpPr>
                <a:spLocks noChangeShapeType="1"/>
              </p:cNvSpPr>
              <p:nvPr/>
            </p:nvSpPr>
            <p:spPr bwMode="auto">
              <a:xfrm flipH="1">
                <a:off x="1488" y="3456"/>
                <a:ext cx="336" cy="0"/>
              </a:xfrm>
              <a:prstGeom prst="line">
                <a:avLst/>
              </a:prstGeom>
              <a:noFill/>
              <a:ln w="38100">
                <a:solidFill>
                  <a:srgbClr val="FF0000"/>
                </a:solidFill>
                <a:round/>
                <a:tailEnd type="triangle" w="med" len="med"/>
              </a:ln>
            </p:spPr>
            <p:txBody>
              <a:bodyPr/>
              <a:lstStyle/>
              <a:p>
                <a:endParaRPr lang="zh-CN" altLang="en-US"/>
              </a:p>
            </p:txBody>
          </p:sp>
          <p:sp>
            <p:nvSpPr>
              <p:cNvPr id="78962" name="Line 1086"/>
              <p:cNvSpPr>
                <a:spLocks noChangeShapeType="1"/>
              </p:cNvSpPr>
              <p:nvPr/>
            </p:nvSpPr>
            <p:spPr bwMode="auto">
              <a:xfrm flipH="1">
                <a:off x="1056" y="3456"/>
                <a:ext cx="432" cy="0"/>
              </a:xfrm>
              <a:prstGeom prst="line">
                <a:avLst/>
              </a:prstGeom>
              <a:noFill/>
              <a:ln w="38100" cap="rnd">
                <a:solidFill>
                  <a:srgbClr val="000066"/>
                </a:solidFill>
                <a:prstDash val="sysDot"/>
                <a:round/>
                <a:tailEnd type="none" w="sm" len="lg"/>
              </a:ln>
            </p:spPr>
            <p:txBody>
              <a:bodyPr/>
              <a:lstStyle/>
              <a:p>
                <a:endParaRPr lang="zh-CN" altLang="en-US"/>
              </a:p>
            </p:txBody>
          </p:sp>
        </p:grpSp>
        <p:sp>
          <p:nvSpPr>
            <p:cNvPr id="78949" name="Oval 1087"/>
            <p:cNvSpPr>
              <a:spLocks noChangeArrowheads="1"/>
            </p:cNvSpPr>
            <p:nvPr/>
          </p:nvSpPr>
          <p:spPr bwMode="auto">
            <a:xfrm>
              <a:off x="864" y="2640"/>
              <a:ext cx="864" cy="852"/>
            </a:xfrm>
            <a:prstGeom prst="ellipse">
              <a:avLst/>
            </a:prstGeom>
            <a:noFill/>
            <a:ln w="31750">
              <a:solidFill>
                <a:schemeClr val="tx1"/>
              </a:solidFill>
              <a:round/>
              <a:tailEnd type="none" w="sm" len="lg"/>
            </a:ln>
          </p:spPr>
          <p:txBody>
            <a:bodyPr wrap="none" anchor="ctr"/>
            <a:lstStyle/>
            <a:p>
              <a:endParaRPr lang="zh-CN" altLang="en-US">
                <a:ea typeface="黑体" pitchFamily="2" charset="-122"/>
              </a:endParaRPr>
            </a:p>
          </p:txBody>
        </p:sp>
      </p:grpSp>
      <p:sp>
        <p:nvSpPr>
          <p:cNvPr id="78914" name="Text Box 1090"/>
          <p:cNvSpPr txBox="1">
            <a:spLocks noChangeArrowheads="1"/>
          </p:cNvSpPr>
          <p:nvPr/>
        </p:nvSpPr>
        <p:spPr bwMode="auto">
          <a:xfrm>
            <a:off x="3756025" y="5983288"/>
            <a:ext cx="2927350" cy="457200"/>
          </a:xfrm>
          <a:prstGeom prst="rect">
            <a:avLst/>
          </a:prstGeom>
          <a:noFill/>
          <a:ln w="9525">
            <a:noFill/>
            <a:miter lim="800000"/>
          </a:ln>
        </p:spPr>
        <p:txBody>
          <a:bodyPr wrap="none">
            <a:spAutoFit/>
          </a:bodyPr>
          <a:lstStyle/>
          <a:p>
            <a:r>
              <a:rPr lang="zh-CN" altLang="en-US">
                <a:ea typeface="华文楷体" panose="02010600040101010101" pitchFamily="2" charset="-122"/>
              </a:rPr>
              <a:t>进一步思考：圆电流</a:t>
            </a:r>
            <a:endParaRPr lang="zh-CN" altLang="en-US">
              <a:ea typeface="华文楷体" panose="02010600040101010101" pitchFamily="2" charset="-122"/>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66"/>
                                        </p:tgtEl>
                                        <p:attrNameLst>
                                          <p:attrName>style.visibility</p:attrName>
                                        </p:attrNameLst>
                                      </p:cBhvr>
                                      <p:to>
                                        <p:strVal val="visible"/>
                                      </p:to>
                                    </p:set>
                                    <p:anim calcmode="lin" valueType="num">
                                      <p:cBhvr additive="base">
                                        <p:cTn id="7" dur="500" fill="hold"/>
                                        <p:tgtEl>
                                          <p:spTgt spid="78866"/>
                                        </p:tgtEl>
                                        <p:attrNameLst>
                                          <p:attrName>ppt_x</p:attrName>
                                        </p:attrNameLst>
                                      </p:cBhvr>
                                      <p:tavLst>
                                        <p:tav tm="0">
                                          <p:val>
                                            <p:strVal val="0-#ppt_w/2"/>
                                          </p:val>
                                        </p:tav>
                                        <p:tav tm="100000">
                                          <p:val>
                                            <p:strVal val="#ppt_x"/>
                                          </p:val>
                                        </p:tav>
                                      </p:tavLst>
                                    </p:anim>
                                    <p:anim calcmode="lin" valueType="num">
                                      <p:cBhvr additive="base">
                                        <p:cTn id="8" dur="500" fill="hold"/>
                                        <p:tgtEl>
                                          <p:spTgt spid="788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80"/>
                                        </p:tgtEl>
                                        <p:attrNameLst>
                                          <p:attrName>style.visibility</p:attrName>
                                        </p:attrNameLst>
                                      </p:cBhvr>
                                      <p:to>
                                        <p:strVal val="visible"/>
                                      </p:to>
                                    </p:set>
                                    <p:anim calcmode="lin" valueType="num">
                                      <p:cBhvr additive="base">
                                        <p:cTn id="13" dur="500" fill="hold"/>
                                        <p:tgtEl>
                                          <p:spTgt spid="78880"/>
                                        </p:tgtEl>
                                        <p:attrNameLst>
                                          <p:attrName>ppt_x</p:attrName>
                                        </p:attrNameLst>
                                      </p:cBhvr>
                                      <p:tavLst>
                                        <p:tav tm="0">
                                          <p:val>
                                            <p:strVal val="0-#ppt_w/2"/>
                                          </p:val>
                                        </p:tav>
                                        <p:tav tm="100000">
                                          <p:val>
                                            <p:strVal val="#ppt_x"/>
                                          </p:val>
                                        </p:tav>
                                      </p:tavLst>
                                    </p:anim>
                                    <p:anim calcmode="lin" valueType="num">
                                      <p:cBhvr additive="base">
                                        <p:cTn id="14" dur="500" fill="hold"/>
                                        <p:tgtEl>
                                          <p:spTgt spid="7888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81"/>
                                        </p:tgtEl>
                                        <p:attrNameLst>
                                          <p:attrName>style.visibility</p:attrName>
                                        </p:attrNameLst>
                                      </p:cBhvr>
                                      <p:to>
                                        <p:strVal val="visible"/>
                                      </p:to>
                                    </p:set>
                                    <p:anim calcmode="lin" valueType="num">
                                      <p:cBhvr additive="base">
                                        <p:cTn id="19" dur="500" fill="hold"/>
                                        <p:tgtEl>
                                          <p:spTgt spid="78881"/>
                                        </p:tgtEl>
                                        <p:attrNameLst>
                                          <p:attrName>ppt_x</p:attrName>
                                        </p:attrNameLst>
                                      </p:cBhvr>
                                      <p:tavLst>
                                        <p:tav tm="0">
                                          <p:val>
                                            <p:strVal val="0-#ppt_w/2"/>
                                          </p:val>
                                        </p:tav>
                                        <p:tav tm="100000">
                                          <p:val>
                                            <p:strVal val="#ppt_x"/>
                                          </p:val>
                                        </p:tav>
                                      </p:tavLst>
                                    </p:anim>
                                    <p:anim calcmode="lin" valueType="num">
                                      <p:cBhvr additive="base">
                                        <p:cTn id="20" dur="500" fill="hold"/>
                                        <p:tgtEl>
                                          <p:spTgt spid="7888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8888"/>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7889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8914"/>
                                        </p:tgtEl>
                                        <p:attrNameLst>
                                          <p:attrName>style.visibility</p:attrName>
                                        </p:attrNameLst>
                                      </p:cBhvr>
                                      <p:to>
                                        <p:strVal val="visible"/>
                                      </p:to>
                                    </p:set>
                                  </p:childTnLst>
                                </p:cTn>
                              </p:par>
                            </p:childTnLst>
                          </p:cTn>
                        </p:par>
                        <p:par>
                          <p:cTn id="32" fill="hold">
                            <p:stCondLst>
                              <p:cond delay="500"/>
                            </p:stCondLst>
                            <p:childTnLst>
                              <p:par>
                                <p:cTn id="33" presetID="2" presetClass="entr" presetSubtype="8" fill="hold" nodeType="afterEffect">
                                  <p:stCondLst>
                                    <p:cond delay="0"/>
                                  </p:stCondLst>
                                  <p:childTnLst>
                                    <p:set>
                                      <p:cBhvr>
                                        <p:cTn id="34" dur="1" fill="hold">
                                          <p:stCondLst>
                                            <p:cond delay="0"/>
                                          </p:stCondLst>
                                        </p:cTn>
                                        <p:tgtEl>
                                          <p:spTgt spid="78915"/>
                                        </p:tgtEl>
                                        <p:attrNameLst>
                                          <p:attrName>style.visibility</p:attrName>
                                        </p:attrNameLst>
                                      </p:cBhvr>
                                      <p:to>
                                        <p:strVal val="visible"/>
                                      </p:to>
                                    </p:set>
                                    <p:anim calcmode="lin" valueType="num">
                                      <p:cBhvr additive="base">
                                        <p:cTn id="35" dur="500" fill="hold"/>
                                        <p:tgtEl>
                                          <p:spTgt spid="78915"/>
                                        </p:tgtEl>
                                        <p:attrNameLst>
                                          <p:attrName>ppt_x</p:attrName>
                                        </p:attrNameLst>
                                      </p:cBhvr>
                                      <p:tavLst>
                                        <p:tav tm="0">
                                          <p:val>
                                            <p:strVal val="0-#ppt_w/2"/>
                                          </p:val>
                                        </p:tav>
                                        <p:tav tm="100000">
                                          <p:val>
                                            <p:strVal val="#ppt_x"/>
                                          </p:val>
                                        </p:tav>
                                      </p:tavLst>
                                    </p:anim>
                                    <p:anim calcmode="lin" valueType="num">
                                      <p:cBhvr additive="base">
                                        <p:cTn id="36" dur="500" fill="hold"/>
                                        <p:tgtEl>
                                          <p:spTgt spid="78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88" grpId="0" autoUpdateAnimBg="0"/>
      <p:bldP spid="78891" grpId="0" autoUpdateAnimBg="0"/>
      <p:bldP spid="7891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ext Box 2"/>
          <p:cNvSpPr txBox="1">
            <a:spLocks noChangeArrowheads="1"/>
          </p:cNvSpPr>
          <p:nvPr/>
        </p:nvSpPr>
        <p:spPr bwMode="auto">
          <a:xfrm>
            <a:off x="395288" y="115888"/>
            <a:ext cx="8208962" cy="1117600"/>
          </a:xfrm>
          <a:prstGeom prst="rect">
            <a:avLst/>
          </a:prstGeom>
          <a:noFill/>
          <a:ln w="9525">
            <a:noFill/>
            <a:miter lim="800000"/>
          </a:ln>
          <a:effectLst/>
        </p:spPr>
        <p:txBody>
          <a:bodyPr>
            <a:spAutoFit/>
          </a:bodyPr>
          <a:lstStyle/>
          <a:p>
            <a:pPr>
              <a:lnSpc>
                <a:spcPct val="120000"/>
              </a:lnSpc>
              <a:spcBef>
                <a:spcPct val="50000"/>
              </a:spcBef>
            </a:pPr>
            <a:r>
              <a:rPr lang="zh-CN" altLang="en-US" sz="2800" b="1">
                <a:latin typeface="楷体_GB2312"/>
                <a:ea typeface="楷体_GB2312"/>
                <a:cs typeface="楷体_GB2312"/>
              </a:rPr>
              <a:t>例：两根导线沿半径方向引到铁环上的</a:t>
            </a:r>
            <a:r>
              <a:rPr lang="en-US" altLang="zh-CN" sz="2800" b="1">
                <a:latin typeface="楷体_GB2312"/>
                <a:ea typeface="楷体_GB2312"/>
                <a:cs typeface="楷体_GB2312"/>
              </a:rPr>
              <a:t>A</a:t>
            </a:r>
            <a:r>
              <a:rPr lang="zh-CN" altLang="en-US" sz="2800" b="1">
                <a:latin typeface="楷体_GB2312"/>
                <a:ea typeface="楷体_GB2312"/>
                <a:cs typeface="楷体_GB2312"/>
              </a:rPr>
              <a:t>、</a:t>
            </a:r>
            <a:r>
              <a:rPr lang="en-US" altLang="zh-CN" sz="2800" b="1">
                <a:latin typeface="楷体_GB2312"/>
                <a:ea typeface="楷体_GB2312"/>
                <a:cs typeface="楷体_GB2312"/>
              </a:rPr>
              <a:t>B</a:t>
            </a:r>
            <a:r>
              <a:rPr lang="zh-CN" altLang="en-US" sz="2800" b="1">
                <a:latin typeface="楷体_GB2312"/>
                <a:ea typeface="楷体_GB2312"/>
                <a:cs typeface="楷体_GB2312"/>
              </a:rPr>
              <a:t>两点</a:t>
            </a:r>
            <a:r>
              <a:rPr lang="en-US" altLang="zh-CN" sz="2800" b="1">
                <a:latin typeface="楷体_GB2312"/>
                <a:ea typeface="楷体_GB2312"/>
                <a:cs typeface="楷体_GB2312"/>
              </a:rPr>
              <a:t>,</a:t>
            </a:r>
            <a:r>
              <a:rPr lang="zh-CN" altLang="en-US" sz="2800" b="1">
                <a:latin typeface="楷体_GB2312"/>
                <a:ea typeface="楷体_GB2312"/>
                <a:cs typeface="楷体_GB2312"/>
              </a:rPr>
              <a:t>并在很远处与电源相连</a:t>
            </a:r>
            <a:r>
              <a:rPr lang="en-US" altLang="zh-CN" sz="2800" b="1">
                <a:latin typeface="楷体_GB2312"/>
                <a:ea typeface="楷体_GB2312"/>
                <a:cs typeface="楷体_GB2312"/>
              </a:rPr>
              <a:t>,</a:t>
            </a:r>
            <a:r>
              <a:rPr lang="zh-CN" altLang="en-US" sz="2800" b="1">
                <a:latin typeface="楷体_GB2312"/>
                <a:ea typeface="楷体_GB2312"/>
                <a:cs typeface="楷体_GB2312"/>
              </a:rPr>
              <a:t>求环中心的磁感应强度</a:t>
            </a:r>
            <a:r>
              <a:rPr lang="en-US" altLang="zh-CN" sz="2800">
                <a:latin typeface="楷体_GB2312"/>
                <a:ea typeface="楷体_GB2312"/>
                <a:cs typeface="楷体_GB2312"/>
              </a:rPr>
              <a:t>.</a:t>
            </a:r>
            <a:endParaRPr lang="en-US" altLang="zh-CN" sz="2800">
              <a:latin typeface="楷体_GB2312"/>
              <a:ea typeface="楷体_GB2312"/>
              <a:cs typeface="楷体_GB2312"/>
            </a:endParaRPr>
          </a:p>
        </p:txBody>
      </p:sp>
      <p:sp>
        <p:nvSpPr>
          <p:cNvPr id="240643" name="Text Box 3"/>
          <p:cNvSpPr txBox="1">
            <a:spLocks noChangeArrowheads="1"/>
          </p:cNvSpPr>
          <p:nvPr/>
        </p:nvSpPr>
        <p:spPr bwMode="auto">
          <a:xfrm>
            <a:off x="457200" y="1195388"/>
            <a:ext cx="6923088" cy="1117600"/>
          </a:xfrm>
          <a:prstGeom prst="rect">
            <a:avLst/>
          </a:prstGeom>
          <a:noFill/>
          <a:ln w="9525">
            <a:noFill/>
            <a:miter lim="800000"/>
          </a:ln>
          <a:effectLst/>
        </p:spPr>
        <p:txBody>
          <a:bodyPr>
            <a:spAutoFit/>
          </a:bodyPr>
          <a:lstStyle/>
          <a:p>
            <a:pPr>
              <a:lnSpc>
                <a:spcPct val="120000"/>
              </a:lnSpc>
              <a:spcBef>
                <a:spcPct val="50000"/>
              </a:spcBef>
            </a:pPr>
            <a:r>
              <a:rPr lang="zh-CN" altLang="en-US" sz="2800" b="1">
                <a:latin typeface="楷体_GB2312"/>
                <a:ea typeface="楷体_GB2312"/>
                <a:cs typeface="楷体_GB2312"/>
              </a:rPr>
              <a:t>解</a:t>
            </a:r>
            <a:r>
              <a:rPr lang="en-US" altLang="zh-CN" sz="2800" b="1">
                <a:latin typeface="楷体_GB2312"/>
                <a:ea typeface="楷体_GB2312"/>
                <a:cs typeface="楷体_GB2312"/>
              </a:rPr>
              <a:t>: O</a:t>
            </a:r>
            <a:r>
              <a:rPr lang="zh-CN" altLang="en-US" sz="2800" b="1">
                <a:latin typeface="楷体_GB2312"/>
                <a:ea typeface="楷体_GB2312"/>
                <a:cs typeface="楷体_GB2312"/>
              </a:rPr>
              <a:t>点的磁感应强度为</a:t>
            </a:r>
            <a:r>
              <a:rPr lang="en-US" altLang="zh-CN" sz="2800" b="1">
                <a:latin typeface="楷体_GB2312"/>
                <a:ea typeface="楷体_GB2312"/>
                <a:cs typeface="楷体_GB2312"/>
              </a:rPr>
              <a:t>1</a:t>
            </a:r>
            <a:r>
              <a:rPr lang="zh-CN" altLang="en-US" sz="2800" b="1">
                <a:latin typeface="楷体_GB2312"/>
                <a:ea typeface="楷体_GB2312"/>
                <a:cs typeface="楷体_GB2312"/>
              </a:rPr>
              <a:t>、</a:t>
            </a:r>
            <a:r>
              <a:rPr lang="en-US" altLang="zh-CN" sz="2800" b="1">
                <a:latin typeface="楷体_GB2312"/>
                <a:ea typeface="楷体_GB2312"/>
                <a:cs typeface="楷体_GB2312"/>
              </a:rPr>
              <a:t>2</a:t>
            </a:r>
            <a:r>
              <a:rPr lang="zh-CN" altLang="en-US" sz="2800" b="1">
                <a:latin typeface="楷体_GB2312"/>
                <a:ea typeface="楷体_GB2312"/>
                <a:cs typeface="楷体_GB2312"/>
              </a:rPr>
              <a:t>、</a:t>
            </a:r>
            <a:r>
              <a:rPr lang="en-US" altLang="zh-CN" sz="2800" b="1">
                <a:latin typeface="楷体_GB2312"/>
                <a:ea typeface="楷体_GB2312"/>
                <a:cs typeface="楷体_GB2312"/>
              </a:rPr>
              <a:t>3</a:t>
            </a:r>
            <a:r>
              <a:rPr lang="zh-CN" altLang="en-US" sz="2800" b="1">
                <a:latin typeface="楷体_GB2312"/>
                <a:ea typeface="楷体_GB2312"/>
                <a:cs typeface="楷体_GB2312"/>
              </a:rPr>
              <a:t>、</a:t>
            </a:r>
            <a:r>
              <a:rPr lang="en-US" altLang="zh-CN" sz="2800" b="1">
                <a:latin typeface="楷体_GB2312"/>
                <a:ea typeface="楷体_GB2312"/>
                <a:cs typeface="楷体_GB2312"/>
              </a:rPr>
              <a:t>4</a:t>
            </a:r>
            <a:r>
              <a:rPr lang="zh-CN" altLang="en-US" sz="2800" b="1">
                <a:latin typeface="楷体_GB2312"/>
                <a:ea typeface="楷体_GB2312"/>
                <a:cs typeface="楷体_GB2312"/>
              </a:rPr>
              <a:t>、</a:t>
            </a:r>
            <a:r>
              <a:rPr lang="en-US" altLang="zh-CN" sz="2800" b="1">
                <a:latin typeface="楷体_GB2312"/>
                <a:ea typeface="楷体_GB2312"/>
                <a:cs typeface="楷体_GB2312"/>
              </a:rPr>
              <a:t>5</a:t>
            </a:r>
            <a:r>
              <a:rPr lang="zh-CN" altLang="en-US" sz="2800" b="1">
                <a:latin typeface="楷体_GB2312"/>
                <a:ea typeface="楷体_GB2312"/>
                <a:cs typeface="楷体_GB2312"/>
              </a:rPr>
              <a:t>段载流导线在</a:t>
            </a:r>
            <a:r>
              <a:rPr lang="en-US" altLang="zh-CN" sz="2800" b="1">
                <a:latin typeface="楷体_GB2312"/>
                <a:ea typeface="楷体_GB2312"/>
                <a:cs typeface="楷体_GB2312"/>
              </a:rPr>
              <a:t>O</a:t>
            </a:r>
            <a:r>
              <a:rPr lang="zh-CN" altLang="en-US" sz="2800" b="1">
                <a:latin typeface="楷体_GB2312"/>
                <a:ea typeface="楷体_GB2312"/>
                <a:cs typeface="楷体_GB2312"/>
              </a:rPr>
              <a:t>点产生的磁感应强度的矢量和</a:t>
            </a:r>
            <a:r>
              <a:rPr lang="en-US" altLang="zh-CN" sz="2800" b="1">
                <a:latin typeface="楷体_GB2312"/>
                <a:ea typeface="楷体_GB2312"/>
                <a:cs typeface="楷体_GB2312"/>
              </a:rPr>
              <a:t>.</a:t>
            </a:r>
            <a:r>
              <a:rPr lang="en-US" altLang="zh-CN" sz="2800">
                <a:latin typeface="楷体_GB2312"/>
                <a:ea typeface="楷体_GB2312"/>
                <a:cs typeface="楷体_GB2312"/>
              </a:rPr>
              <a:t> </a:t>
            </a:r>
            <a:endParaRPr lang="en-US" altLang="zh-CN" sz="2800">
              <a:latin typeface="楷体_GB2312"/>
              <a:ea typeface="楷体_GB2312"/>
              <a:cs typeface="楷体_GB2312"/>
            </a:endParaRPr>
          </a:p>
        </p:txBody>
      </p:sp>
      <p:graphicFrame>
        <p:nvGraphicFramePr>
          <p:cNvPr id="240644" name="Object 4"/>
          <p:cNvGraphicFramePr>
            <a:graphicFrameLocks noChangeAspect="1"/>
          </p:cNvGraphicFramePr>
          <p:nvPr/>
        </p:nvGraphicFramePr>
        <p:xfrm>
          <a:off x="827088" y="2349500"/>
          <a:ext cx="4032250" cy="642938"/>
        </p:xfrm>
        <a:graphic>
          <a:graphicData uri="http://schemas.openxmlformats.org/presentationml/2006/ole">
            <mc:AlternateContent xmlns:mc="http://schemas.openxmlformats.org/markup-compatibility/2006">
              <mc:Choice xmlns:v="urn:schemas-microsoft-com:vml" Requires="v">
                <p:oleObj spid="_x0000_s27649" name="公式" r:id="rId1" imgW="41757600" imgH="5791200" progId="Equation.3">
                  <p:embed/>
                </p:oleObj>
              </mc:Choice>
              <mc:Fallback>
                <p:oleObj name="公式" r:id="rId1" imgW="41757600" imgH="5791200" progId="Equation.3">
                  <p:embed/>
                  <p:pic>
                    <p:nvPicPr>
                      <p:cNvPr id="0" name="图片 27648"/>
                      <p:cNvPicPr>
                        <a:picLocks noChangeAspect="1"/>
                      </p:cNvPicPr>
                      <p:nvPr/>
                    </p:nvPicPr>
                    <p:blipFill>
                      <a:blip r:embed="rId2"/>
                      <a:stretch>
                        <a:fillRect/>
                      </a:stretch>
                    </p:blipFill>
                    <p:spPr>
                      <a:xfrm>
                        <a:off x="827088" y="2349500"/>
                        <a:ext cx="4032250" cy="642938"/>
                      </a:xfrm>
                      <a:prstGeom prst="rect">
                        <a:avLst/>
                      </a:prstGeom>
                      <a:noFill/>
                      <a:ln w="9525">
                        <a:noFill/>
                      </a:ln>
                    </p:spPr>
                  </p:pic>
                </p:oleObj>
              </mc:Fallback>
            </mc:AlternateContent>
          </a:graphicData>
        </a:graphic>
      </p:graphicFrame>
      <p:grpSp>
        <p:nvGrpSpPr>
          <p:cNvPr id="240645" name="Group 5"/>
          <p:cNvGrpSpPr/>
          <p:nvPr/>
        </p:nvGrpSpPr>
        <p:grpSpPr bwMode="auto">
          <a:xfrm>
            <a:off x="5943600" y="1624013"/>
            <a:ext cx="3200400" cy="3276600"/>
            <a:chOff x="3744" y="1296"/>
            <a:chExt cx="2016" cy="2064"/>
          </a:xfrm>
        </p:grpSpPr>
        <p:graphicFrame>
          <p:nvGraphicFramePr>
            <p:cNvPr id="240646" name="Object 6"/>
            <p:cNvGraphicFramePr>
              <a:graphicFrameLocks noChangeAspect="1"/>
            </p:cNvGraphicFramePr>
            <p:nvPr/>
          </p:nvGraphicFramePr>
          <p:xfrm>
            <a:off x="5524" y="2016"/>
            <a:ext cx="236" cy="236"/>
          </p:xfrm>
          <a:graphic>
            <a:graphicData uri="http://schemas.openxmlformats.org/presentationml/2006/ole">
              <mc:AlternateContent xmlns:mc="http://schemas.openxmlformats.org/markup-compatibility/2006">
                <mc:Choice xmlns:v="urn:schemas-microsoft-com:vml" Requires="v">
                  <p:oleObj spid="_x0000_s27650" name="公式" r:id="rId3" imgW="3352800" imgH="3352800" progId="Equation.3">
                    <p:embed/>
                  </p:oleObj>
                </mc:Choice>
                <mc:Fallback>
                  <p:oleObj name="公式" r:id="rId3" imgW="3352800" imgH="3352800" progId="Equation.3">
                    <p:embed/>
                    <p:pic>
                      <p:nvPicPr>
                        <p:cNvPr id="0" name="图片 27649"/>
                        <p:cNvPicPr>
                          <a:picLocks noChangeAspect="1"/>
                        </p:cNvPicPr>
                        <p:nvPr/>
                      </p:nvPicPr>
                      <p:blipFill>
                        <a:blip r:embed="rId4"/>
                        <a:stretch>
                          <a:fillRect/>
                        </a:stretch>
                      </p:blipFill>
                      <p:spPr>
                        <a:xfrm>
                          <a:off x="5524" y="2016"/>
                          <a:ext cx="236" cy="236"/>
                        </a:xfrm>
                        <a:prstGeom prst="rect">
                          <a:avLst/>
                        </a:prstGeom>
                        <a:noFill/>
                        <a:ln w="9525">
                          <a:noFill/>
                        </a:ln>
                      </p:spPr>
                    </p:pic>
                  </p:oleObj>
                </mc:Fallback>
              </mc:AlternateContent>
            </a:graphicData>
          </a:graphic>
        </p:graphicFrame>
        <p:graphicFrame>
          <p:nvGraphicFramePr>
            <p:cNvPr id="240647" name="Object 7"/>
            <p:cNvGraphicFramePr>
              <a:graphicFrameLocks noChangeAspect="1"/>
            </p:cNvGraphicFramePr>
            <p:nvPr/>
          </p:nvGraphicFramePr>
          <p:xfrm>
            <a:off x="5524" y="2256"/>
            <a:ext cx="232" cy="138"/>
          </p:xfrm>
          <a:graphic>
            <a:graphicData uri="http://schemas.openxmlformats.org/presentationml/2006/ole">
              <mc:AlternateContent xmlns:mc="http://schemas.openxmlformats.org/markup-compatibility/2006">
                <mc:Choice xmlns:v="urn:schemas-microsoft-com:vml" Requires="v">
                  <p:oleObj spid="_x0000_s27651" name="公式" r:id="rId5" imgW="3048000" imgH="1828800" progId="Equation.3">
                    <p:embed/>
                  </p:oleObj>
                </mc:Choice>
                <mc:Fallback>
                  <p:oleObj name="公式" r:id="rId5" imgW="3048000" imgH="1828800" progId="Equation.3">
                    <p:embed/>
                    <p:pic>
                      <p:nvPicPr>
                        <p:cNvPr id="0" name="图片 27650"/>
                        <p:cNvPicPr>
                          <a:picLocks noChangeAspect="1"/>
                        </p:cNvPicPr>
                        <p:nvPr/>
                      </p:nvPicPr>
                      <p:blipFill>
                        <a:blip r:embed="rId6"/>
                        <a:stretch>
                          <a:fillRect/>
                        </a:stretch>
                      </p:blipFill>
                      <p:spPr>
                        <a:xfrm>
                          <a:off x="5524" y="2256"/>
                          <a:ext cx="232" cy="138"/>
                        </a:xfrm>
                        <a:prstGeom prst="rect">
                          <a:avLst/>
                        </a:prstGeom>
                        <a:noFill/>
                        <a:ln w="9525">
                          <a:noFill/>
                        </a:ln>
                      </p:spPr>
                    </p:pic>
                  </p:oleObj>
                </mc:Fallback>
              </mc:AlternateContent>
            </a:graphicData>
          </a:graphic>
        </p:graphicFrame>
        <p:sp>
          <p:nvSpPr>
            <p:cNvPr id="240648" name="Oval 8"/>
            <p:cNvSpPr>
              <a:spLocks noChangeArrowheads="1"/>
            </p:cNvSpPr>
            <p:nvPr/>
          </p:nvSpPr>
          <p:spPr bwMode="auto">
            <a:xfrm>
              <a:off x="3892" y="2160"/>
              <a:ext cx="768" cy="768"/>
            </a:xfrm>
            <a:prstGeom prst="ellipse">
              <a:avLst/>
            </a:prstGeom>
            <a:noFill/>
            <a:ln w="57150">
              <a:solidFill>
                <a:srgbClr val="6600FF"/>
              </a:solidFill>
              <a:round/>
            </a:ln>
            <a:effectLst/>
          </p:spPr>
          <p:txBody>
            <a:bodyPr wrap="none" anchor="ctr"/>
            <a:lstStyle/>
            <a:p>
              <a:endParaRPr lang="zh-CN" altLang="en-US"/>
            </a:p>
          </p:txBody>
        </p:sp>
        <p:sp>
          <p:nvSpPr>
            <p:cNvPr id="240649" name="Line 9"/>
            <p:cNvSpPr>
              <a:spLocks noChangeShapeType="1"/>
            </p:cNvSpPr>
            <p:nvPr/>
          </p:nvSpPr>
          <p:spPr bwMode="auto">
            <a:xfrm flipV="1">
              <a:off x="4276" y="2256"/>
              <a:ext cx="240" cy="288"/>
            </a:xfrm>
            <a:prstGeom prst="line">
              <a:avLst/>
            </a:prstGeom>
            <a:noFill/>
            <a:ln w="9525" cap="rnd">
              <a:solidFill>
                <a:schemeClr val="tx1"/>
              </a:solidFill>
              <a:prstDash val="sysDot"/>
              <a:round/>
            </a:ln>
            <a:effectLst/>
          </p:spPr>
          <p:txBody>
            <a:bodyPr wrap="none" anchor="ctr"/>
            <a:lstStyle/>
            <a:p>
              <a:endParaRPr lang="zh-CN" altLang="en-US"/>
            </a:p>
          </p:txBody>
        </p:sp>
        <p:sp>
          <p:nvSpPr>
            <p:cNvPr id="240650" name="Line 10"/>
            <p:cNvSpPr>
              <a:spLocks noChangeShapeType="1"/>
            </p:cNvSpPr>
            <p:nvPr/>
          </p:nvSpPr>
          <p:spPr bwMode="auto">
            <a:xfrm>
              <a:off x="4276" y="2544"/>
              <a:ext cx="288" cy="192"/>
            </a:xfrm>
            <a:prstGeom prst="line">
              <a:avLst/>
            </a:prstGeom>
            <a:noFill/>
            <a:ln w="9525" cap="rnd">
              <a:solidFill>
                <a:schemeClr val="tx1"/>
              </a:solidFill>
              <a:prstDash val="sysDot"/>
              <a:round/>
            </a:ln>
            <a:effectLst/>
          </p:spPr>
          <p:txBody>
            <a:bodyPr wrap="none" anchor="ctr"/>
            <a:lstStyle/>
            <a:p>
              <a:endParaRPr lang="zh-CN" altLang="en-US"/>
            </a:p>
          </p:txBody>
        </p:sp>
        <p:graphicFrame>
          <p:nvGraphicFramePr>
            <p:cNvPr id="240651" name="Object 11"/>
            <p:cNvGraphicFramePr>
              <a:graphicFrameLocks noChangeAspect="1"/>
            </p:cNvGraphicFramePr>
            <p:nvPr/>
          </p:nvGraphicFramePr>
          <p:xfrm>
            <a:off x="4084" y="2400"/>
            <a:ext cx="212" cy="248"/>
          </p:xfrm>
          <a:graphic>
            <a:graphicData uri="http://schemas.openxmlformats.org/presentationml/2006/ole">
              <mc:AlternateContent xmlns:mc="http://schemas.openxmlformats.org/markup-compatibility/2006">
                <mc:Choice xmlns:v="urn:schemas-microsoft-com:vml" Requires="v">
                  <p:oleObj spid="_x0000_s27652" name="公式" r:id="rId7" imgW="3657600" imgH="4267200" progId="Equation.3">
                    <p:embed/>
                  </p:oleObj>
                </mc:Choice>
                <mc:Fallback>
                  <p:oleObj name="公式" r:id="rId7" imgW="3657600" imgH="4267200" progId="Equation.3">
                    <p:embed/>
                    <p:pic>
                      <p:nvPicPr>
                        <p:cNvPr id="0" name="图片 27651"/>
                        <p:cNvPicPr>
                          <a:picLocks noChangeAspect="1"/>
                        </p:cNvPicPr>
                        <p:nvPr/>
                      </p:nvPicPr>
                      <p:blipFill>
                        <a:blip r:embed="rId8"/>
                        <a:stretch>
                          <a:fillRect/>
                        </a:stretch>
                      </p:blipFill>
                      <p:spPr>
                        <a:xfrm>
                          <a:off x="4084" y="2400"/>
                          <a:ext cx="212" cy="248"/>
                        </a:xfrm>
                        <a:prstGeom prst="rect">
                          <a:avLst/>
                        </a:prstGeom>
                        <a:noFill/>
                        <a:ln w="9525">
                          <a:noFill/>
                        </a:ln>
                      </p:spPr>
                    </p:pic>
                  </p:oleObj>
                </mc:Fallback>
              </mc:AlternateContent>
            </a:graphicData>
          </a:graphic>
        </p:graphicFrame>
        <p:sp>
          <p:nvSpPr>
            <p:cNvPr id="240652" name="Line 12"/>
            <p:cNvSpPr>
              <a:spLocks noChangeShapeType="1"/>
            </p:cNvSpPr>
            <p:nvPr/>
          </p:nvSpPr>
          <p:spPr bwMode="auto">
            <a:xfrm flipV="1">
              <a:off x="4516" y="1776"/>
              <a:ext cx="432" cy="480"/>
            </a:xfrm>
            <a:prstGeom prst="line">
              <a:avLst/>
            </a:prstGeom>
            <a:noFill/>
            <a:ln w="38100">
              <a:solidFill>
                <a:schemeClr val="tx1"/>
              </a:solidFill>
              <a:round/>
            </a:ln>
            <a:effectLst/>
          </p:spPr>
          <p:txBody>
            <a:bodyPr wrap="none" anchor="ctr"/>
            <a:lstStyle/>
            <a:p>
              <a:endParaRPr lang="zh-CN" altLang="en-US"/>
            </a:p>
          </p:txBody>
        </p:sp>
        <p:sp>
          <p:nvSpPr>
            <p:cNvPr id="240653" name="Line 13"/>
            <p:cNvSpPr>
              <a:spLocks noChangeShapeType="1"/>
            </p:cNvSpPr>
            <p:nvPr/>
          </p:nvSpPr>
          <p:spPr bwMode="auto">
            <a:xfrm>
              <a:off x="4612" y="2784"/>
              <a:ext cx="432" cy="336"/>
            </a:xfrm>
            <a:prstGeom prst="line">
              <a:avLst/>
            </a:prstGeom>
            <a:noFill/>
            <a:ln w="38100">
              <a:solidFill>
                <a:schemeClr val="tx1"/>
              </a:solidFill>
              <a:round/>
            </a:ln>
            <a:effectLst/>
          </p:spPr>
          <p:txBody>
            <a:bodyPr wrap="none" anchor="ctr"/>
            <a:lstStyle/>
            <a:p>
              <a:endParaRPr lang="zh-CN" altLang="en-US"/>
            </a:p>
          </p:txBody>
        </p:sp>
        <p:sp>
          <p:nvSpPr>
            <p:cNvPr id="240654" name="Line 14"/>
            <p:cNvSpPr>
              <a:spLocks noChangeShapeType="1"/>
            </p:cNvSpPr>
            <p:nvPr/>
          </p:nvSpPr>
          <p:spPr bwMode="auto">
            <a:xfrm flipV="1">
              <a:off x="4948" y="1344"/>
              <a:ext cx="384" cy="432"/>
            </a:xfrm>
            <a:prstGeom prst="line">
              <a:avLst/>
            </a:prstGeom>
            <a:noFill/>
            <a:ln w="9525" cap="rnd">
              <a:solidFill>
                <a:schemeClr val="tx1"/>
              </a:solidFill>
              <a:prstDash val="sysDot"/>
              <a:round/>
            </a:ln>
            <a:effectLst/>
          </p:spPr>
          <p:txBody>
            <a:bodyPr wrap="none" anchor="ctr"/>
            <a:lstStyle/>
            <a:p>
              <a:endParaRPr lang="zh-CN" altLang="en-US"/>
            </a:p>
          </p:txBody>
        </p:sp>
        <p:sp>
          <p:nvSpPr>
            <p:cNvPr id="240655" name="Line 15"/>
            <p:cNvSpPr>
              <a:spLocks noChangeShapeType="1"/>
            </p:cNvSpPr>
            <p:nvPr/>
          </p:nvSpPr>
          <p:spPr bwMode="auto">
            <a:xfrm>
              <a:off x="5044" y="3120"/>
              <a:ext cx="288" cy="240"/>
            </a:xfrm>
            <a:prstGeom prst="line">
              <a:avLst/>
            </a:prstGeom>
            <a:noFill/>
            <a:ln w="9525" cap="rnd">
              <a:solidFill>
                <a:schemeClr val="tx1"/>
              </a:solidFill>
              <a:prstDash val="sysDot"/>
              <a:round/>
            </a:ln>
            <a:effectLst/>
          </p:spPr>
          <p:txBody>
            <a:bodyPr wrap="none" anchor="ctr"/>
            <a:lstStyle/>
            <a:p>
              <a:endParaRPr lang="zh-CN" altLang="en-US"/>
            </a:p>
          </p:txBody>
        </p:sp>
        <p:sp>
          <p:nvSpPr>
            <p:cNvPr id="240656" name="Line 16"/>
            <p:cNvSpPr>
              <a:spLocks noChangeShapeType="1"/>
            </p:cNvSpPr>
            <p:nvPr/>
          </p:nvSpPr>
          <p:spPr bwMode="auto">
            <a:xfrm>
              <a:off x="5332" y="1344"/>
              <a:ext cx="0" cy="816"/>
            </a:xfrm>
            <a:prstGeom prst="line">
              <a:avLst/>
            </a:prstGeom>
            <a:noFill/>
            <a:ln w="28575">
              <a:solidFill>
                <a:schemeClr val="tx1"/>
              </a:solidFill>
              <a:round/>
            </a:ln>
            <a:effectLst/>
          </p:spPr>
          <p:txBody>
            <a:bodyPr wrap="none" anchor="ctr"/>
            <a:lstStyle/>
            <a:p>
              <a:endParaRPr lang="zh-CN" altLang="en-US"/>
            </a:p>
          </p:txBody>
        </p:sp>
        <p:sp>
          <p:nvSpPr>
            <p:cNvPr id="240657" name="Line 17"/>
            <p:cNvSpPr>
              <a:spLocks noChangeShapeType="1"/>
            </p:cNvSpPr>
            <p:nvPr/>
          </p:nvSpPr>
          <p:spPr bwMode="auto">
            <a:xfrm>
              <a:off x="5188" y="2160"/>
              <a:ext cx="288" cy="0"/>
            </a:xfrm>
            <a:prstGeom prst="line">
              <a:avLst/>
            </a:prstGeom>
            <a:noFill/>
            <a:ln w="9525">
              <a:solidFill>
                <a:schemeClr val="tx1"/>
              </a:solidFill>
              <a:round/>
            </a:ln>
            <a:effectLst/>
          </p:spPr>
          <p:txBody>
            <a:bodyPr wrap="none" anchor="ctr"/>
            <a:lstStyle/>
            <a:p>
              <a:endParaRPr lang="zh-CN" altLang="en-US"/>
            </a:p>
          </p:txBody>
        </p:sp>
        <p:sp>
          <p:nvSpPr>
            <p:cNvPr id="240658" name="Line 18"/>
            <p:cNvSpPr>
              <a:spLocks noChangeShapeType="1"/>
            </p:cNvSpPr>
            <p:nvPr/>
          </p:nvSpPr>
          <p:spPr bwMode="auto">
            <a:xfrm>
              <a:off x="5236" y="2304"/>
              <a:ext cx="192" cy="0"/>
            </a:xfrm>
            <a:prstGeom prst="line">
              <a:avLst/>
            </a:prstGeom>
            <a:noFill/>
            <a:ln w="9525">
              <a:solidFill>
                <a:schemeClr val="tx1"/>
              </a:solidFill>
              <a:round/>
            </a:ln>
            <a:effectLst/>
          </p:spPr>
          <p:txBody>
            <a:bodyPr wrap="none" anchor="ctr"/>
            <a:lstStyle/>
            <a:p>
              <a:endParaRPr lang="zh-CN" altLang="en-US"/>
            </a:p>
          </p:txBody>
        </p:sp>
        <p:sp>
          <p:nvSpPr>
            <p:cNvPr id="240659" name="Line 19"/>
            <p:cNvSpPr>
              <a:spLocks noChangeShapeType="1"/>
            </p:cNvSpPr>
            <p:nvPr/>
          </p:nvSpPr>
          <p:spPr bwMode="auto">
            <a:xfrm>
              <a:off x="5332" y="2304"/>
              <a:ext cx="0" cy="1056"/>
            </a:xfrm>
            <a:prstGeom prst="line">
              <a:avLst/>
            </a:prstGeom>
            <a:noFill/>
            <a:ln w="28575">
              <a:solidFill>
                <a:schemeClr val="tx1"/>
              </a:solidFill>
              <a:round/>
            </a:ln>
            <a:effectLst/>
          </p:spPr>
          <p:txBody>
            <a:bodyPr wrap="none" anchor="ctr"/>
            <a:lstStyle/>
            <a:p>
              <a:endParaRPr lang="zh-CN" altLang="en-US"/>
            </a:p>
          </p:txBody>
        </p:sp>
        <p:sp>
          <p:nvSpPr>
            <p:cNvPr id="240660" name="Line 20"/>
            <p:cNvSpPr>
              <a:spLocks noChangeShapeType="1"/>
            </p:cNvSpPr>
            <p:nvPr/>
          </p:nvSpPr>
          <p:spPr bwMode="auto">
            <a:xfrm>
              <a:off x="4276" y="2544"/>
              <a:ext cx="0" cy="384"/>
            </a:xfrm>
            <a:prstGeom prst="line">
              <a:avLst/>
            </a:prstGeom>
            <a:noFill/>
            <a:ln w="9525" cap="rnd">
              <a:solidFill>
                <a:schemeClr val="tx1"/>
              </a:solidFill>
              <a:prstDash val="sysDot"/>
              <a:round/>
            </a:ln>
            <a:effectLst/>
          </p:spPr>
          <p:txBody>
            <a:bodyPr wrap="none" anchor="ctr"/>
            <a:lstStyle/>
            <a:p>
              <a:endParaRPr lang="zh-CN" altLang="en-US"/>
            </a:p>
          </p:txBody>
        </p:sp>
        <p:graphicFrame>
          <p:nvGraphicFramePr>
            <p:cNvPr id="240661" name="Object 21"/>
            <p:cNvGraphicFramePr>
              <a:graphicFrameLocks noChangeAspect="1"/>
            </p:cNvGraphicFramePr>
            <p:nvPr/>
          </p:nvGraphicFramePr>
          <p:xfrm>
            <a:off x="4032" y="2592"/>
            <a:ext cx="269" cy="292"/>
          </p:xfrm>
          <a:graphic>
            <a:graphicData uri="http://schemas.openxmlformats.org/presentationml/2006/ole">
              <mc:AlternateContent xmlns:mc="http://schemas.openxmlformats.org/markup-compatibility/2006">
                <mc:Choice xmlns:v="urn:schemas-microsoft-com:vml" Requires="v">
                  <p:oleObj spid="_x0000_s27653" name="公式" r:id="rId9" imgW="3657600" imgH="3962400" progId="Equation.3">
                    <p:embed/>
                  </p:oleObj>
                </mc:Choice>
                <mc:Fallback>
                  <p:oleObj name="公式" r:id="rId9" imgW="3657600" imgH="3962400" progId="Equation.3">
                    <p:embed/>
                    <p:pic>
                      <p:nvPicPr>
                        <p:cNvPr id="0" name="图片 27652"/>
                        <p:cNvPicPr>
                          <a:picLocks noChangeAspect="1"/>
                        </p:cNvPicPr>
                        <p:nvPr/>
                      </p:nvPicPr>
                      <p:blipFill>
                        <a:blip r:embed="rId10"/>
                        <a:stretch>
                          <a:fillRect/>
                        </a:stretch>
                      </p:blipFill>
                      <p:spPr>
                        <a:xfrm>
                          <a:off x="4032" y="2592"/>
                          <a:ext cx="269" cy="292"/>
                        </a:xfrm>
                        <a:prstGeom prst="rect">
                          <a:avLst/>
                        </a:prstGeom>
                        <a:noFill/>
                        <a:ln w="9525">
                          <a:noFill/>
                        </a:ln>
                      </p:spPr>
                    </p:pic>
                  </p:oleObj>
                </mc:Fallback>
              </mc:AlternateContent>
            </a:graphicData>
          </a:graphic>
        </p:graphicFrame>
        <p:graphicFrame>
          <p:nvGraphicFramePr>
            <p:cNvPr id="240662" name="Object 22"/>
            <p:cNvGraphicFramePr>
              <a:graphicFrameLocks noChangeAspect="1"/>
            </p:cNvGraphicFramePr>
            <p:nvPr/>
          </p:nvGraphicFramePr>
          <p:xfrm>
            <a:off x="3744" y="2160"/>
            <a:ext cx="156" cy="292"/>
          </p:xfrm>
          <a:graphic>
            <a:graphicData uri="http://schemas.openxmlformats.org/presentationml/2006/ole">
              <mc:AlternateContent xmlns:mc="http://schemas.openxmlformats.org/markup-compatibility/2006">
                <mc:Choice xmlns:v="urn:schemas-microsoft-com:vml" Requires="v">
                  <p:oleObj spid="_x0000_s27654" name="公式" r:id="rId11" imgW="2133600" imgH="3962400" progId="Equation.3">
                    <p:embed/>
                  </p:oleObj>
                </mc:Choice>
                <mc:Fallback>
                  <p:oleObj name="公式" r:id="rId11" imgW="2133600" imgH="3962400" progId="Equation.3">
                    <p:embed/>
                    <p:pic>
                      <p:nvPicPr>
                        <p:cNvPr id="0" name="图片 27653"/>
                        <p:cNvPicPr>
                          <a:picLocks noChangeAspect="1"/>
                        </p:cNvPicPr>
                        <p:nvPr/>
                      </p:nvPicPr>
                      <p:blipFill>
                        <a:blip r:embed="rId12"/>
                        <a:stretch>
                          <a:fillRect/>
                        </a:stretch>
                      </p:blipFill>
                      <p:spPr>
                        <a:xfrm>
                          <a:off x="3744" y="2160"/>
                          <a:ext cx="156" cy="292"/>
                        </a:xfrm>
                        <a:prstGeom prst="rect">
                          <a:avLst/>
                        </a:prstGeom>
                        <a:noFill/>
                        <a:ln w="9525">
                          <a:noFill/>
                        </a:ln>
                      </p:spPr>
                    </p:pic>
                  </p:oleObj>
                </mc:Fallback>
              </mc:AlternateContent>
            </a:graphicData>
          </a:graphic>
        </p:graphicFrame>
        <p:graphicFrame>
          <p:nvGraphicFramePr>
            <p:cNvPr id="240663" name="Object 23"/>
            <p:cNvGraphicFramePr>
              <a:graphicFrameLocks noChangeAspect="1"/>
            </p:cNvGraphicFramePr>
            <p:nvPr/>
          </p:nvGraphicFramePr>
          <p:xfrm>
            <a:off x="4708" y="2496"/>
            <a:ext cx="221" cy="288"/>
          </p:xfrm>
          <a:graphic>
            <a:graphicData uri="http://schemas.openxmlformats.org/presentationml/2006/ole">
              <mc:AlternateContent xmlns:mc="http://schemas.openxmlformats.org/markup-compatibility/2006">
                <mc:Choice xmlns:v="urn:schemas-microsoft-com:vml" Requires="v">
                  <p:oleObj spid="_x0000_s27655" name="公式" r:id="rId13" imgW="3048000" imgH="3962400" progId="Equation.3">
                    <p:embed/>
                  </p:oleObj>
                </mc:Choice>
                <mc:Fallback>
                  <p:oleObj name="公式" r:id="rId13" imgW="3048000" imgH="3962400" progId="Equation.3">
                    <p:embed/>
                    <p:pic>
                      <p:nvPicPr>
                        <p:cNvPr id="0" name="图片 27654"/>
                        <p:cNvPicPr>
                          <a:picLocks noChangeAspect="1"/>
                        </p:cNvPicPr>
                        <p:nvPr/>
                      </p:nvPicPr>
                      <p:blipFill>
                        <a:blip r:embed="rId14"/>
                        <a:stretch>
                          <a:fillRect/>
                        </a:stretch>
                      </p:blipFill>
                      <p:spPr>
                        <a:xfrm>
                          <a:off x="4708" y="2496"/>
                          <a:ext cx="221" cy="288"/>
                        </a:xfrm>
                        <a:prstGeom prst="rect">
                          <a:avLst/>
                        </a:prstGeom>
                        <a:noFill/>
                        <a:ln w="9525">
                          <a:noFill/>
                        </a:ln>
                      </p:spPr>
                    </p:pic>
                  </p:oleObj>
                </mc:Fallback>
              </mc:AlternateContent>
            </a:graphicData>
          </a:graphic>
        </p:graphicFrame>
        <p:graphicFrame>
          <p:nvGraphicFramePr>
            <p:cNvPr id="240664" name="Object 24"/>
            <p:cNvGraphicFramePr>
              <a:graphicFrameLocks noChangeAspect="1"/>
            </p:cNvGraphicFramePr>
            <p:nvPr/>
          </p:nvGraphicFramePr>
          <p:xfrm>
            <a:off x="4900" y="1296"/>
            <a:ext cx="189" cy="296"/>
          </p:xfrm>
          <a:graphic>
            <a:graphicData uri="http://schemas.openxmlformats.org/presentationml/2006/ole">
              <mc:AlternateContent xmlns:mc="http://schemas.openxmlformats.org/markup-compatibility/2006">
                <mc:Choice xmlns:v="urn:schemas-microsoft-com:vml" Requires="v">
                  <p:oleObj spid="_x0000_s27656" name="公式" r:id="rId15" imgW="2743200" imgH="4267200" progId="Equation.3">
                    <p:embed/>
                  </p:oleObj>
                </mc:Choice>
                <mc:Fallback>
                  <p:oleObj name="公式" r:id="rId15" imgW="2743200" imgH="4267200" progId="Equation.3">
                    <p:embed/>
                    <p:pic>
                      <p:nvPicPr>
                        <p:cNvPr id="0" name="图片 27655"/>
                        <p:cNvPicPr>
                          <a:picLocks noChangeAspect="1"/>
                        </p:cNvPicPr>
                        <p:nvPr/>
                      </p:nvPicPr>
                      <p:blipFill>
                        <a:blip r:embed="rId16"/>
                        <a:stretch>
                          <a:fillRect/>
                        </a:stretch>
                      </p:blipFill>
                      <p:spPr>
                        <a:xfrm>
                          <a:off x="4900" y="1296"/>
                          <a:ext cx="189" cy="296"/>
                        </a:xfrm>
                        <a:prstGeom prst="rect">
                          <a:avLst/>
                        </a:prstGeom>
                        <a:noFill/>
                        <a:ln w="9525">
                          <a:noFill/>
                        </a:ln>
                      </p:spPr>
                    </p:pic>
                  </p:oleObj>
                </mc:Fallback>
              </mc:AlternateContent>
            </a:graphicData>
          </a:graphic>
        </p:graphicFrame>
        <p:graphicFrame>
          <p:nvGraphicFramePr>
            <p:cNvPr id="240665" name="Object 25"/>
            <p:cNvGraphicFramePr>
              <a:graphicFrameLocks noChangeAspect="1"/>
            </p:cNvGraphicFramePr>
            <p:nvPr/>
          </p:nvGraphicFramePr>
          <p:xfrm>
            <a:off x="5380" y="2592"/>
            <a:ext cx="189" cy="296"/>
          </p:xfrm>
          <a:graphic>
            <a:graphicData uri="http://schemas.openxmlformats.org/presentationml/2006/ole">
              <mc:AlternateContent xmlns:mc="http://schemas.openxmlformats.org/markup-compatibility/2006">
                <mc:Choice xmlns:v="urn:schemas-microsoft-com:vml" Requires="v">
                  <p:oleObj spid="_x0000_s27657" name="公式" r:id="rId17" imgW="2743200" imgH="4267200" progId="Equation.3">
                    <p:embed/>
                  </p:oleObj>
                </mc:Choice>
                <mc:Fallback>
                  <p:oleObj name="公式" r:id="rId17" imgW="2743200" imgH="4267200" progId="Equation.3">
                    <p:embed/>
                    <p:pic>
                      <p:nvPicPr>
                        <p:cNvPr id="0" name="图片 27656"/>
                        <p:cNvPicPr>
                          <a:picLocks noChangeAspect="1"/>
                        </p:cNvPicPr>
                        <p:nvPr/>
                      </p:nvPicPr>
                      <p:blipFill>
                        <a:blip r:embed="rId18"/>
                        <a:stretch>
                          <a:fillRect/>
                        </a:stretch>
                      </p:blipFill>
                      <p:spPr>
                        <a:xfrm>
                          <a:off x="5380" y="2592"/>
                          <a:ext cx="189" cy="296"/>
                        </a:xfrm>
                        <a:prstGeom prst="rect">
                          <a:avLst/>
                        </a:prstGeom>
                        <a:noFill/>
                        <a:ln w="9525">
                          <a:noFill/>
                        </a:ln>
                      </p:spPr>
                    </p:pic>
                  </p:oleObj>
                </mc:Fallback>
              </mc:AlternateContent>
            </a:graphicData>
          </a:graphic>
        </p:graphicFrame>
        <p:graphicFrame>
          <p:nvGraphicFramePr>
            <p:cNvPr id="240666" name="Object 26"/>
            <p:cNvGraphicFramePr>
              <a:graphicFrameLocks noChangeAspect="1"/>
            </p:cNvGraphicFramePr>
            <p:nvPr/>
          </p:nvGraphicFramePr>
          <p:xfrm>
            <a:off x="4372" y="1920"/>
            <a:ext cx="269" cy="292"/>
          </p:xfrm>
          <a:graphic>
            <a:graphicData uri="http://schemas.openxmlformats.org/presentationml/2006/ole">
              <mc:AlternateContent xmlns:mc="http://schemas.openxmlformats.org/markup-compatibility/2006">
                <mc:Choice xmlns:v="urn:schemas-microsoft-com:vml" Requires="v">
                  <p:oleObj spid="_x0000_s27658" name="公式" r:id="rId19" imgW="3657600" imgH="3962400" progId="Equation.3">
                    <p:embed/>
                  </p:oleObj>
                </mc:Choice>
                <mc:Fallback>
                  <p:oleObj name="公式" r:id="rId19" imgW="3657600" imgH="3962400" progId="Equation.3">
                    <p:embed/>
                    <p:pic>
                      <p:nvPicPr>
                        <p:cNvPr id="0" name="图片 27657"/>
                        <p:cNvPicPr>
                          <a:picLocks noChangeAspect="1"/>
                        </p:cNvPicPr>
                        <p:nvPr/>
                      </p:nvPicPr>
                      <p:blipFill>
                        <a:blip r:embed="rId20"/>
                        <a:stretch>
                          <a:fillRect/>
                        </a:stretch>
                      </p:blipFill>
                      <p:spPr>
                        <a:xfrm>
                          <a:off x="4372" y="1920"/>
                          <a:ext cx="269" cy="292"/>
                        </a:xfrm>
                        <a:prstGeom prst="rect">
                          <a:avLst/>
                        </a:prstGeom>
                        <a:noFill/>
                        <a:ln w="9525">
                          <a:noFill/>
                        </a:ln>
                      </p:spPr>
                    </p:pic>
                  </p:oleObj>
                </mc:Fallback>
              </mc:AlternateContent>
            </a:graphicData>
          </a:graphic>
        </p:graphicFrame>
        <p:graphicFrame>
          <p:nvGraphicFramePr>
            <p:cNvPr id="240667" name="Object 27"/>
            <p:cNvGraphicFramePr>
              <a:graphicFrameLocks noChangeAspect="1"/>
            </p:cNvGraphicFramePr>
            <p:nvPr/>
          </p:nvGraphicFramePr>
          <p:xfrm>
            <a:off x="4512" y="2832"/>
            <a:ext cx="225" cy="244"/>
          </p:xfrm>
          <a:graphic>
            <a:graphicData uri="http://schemas.openxmlformats.org/presentationml/2006/ole">
              <mc:AlternateContent xmlns:mc="http://schemas.openxmlformats.org/markup-compatibility/2006">
                <mc:Choice xmlns:v="urn:schemas-microsoft-com:vml" Requires="v">
                  <p:oleObj spid="_x0000_s27659" name="公式" r:id="rId21" imgW="3657600" imgH="3962400" progId="Equation.3">
                    <p:embed/>
                  </p:oleObj>
                </mc:Choice>
                <mc:Fallback>
                  <p:oleObj name="公式" r:id="rId21" imgW="3657600" imgH="3962400" progId="Equation.3">
                    <p:embed/>
                    <p:pic>
                      <p:nvPicPr>
                        <p:cNvPr id="0" name="图片 27658"/>
                        <p:cNvPicPr>
                          <a:picLocks noChangeAspect="1"/>
                        </p:cNvPicPr>
                        <p:nvPr/>
                      </p:nvPicPr>
                      <p:blipFill>
                        <a:blip r:embed="rId22"/>
                        <a:stretch>
                          <a:fillRect/>
                        </a:stretch>
                      </p:blipFill>
                      <p:spPr>
                        <a:xfrm>
                          <a:off x="4512" y="2832"/>
                          <a:ext cx="225" cy="244"/>
                        </a:xfrm>
                        <a:prstGeom prst="rect">
                          <a:avLst/>
                        </a:prstGeom>
                        <a:noFill/>
                        <a:ln w="9525">
                          <a:noFill/>
                        </a:ln>
                      </p:spPr>
                    </p:pic>
                  </p:oleObj>
                </mc:Fallback>
              </mc:AlternateContent>
            </a:graphicData>
          </a:graphic>
        </p:graphicFrame>
        <p:graphicFrame>
          <p:nvGraphicFramePr>
            <p:cNvPr id="240668" name="Object 28"/>
            <p:cNvGraphicFramePr>
              <a:graphicFrameLocks noChangeAspect="1"/>
            </p:cNvGraphicFramePr>
            <p:nvPr/>
          </p:nvGraphicFramePr>
          <p:xfrm>
            <a:off x="4996" y="1680"/>
            <a:ext cx="187" cy="244"/>
          </p:xfrm>
          <a:graphic>
            <a:graphicData uri="http://schemas.openxmlformats.org/presentationml/2006/ole">
              <mc:AlternateContent xmlns:mc="http://schemas.openxmlformats.org/markup-compatibility/2006">
                <mc:Choice xmlns:v="urn:schemas-microsoft-com:vml" Requires="v">
                  <p:oleObj spid="_x0000_s27660" name="公式" r:id="rId23" imgW="3048000" imgH="3962400" progId="Equation.3">
                    <p:embed/>
                  </p:oleObj>
                </mc:Choice>
                <mc:Fallback>
                  <p:oleObj name="公式" r:id="rId23" imgW="3048000" imgH="3962400" progId="Equation.3">
                    <p:embed/>
                    <p:pic>
                      <p:nvPicPr>
                        <p:cNvPr id="0" name="图片 27659"/>
                        <p:cNvPicPr>
                          <a:picLocks noChangeAspect="1"/>
                        </p:cNvPicPr>
                        <p:nvPr/>
                      </p:nvPicPr>
                      <p:blipFill>
                        <a:blip r:embed="rId24"/>
                        <a:stretch>
                          <a:fillRect/>
                        </a:stretch>
                      </p:blipFill>
                      <p:spPr>
                        <a:xfrm>
                          <a:off x="4996" y="1680"/>
                          <a:ext cx="187" cy="244"/>
                        </a:xfrm>
                        <a:prstGeom prst="rect">
                          <a:avLst/>
                        </a:prstGeom>
                        <a:noFill/>
                        <a:ln w="9525">
                          <a:noFill/>
                        </a:ln>
                      </p:spPr>
                    </p:pic>
                  </p:oleObj>
                </mc:Fallback>
              </mc:AlternateContent>
            </a:graphicData>
          </a:graphic>
        </p:graphicFrame>
        <p:graphicFrame>
          <p:nvGraphicFramePr>
            <p:cNvPr id="240669" name="Object 29"/>
            <p:cNvGraphicFramePr>
              <a:graphicFrameLocks noChangeAspect="1"/>
            </p:cNvGraphicFramePr>
            <p:nvPr/>
          </p:nvGraphicFramePr>
          <p:xfrm>
            <a:off x="4996" y="2832"/>
            <a:ext cx="187" cy="244"/>
          </p:xfrm>
          <a:graphic>
            <a:graphicData uri="http://schemas.openxmlformats.org/presentationml/2006/ole">
              <mc:AlternateContent xmlns:mc="http://schemas.openxmlformats.org/markup-compatibility/2006">
                <mc:Choice xmlns:v="urn:schemas-microsoft-com:vml" Requires="v">
                  <p:oleObj spid="_x0000_s27661" name="公式" r:id="rId25" imgW="3048000" imgH="3962400" progId="Equation.3">
                    <p:embed/>
                  </p:oleObj>
                </mc:Choice>
                <mc:Fallback>
                  <p:oleObj name="公式" r:id="rId25" imgW="3048000" imgH="3962400" progId="Equation.3">
                    <p:embed/>
                    <p:pic>
                      <p:nvPicPr>
                        <p:cNvPr id="0" name="图片 27660"/>
                        <p:cNvPicPr>
                          <a:picLocks noChangeAspect="1"/>
                        </p:cNvPicPr>
                        <p:nvPr/>
                      </p:nvPicPr>
                      <p:blipFill>
                        <a:blip r:embed="rId24"/>
                        <a:stretch>
                          <a:fillRect/>
                        </a:stretch>
                      </p:blipFill>
                      <p:spPr>
                        <a:xfrm>
                          <a:off x="4996" y="2832"/>
                          <a:ext cx="187" cy="244"/>
                        </a:xfrm>
                        <a:prstGeom prst="rect">
                          <a:avLst/>
                        </a:prstGeom>
                        <a:noFill/>
                        <a:ln w="9525">
                          <a:noFill/>
                        </a:ln>
                      </p:spPr>
                    </p:pic>
                  </p:oleObj>
                </mc:Fallback>
              </mc:AlternateContent>
            </a:graphicData>
          </a:graphic>
        </p:graphicFrame>
        <p:graphicFrame>
          <p:nvGraphicFramePr>
            <p:cNvPr id="240670" name="Object 30"/>
            <p:cNvGraphicFramePr>
              <a:graphicFrameLocks noChangeAspect="1"/>
            </p:cNvGraphicFramePr>
            <p:nvPr/>
          </p:nvGraphicFramePr>
          <p:xfrm>
            <a:off x="3921" y="1835"/>
            <a:ext cx="225" cy="319"/>
          </p:xfrm>
          <a:graphic>
            <a:graphicData uri="http://schemas.openxmlformats.org/presentationml/2006/ole">
              <mc:AlternateContent xmlns:mc="http://schemas.openxmlformats.org/markup-compatibility/2006">
                <mc:Choice xmlns:v="urn:schemas-microsoft-com:vml" Requires="v">
                  <p:oleObj spid="_x0000_s27662" name="公式" r:id="rId26" imgW="3657600" imgH="5181600" progId="Equation.3">
                    <p:embed/>
                  </p:oleObj>
                </mc:Choice>
                <mc:Fallback>
                  <p:oleObj name="公式" r:id="rId26" imgW="3657600" imgH="5181600" progId="Equation.3">
                    <p:embed/>
                    <p:pic>
                      <p:nvPicPr>
                        <p:cNvPr id="0" name="图片 27661"/>
                        <p:cNvPicPr>
                          <a:picLocks noChangeAspect="1"/>
                        </p:cNvPicPr>
                        <p:nvPr/>
                      </p:nvPicPr>
                      <p:blipFill>
                        <a:blip r:embed="rId27"/>
                        <a:stretch>
                          <a:fillRect/>
                        </a:stretch>
                      </p:blipFill>
                      <p:spPr>
                        <a:xfrm>
                          <a:off x="3921" y="1835"/>
                          <a:ext cx="225" cy="319"/>
                        </a:xfrm>
                        <a:prstGeom prst="rect">
                          <a:avLst/>
                        </a:prstGeom>
                        <a:noFill/>
                        <a:ln w="9525">
                          <a:noFill/>
                        </a:ln>
                      </p:spPr>
                    </p:pic>
                  </p:oleObj>
                </mc:Fallback>
              </mc:AlternateContent>
            </a:graphicData>
          </a:graphic>
        </p:graphicFrame>
        <p:graphicFrame>
          <p:nvGraphicFramePr>
            <p:cNvPr id="240671" name="Object 31"/>
            <p:cNvGraphicFramePr>
              <a:graphicFrameLocks noChangeAspect="1"/>
            </p:cNvGraphicFramePr>
            <p:nvPr/>
          </p:nvGraphicFramePr>
          <p:xfrm>
            <a:off x="4656" y="2208"/>
            <a:ext cx="244" cy="320"/>
          </p:xfrm>
          <a:graphic>
            <a:graphicData uri="http://schemas.openxmlformats.org/presentationml/2006/ole">
              <mc:AlternateContent xmlns:mc="http://schemas.openxmlformats.org/markup-compatibility/2006">
                <mc:Choice xmlns:v="urn:schemas-microsoft-com:vml" Requires="v">
                  <p:oleObj spid="_x0000_s27663" name="公式" r:id="rId28" imgW="3962400" imgH="5181600" progId="Equation.3">
                    <p:embed/>
                  </p:oleObj>
                </mc:Choice>
                <mc:Fallback>
                  <p:oleObj name="公式" r:id="rId28" imgW="3962400" imgH="5181600" progId="Equation.3">
                    <p:embed/>
                    <p:pic>
                      <p:nvPicPr>
                        <p:cNvPr id="0" name="图片 27662"/>
                        <p:cNvPicPr>
                          <a:picLocks noChangeAspect="1"/>
                        </p:cNvPicPr>
                        <p:nvPr/>
                      </p:nvPicPr>
                      <p:blipFill>
                        <a:blip r:embed="rId29"/>
                        <a:stretch>
                          <a:fillRect/>
                        </a:stretch>
                      </p:blipFill>
                      <p:spPr>
                        <a:xfrm>
                          <a:off x="4656" y="2208"/>
                          <a:ext cx="244" cy="320"/>
                        </a:xfrm>
                        <a:prstGeom prst="rect">
                          <a:avLst/>
                        </a:prstGeom>
                        <a:noFill/>
                        <a:ln w="9525">
                          <a:noFill/>
                        </a:ln>
                      </p:spPr>
                    </p:pic>
                  </p:oleObj>
                </mc:Fallback>
              </mc:AlternateContent>
            </a:graphicData>
          </a:graphic>
        </p:graphicFrame>
        <p:graphicFrame>
          <p:nvGraphicFramePr>
            <p:cNvPr id="240672" name="Object 32"/>
            <p:cNvGraphicFramePr>
              <a:graphicFrameLocks noChangeAspect="1"/>
            </p:cNvGraphicFramePr>
            <p:nvPr/>
          </p:nvGraphicFramePr>
          <p:xfrm>
            <a:off x="3744" y="2496"/>
            <a:ext cx="180" cy="308"/>
          </p:xfrm>
          <a:graphic>
            <a:graphicData uri="http://schemas.openxmlformats.org/presentationml/2006/ole">
              <mc:AlternateContent xmlns:mc="http://schemas.openxmlformats.org/markup-compatibility/2006">
                <mc:Choice xmlns:v="urn:schemas-microsoft-com:vml" Requires="v">
                  <p:oleObj spid="_x0000_s27664" name="公式" r:id="rId30" imgW="3048000" imgH="5181600" progId="Equation.3">
                    <p:embed/>
                  </p:oleObj>
                </mc:Choice>
                <mc:Fallback>
                  <p:oleObj name="公式" r:id="rId30" imgW="3048000" imgH="5181600" progId="Equation.3">
                    <p:embed/>
                    <p:pic>
                      <p:nvPicPr>
                        <p:cNvPr id="0" name="图片 27663"/>
                        <p:cNvPicPr>
                          <a:picLocks noChangeAspect="1"/>
                        </p:cNvPicPr>
                        <p:nvPr/>
                      </p:nvPicPr>
                      <p:blipFill>
                        <a:blip r:embed="rId31"/>
                        <a:stretch>
                          <a:fillRect/>
                        </a:stretch>
                      </p:blipFill>
                      <p:spPr>
                        <a:xfrm>
                          <a:off x="3744" y="2496"/>
                          <a:ext cx="180" cy="308"/>
                        </a:xfrm>
                        <a:prstGeom prst="rect">
                          <a:avLst/>
                        </a:prstGeom>
                        <a:noFill/>
                        <a:ln w="9525">
                          <a:noFill/>
                        </a:ln>
                      </p:spPr>
                    </p:pic>
                  </p:oleObj>
                </mc:Fallback>
              </mc:AlternateContent>
            </a:graphicData>
          </a:graphic>
        </p:graphicFrame>
        <p:graphicFrame>
          <p:nvGraphicFramePr>
            <p:cNvPr id="240673" name="Object 33"/>
            <p:cNvGraphicFramePr>
              <a:graphicFrameLocks noChangeAspect="1"/>
            </p:cNvGraphicFramePr>
            <p:nvPr/>
          </p:nvGraphicFramePr>
          <p:xfrm>
            <a:off x="4464" y="2352"/>
            <a:ext cx="201" cy="308"/>
          </p:xfrm>
          <a:graphic>
            <a:graphicData uri="http://schemas.openxmlformats.org/presentationml/2006/ole">
              <mc:AlternateContent xmlns:mc="http://schemas.openxmlformats.org/markup-compatibility/2006">
                <mc:Choice xmlns:v="urn:schemas-microsoft-com:vml" Requires="v">
                  <p:oleObj spid="_x0000_s27665" name="公式" r:id="rId32" imgW="3352800" imgH="5181600" progId="Equation.3">
                    <p:embed/>
                  </p:oleObj>
                </mc:Choice>
                <mc:Fallback>
                  <p:oleObj name="公式" r:id="rId32" imgW="3352800" imgH="5181600" progId="Equation.3">
                    <p:embed/>
                    <p:pic>
                      <p:nvPicPr>
                        <p:cNvPr id="0" name="图片 27664"/>
                        <p:cNvPicPr>
                          <a:picLocks noChangeAspect="1"/>
                        </p:cNvPicPr>
                        <p:nvPr/>
                      </p:nvPicPr>
                      <p:blipFill>
                        <a:blip r:embed="rId33"/>
                        <a:stretch>
                          <a:fillRect/>
                        </a:stretch>
                      </p:blipFill>
                      <p:spPr>
                        <a:xfrm>
                          <a:off x="4464" y="2352"/>
                          <a:ext cx="201" cy="308"/>
                        </a:xfrm>
                        <a:prstGeom prst="rect">
                          <a:avLst/>
                        </a:prstGeom>
                        <a:noFill/>
                        <a:ln w="9525">
                          <a:noFill/>
                        </a:ln>
                      </p:spPr>
                    </p:pic>
                  </p:oleObj>
                </mc:Fallback>
              </mc:AlternateContent>
            </a:graphicData>
          </a:graphic>
        </p:graphicFrame>
        <p:graphicFrame>
          <p:nvGraphicFramePr>
            <p:cNvPr id="240674" name="Object 34"/>
            <p:cNvGraphicFramePr>
              <a:graphicFrameLocks noChangeAspect="1"/>
            </p:cNvGraphicFramePr>
            <p:nvPr/>
          </p:nvGraphicFramePr>
          <p:xfrm>
            <a:off x="4752" y="3024"/>
            <a:ext cx="210" cy="274"/>
          </p:xfrm>
          <a:graphic>
            <a:graphicData uri="http://schemas.openxmlformats.org/presentationml/2006/ole">
              <mc:AlternateContent xmlns:mc="http://schemas.openxmlformats.org/markup-compatibility/2006">
                <mc:Choice xmlns:v="urn:schemas-microsoft-com:vml" Requires="v">
                  <p:oleObj spid="_x0000_s27666" name="公式" r:id="rId34" imgW="3048000" imgH="3962400" progId="Equation.3">
                    <p:embed/>
                  </p:oleObj>
                </mc:Choice>
                <mc:Fallback>
                  <p:oleObj name="公式" r:id="rId34" imgW="3048000" imgH="3962400" progId="Equation.3">
                    <p:embed/>
                    <p:pic>
                      <p:nvPicPr>
                        <p:cNvPr id="0" name="图片 27665"/>
                        <p:cNvPicPr>
                          <a:picLocks noChangeAspect="1"/>
                        </p:cNvPicPr>
                        <p:nvPr/>
                      </p:nvPicPr>
                      <p:blipFill>
                        <a:blip r:embed="rId35"/>
                        <a:stretch>
                          <a:fillRect/>
                        </a:stretch>
                      </p:blipFill>
                      <p:spPr>
                        <a:xfrm>
                          <a:off x="4752" y="3024"/>
                          <a:ext cx="210" cy="274"/>
                        </a:xfrm>
                        <a:prstGeom prst="rect">
                          <a:avLst/>
                        </a:prstGeom>
                        <a:noFill/>
                        <a:ln w="9525">
                          <a:noFill/>
                        </a:ln>
                      </p:spPr>
                    </p:pic>
                  </p:oleObj>
                </mc:Fallback>
              </mc:AlternateContent>
            </a:graphicData>
          </a:graphic>
        </p:graphicFrame>
        <p:sp>
          <p:nvSpPr>
            <p:cNvPr id="240675" name="Line 35"/>
            <p:cNvSpPr>
              <a:spLocks noChangeShapeType="1"/>
            </p:cNvSpPr>
            <p:nvPr/>
          </p:nvSpPr>
          <p:spPr bwMode="auto">
            <a:xfrm flipH="1">
              <a:off x="4704" y="1968"/>
              <a:ext cx="96" cy="96"/>
            </a:xfrm>
            <a:prstGeom prst="line">
              <a:avLst/>
            </a:prstGeom>
            <a:noFill/>
            <a:ln w="38100">
              <a:solidFill>
                <a:srgbClr val="FF3300"/>
              </a:solidFill>
              <a:round/>
              <a:tailEnd type="triangle" w="med" len="med"/>
            </a:ln>
            <a:effectLst/>
          </p:spPr>
          <p:txBody>
            <a:bodyPr wrap="none" anchor="ctr"/>
            <a:lstStyle/>
            <a:p>
              <a:endParaRPr lang="zh-CN" altLang="en-US"/>
            </a:p>
          </p:txBody>
        </p:sp>
        <p:sp>
          <p:nvSpPr>
            <p:cNvPr id="240676" name="Line 36"/>
            <p:cNvSpPr>
              <a:spLocks noChangeShapeType="1"/>
            </p:cNvSpPr>
            <p:nvPr/>
          </p:nvSpPr>
          <p:spPr bwMode="auto">
            <a:xfrm>
              <a:off x="4704" y="2854"/>
              <a:ext cx="144" cy="96"/>
            </a:xfrm>
            <a:prstGeom prst="line">
              <a:avLst/>
            </a:prstGeom>
            <a:noFill/>
            <a:ln w="38100">
              <a:solidFill>
                <a:srgbClr val="FF3300"/>
              </a:solidFill>
              <a:round/>
              <a:tailEnd type="triangle" w="med" len="med"/>
            </a:ln>
            <a:effectLst/>
          </p:spPr>
          <p:txBody>
            <a:bodyPr wrap="none" anchor="ctr"/>
            <a:lstStyle/>
            <a:p>
              <a:endParaRPr lang="zh-CN" altLang="en-US"/>
            </a:p>
          </p:txBody>
        </p:sp>
        <p:sp>
          <p:nvSpPr>
            <p:cNvPr id="240677" name="Line 37"/>
            <p:cNvSpPr>
              <a:spLocks noChangeShapeType="1"/>
            </p:cNvSpPr>
            <p:nvPr/>
          </p:nvSpPr>
          <p:spPr bwMode="auto">
            <a:xfrm flipH="1">
              <a:off x="3984" y="2208"/>
              <a:ext cx="96" cy="96"/>
            </a:xfrm>
            <a:prstGeom prst="line">
              <a:avLst/>
            </a:prstGeom>
            <a:noFill/>
            <a:ln w="38100">
              <a:solidFill>
                <a:srgbClr val="FF3300"/>
              </a:solidFill>
              <a:round/>
              <a:tailEnd type="triangle" w="med" len="med"/>
            </a:ln>
            <a:effectLst/>
          </p:spPr>
          <p:txBody>
            <a:bodyPr wrap="none" anchor="ctr"/>
            <a:lstStyle/>
            <a:p>
              <a:endParaRPr lang="zh-CN" altLang="en-US"/>
            </a:p>
          </p:txBody>
        </p:sp>
        <p:sp>
          <p:nvSpPr>
            <p:cNvPr id="240678" name="Line 38"/>
            <p:cNvSpPr>
              <a:spLocks noChangeShapeType="1"/>
            </p:cNvSpPr>
            <p:nvPr/>
          </p:nvSpPr>
          <p:spPr bwMode="auto">
            <a:xfrm rot="11478596" flipV="1">
              <a:off x="4656" y="2496"/>
              <a:ext cx="1" cy="144"/>
            </a:xfrm>
            <a:prstGeom prst="line">
              <a:avLst/>
            </a:prstGeom>
            <a:noFill/>
            <a:ln w="38100">
              <a:solidFill>
                <a:srgbClr val="FF3300"/>
              </a:solidFill>
              <a:round/>
              <a:tailEnd type="triangle" w="med" len="med"/>
            </a:ln>
            <a:effectLst/>
          </p:spPr>
          <p:txBody>
            <a:bodyPr wrap="none" anchor="ctr"/>
            <a:lstStyle/>
            <a:p>
              <a:endParaRPr lang="zh-CN" altLang="en-US"/>
            </a:p>
          </p:txBody>
        </p:sp>
      </p:grpSp>
      <p:graphicFrame>
        <p:nvGraphicFramePr>
          <p:cNvPr id="240679" name="Object 39"/>
          <p:cNvGraphicFramePr>
            <a:graphicFrameLocks noChangeAspect="1"/>
          </p:cNvGraphicFramePr>
          <p:nvPr/>
        </p:nvGraphicFramePr>
        <p:xfrm>
          <a:off x="900113" y="2997200"/>
          <a:ext cx="1066800" cy="550863"/>
        </p:xfrm>
        <a:graphic>
          <a:graphicData uri="http://schemas.openxmlformats.org/presentationml/2006/ole">
            <mc:AlternateContent xmlns:mc="http://schemas.openxmlformats.org/markup-compatibility/2006">
              <mc:Choice xmlns:v="urn:schemas-microsoft-com:vml" Requires="v">
                <p:oleObj spid="_x0000_s27667" name="公式" r:id="rId36" imgW="10668000" imgH="5486400" progId="Equation.3">
                  <p:embed/>
                </p:oleObj>
              </mc:Choice>
              <mc:Fallback>
                <p:oleObj name="公式" r:id="rId36" imgW="10668000" imgH="5486400" progId="Equation.3">
                  <p:embed/>
                  <p:pic>
                    <p:nvPicPr>
                      <p:cNvPr id="0" name="图片 27666"/>
                      <p:cNvPicPr>
                        <a:picLocks noChangeAspect="1"/>
                      </p:cNvPicPr>
                      <p:nvPr/>
                    </p:nvPicPr>
                    <p:blipFill>
                      <a:blip r:embed="rId37"/>
                      <a:stretch>
                        <a:fillRect/>
                      </a:stretch>
                    </p:blipFill>
                    <p:spPr>
                      <a:xfrm>
                        <a:off x="900113" y="2997200"/>
                        <a:ext cx="1066800" cy="550863"/>
                      </a:xfrm>
                      <a:prstGeom prst="rect">
                        <a:avLst/>
                      </a:prstGeom>
                      <a:noFill/>
                      <a:ln w="9525">
                        <a:noFill/>
                      </a:ln>
                    </p:spPr>
                  </p:pic>
                </p:oleObj>
              </mc:Fallback>
            </mc:AlternateContent>
          </a:graphicData>
        </a:graphic>
      </p:graphicFrame>
      <p:graphicFrame>
        <p:nvGraphicFramePr>
          <p:cNvPr id="240680" name="Object 40"/>
          <p:cNvGraphicFramePr>
            <a:graphicFrameLocks noChangeAspect="1"/>
          </p:cNvGraphicFramePr>
          <p:nvPr/>
        </p:nvGraphicFramePr>
        <p:xfrm>
          <a:off x="2195513" y="2997200"/>
          <a:ext cx="1066800" cy="515938"/>
        </p:xfrm>
        <a:graphic>
          <a:graphicData uri="http://schemas.openxmlformats.org/presentationml/2006/ole">
            <mc:AlternateContent xmlns:mc="http://schemas.openxmlformats.org/markup-compatibility/2006">
              <mc:Choice xmlns:v="urn:schemas-microsoft-com:vml" Requires="v">
                <p:oleObj spid="_x0000_s27668" name="公式" r:id="rId38" imgW="10668000" imgH="5181600" progId="Equation.3">
                  <p:embed/>
                </p:oleObj>
              </mc:Choice>
              <mc:Fallback>
                <p:oleObj name="公式" r:id="rId38" imgW="10668000" imgH="5181600" progId="Equation.3">
                  <p:embed/>
                  <p:pic>
                    <p:nvPicPr>
                      <p:cNvPr id="0" name="图片 27667"/>
                      <p:cNvPicPr>
                        <a:picLocks noChangeAspect="1"/>
                      </p:cNvPicPr>
                      <p:nvPr/>
                    </p:nvPicPr>
                    <p:blipFill>
                      <a:blip r:embed="rId39"/>
                      <a:stretch>
                        <a:fillRect/>
                      </a:stretch>
                    </p:blipFill>
                    <p:spPr>
                      <a:xfrm>
                        <a:off x="2195513" y="2997200"/>
                        <a:ext cx="1066800" cy="515938"/>
                      </a:xfrm>
                      <a:prstGeom prst="rect">
                        <a:avLst/>
                      </a:prstGeom>
                      <a:noFill/>
                      <a:ln w="9525">
                        <a:noFill/>
                      </a:ln>
                    </p:spPr>
                  </p:pic>
                </p:oleObj>
              </mc:Fallback>
            </mc:AlternateContent>
          </a:graphicData>
        </a:graphic>
      </p:graphicFrame>
      <p:graphicFrame>
        <p:nvGraphicFramePr>
          <p:cNvPr id="240681" name="Object 41"/>
          <p:cNvGraphicFramePr>
            <a:graphicFrameLocks noChangeAspect="1"/>
          </p:cNvGraphicFramePr>
          <p:nvPr/>
        </p:nvGraphicFramePr>
        <p:xfrm>
          <a:off x="3567113" y="2997200"/>
          <a:ext cx="1066800" cy="550863"/>
        </p:xfrm>
        <a:graphic>
          <a:graphicData uri="http://schemas.openxmlformats.org/presentationml/2006/ole">
            <mc:AlternateContent xmlns:mc="http://schemas.openxmlformats.org/markup-compatibility/2006">
              <mc:Choice xmlns:v="urn:schemas-microsoft-com:vml" Requires="v">
                <p:oleObj spid="_x0000_s27669" name="公式" r:id="rId40" imgW="10668000" imgH="5486400" progId="Equation.3">
                  <p:embed/>
                </p:oleObj>
              </mc:Choice>
              <mc:Fallback>
                <p:oleObj name="公式" r:id="rId40" imgW="10668000" imgH="5486400" progId="Equation.3">
                  <p:embed/>
                  <p:pic>
                    <p:nvPicPr>
                      <p:cNvPr id="0" name="图片 27668"/>
                      <p:cNvPicPr>
                        <a:picLocks noChangeAspect="1"/>
                      </p:cNvPicPr>
                      <p:nvPr/>
                    </p:nvPicPr>
                    <p:blipFill>
                      <a:blip r:embed="rId41"/>
                      <a:stretch>
                        <a:fillRect/>
                      </a:stretch>
                    </p:blipFill>
                    <p:spPr>
                      <a:xfrm>
                        <a:off x="3567113" y="2997200"/>
                        <a:ext cx="1066800" cy="550863"/>
                      </a:xfrm>
                      <a:prstGeom prst="rect">
                        <a:avLst/>
                      </a:prstGeom>
                      <a:noFill/>
                      <a:ln w="9525">
                        <a:noFill/>
                      </a:ln>
                    </p:spPr>
                  </p:pic>
                </p:oleObj>
              </mc:Fallback>
            </mc:AlternateContent>
          </a:graphicData>
        </a:graphic>
      </p:graphicFrame>
      <p:graphicFrame>
        <p:nvGraphicFramePr>
          <p:cNvPr id="240682" name="Object 42"/>
          <p:cNvGraphicFramePr>
            <a:graphicFrameLocks noChangeAspect="1"/>
          </p:cNvGraphicFramePr>
          <p:nvPr/>
        </p:nvGraphicFramePr>
        <p:xfrm>
          <a:off x="971550" y="3500438"/>
          <a:ext cx="1800225" cy="898525"/>
        </p:xfrm>
        <a:graphic>
          <a:graphicData uri="http://schemas.openxmlformats.org/presentationml/2006/ole">
            <mc:AlternateContent xmlns:mc="http://schemas.openxmlformats.org/markup-compatibility/2006">
              <mc:Choice xmlns:v="urn:schemas-microsoft-com:vml" Requires="v">
                <p:oleObj spid="_x0000_s27670" name="公式" r:id="rId42" imgW="19507200" imgH="9753600" progId="Equation.3">
                  <p:embed/>
                </p:oleObj>
              </mc:Choice>
              <mc:Fallback>
                <p:oleObj name="公式" r:id="rId42" imgW="19507200" imgH="9753600" progId="Equation.3">
                  <p:embed/>
                  <p:pic>
                    <p:nvPicPr>
                      <p:cNvPr id="0" name="图片 27669"/>
                      <p:cNvPicPr>
                        <a:picLocks noChangeAspect="1"/>
                      </p:cNvPicPr>
                      <p:nvPr/>
                    </p:nvPicPr>
                    <p:blipFill>
                      <a:blip r:embed="rId43"/>
                      <a:stretch>
                        <a:fillRect/>
                      </a:stretch>
                    </p:blipFill>
                    <p:spPr>
                      <a:xfrm>
                        <a:off x="971550" y="3500438"/>
                        <a:ext cx="1800225" cy="898525"/>
                      </a:xfrm>
                      <a:prstGeom prst="rect">
                        <a:avLst/>
                      </a:prstGeom>
                      <a:noFill/>
                      <a:ln w="9525">
                        <a:noFill/>
                      </a:ln>
                    </p:spPr>
                  </p:pic>
                </p:oleObj>
              </mc:Fallback>
            </mc:AlternateContent>
          </a:graphicData>
        </a:graphic>
      </p:graphicFrame>
      <p:grpSp>
        <p:nvGrpSpPr>
          <p:cNvPr id="240683" name="Group 43"/>
          <p:cNvGrpSpPr/>
          <p:nvPr/>
        </p:nvGrpSpPr>
        <p:grpSpPr bwMode="auto">
          <a:xfrm>
            <a:off x="3492500" y="3789363"/>
            <a:ext cx="288925" cy="287337"/>
            <a:chOff x="2016" y="2609"/>
            <a:chExt cx="240" cy="240"/>
          </a:xfrm>
        </p:grpSpPr>
        <p:sp>
          <p:nvSpPr>
            <p:cNvPr id="240684" name="Oval 44"/>
            <p:cNvSpPr>
              <a:spLocks noChangeArrowheads="1"/>
            </p:cNvSpPr>
            <p:nvPr/>
          </p:nvSpPr>
          <p:spPr bwMode="auto">
            <a:xfrm>
              <a:off x="2016" y="2609"/>
              <a:ext cx="240" cy="240"/>
            </a:xfrm>
            <a:prstGeom prst="ellipse">
              <a:avLst/>
            </a:prstGeom>
            <a:solidFill>
              <a:srgbClr val="FF00FF"/>
            </a:solidFill>
            <a:ln w="57150">
              <a:solidFill>
                <a:srgbClr val="0000FF"/>
              </a:solidFill>
              <a:round/>
            </a:ln>
            <a:effectLst/>
          </p:spPr>
          <p:txBody>
            <a:bodyPr wrap="none" anchor="ctr"/>
            <a:lstStyle/>
            <a:p>
              <a:endParaRPr lang="zh-CN" altLang="en-US"/>
            </a:p>
          </p:txBody>
        </p:sp>
        <p:sp>
          <p:nvSpPr>
            <p:cNvPr id="240685" name="Oval 45"/>
            <p:cNvSpPr>
              <a:spLocks noChangeArrowheads="1"/>
            </p:cNvSpPr>
            <p:nvPr/>
          </p:nvSpPr>
          <p:spPr bwMode="auto">
            <a:xfrm>
              <a:off x="2112" y="2705"/>
              <a:ext cx="48" cy="48"/>
            </a:xfrm>
            <a:prstGeom prst="ellipse">
              <a:avLst/>
            </a:prstGeom>
            <a:solidFill>
              <a:srgbClr val="FF00FF"/>
            </a:solidFill>
            <a:ln w="57150">
              <a:solidFill>
                <a:srgbClr val="0000FF"/>
              </a:solidFill>
              <a:round/>
            </a:ln>
            <a:effectLst/>
          </p:spPr>
          <p:txBody>
            <a:bodyPr wrap="none" anchor="ctr"/>
            <a:lstStyle/>
            <a:p>
              <a:endParaRPr lang="zh-CN" altLang="en-US"/>
            </a:p>
          </p:txBody>
        </p:sp>
      </p:grpSp>
      <p:graphicFrame>
        <p:nvGraphicFramePr>
          <p:cNvPr id="240686" name="Object 46"/>
          <p:cNvGraphicFramePr>
            <a:graphicFrameLocks noChangeAspect="1"/>
          </p:cNvGraphicFramePr>
          <p:nvPr/>
        </p:nvGraphicFramePr>
        <p:xfrm>
          <a:off x="971550" y="4508500"/>
          <a:ext cx="1728788" cy="822325"/>
        </p:xfrm>
        <a:graphic>
          <a:graphicData uri="http://schemas.openxmlformats.org/presentationml/2006/ole">
            <mc:AlternateContent xmlns:mc="http://schemas.openxmlformats.org/markup-compatibility/2006">
              <mc:Choice xmlns:v="urn:schemas-microsoft-com:vml" Requires="v">
                <p:oleObj spid="_x0000_s27671" name="公式" r:id="rId44" imgW="20116800" imgH="9753600" progId="Equation.3">
                  <p:embed/>
                </p:oleObj>
              </mc:Choice>
              <mc:Fallback>
                <p:oleObj name="公式" r:id="rId44" imgW="20116800" imgH="9753600" progId="Equation.3">
                  <p:embed/>
                  <p:pic>
                    <p:nvPicPr>
                      <p:cNvPr id="0" name="图片 27670"/>
                      <p:cNvPicPr>
                        <a:picLocks noChangeAspect="1"/>
                      </p:cNvPicPr>
                      <p:nvPr/>
                    </p:nvPicPr>
                    <p:blipFill>
                      <a:blip r:embed="rId45"/>
                      <a:stretch>
                        <a:fillRect/>
                      </a:stretch>
                    </p:blipFill>
                    <p:spPr>
                      <a:xfrm>
                        <a:off x="971550" y="4508500"/>
                        <a:ext cx="1728788" cy="822325"/>
                      </a:xfrm>
                      <a:prstGeom prst="rect">
                        <a:avLst/>
                      </a:prstGeom>
                      <a:noFill/>
                      <a:ln w="9525">
                        <a:noFill/>
                      </a:ln>
                    </p:spPr>
                  </p:pic>
                </p:oleObj>
              </mc:Fallback>
            </mc:AlternateContent>
          </a:graphicData>
        </a:graphic>
      </p:graphicFrame>
      <p:sp>
        <p:nvSpPr>
          <p:cNvPr id="240687" name="AutoShape 47"/>
          <p:cNvSpPr>
            <a:spLocks noChangeArrowheads="1"/>
          </p:cNvSpPr>
          <p:nvPr/>
        </p:nvSpPr>
        <p:spPr bwMode="auto">
          <a:xfrm>
            <a:off x="3563938" y="4795838"/>
            <a:ext cx="215900" cy="217487"/>
          </a:xfrm>
          <a:prstGeom prst="flowChartSummingJunction">
            <a:avLst/>
          </a:prstGeom>
          <a:solidFill>
            <a:srgbClr val="FF00FF"/>
          </a:solidFill>
          <a:ln w="57150">
            <a:solidFill>
              <a:srgbClr val="0000FF"/>
            </a:solidFill>
            <a:round/>
          </a:ln>
          <a:effectLst/>
        </p:spPr>
        <p:txBody>
          <a:bodyPr wrap="none" anchor="ctr"/>
          <a:lstStyle/>
          <a:p>
            <a:endParaRPr lang="zh-CN" altLang="en-US"/>
          </a:p>
        </p:txBody>
      </p:sp>
      <p:sp>
        <p:nvSpPr>
          <p:cNvPr id="240688" name="Text Box 48"/>
          <p:cNvSpPr txBox="1">
            <a:spLocks noChangeArrowheads="1"/>
          </p:cNvSpPr>
          <p:nvPr/>
        </p:nvSpPr>
        <p:spPr bwMode="auto">
          <a:xfrm>
            <a:off x="868363" y="5524500"/>
            <a:ext cx="685800" cy="579438"/>
          </a:xfrm>
          <a:prstGeom prst="rect">
            <a:avLst/>
          </a:prstGeom>
          <a:noFill/>
          <a:ln w="9525">
            <a:noFill/>
            <a:miter lim="800000"/>
          </a:ln>
          <a:effectLst/>
        </p:spPr>
        <p:txBody>
          <a:bodyPr>
            <a:spAutoFit/>
          </a:bodyPr>
          <a:lstStyle/>
          <a:p>
            <a:pPr>
              <a:spcBef>
                <a:spcPct val="50000"/>
              </a:spcBef>
            </a:pPr>
            <a:r>
              <a:rPr lang="zh-CN" altLang="en-US" sz="3200" b="1">
                <a:ea typeface="楷体_GB2312"/>
                <a:cs typeface="楷体_GB2312"/>
              </a:rPr>
              <a:t>故</a:t>
            </a:r>
            <a:endParaRPr lang="zh-CN" altLang="en-US" sz="3200" b="1">
              <a:ea typeface="楷体_GB2312"/>
              <a:cs typeface="楷体_GB2312"/>
            </a:endParaRPr>
          </a:p>
        </p:txBody>
      </p:sp>
      <p:graphicFrame>
        <p:nvGraphicFramePr>
          <p:cNvPr id="240689" name="Object 49"/>
          <p:cNvGraphicFramePr>
            <a:graphicFrameLocks noChangeAspect="1"/>
          </p:cNvGraphicFramePr>
          <p:nvPr/>
        </p:nvGraphicFramePr>
        <p:xfrm>
          <a:off x="1763713" y="5600700"/>
          <a:ext cx="2197100" cy="608013"/>
        </p:xfrm>
        <a:graphic>
          <a:graphicData uri="http://schemas.openxmlformats.org/presentationml/2006/ole">
            <mc:AlternateContent xmlns:mc="http://schemas.openxmlformats.org/markup-compatibility/2006">
              <mc:Choice xmlns:v="urn:schemas-microsoft-com:vml" Requires="v">
                <p:oleObj spid="_x0000_s27672" name="公式" r:id="rId46" imgW="19812000" imgH="5486400" progId="Equation.3">
                  <p:embed/>
                </p:oleObj>
              </mc:Choice>
              <mc:Fallback>
                <p:oleObj name="公式" r:id="rId46" imgW="19812000" imgH="5486400" progId="Equation.3">
                  <p:embed/>
                  <p:pic>
                    <p:nvPicPr>
                      <p:cNvPr id="0" name="图片 27671"/>
                      <p:cNvPicPr>
                        <a:picLocks noChangeAspect="1"/>
                      </p:cNvPicPr>
                      <p:nvPr/>
                    </p:nvPicPr>
                    <p:blipFill>
                      <a:blip r:embed="rId47"/>
                      <a:stretch>
                        <a:fillRect/>
                      </a:stretch>
                    </p:blipFill>
                    <p:spPr>
                      <a:xfrm>
                        <a:off x="1763713" y="5600700"/>
                        <a:ext cx="2197100" cy="608013"/>
                      </a:xfrm>
                      <a:prstGeom prst="rect">
                        <a:avLst/>
                      </a:prstGeom>
                      <a:noFill/>
                      <a:ln w="9525">
                        <a:noFill/>
                      </a:ln>
                    </p:spPr>
                  </p:pic>
                </p:oleObj>
              </mc:Fallback>
            </mc:AlternateContent>
          </a:graphicData>
        </a:graphic>
      </p:graphicFrame>
      <p:graphicFrame>
        <p:nvGraphicFramePr>
          <p:cNvPr id="240690" name="Object 50"/>
          <p:cNvGraphicFramePr>
            <a:graphicFrameLocks noChangeAspect="1"/>
          </p:cNvGraphicFramePr>
          <p:nvPr/>
        </p:nvGraphicFramePr>
        <p:xfrm>
          <a:off x="3924300" y="5373688"/>
          <a:ext cx="2784475" cy="976312"/>
        </p:xfrm>
        <a:graphic>
          <a:graphicData uri="http://schemas.openxmlformats.org/presentationml/2006/ole">
            <mc:AlternateContent xmlns:mc="http://schemas.openxmlformats.org/markup-compatibility/2006">
              <mc:Choice xmlns:v="urn:schemas-microsoft-com:vml" Requires="v">
                <p:oleObj spid="_x0000_s27673" name="公式" r:id="rId48" imgW="27736800" imgH="9753600" progId="Equation.3">
                  <p:embed/>
                </p:oleObj>
              </mc:Choice>
              <mc:Fallback>
                <p:oleObj name="公式" r:id="rId48" imgW="27736800" imgH="9753600" progId="Equation.3">
                  <p:embed/>
                  <p:pic>
                    <p:nvPicPr>
                      <p:cNvPr id="0" name="图片 27672"/>
                      <p:cNvPicPr>
                        <a:picLocks noChangeAspect="1"/>
                      </p:cNvPicPr>
                      <p:nvPr/>
                    </p:nvPicPr>
                    <p:blipFill>
                      <a:blip r:embed="rId49"/>
                      <a:stretch>
                        <a:fillRect/>
                      </a:stretch>
                    </p:blipFill>
                    <p:spPr>
                      <a:xfrm>
                        <a:off x="3924300" y="5373688"/>
                        <a:ext cx="2784475" cy="976312"/>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40643"/>
                                        </p:tgtEl>
                                        <p:attrNameLst>
                                          <p:attrName>style.visibility</p:attrName>
                                        </p:attrNameLst>
                                      </p:cBhvr>
                                      <p:to>
                                        <p:strVal val="visible"/>
                                      </p:to>
                                    </p:set>
                                    <p:animEffect transition="in" filter="wipe(left)">
                                      <p:cBhvr>
                                        <p:cTn id="7" dur="75"/>
                                        <p:tgtEl>
                                          <p:spTgt spid="2406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0644"/>
                                        </p:tgtEl>
                                        <p:attrNameLst>
                                          <p:attrName>style.visibility</p:attrName>
                                        </p:attrNameLst>
                                      </p:cBhvr>
                                      <p:to>
                                        <p:strVal val="visible"/>
                                      </p:to>
                                    </p:set>
                                    <p:animEffect transition="in" filter="wipe(left)">
                                      <p:cBhvr>
                                        <p:cTn id="12" dur="500"/>
                                        <p:tgtEl>
                                          <p:spTgt spid="2406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0679"/>
                                        </p:tgtEl>
                                        <p:attrNameLst>
                                          <p:attrName>style.visibility</p:attrName>
                                        </p:attrNameLst>
                                      </p:cBhvr>
                                      <p:to>
                                        <p:strVal val="visible"/>
                                      </p:to>
                                    </p:set>
                                    <p:animEffect transition="in" filter="wipe(left)">
                                      <p:cBhvr>
                                        <p:cTn id="17" dur="500"/>
                                        <p:tgtEl>
                                          <p:spTgt spid="2406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0680"/>
                                        </p:tgtEl>
                                        <p:attrNameLst>
                                          <p:attrName>style.visibility</p:attrName>
                                        </p:attrNameLst>
                                      </p:cBhvr>
                                      <p:to>
                                        <p:strVal val="visible"/>
                                      </p:to>
                                    </p:set>
                                    <p:animEffect transition="in" filter="wipe(left)">
                                      <p:cBhvr>
                                        <p:cTn id="22" dur="500"/>
                                        <p:tgtEl>
                                          <p:spTgt spid="2406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0681"/>
                                        </p:tgtEl>
                                        <p:attrNameLst>
                                          <p:attrName>style.visibility</p:attrName>
                                        </p:attrNameLst>
                                      </p:cBhvr>
                                      <p:to>
                                        <p:strVal val="visible"/>
                                      </p:to>
                                    </p:set>
                                    <p:animEffect transition="in" filter="wipe(left)">
                                      <p:cBhvr>
                                        <p:cTn id="27" dur="500"/>
                                        <p:tgtEl>
                                          <p:spTgt spid="24068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0682"/>
                                        </p:tgtEl>
                                        <p:attrNameLst>
                                          <p:attrName>style.visibility</p:attrName>
                                        </p:attrNameLst>
                                      </p:cBhvr>
                                      <p:to>
                                        <p:strVal val="visible"/>
                                      </p:to>
                                    </p:set>
                                    <p:animEffect transition="in" filter="wipe(left)">
                                      <p:cBhvr>
                                        <p:cTn id="32" dur="500"/>
                                        <p:tgtEl>
                                          <p:spTgt spid="2406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40683"/>
                                        </p:tgtEl>
                                        <p:attrNameLst>
                                          <p:attrName>style.visibility</p:attrName>
                                        </p:attrNameLst>
                                      </p:cBhvr>
                                      <p:to>
                                        <p:strVal val="visible"/>
                                      </p:to>
                                    </p:set>
                                    <p:animEffect transition="in" filter="wipe(left)">
                                      <p:cBhvr>
                                        <p:cTn id="37" dur="500"/>
                                        <p:tgtEl>
                                          <p:spTgt spid="24068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40686"/>
                                        </p:tgtEl>
                                        <p:attrNameLst>
                                          <p:attrName>style.visibility</p:attrName>
                                        </p:attrNameLst>
                                      </p:cBhvr>
                                      <p:to>
                                        <p:strVal val="visible"/>
                                      </p:to>
                                    </p:set>
                                    <p:animEffect transition="in" filter="wipe(left)">
                                      <p:cBhvr>
                                        <p:cTn id="42" dur="500"/>
                                        <p:tgtEl>
                                          <p:spTgt spid="24068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0687"/>
                                        </p:tgtEl>
                                        <p:attrNameLst>
                                          <p:attrName>style.visibility</p:attrName>
                                        </p:attrNameLst>
                                      </p:cBhvr>
                                      <p:to>
                                        <p:strVal val="visible"/>
                                      </p:to>
                                    </p:set>
                                    <p:animEffect transition="in" filter="wipe(left)">
                                      <p:cBhvr>
                                        <p:cTn id="47" dur="500"/>
                                        <p:tgtEl>
                                          <p:spTgt spid="24068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wd">
                                    <p:tmPct val="100000"/>
                                  </p:iterate>
                                  <p:childTnLst>
                                    <p:set>
                                      <p:cBhvr>
                                        <p:cTn id="51" dur="1" fill="hold">
                                          <p:stCondLst>
                                            <p:cond delay="0"/>
                                          </p:stCondLst>
                                        </p:cTn>
                                        <p:tgtEl>
                                          <p:spTgt spid="240688"/>
                                        </p:tgtEl>
                                        <p:attrNameLst>
                                          <p:attrName>style.visibility</p:attrName>
                                        </p:attrNameLst>
                                      </p:cBhvr>
                                      <p:to>
                                        <p:strVal val="visible"/>
                                      </p:to>
                                    </p:set>
                                    <p:animEffect transition="in" filter="wipe(left)">
                                      <p:cBhvr>
                                        <p:cTn id="52" dur="300"/>
                                        <p:tgtEl>
                                          <p:spTgt spid="24068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40689"/>
                                        </p:tgtEl>
                                        <p:attrNameLst>
                                          <p:attrName>style.visibility</p:attrName>
                                        </p:attrNameLst>
                                      </p:cBhvr>
                                      <p:to>
                                        <p:strVal val="visible"/>
                                      </p:to>
                                    </p:set>
                                    <p:animEffect transition="in" filter="wipe(left)">
                                      <p:cBhvr>
                                        <p:cTn id="57" dur="500"/>
                                        <p:tgtEl>
                                          <p:spTgt spid="24068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40690"/>
                                        </p:tgtEl>
                                        <p:attrNameLst>
                                          <p:attrName>style.visibility</p:attrName>
                                        </p:attrNameLst>
                                      </p:cBhvr>
                                      <p:to>
                                        <p:strVal val="visible"/>
                                      </p:to>
                                    </p:set>
                                    <p:animEffect transition="in" filter="wipe(left)">
                                      <p:cBhvr>
                                        <p:cTn id="62" dur="500"/>
                                        <p:tgtEl>
                                          <p:spTgt spid="240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autoUpdateAnimBg="0"/>
      <p:bldP spid="240687" grpId="0" animBg="1"/>
      <p:bldP spid="24068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1666" name="Object 2"/>
          <p:cNvGraphicFramePr>
            <a:graphicFrameLocks noChangeAspect="1"/>
          </p:cNvGraphicFramePr>
          <p:nvPr/>
        </p:nvGraphicFramePr>
        <p:xfrm>
          <a:off x="1187450" y="2492375"/>
          <a:ext cx="3714750" cy="1182688"/>
        </p:xfrm>
        <a:graphic>
          <a:graphicData uri="http://schemas.openxmlformats.org/presentationml/2006/ole">
            <mc:AlternateContent xmlns:mc="http://schemas.openxmlformats.org/markup-compatibility/2006">
              <mc:Choice xmlns:v="urn:schemas-microsoft-com:vml" Requires="v">
                <p:oleObj spid="_x0000_s28673" name="公式" r:id="rId1" imgW="36271200" imgH="11582400" progId="Equation.3">
                  <p:embed/>
                </p:oleObj>
              </mc:Choice>
              <mc:Fallback>
                <p:oleObj name="公式" r:id="rId1" imgW="36271200" imgH="11582400" progId="Equation.3">
                  <p:embed/>
                  <p:pic>
                    <p:nvPicPr>
                      <p:cNvPr id="0" name="图片 28672"/>
                      <p:cNvPicPr>
                        <a:picLocks noChangeAspect="1"/>
                      </p:cNvPicPr>
                      <p:nvPr/>
                    </p:nvPicPr>
                    <p:blipFill>
                      <a:blip r:embed="rId2"/>
                      <a:stretch>
                        <a:fillRect/>
                      </a:stretch>
                    </p:blipFill>
                    <p:spPr>
                      <a:xfrm>
                        <a:off x="1187450" y="2492375"/>
                        <a:ext cx="3714750" cy="1182688"/>
                      </a:xfrm>
                      <a:prstGeom prst="rect">
                        <a:avLst/>
                      </a:prstGeom>
                      <a:noFill/>
                      <a:ln w="9525">
                        <a:noFill/>
                      </a:ln>
                    </p:spPr>
                  </p:pic>
                </p:oleObj>
              </mc:Fallback>
            </mc:AlternateContent>
          </a:graphicData>
        </a:graphic>
      </p:graphicFrame>
      <p:sp>
        <p:nvSpPr>
          <p:cNvPr id="241667" name="Text Box 3"/>
          <p:cNvSpPr txBox="1">
            <a:spLocks noChangeArrowheads="1"/>
          </p:cNvSpPr>
          <p:nvPr/>
        </p:nvSpPr>
        <p:spPr bwMode="auto">
          <a:xfrm>
            <a:off x="3924300" y="5157788"/>
            <a:ext cx="2663825" cy="604837"/>
          </a:xfrm>
          <a:prstGeom prst="rect">
            <a:avLst/>
          </a:prstGeom>
          <a:noFill/>
          <a:ln w="9525">
            <a:noFill/>
            <a:miter lim="800000"/>
          </a:ln>
          <a:effectLst/>
        </p:spPr>
        <p:txBody>
          <a:bodyPr>
            <a:spAutoFit/>
          </a:bodyPr>
          <a:lstStyle/>
          <a:p>
            <a:pPr>
              <a:lnSpc>
                <a:spcPct val="120000"/>
              </a:lnSpc>
              <a:spcBef>
                <a:spcPct val="50000"/>
              </a:spcBef>
            </a:pPr>
            <a:r>
              <a:rPr lang="zh-CN" altLang="en-US" sz="2800" b="1">
                <a:latin typeface="楷体_GB2312"/>
                <a:ea typeface="楷体_GB2312"/>
                <a:cs typeface="楷体_GB2312"/>
              </a:rPr>
              <a:t>因此   </a:t>
            </a:r>
            <a:r>
              <a:rPr lang="en-US" altLang="zh-CN" sz="2800" b="1">
                <a:latin typeface="楷体_GB2312"/>
                <a:ea typeface="楷体_GB2312"/>
                <a:cs typeface="楷体_GB2312"/>
              </a:rPr>
              <a:t>B</a:t>
            </a:r>
            <a:r>
              <a:rPr lang="en-US" altLang="zh-CN" sz="2800" b="1" baseline="-25000">
                <a:latin typeface="楷体_GB2312"/>
                <a:ea typeface="楷体_GB2312"/>
                <a:cs typeface="楷体_GB2312"/>
              </a:rPr>
              <a:t>0</a:t>
            </a:r>
            <a:r>
              <a:rPr lang="en-US" altLang="zh-CN" sz="2800" b="1">
                <a:latin typeface="楷体_GB2312"/>
                <a:ea typeface="楷体_GB2312"/>
                <a:cs typeface="楷体_GB2312"/>
              </a:rPr>
              <a:t>=0</a:t>
            </a:r>
            <a:endParaRPr lang="en-US" altLang="zh-CN" sz="2800" b="1">
              <a:latin typeface="楷体_GB2312"/>
              <a:ea typeface="楷体_GB2312"/>
              <a:cs typeface="楷体_GB2312"/>
            </a:endParaRPr>
          </a:p>
        </p:txBody>
      </p:sp>
      <p:graphicFrame>
        <p:nvGraphicFramePr>
          <p:cNvPr id="241668" name="Object 4"/>
          <p:cNvGraphicFramePr>
            <a:graphicFrameLocks noChangeAspect="1"/>
          </p:cNvGraphicFramePr>
          <p:nvPr/>
        </p:nvGraphicFramePr>
        <p:xfrm>
          <a:off x="1116013" y="1484313"/>
          <a:ext cx="2784475" cy="976312"/>
        </p:xfrm>
        <a:graphic>
          <a:graphicData uri="http://schemas.openxmlformats.org/presentationml/2006/ole">
            <mc:AlternateContent xmlns:mc="http://schemas.openxmlformats.org/markup-compatibility/2006">
              <mc:Choice xmlns:v="urn:schemas-microsoft-com:vml" Requires="v">
                <p:oleObj spid="_x0000_s28674" name="公式" r:id="rId3" imgW="27736800" imgH="9753600" progId="Equation.3">
                  <p:embed/>
                </p:oleObj>
              </mc:Choice>
              <mc:Fallback>
                <p:oleObj name="公式" r:id="rId3" imgW="27736800" imgH="9753600" progId="Equation.3">
                  <p:embed/>
                  <p:pic>
                    <p:nvPicPr>
                      <p:cNvPr id="0" name="图片 28673"/>
                      <p:cNvPicPr>
                        <a:picLocks noChangeAspect="1"/>
                      </p:cNvPicPr>
                      <p:nvPr/>
                    </p:nvPicPr>
                    <p:blipFill>
                      <a:blip r:embed="rId4"/>
                      <a:stretch>
                        <a:fillRect/>
                      </a:stretch>
                    </p:blipFill>
                    <p:spPr>
                      <a:xfrm>
                        <a:off x="1116013" y="1484313"/>
                        <a:ext cx="2784475" cy="976312"/>
                      </a:xfrm>
                      <a:prstGeom prst="rect">
                        <a:avLst/>
                      </a:prstGeom>
                      <a:noFill/>
                      <a:ln w="9525">
                        <a:noFill/>
                      </a:ln>
                    </p:spPr>
                  </p:pic>
                </p:oleObj>
              </mc:Fallback>
            </mc:AlternateContent>
          </a:graphicData>
        </a:graphic>
      </p:graphicFrame>
      <p:graphicFrame>
        <p:nvGraphicFramePr>
          <p:cNvPr id="241669" name="Object 5"/>
          <p:cNvGraphicFramePr>
            <a:graphicFrameLocks noChangeAspect="1"/>
          </p:cNvGraphicFramePr>
          <p:nvPr/>
        </p:nvGraphicFramePr>
        <p:xfrm>
          <a:off x="539750" y="1700213"/>
          <a:ext cx="536575" cy="608012"/>
        </p:xfrm>
        <a:graphic>
          <a:graphicData uri="http://schemas.openxmlformats.org/presentationml/2006/ole">
            <mc:AlternateContent xmlns:mc="http://schemas.openxmlformats.org/markup-compatibility/2006">
              <mc:Choice xmlns:v="urn:schemas-microsoft-com:vml" Requires="v">
                <p:oleObj spid="_x0000_s28675" name="公式" r:id="rId5" imgW="4876800" imgH="5486400" progId="Equation.3">
                  <p:embed/>
                </p:oleObj>
              </mc:Choice>
              <mc:Fallback>
                <p:oleObj name="公式" r:id="rId5" imgW="4876800" imgH="5486400" progId="Equation.3">
                  <p:embed/>
                  <p:pic>
                    <p:nvPicPr>
                      <p:cNvPr id="0" name="图片 28674"/>
                      <p:cNvPicPr>
                        <a:picLocks noChangeAspect="1"/>
                      </p:cNvPicPr>
                      <p:nvPr/>
                    </p:nvPicPr>
                    <p:blipFill>
                      <a:blip r:embed="rId6"/>
                      <a:stretch>
                        <a:fillRect/>
                      </a:stretch>
                    </p:blipFill>
                    <p:spPr>
                      <a:xfrm>
                        <a:off x="539750" y="1700213"/>
                        <a:ext cx="536575" cy="608012"/>
                      </a:xfrm>
                      <a:prstGeom prst="rect">
                        <a:avLst/>
                      </a:prstGeom>
                      <a:noFill/>
                      <a:ln w="9525">
                        <a:noFill/>
                      </a:ln>
                    </p:spPr>
                  </p:pic>
                </p:oleObj>
              </mc:Fallback>
            </mc:AlternateContent>
          </a:graphicData>
        </a:graphic>
      </p:graphicFrame>
      <p:grpSp>
        <p:nvGrpSpPr>
          <p:cNvPr id="241670" name="Group 6"/>
          <p:cNvGrpSpPr/>
          <p:nvPr/>
        </p:nvGrpSpPr>
        <p:grpSpPr bwMode="auto">
          <a:xfrm>
            <a:off x="5724525" y="765175"/>
            <a:ext cx="3200400" cy="3276600"/>
            <a:chOff x="3744" y="1296"/>
            <a:chExt cx="2016" cy="2064"/>
          </a:xfrm>
        </p:grpSpPr>
        <p:graphicFrame>
          <p:nvGraphicFramePr>
            <p:cNvPr id="241671" name="Object 7"/>
            <p:cNvGraphicFramePr>
              <a:graphicFrameLocks noChangeAspect="1"/>
            </p:cNvGraphicFramePr>
            <p:nvPr/>
          </p:nvGraphicFramePr>
          <p:xfrm>
            <a:off x="5524" y="2016"/>
            <a:ext cx="236" cy="236"/>
          </p:xfrm>
          <a:graphic>
            <a:graphicData uri="http://schemas.openxmlformats.org/presentationml/2006/ole">
              <mc:AlternateContent xmlns:mc="http://schemas.openxmlformats.org/markup-compatibility/2006">
                <mc:Choice xmlns:v="urn:schemas-microsoft-com:vml" Requires="v">
                  <p:oleObj spid="_x0000_s28676" name="公式" r:id="rId7" imgW="3352800" imgH="3352800" progId="Equation.3">
                    <p:embed/>
                  </p:oleObj>
                </mc:Choice>
                <mc:Fallback>
                  <p:oleObj name="公式" r:id="rId7" imgW="3352800" imgH="3352800" progId="Equation.3">
                    <p:embed/>
                    <p:pic>
                      <p:nvPicPr>
                        <p:cNvPr id="0" name="图片 28675"/>
                        <p:cNvPicPr>
                          <a:picLocks noChangeAspect="1"/>
                        </p:cNvPicPr>
                        <p:nvPr/>
                      </p:nvPicPr>
                      <p:blipFill>
                        <a:blip r:embed="rId8"/>
                        <a:stretch>
                          <a:fillRect/>
                        </a:stretch>
                      </p:blipFill>
                      <p:spPr>
                        <a:xfrm>
                          <a:off x="5524" y="2016"/>
                          <a:ext cx="236" cy="236"/>
                        </a:xfrm>
                        <a:prstGeom prst="rect">
                          <a:avLst/>
                        </a:prstGeom>
                        <a:noFill/>
                        <a:ln w="9525">
                          <a:noFill/>
                        </a:ln>
                      </p:spPr>
                    </p:pic>
                  </p:oleObj>
                </mc:Fallback>
              </mc:AlternateContent>
            </a:graphicData>
          </a:graphic>
        </p:graphicFrame>
        <p:graphicFrame>
          <p:nvGraphicFramePr>
            <p:cNvPr id="241672" name="Object 8"/>
            <p:cNvGraphicFramePr>
              <a:graphicFrameLocks noChangeAspect="1"/>
            </p:cNvGraphicFramePr>
            <p:nvPr/>
          </p:nvGraphicFramePr>
          <p:xfrm>
            <a:off x="5524" y="2256"/>
            <a:ext cx="232" cy="138"/>
          </p:xfrm>
          <a:graphic>
            <a:graphicData uri="http://schemas.openxmlformats.org/presentationml/2006/ole">
              <mc:AlternateContent xmlns:mc="http://schemas.openxmlformats.org/markup-compatibility/2006">
                <mc:Choice xmlns:v="urn:schemas-microsoft-com:vml" Requires="v">
                  <p:oleObj spid="_x0000_s28677" name="公式" r:id="rId9" imgW="3048000" imgH="1828800" progId="Equation.3">
                    <p:embed/>
                  </p:oleObj>
                </mc:Choice>
                <mc:Fallback>
                  <p:oleObj name="公式" r:id="rId9" imgW="3048000" imgH="1828800" progId="Equation.3">
                    <p:embed/>
                    <p:pic>
                      <p:nvPicPr>
                        <p:cNvPr id="0" name="图片 28676"/>
                        <p:cNvPicPr>
                          <a:picLocks noChangeAspect="1"/>
                        </p:cNvPicPr>
                        <p:nvPr/>
                      </p:nvPicPr>
                      <p:blipFill>
                        <a:blip r:embed="rId10"/>
                        <a:stretch>
                          <a:fillRect/>
                        </a:stretch>
                      </p:blipFill>
                      <p:spPr>
                        <a:xfrm>
                          <a:off x="5524" y="2256"/>
                          <a:ext cx="232" cy="138"/>
                        </a:xfrm>
                        <a:prstGeom prst="rect">
                          <a:avLst/>
                        </a:prstGeom>
                        <a:noFill/>
                        <a:ln w="9525">
                          <a:noFill/>
                        </a:ln>
                      </p:spPr>
                    </p:pic>
                  </p:oleObj>
                </mc:Fallback>
              </mc:AlternateContent>
            </a:graphicData>
          </a:graphic>
        </p:graphicFrame>
        <p:sp>
          <p:nvSpPr>
            <p:cNvPr id="241673" name="Oval 9"/>
            <p:cNvSpPr>
              <a:spLocks noChangeArrowheads="1"/>
            </p:cNvSpPr>
            <p:nvPr/>
          </p:nvSpPr>
          <p:spPr bwMode="auto">
            <a:xfrm>
              <a:off x="3892" y="2160"/>
              <a:ext cx="768" cy="768"/>
            </a:xfrm>
            <a:prstGeom prst="ellipse">
              <a:avLst/>
            </a:prstGeom>
            <a:noFill/>
            <a:ln w="57150">
              <a:solidFill>
                <a:srgbClr val="6600FF"/>
              </a:solidFill>
              <a:round/>
            </a:ln>
            <a:effectLst/>
          </p:spPr>
          <p:txBody>
            <a:bodyPr wrap="none" anchor="ctr"/>
            <a:lstStyle/>
            <a:p>
              <a:endParaRPr lang="zh-CN" altLang="en-US"/>
            </a:p>
          </p:txBody>
        </p:sp>
        <p:sp>
          <p:nvSpPr>
            <p:cNvPr id="241674" name="Line 10"/>
            <p:cNvSpPr>
              <a:spLocks noChangeShapeType="1"/>
            </p:cNvSpPr>
            <p:nvPr/>
          </p:nvSpPr>
          <p:spPr bwMode="auto">
            <a:xfrm flipV="1">
              <a:off x="4276" y="2256"/>
              <a:ext cx="240" cy="288"/>
            </a:xfrm>
            <a:prstGeom prst="line">
              <a:avLst/>
            </a:prstGeom>
            <a:noFill/>
            <a:ln w="9525" cap="rnd">
              <a:solidFill>
                <a:schemeClr val="tx1"/>
              </a:solidFill>
              <a:prstDash val="sysDot"/>
              <a:round/>
            </a:ln>
            <a:effectLst/>
          </p:spPr>
          <p:txBody>
            <a:bodyPr wrap="none" anchor="ctr"/>
            <a:lstStyle/>
            <a:p>
              <a:endParaRPr lang="zh-CN" altLang="en-US"/>
            </a:p>
          </p:txBody>
        </p:sp>
        <p:sp>
          <p:nvSpPr>
            <p:cNvPr id="241675" name="Line 11"/>
            <p:cNvSpPr>
              <a:spLocks noChangeShapeType="1"/>
            </p:cNvSpPr>
            <p:nvPr/>
          </p:nvSpPr>
          <p:spPr bwMode="auto">
            <a:xfrm>
              <a:off x="4276" y="2544"/>
              <a:ext cx="288" cy="192"/>
            </a:xfrm>
            <a:prstGeom prst="line">
              <a:avLst/>
            </a:prstGeom>
            <a:noFill/>
            <a:ln w="9525" cap="rnd">
              <a:solidFill>
                <a:schemeClr val="tx1"/>
              </a:solidFill>
              <a:prstDash val="sysDot"/>
              <a:round/>
            </a:ln>
            <a:effectLst/>
          </p:spPr>
          <p:txBody>
            <a:bodyPr wrap="none" anchor="ctr"/>
            <a:lstStyle/>
            <a:p>
              <a:endParaRPr lang="zh-CN" altLang="en-US"/>
            </a:p>
          </p:txBody>
        </p:sp>
        <p:graphicFrame>
          <p:nvGraphicFramePr>
            <p:cNvPr id="241676" name="Object 12"/>
            <p:cNvGraphicFramePr>
              <a:graphicFrameLocks noChangeAspect="1"/>
            </p:cNvGraphicFramePr>
            <p:nvPr/>
          </p:nvGraphicFramePr>
          <p:xfrm>
            <a:off x="4084" y="2400"/>
            <a:ext cx="212" cy="248"/>
          </p:xfrm>
          <a:graphic>
            <a:graphicData uri="http://schemas.openxmlformats.org/presentationml/2006/ole">
              <mc:AlternateContent xmlns:mc="http://schemas.openxmlformats.org/markup-compatibility/2006">
                <mc:Choice xmlns:v="urn:schemas-microsoft-com:vml" Requires="v">
                  <p:oleObj spid="_x0000_s28678" name="公式" r:id="rId11" imgW="3657600" imgH="4267200" progId="Equation.3">
                    <p:embed/>
                  </p:oleObj>
                </mc:Choice>
                <mc:Fallback>
                  <p:oleObj name="公式" r:id="rId11" imgW="3657600" imgH="4267200" progId="Equation.3">
                    <p:embed/>
                    <p:pic>
                      <p:nvPicPr>
                        <p:cNvPr id="0" name="图片 28677"/>
                        <p:cNvPicPr>
                          <a:picLocks noChangeAspect="1"/>
                        </p:cNvPicPr>
                        <p:nvPr/>
                      </p:nvPicPr>
                      <p:blipFill>
                        <a:blip r:embed="rId12"/>
                        <a:stretch>
                          <a:fillRect/>
                        </a:stretch>
                      </p:blipFill>
                      <p:spPr>
                        <a:xfrm>
                          <a:off x="4084" y="2400"/>
                          <a:ext cx="212" cy="248"/>
                        </a:xfrm>
                        <a:prstGeom prst="rect">
                          <a:avLst/>
                        </a:prstGeom>
                        <a:noFill/>
                        <a:ln w="9525">
                          <a:noFill/>
                        </a:ln>
                      </p:spPr>
                    </p:pic>
                  </p:oleObj>
                </mc:Fallback>
              </mc:AlternateContent>
            </a:graphicData>
          </a:graphic>
        </p:graphicFrame>
        <p:sp>
          <p:nvSpPr>
            <p:cNvPr id="241677" name="Line 13"/>
            <p:cNvSpPr>
              <a:spLocks noChangeShapeType="1"/>
            </p:cNvSpPr>
            <p:nvPr/>
          </p:nvSpPr>
          <p:spPr bwMode="auto">
            <a:xfrm flipV="1">
              <a:off x="4516" y="1776"/>
              <a:ext cx="432" cy="480"/>
            </a:xfrm>
            <a:prstGeom prst="line">
              <a:avLst/>
            </a:prstGeom>
            <a:noFill/>
            <a:ln w="38100">
              <a:solidFill>
                <a:schemeClr val="tx1"/>
              </a:solidFill>
              <a:round/>
            </a:ln>
            <a:effectLst/>
          </p:spPr>
          <p:txBody>
            <a:bodyPr wrap="none" anchor="ctr"/>
            <a:lstStyle/>
            <a:p>
              <a:endParaRPr lang="zh-CN" altLang="en-US"/>
            </a:p>
          </p:txBody>
        </p:sp>
        <p:sp>
          <p:nvSpPr>
            <p:cNvPr id="241678" name="Line 14"/>
            <p:cNvSpPr>
              <a:spLocks noChangeShapeType="1"/>
            </p:cNvSpPr>
            <p:nvPr/>
          </p:nvSpPr>
          <p:spPr bwMode="auto">
            <a:xfrm>
              <a:off x="4612" y="2784"/>
              <a:ext cx="432" cy="336"/>
            </a:xfrm>
            <a:prstGeom prst="line">
              <a:avLst/>
            </a:prstGeom>
            <a:noFill/>
            <a:ln w="38100">
              <a:solidFill>
                <a:schemeClr val="tx1"/>
              </a:solidFill>
              <a:round/>
            </a:ln>
            <a:effectLst/>
          </p:spPr>
          <p:txBody>
            <a:bodyPr wrap="none" anchor="ctr"/>
            <a:lstStyle/>
            <a:p>
              <a:endParaRPr lang="zh-CN" altLang="en-US"/>
            </a:p>
          </p:txBody>
        </p:sp>
        <p:sp>
          <p:nvSpPr>
            <p:cNvPr id="241679" name="Line 15"/>
            <p:cNvSpPr>
              <a:spLocks noChangeShapeType="1"/>
            </p:cNvSpPr>
            <p:nvPr/>
          </p:nvSpPr>
          <p:spPr bwMode="auto">
            <a:xfrm flipV="1">
              <a:off x="4948" y="1344"/>
              <a:ext cx="384" cy="432"/>
            </a:xfrm>
            <a:prstGeom prst="line">
              <a:avLst/>
            </a:prstGeom>
            <a:noFill/>
            <a:ln w="9525" cap="rnd">
              <a:solidFill>
                <a:schemeClr val="tx1"/>
              </a:solidFill>
              <a:prstDash val="sysDot"/>
              <a:round/>
            </a:ln>
            <a:effectLst/>
          </p:spPr>
          <p:txBody>
            <a:bodyPr wrap="none" anchor="ctr"/>
            <a:lstStyle/>
            <a:p>
              <a:endParaRPr lang="zh-CN" altLang="en-US"/>
            </a:p>
          </p:txBody>
        </p:sp>
        <p:sp>
          <p:nvSpPr>
            <p:cNvPr id="241680" name="Line 16"/>
            <p:cNvSpPr>
              <a:spLocks noChangeShapeType="1"/>
            </p:cNvSpPr>
            <p:nvPr/>
          </p:nvSpPr>
          <p:spPr bwMode="auto">
            <a:xfrm>
              <a:off x="5044" y="3120"/>
              <a:ext cx="288" cy="240"/>
            </a:xfrm>
            <a:prstGeom prst="line">
              <a:avLst/>
            </a:prstGeom>
            <a:noFill/>
            <a:ln w="9525" cap="rnd">
              <a:solidFill>
                <a:schemeClr val="tx1"/>
              </a:solidFill>
              <a:prstDash val="sysDot"/>
              <a:round/>
            </a:ln>
            <a:effectLst/>
          </p:spPr>
          <p:txBody>
            <a:bodyPr wrap="none" anchor="ctr"/>
            <a:lstStyle/>
            <a:p>
              <a:endParaRPr lang="zh-CN" altLang="en-US"/>
            </a:p>
          </p:txBody>
        </p:sp>
        <p:sp>
          <p:nvSpPr>
            <p:cNvPr id="241681" name="Line 17"/>
            <p:cNvSpPr>
              <a:spLocks noChangeShapeType="1"/>
            </p:cNvSpPr>
            <p:nvPr/>
          </p:nvSpPr>
          <p:spPr bwMode="auto">
            <a:xfrm>
              <a:off x="5332" y="1344"/>
              <a:ext cx="0" cy="816"/>
            </a:xfrm>
            <a:prstGeom prst="line">
              <a:avLst/>
            </a:prstGeom>
            <a:noFill/>
            <a:ln w="28575">
              <a:solidFill>
                <a:schemeClr val="tx1"/>
              </a:solidFill>
              <a:round/>
            </a:ln>
            <a:effectLst/>
          </p:spPr>
          <p:txBody>
            <a:bodyPr wrap="none" anchor="ctr"/>
            <a:lstStyle/>
            <a:p>
              <a:endParaRPr lang="zh-CN" altLang="en-US"/>
            </a:p>
          </p:txBody>
        </p:sp>
        <p:sp>
          <p:nvSpPr>
            <p:cNvPr id="241682" name="Line 18"/>
            <p:cNvSpPr>
              <a:spLocks noChangeShapeType="1"/>
            </p:cNvSpPr>
            <p:nvPr/>
          </p:nvSpPr>
          <p:spPr bwMode="auto">
            <a:xfrm>
              <a:off x="5188" y="2160"/>
              <a:ext cx="288" cy="0"/>
            </a:xfrm>
            <a:prstGeom prst="line">
              <a:avLst/>
            </a:prstGeom>
            <a:noFill/>
            <a:ln w="9525">
              <a:solidFill>
                <a:schemeClr val="tx1"/>
              </a:solidFill>
              <a:round/>
            </a:ln>
            <a:effectLst/>
          </p:spPr>
          <p:txBody>
            <a:bodyPr wrap="none" anchor="ctr"/>
            <a:lstStyle/>
            <a:p>
              <a:endParaRPr lang="zh-CN" altLang="en-US"/>
            </a:p>
          </p:txBody>
        </p:sp>
        <p:sp>
          <p:nvSpPr>
            <p:cNvPr id="241683" name="Line 19"/>
            <p:cNvSpPr>
              <a:spLocks noChangeShapeType="1"/>
            </p:cNvSpPr>
            <p:nvPr/>
          </p:nvSpPr>
          <p:spPr bwMode="auto">
            <a:xfrm>
              <a:off x="5236" y="2304"/>
              <a:ext cx="192" cy="0"/>
            </a:xfrm>
            <a:prstGeom prst="line">
              <a:avLst/>
            </a:prstGeom>
            <a:noFill/>
            <a:ln w="9525">
              <a:solidFill>
                <a:schemeClr val="tx1"/>
              </a:solidFill>
              <a:round/>
            </a:ln>
            <a:effectLst/>
          </p:spPr>
          <p:txBody>
            <a:bodyPr wrap="none" anchor="ctr"/>
            <a:lstStyle/>
            <a:p>
              <a:endParaRPr lang="zh-CN" altLang="en-US"/>
            </a:p>
          </p:txBody>
        </p:sp>
        <p:sp>
          <p:nvSpPr>
            <p:cNvPr id="241684" name="Line 20"/>
            <p:cNvSpPr>
              <a:spLocks noChangeShapeType="1"/>
            </p:cNvSpPr>
            <p:nvPr/>
          </p:nvSpPr>
          <p:spPr bwMode="auto">
            <a:xfrm>
              <a:off x="5332" y="2304"/>
              <a:ext cx="0" cy="1056"/>
            </a:xfrm>
            <a:prstGeom prst="line">
              <a:avLst/>
            </a:prstGeom>
            <a:noFill/>
            <a:ln w="28575">
              <a:solidFill>
                <a:schemeClr val="tx1"/>
              </a:solidFill>
              <a:round/>
            </a:ln>
            <a:effectLst/>
          </p:spPr>
          <p:txBody>
            <a:bodyPr wrap="none" anchor="ctr"/>
            <a:lstStyle/>
            <a:p>
              <a:endParaRPr lang="zh-CN" altLang="en-US"/>
            </a:p>
          </p:txBody>
        </p:sp>
        <p:sp>
          <p:nvSpPr>
            <p:cNvPr id="241685" name="Line 21"/>
            <p:cNvSpPr>
              <a:spLocks noChangeShapeType="1"/>
            </p:cNvSpPr>
            <p:nvPr/>
          </p:nvSpPr>
          <p:spPr bwMode="auto">
            <a:xfrm>
              <a:off x="4276" y="2544"/>
              <a:ext cx="0" cy="384"/>
            </a:xfrm>
            <a:prstGeom prst="line">
              <a:avLst/>
            </a:prstGeom>
            <a:noFill/>
            <a:ln w="9525" cap="rnd">
              <a:solidFill>
                <a:schemeClr val="tx1"/>
              </a:solidFill>
              <a:prstDash val="sysDot"/>
              <a:round/>
            </a:ln>
            <a:effectLst/>
          </p:spPr>
          <p:txBody>
            <a:bodyPr wrap="none" anchor="ctr"/>
            <a:lstStyle/>
            <a:p>
              <a:endParaRPr lang="zh-CN" altLang="en-US"/>
            </a:p>
          </p:txBody>
        </p:sp>
        <p:graphicFrame>
          <p:nvGraphicFramePr>
            <p:cNvPr id="241686" name="Object 22"/>
            <p:cNvGraphicFramePr>
              <a:graphicFrameLocks noChangeAspect="1"/>
            </p:cNvGraphicFramePr>
            <p:nvPr/>
          </p:nvGraphicFramePr>
          <p:xfrm>
            <a:off x="4032" y="2592"/>
            <a:ext cx="269" cy="292"/>
          </p:xfrm>
          <a:graphic>
            <a:graphicData uri="http://schemas.openxmlformats.org/presentationml/2006/ole">
              <mc:AlternateContent xmlns:mc="http://schemas.openxmlformats.org/markup-compatibility/2006">
                <mc:Choice xmlns:v="urn:schemas-microsoft-com:vml" Requires="v">
                  <p:oleObj spid="_x0000_s28679" name="公式" r:id="rId13" imgW="3657600" imgH="3962400" progId="Equation.3">
                    <p:embed/>
                  </p:oleObj>
                </mc:Choice>
                <mc:Fallback>
                  <p:oleObj name="公式" r:id="rId13" imgW="3657600" imgH="3962400" progId="Equation.3">
                    <p:embed/>
                    <p:pic>
                      <p:nvPicPr>
                        <p:cNvPr id="0" name="图片 28678"/>
                        <p:cNvPicPr>
                          <a:picLocks noChangeAspect="1"/>
                        </p:cNvPicPr>
                        <p:nvPr/>
                      </p:nvPicPr>
                      <p:blipFill>
                        <a:blip r:embed="rId14"/>
                        <a:stretch>
                          <a:fillRect/>
                        </a:stretch>
                      </p:blipFill>
                      <p:spPr>
                        <a:xfrm>
                          <a:off x="4032" y="2592"/>
                          <a:ext cx="269" cy="292"/>
                        </a:xfrm>
                        <a:prstGeom prst="rect">
                          <a:avLst/>
                        </a:prstGeom>
                        <a:noFill/>
                        <a:ln w="9525">
                          <a:noFill/>
                        </a:ln>
                      </p:spPr>
                    </p:pic>
                  </p:oleObj>
                </mc:Fallback>
              </mc:AlternateContent>
            </a:graphicData>
          </a:graphic>
        </p:graphicFrame>
        <p:graphicFrame>
          <p:nvGraphicFramePr>
            <p:cNvPr id="241687" name="Object 23"/>
            <p:cNvGraphicFramePr>
              <a:graphicFrameLocks noChangeAspect="1"/>
            </p:cNvGraphicFramePr>
            <p:nvPr/>
          </p:nvGraphicFramePr>
          <p:xfrm>
            <a:off x="3744" y="2160"/>
            <a:ext cx="156" cy="292"/>
          </p:xfrm>
          <a:graphic>
            <a:graphicData uri="http://schemas.openxmlformats.org/presentationml/2006/ole">
              <mc:AlternateContent xmlns:mc="http://schemas.openxmlformats.org/markup-compatibility/2006">
                <mc:Choice xmlns:v="urn:schemas-microsoft-com:vml" Requires="v">
                  <p:oleObj spid="_x0000_s28680" name="公式" r:id="rId15" imgW="2133600" imgH="3962400" progId="Equation.3">
                    <p:embed/>
                  </p:oleObj>
                </mc:Choice>
                <mc:Fallback>
                  <p:oleObj name="公式" r:id="rId15" imgW="2133600" imgH="3962400" progId="Equation.3">
                    <p:embed/>
                    <p:pic>
                      <p:nvPicPr>
                        <p:cNvPr id="0" name="图片 28679"/>
                        <p:cNvPicPr>
                          <a:picLocks noChangeAspect="1"/>
                        </p:cNvPicPr>
                        <p:nvPr/>
                      </p:nvPicPr>
                      <p:blipFill>
                        <a:blip r:embed="rId16"/>
                        <a:stretch>
                          <a:fillRect/>
                        </a:stretch>
                      </p:blipFill>
                      <p:spPr>
                        <a:xfrm>
                          <a:off x="3744" y="2160"/>
                          <a:ext cx="156" cy="292"/>
                        </a:xfrm>
                        <a:prstGeom prst="rect">
                          <a:avLst/>
                        </a:prstGeom>
                        <a:noFill/>
                        <a:ln w="9525">
                          <a:noFill/>
                        </a:ln>
                      </p:spPr>
                    </p:pic>
                  </p:oleObj>
                </mc:Fallback>
              </mc:AlternateContent>
            </a:graphicData>
          </a:graphic>
        </p:graphicFrame>
        <p:graphicFrame>
          <p:nvGraphicFramePr>
            <p:cNvPr id="241688" name="Object 24"/>
            <p:cNvGraphicFramePr>
              <a:graphicFrameLocks noChangeAspect="1"/>
            </p:cNvGraphicFramePr>
            <p:nvPr/>
          </p:nvGraphicFramePr>
          <p:xfrm>
            <a:off x="4708" y="2496"/>
            <a:ext cx="221" cy="288"/>
          </p:xfrm>
          <a:graphic>
            <a:graphicData uri="http://schemas.openxmlformats.org/presentationml/2006/ole">
              <mc:AlternateContent xmlns:mc="http://schemas.openxmlformats.org/markup-compatibility/2006">
                <mc:Choice xmlns:v="urn:schemas-microsoft-com:vml" Requires="v">
                  <p:oleObj spid="_x0000_s28681" name="公式" r:id="rId17" imgW="3048000" imgH="3962400" progId="Equation.3">
                    <p:embed/>
                  </p:oleObj>
                </mc:Choice>
                <mc:Fallback>
                  <p:oleObj name="公式" r:id="rId17" imgW="3048000" imgH="3962400" progId="Equation.3">
                    <p:embed/>
                    <p:pic>
                      <p:nvPicPr>
                        <p:cNvPr id="0" name="图片 28680"/>
                        <p:cNvPicPr>
                          <a:picLocks noChangeAspect="1"/>
                        </p:cNvPicPr>
                        <p:nvPr/>
                      </p:nvPicPr>
                      <p:blipFill>
                        <a:blip r:embed="rId18"/>
                        <a:stretch>
                          <a:fillRect/>
                        </a:stretch>
                      </p:blipFill>
                      <p:spPr>
                        <a:xfrm>
                          <a:off x="4708" y="2496"/>
                          <a:ext cx="221" cy="288"/>
                        </a:xfrm>
                        <a:prstGeom prst="rect">
                          <a:avLst/>
                        </a:prstGeom>
                        <a:noFill/>
                        <a:ln w="9525">
                          <a:noFill/>
                        </a:ln>
                      </p:spPr>
                    </p:pic>
                  </p:oleObj>
                </mc:Fallback>
              </mc:AlternateContent>
            </a:graphicData>
          </a:graphic>
        </p:graphicFrame>
        <p:graphicFrame>
          <p:nvGraphicFramePr>
            <p:cNvPr id="241689" name="Object 25"/>
            <p:cNvGraphicFramePr>
              <a:graphicFrameLocks noChangeAspect="1"/>
            </p:cNvGraphicFramePr>
            <p:nvPr/>
          </p:nvGraphicFramePr>
          <p:xfrm>
            <a:off x="4900" y="1296"/>
            <a:ext cx="189" cy="296"/>
          </p:xfrm>
          <a:graphic>
            <a:graphicData uri="http://schemas.openxmlformats.org/presentationml/2006/ole">
              <mc:AlternateContent xmlns:mc="http://schemas.openxmlformats.org/markup-compatibility/2006">
                <mc:Choice xmlns:v="urn:schemas-microsoft-com:vml" Requires="v">
                  <p:oleObj spid="_x0000_s28682" name="公式" r:id="rId19" imgW="2743200" imgH="4267200" progId="Equation.3">
                    <p:embed/>
                  </p:oleObj>
                </mc:Choice>
                <mc:Fallback>
                  <p:oleObj name="公式" r:id="rId19" imgW="2743200" imgH="4267200" progId="Equation.3">
                    <p:embed/>
                    <p:pic>
                      <p:nvPicPr>
                        <p:cNvPr id="0" name="图片 28681"/>
                        <p:cNvPicPr>
                          <a:picLocks noChangeAspect="1"/>
                        </p:cNvPicPr>
                        <p:nvPr/>
                      </p:nvPicPr>
                      <p:blipFill>
                        <a:blip r:embed="rId20"/>
                        <a:stretch>
                          <a:fillRect/>
                        </a:stretch>
                      </p:blipFill>
                      <p:spPr>
                        <a:xfrm>
                          <a:off x="4900" y="1296"/>
                          <a:ext cx="189" cy="296"/>
                        </a:xfrm>
                        <a:prstGeom prst="rect">
                          <a:avLst/>
                        </a:prstGeom>
                        <a:noFill/>
                        <a:ln w="9525">
                          <a:noFill/>
                        </a:ln>
                      </p:spPr>
                    </p:pic>
                  </p:oleObj>
                </mc:Fallback>
              </mc:AlternateContent>
            </a:graphicData>
          </a:graphic>
        </p:graphicFrame>
        <p:graphicFrame>
          <p:nvGraphicFramePr>
            <p:cNvPr id="241690" name="Object 26"/>
            <p:cNvGraphicFramePr>
              <a:graphicFrameLocks noChangeAspect="1"/>
            </p:cNvGraphicFramePr>
            <p:nvPr/>
          </p:nvGraphicFramePr>
          <p:xfrm>
            <a:off x="5380" y="2592"/>
            <a:ext cx="189" cy="296"/>
          </p:xfrm>
          <a:graphic>
            <a:graphicData uri="http://schemas.openxmlformats.org/presentationml/2006/ole">
              <mc:AlternateContent xmlns:mc="http://schemas.openxmlformats.org/markup-compatibility/2006">
                <mc:Choice xmlns:v="urn:schemas-microsoft-com:vml" Requires="v">
                  <p:oleObj spid="_x0000_s28683" name="公式" r:id="rId21" imgW="2743200" imgH="4267200" progId="Equation.3">
                    <p:embed/>
                  </p:oleObj>
                </mc:Choice>
                <mc:Fallback>
                  <p:oleObj name="公式" r:id="rId21" imgW="2743200" imgH="4267200" progId="Equation.3">
                    <p:embed/>
                    <p:pic>
                      <p:nvPicPr>
                        <p:cNvPr id="0" name="图片 28682"/>
                        <p:cNvPicPr>
                          <a:picLocks noChangeAspect="1"/>
                        </p:cNvPicPr>
                        <p:nvPr/>
                      </p:nvPicPr>
                      <p:blipFill>
                        <a:blip r:embed="rId22"/>
                        <a:stretch>
                          <a:fillRect/>
                        </a:stretch>
                      </p:blipFill>
                      <p:spPr>
                        <a:xfrm>
                          <a:off x="5380" y="2592"/>
                          <a:ext cx="189" cy="296"/>
                        </a:xfrm>
                        <a:prstGeom prst="rect">
                          <a:avLst/>
                        </a:prstGeom>
                        <a:noFill/>
                        <a:ln w="9525">
                          <a:noFill/>
                        </a:ln>
                      </p:spPr>
                    </p:pic>
                  </p:oleObj>
                </mc:Fallback>
              </mc:AlternateContent>
            </a:graphicData>
          </a:graphic>
        </p:graphicFrame>
        <p:graphicFrame>
          <p:nvGraphicFramePr>
            <p:cNvPr id="241691" name="Object 27"/>
            <p:cNvGraphicFramePr>
              <a:graphicFrameLocks noChangeAspect="1"/>
            </p:cNvGraphicFramePr>
            <p:nvPr/>
          </p:nvGraphicFramePr>
          <p:xfrm>
            <a:off x="4372" y="1920"/>
            <a:ext cx="269" cy="292"/>
          </p:xfrm>
          <a:graphic>
            <a:graphicData uri="http://schemas.openxmlformats.org/presentationml/2006/ole">
              <mc:AlternateContent xmlns:mc="http://schemas.openxmlformats.org/markup-compatibility/2006">
                <mc:Choice xmlns:v="urn:schemas-microsoft-com:vml" Requires="v">
                  <p:oleObj spid="_x0000_s28684" name="公式" r:id="rId23" imgW="3657600" imgH="3962400" progId="Equation.3">
                    <p:embed/>
                  </p:oleObj>
                </mc:Choice>
                <mc:Fallback>
                  <p:oleObj name="公式" r:id="rId23" imgW="3657600" imgH="3962400" progId="Equation.3">
                    <p:embed/>
                    <p:pic>
                      <p:nvPicPr>
                        <p:cNvPr id="0" name="图片 28683"/>
                        <p:cNvPicPr>
                          <a:picLocks noChangeAspect="1"/>
                        </p:cNvPicPr>
                        <p:nvPr/>
                      </p:nvPicPr>
                      <p:blipFill>
                        <a:blip r:embed="rId24"/>
                        <a:stretch>
                          <a:fillRect/>
                        </a:stretch>
                      </p:blipFill>
                      <p:spPr>
                        <a:xfrm>
                          <a:off x="4372" y="1920"/>
                          <a:ext cx="269" cy="292"/>
                        </a:xfrm>
                        <a:prstGeom prst="rect">
                          <a:avLst/>
                        </a:prstGeom>
                        <a:noFill/>
                        <a:ln w="9525">
                          <a:noFill/>
                        </a:ln>
                      </p:spPr>
                    </p:pic>
                  </p:oleObj>
                </mc:Fallback>
              </mc:AlternateContent>
            </a:graphicData>
          </a:graphic>
        </p:graphicFrame>
        <p:graphicFrame>
          <p:nvGraphicFramePr>
            <p:cNvPr id="241692" name="Object 28"/>
            <p:cNvGraphicFramePr>
              <a:graphicFrameLocks noChangeAspect="1"/>
            </p:cNvGraphicFramePr>
            <p:nvPr/>
          </p:nvGraphicFramePr>
          <p:xfrm>
            <a:off x="4512" y="2832"/>
            <a:ext cx="225" cy="244"/>
          </p:xfrm>
          <a:graphic>
            <a:graphicData uri="http://schemas.openxmlformats.org/presentationml/2006/ole">
              <mc:AlternateContent xmlns:mc="http://schemas.openxmlformats.org/markup-compatibility/2006">
                <mc:Choice xmlns:v="urn:schemas-microsoft-com:vml" Requires="v">
                  <p:oleObj spid="_x0000_s28685" name="公式" r:id="rId25" imgW="3657600" imgH="3962400" progId="Equation.3">
                    <p:embed/>
                  </p:oleObj>
                </mc:Choice>
                <mc:Fallback>
                  <p:oleObj name="公式" r:id="rId25" imgW="3657600" imgH="3962400" progId="Equation.3">
                    <p:embed/>
                    <p:pic>
                      <p:nvPicPr>
                        <p:cNvPr id="0" name="图片 28684"/>
                        <p:cNvPicPr>
                          <a:picLocks noChangeAspect="1"/>
                        </p:cNvPicPr>
                        <p:nvPr/>
                      </p:nvPicPr>
                      <p:blipFill>
                        <a:blip r:embed="rId26"/>
                        <a:stretch>
                          <a:fillRect/>
                        </a:stretch>
                      </p:blipFill>
                      <p:spPr>
                        <a:xfrm>
                          <a:off x="4512" y="2832"/>
                          <a:ext cx="225" cy="244"/>
                        </a:xfrm>
                        <a:prstGeom prst="rect">
                          <a:avLst/>
                        </a:prstGeom>
                        <a:noFill/>
                        <a:ln w="9525">
                          <a:noFill/>
                        </a:ln>
                      </p:spPr>
                    </p:pic>
                  </p:oleObj>
                </mc:Fallback>
              </mc:AlternateContent>
            </a:graphicData>
          </a:graphic>
        </p:graphicFrame>
        <p:graphicFrame>
          <p:nvGraphicFramePr>
            <p:cNvPr id="241693" name="Object 29"/>
            <p:cNvGraphicFramePr>
              <a:graphicFrameLocks noChangeAspect="1"/>
            </p:cNvGraphicFramePr>
            <p:nvPr/>
          </p:nvGraphicFramePr>
          <p:xfrm>
            <a:off x="4996" y="1680"/>
            <a:ext cx="187" cy="244"/>
          </p:xfrm>
          <a:graphic>
            <a:graphicData uri="http://schemas.openxmlformats.org/presentationml/2006/ole">
              <mc:AlternateContent xmlns:mc="http://schemas.openxmlformats.org/markup-compatibility/2006">
                <mc:Choice xmlns:v="urn:schemas-microsoft-com:vml" Requires="v">
                  <p:oleObj spid="_x0000_s28686" name="公式" r:id="rId27" imgW="3048000" imgH="3962400" progId="Equation.3">
                    <p:embed/>
                  </p:oleObj>
                </mc:Choice>
                <mc:Fallback>
                  <p:oleObj name="公式" r:id="rId27" imgW="3048000" imgH="3962400" progId="Equation.3">
                    <p:embed/>
                    <p:pic>
                      <p:nvPicPr>
                        <p:cNvPr id="0" name="图片 28685"/>
                        <p:cNvPicPr>
                          <a:picLocks noChangeAspect="1"/>
                        </p:cNvPicPr>
                        <p:nvPr/>
                      </p:nvPicPr>
                      <p:blipFill>
                        <a:blip r:embed="rId28"/>
                        <a:stretch>
                          <a:fillRect/>
                        </a:stretch>
                      </p:blipFill>
                      <p:spPr>
                        <a:xfrm>
                          <a:off x="4996" y="1680"/>
                          <a:ext cx="187" cy="244"/>
                        </a:xfrm>
                        <a:prstGeom prst="rect">
                          <a:avLst/>
                        </a:prstGeom>
                        <a:noFill/>
                        <a:ln w="9525">
                          <a:noFill/>
                        </a:ln>
                      </p:spPr>
                    </p:pic>
                  </p:oleObj>
                </mc:Fallback>
              </mc:AlternateContent>
            </a:graphicData>
          </a:graphic>
        </p:graphicFrame>
        <p:graphicFrame>
          <p:nvGraphicFramePr>
            <p:cNvPr id="241694" name="Object 30"/>
            <p:cNvGraphicFramePr>
              <a:graphicFrameLocks noChangeAspect="1"/>
            </p:cNvGraphicFramePr>
            <p:nvPr/>
          </p:nvGraphicFramePr>
          <p:xfrm>
            <a:off x="4996" y="2832"/>
            <a:ext cx="187" cy="244"/>
          </p:xfrm>
          <a:graphic>
            <a:graphicData uri="http://schemas.openxmlformats.org/presentationml/2006/ole">
              <mc:AlternateContent xmlns:mc="http://schemas.openxmlformats.org/markup-compatibility/2006">
                <mc:Choice xmlns:v="urn:schemas-microsoft-com:vml" Requires="v">
                  <p:oleObj spid="_x0000_s28687" name="公式" r:id="rId29" imgW="3048000" imgH="3962400" progId="Equation.3">
                    <p:embed/>
                  </p:oleObj>
                </mc:Choice>
                <mc:Fallback>
                  <p:oleObj name="公式" r:id="rId29" imgW="3048000" imgH="3962400" progId="Equation.3">
                    <p:embed/>
                    <p:pic>
                      <p:nvPicPr>
                        <p:cNvPr id="0" name="图片 28686"/>
                        <p:cNvPicPr>
                          <a:picLocks noChangeAspect="1"/>
                        </p:cNvPicPr>
                        <p:nvPr/>
                      </p:nvPicPr>
                      <p:blipFill>
                        <a:blip r:embed="rId28"/>
                        <a:stretch>
                          <a:fillRect/>
                        </a:stretch>
                      </p:blipFill>
                      <p:spPr>
                        <a:xfrm>
                          <a:off x="4996" y="2832"/>
                          <a:ext cx="187" cy="244"/>
                        </a:xfrm>
                        <a:prstGeom prst="rect">
                          <a:avLst/>
                        </a:prstGeom>
                        <a:noFill/>
                        <a:ln w="9525">
                          <a:noFill/>
                        </a:ln>
                      </p:spPr>
                    </p:pic>
                  </p:oleObj>
                </mc:Fallback>
              </mc:AlternateContent>
            </a:graphicData>
          </a:graphic>
        </p:graphicFrame>
        <p:graphicFrame>
          <p:nvGraphicFramePr>
            <p:cNvPr id="241695" name="Object 31"/>
            <p:cNvGraphicFramePr>
              <a:graphicFrameLocks noChangeAspect="1"/>
            </p:cNvGraphicFramePr>
            <p:nvPr/>
          </p:nvGraphicFramePr>
          <p:xfrm>
            <a:off x="3921" y="1835"/>
            <a:ext cx="225" cy="319"/>
          </p:xfrm>
          <a:graphic>
            <a:graphicData uri="http://schemas.openxmlformats.org/presentationml/2006/ole">
              <mc:AlternateContent xmlns:mc="http://schemas.openxmlformats.org/markup-compatibility/2006">
                <mc:Choice xmlns:v="urn:schemas-microsoft-com:vml" Requires="v">
                  <p:oleObj spid="_x0000_s28688" name="公式" r:id="rId30" imgW="3657600" imgH="5181600" progId="Equation.3">
                    <p:embed/>
                  </p:oleObj>
                </mc:Choice>
                <mc:Fallback>
                  <p:oleObj name="公式" r:id="rId30" imgW="3657600" imgH="5181600" progId="Equation.3">
                    <p:embed/>
                    <p:pic>
                      <p:nvPicPr>
                        <p:cNvPr id="0" name="图片 28687"/>
                        <p:cNvPicPr>
                          <a:picLocks noChangeAspect="1"/>
                        </p:cNvPicPr>
                        <p:nvPr/>
                      </p:nvPicPr>
                      <p:blipFill>
                        <a:blip r:embed="rId31"/>
                        <a:stretch>
                          <a:fillRect/>
                        </a:stretch>
                      </p:blipFill>
                      <p:spPr>
                        <a:xfrm>
                          <a:off x="3921" y="1835"/>
                          <a:ext cx="225" cy="319"/>
                        </a:xfrm>
                        <a:prstGeom prst="rect">
                          <a:avLst/>
                        </a:prstGeom>
                        <a:noFill/>
                        <a:ln w="9525">
                          <a:noFill/>
                        </a:ln>
                      </p:spPr>
                    </p:pic>
                  </p:oleObj>
                </mc:Fallback>
              </mc:AlternateContent>
            </a:graphicData>
          </a:graphic>
        </p:graphicFrame>
        <p:graphicFrame>
          <p:nvGraphicFramePr>
            <p:cNvPr id="241696" name="Object 32"/>
            <p:cNvGraphicFramePr>
              <a:graphicFrameLocks noChangeAspect="1"/>
            </p:cNvGraphicFramePr>
            <p:nvPr/>
          </p:nvGraphicFramePr>
          <p:xfrm>
            <a:off x="4656" y="2208"/>
            <a:ext cx="244" cy="320"/>
          </p:xfrm>
          <a:graphic>
            <a:graphicData uri="http://schemas.openxmlformats.org/presentationml/2006/ole">
              <mc:AlternateContent xmlns:mc="http://schemas.openxmlformats.org/markup-compatibility/2006">
                <mc:Choice xmlns:v="urn:schemas-microsoft-com:vml" Requires="v">
                  <p:oleObj spid="_x0000_s28689" name="公式" r:id="rId32" imgW="3962400" imgH="5181600" progId="Equation.3">
                    <p:embed/>
                  </p:oleObj>
                </mc:Choice>
                <mc:Fallback>
                  <p:oleObj name="公式" r:id="rId32" imgW="3962400" imgH="5181600" progId="Equation.3">
                    <p:embed/>
                    <p:pic>
                      <p:nvPicPr>
                        <p:cNvPr id="0" name="图片 28688"/>
                        <p:cNvPicPr>
                          <a:picLocks noChangeAspect="1"/>
                        </p:cNvPicPr>
                        <p:nvPr/>
                      </p:nvPicPr>
                      <p:blipFill>
                        <a:blip r:embed="rId33"/>
                        <a:stretch>
                          <a:fillRect/>
                        </a:stretch>
                      </p:blipFill>
                      <p:spPr>
                        <a:xfrm>
                          <a:off x="4656" y="2208"/>
                          <a:ext cx="244" cy="320"/>
                        </a:xfrm>
                        <a:prstGeom prst="rect">
                          <a:avLst/>
                        </a:prstGeom>
                        <a:noFill/>
                        <a:ln w="9525">
                          <a:noFill/>
                        </a:ln>
                      </p:spPr>
                    </p:pic>
                  </p:oleObj>
                </mc:Fallback>
              </mc:AlternateContent>
            </a:graphicData>
          </a:graphic>
        </p:graphicFrame>
        <p:graphicFrame>
          <p:nvGraphicFramePr>
            <p:cNvPr id="241697" name="Object 33"/>
            <p:cNvGraphicFramePr>
              <a:graphicFrameLocks noChangeAspect="1"/>
            </p:cNvGraphicFramePr>
            <p:nvPr/>
          </p:nvGraphicFramePr>
          <p:xfrm>
            <a:off x="3744" y="2496"/>
            <a:ext cx="180" cy="308"/>
          </p:xfrm>
          <a:graphic>
            <a:graphicData uri="http://schemas.openxmlformats.org/presentationml/2006/ole">
              <mc:AlternateContent xmlns:mc="http://schemas.openxmlformats.org/markup-compatibility/2006">
                <mc:Choice xmlns:v="urn:schemas-microsoft-com:vml" Requires="v">
                  <p:oleObj spid="_x0000_s28690" name="公式" r:id="rId34" imgW="3048000" imgH="5181600" progId="Equation.3">
                    <p:embed/>
                  </p:oleObj>
                </mc:Choice>
                <mc:Fallback>
                  <p:oleObj name="公式" r:id="rId34" imgW="3048000" imgH="5181600" progId="Equation.3">
                    <p:embed/>
                    <p:pic>
                      <p:nvPicPr>
                        <p:cNvPr id="0" name="图片 28689"/>
                        <p:cNvPicPr>
                          <a:picLocks noChangeAspect="1"/>
                        </p:cNvPicPr>
                        <p:nvPr/>
                      </p:nvPicPr>
                      <p:blipFill>
                        <a:blip r:embed="rId35"/>
                        <a:stretch>
                          <a:fillRect/>
                        </a:stretch>
                      </p:blipFill>
                      <p:spPr>
                        <a:xfrm>
                          <a:off x="3744" y="2496"/>
                          <a:ext cx="180" cy="308"/>
                        </a:xfrm>
                        <a:prstGeom prst="rect">
                          <a:avLst/>
                        </a:prstGeom>
                        <a:noFill/>
                        <a:ln w="9525">
                          <a:noFill/>
                        </a:ln>
                      </p:spPr>
                    </p:pic>
                  </p:oleObj>
                </mc:Fallback>
              </mc:AlternateContent>
            </a:graphicData>
          </a:graphic>
        </p:graphicFrame>
        <p:graphicFrame>
          <p:nvGraphicFramePr>
            <p:cNvPr id="241698" name="Object 34"/>
            <p:cNvGraphicFramePr>
              <a:graphicFrameLocks noChangeAspect="1"/>
            </p:cNvGraphicFramePr>
            <p:nvPr/>
          </p:nvGraphicFramePr>
          <p:xfrm>
            <a:off x="4464" y="2352"/>
            <a:ext cx="201" cy="308"/>
          </p:xfrm>
          <a:graphic>
            <a:graphicData uri="http://schemas.openxmlformats.org/presentationml/2006/ole">
              <mc:AlternateContent xmlns:mc="http://schemas.openxmlformats.org/markup-compatibility/2006">
                <mc:Choice xmlns:v="urn:schemas-microsoft-com:vml" Requires="v">
                  <p:oleObj spid="_x0000_s28691" name="公式" r:id="rId36" imgW="3352800" imgH="5181600" progId="Equation.3">
                    <p:embed/>
                  </p:oleObj>
                </mc:Choice>
                <mc:Fallback>
                  <p:oleObj name="公式" r:id="rId36" imgW="3352800" imgH="5181600" progId="Equation.3">
                    <p:embed/>
                    <p:pic>
                      <p:nvPicPr>
                        <p:cNvPr id="0" name="图片 28690"/>
                        <p:cNvPicPr>
                          <a:picLocks noChangeAspect="1"/>
                        </p:cNvPicPr>
                        <p:nvPr/>
                      </p:nvPicPr>
                      <p:blipFill>
                        <a:blip r:embed="rId37"/>
                        <a:stretch>
                          <a:fillRect/>
                        </a:stretch>
                      </p:blipFill>
                      <p:spPr>
                        <a:xfrm>
                          <a:off x="4464" y="2352"/>
                          <a:ext cx="201" cy="308"/>
                        </a:xfrm>
                        <a:prstGeom prst="rect">
                          <a:avLst/>
                        </a:prstGeom>
                        <a:noFill/>
                        <a:ln w="9525">
                          <a:noFill/>
                        </a:ln>
                      </p:spPr>
                    </p:pic>
                  </p:oleObj>
                </mc:Fallback>
              </mc:AlternateContent>
            </a:graphicData>
          </a:graphic>
        </p:graphicFrame>
        <p:graphicFrame>
          <p:nvGraphicFramePr>
            <p:cNvPr id="241699" name="Object 35"/>
            <p:cNvGraphicFramePr>
              <a:graphicFrameLocks noChangeAspect="1"/>
            </p:cNvGraphicFramePr>
            <p:nvPr/>
          </p:nvGraphicFramePr>
          <p:xfrm>
            <a:off x="4752" y="3024"/>
            <a:ext cx="210" cy="274"/>
          </p:xfrm>
          <a:graphic>
            <a:graphicData uri="http://schemas.openxmlformats.org/presentationml/2006/ole">
              <mc:AlternateContent xmlns:mc="http://schemas.openxmlformats.org/markup-compatibility/2006">
                <mc:Choice xmlns:v="urn:schemas-microsoft-com:vml" Requires="v">
                  <p:oleObj spid="_x0000_s28692" name="公式" r:id="rId38" imgW="3048000" imgH="3962400" progId="Equation.3">
                    <p:embed/>
                  </p:oleObj>
                </mc:Choice>
                <mc:Fallback>
                  <p:oleObj name="公式" r:id="rId38" imgW="3048000" imgH="3962400" progId="Equation.3">
                    <p:embed/>
                    <p:pic>
                      <p:nvPicPr>
                        <p:cNvPr id="0" name="图片 28691"/>
                        <p:cNvPicPr>
                          <a:picLocks noChangeAspect="1"/>
                        </p:cNvPicPr>
                        <p:nvPr/>
                      </p:nvPicPr>
                      <p:blipFill>
                        <a:blip r:embed="rId39"/>
                        <a:stretch>
                          <a:fillRect/>
                        </a:stretch>
                      </p:blipFill>
                      <p:spPr>
                        <a:xfrm>
                          <a:off x="4752" y="3024"/>
                          <a:ext cx="210" cy="274"/>
                        </a:xfrm>
                        <a:prstGeom prst="rect">
                          <a:avLst/>
                        </a:prstGeom>
                        <a:noFill/>
                        <a:ln w="9525">
                          <a:noFill/>
                        </a:ln>
                      </p:spPr>
                    </p:pic>
                  </p:oleObj>
                </mc:Fallback>
              </mc:AlternateContent>
            </a:graphicData>
          </a:graphic>
        </p:graphicFrame>
        <p:sp>
          <p:nvSpPr>
            <p:cNvPr id="241700" name="Line 36"/>
            <p:cNvSpPr>
              <a:spLocks noChangeShapeType="1"/>
            </p:cNvSpPr>
            <p:nvPr/>
          </p:nvSpPr>
          <p:spPr bwMode="auto">
            <a:xfrm flipH="1">
              <a:off x="4704" y="1968"/>
              <a:ext cx="96" cy="96"/>
            </a:xfrm>
            <a:prstGeom prst="line">
              <a:avLst/>
            </a:prstGeom>
            <a:noFill/>
            <a:ln w="38100">
              <a:solidFill>
                <a:srgbClr val="FF3300"/>
              </a:solidFill>
              <a:round/>
              <a:tailEnd type="triangle" w="med" len="med"/>
            </a:ln>
            <a:effectLst/>
          </p:spPr>
          <p:txBody>
            <a:bodyPr wrap="none" anchor="ctr"/>
            <a:lstStyle/>
            <a:p>
              <a:endParaRPr lang="zh-CN" altLang="en-US"/>
            </a:p>
          </p:txBody>
        </p:sp>
        <p:sp>
          <p:nvSpPr>
            <p:cNvPr id="241701" name="Line 37"/>
            <p:cNvSpPr>
              <a:spLocks noChangeShapeType="1"/>
            </p:cNvSpPr>
            <p:nvPr/>
          </p:nvSpPr>
          <p:spPr bwMode="auto">
            <a:xfrm>
              <a:off x="4704" y="2854"/>
              <a:ext cx="144" cy="96"/>
            </a:xfrm>
            <a:prstGeom prst="line">
              <a:avLst/>
            </a:prstGeom>
            <a:noFill/>
            <a:ln w="38100">
              <a:solidFill>
                <a:srgbClr val="FF3300"/>
              </a:solidFill>
              <a:round/>
              <a:tailEnd type="triangle" w="med" len="med"/>
            </a:ln>
            <a:effectLst/>
          </p:spPr>
          <p:txBody>
            <a:bodyPr wrap="none" anchor="ctr"/>
            <a:lstStyle/>
            <a:p>
              <a:endParaRPr lang="zh-CN" altLang="en-US"/>
            </a:p>
          </p:txBody>
        </p:sp>
        <p:sp>
          <p:nvSpPr>
            <p:cNvPr id="241702" name="Line 38"/>
            <p:cNvSpPr>
              <a:spLocks noChangeShapeType="1"/>
            </p:cNvSpPr>
            <p:nvPr/>
          </p:nvSpPr>
          <p:spPr bwMode="auto">
            <a:xfrm flipH="1">
              <a:off x="3984" y="2208"/>
              <a:ext cx="96" cy="96"/>
            </a:xfrm>
            <a:prstGeom prst="line">
              <a:avLst/>
            </a:prstGeom>
            <a:noFill/>
            <a:ln w="38100">
              <a:solidFill>
                <a:srgbClr val="FF9900"/>
              </a:solidFill>
              <a:round/>
              <a:tailEnd type="triangle" w="med" len="med"/>
            </a:ln>
            <a:effectLst/>
          </p:spPr>
          <p:txBody>
            <a:bodyPr wrap="none" anchor="ctr"/>
            <a:lstStyle/>
            <a:p>
              <a:endParaRPr lang="zh-CN" altLang="en-US"/>
            </a:p>
          </p:txBody>
        </p:sp>
        <p:sp>
          <p:nvSpPr>
            <p:cNvPr id="241703" name="Line 39"/>
            <p:cNvSpPr>
              <a:spLocks noChangeShapeType="1"/>
            </p:cNvSpPr>
            <p:nvPr/>
          </p:nvSpPr>
          <p:spPr bwMode="auto">
            <a:xfrm rot="11478596" flipV="1">
              <a:off x="4656" y="2496"/>
              <a:ext cx="1" cy="144"/>
            </a:xfrm>
            <a:prstGeom prst="line">
              <a:avLst/>
            </a:prstGeom>
            <a:noFill/>
            <a:ln w="38100">
              <a:solidFill>
                <a:srgbClr val="FF9900"/>
              </a:solidFill>
              <a:round/>
              <a:tailEnd type="triangle" w="med" len="med"/>
            </a:ln>
            <a:effectLst/>
          </p:spPr>
          <p:txBody>
            <a:bodyPr wrap="none" anchor="ctr"/>
            <a:lstStyle/>
            <a:p>
              <a:endParaRPr lang="zh-CN" altLang="en-US"/>
            </a:p>
          </p:txBody>
        </p:sp>
      </p:grpSp>
      <p:graphicFrame>
        <p:nvGraphicFramePr>
          <p:cNvPr id="241704" name="Object 40"/>
          <p:cNvGraphicFramePr>
            <a:graphicFrameLocks noGrp="1" noChangeAspect="1"/>
          </p:cNvGraphicFramePr>
          <p:nvPr>
            <p:ph sz="half" idx="1"/>
          </p:nvPr>
        </p:nvGraphicFramePr>
        <p:xfrm>
          <a:off x="611188" y="404813"/>
          <a:ext cx="3527425" cy="950912"/>
        </p:xfrm>
        <a:graphic>
          <a:graphicData uri="http://schemas.openxmlformats.org/presentationml/2006/ole">
            <mc:AlternateContent xmlns:mc="http://schemas.openxmlformats.org/markup-compatibility/2006">
              <mc:Choice xmlns:v="urn:schemas-microsoft-com:vml" Requires="v">
                <p:oleObj spid="_x0000_s28693" name="公式" r:id="rId40" imgW="39624000" imgH="10668000" progId="Equation.3">
                  <p:embed/>
                </p:oleObj>
              </mc:Choice>
              <mc:Fallback>
                <p:oleObj name="公式" r:id="rId40" imgW="39624000" imgH="10668000" progId="Equation.3">
                  <p:embed/>
                  <p:pic>
                    <p:nvPicPr>
                      <p:cNvPr id="0" name="图片 28692"/>
                      <p:cNvPicPr>
                        <a:picLocks noGrp="1" noChangeAspect="1"/>
                      </p:cNvPicPr>
                      <p:nvPr/>
                    </p:nvPicPr>
                    <p:blipFill>
                      <a:blip r:embed="rId41"/>
                      <a:stretch>
                        <a:fillRect/>
                      </a:stretch>
                    </p:blipFill>
                    <p:spPr>
                      <a:xfrm>
                        <a:off x="611188" y="404813"/>
                        <a:ext cx="3527425" cy="950912"/>
                      </a:xfrm>
                      <a:prstGeom prst="rect">
                        <a:avLst/>
                      </a:prstGeom>
                      <a:noFill/>
                      <a:ln w="9525">
                        <a:noFill/>
                      </a:ln>
                    </p:spPr>
                  </p:pic>
                </p:oleObj>
              </mc:Fallback>
            </mc:AlternateContent>
          </a:graphicData>
        </a:graphic>
      </p:graphicFrame>
      <p:graphicFrame>
        <p:nvGraphicFramePr>
          <p:cNvPr id="241705" name="Object 41"/>
          <p:cNvGraphicFramePr>
            <a:graphicFrameLocks noGrp="1" noChangeAspect="1"/>
          </p:cNvGraphicFramePr>
          <p:nvPr>
            <p:ph sz="quarter" idx="2"/>
          </p:nvPr>
        </p:nvGraphicFramePr>
        <p:xfrm>
          <a:off x="1444625" y="3897313"/>
          <a:ext cx="2516188" cy="911225"/>
        </p:xfrm>
        <a:graphic>
          <a:graphicData uri="http://schemas.openxmlformats.org/presentationml/2006/ole">
            <mc:AlternateContent xmlns:mc="http://schemas.openxmlformats.org/markup-compatibility/2006">
              <mc:Choice xmlns:v="urn:schemas-microsoft-com:vml" Requires="v">
                <p:oleObj spid="_x0000_s28694" name="公式" r:id="rId42" imgW="30784800" imgH="11582400" progId="Equation.3">
                  <p:embed/>
                </p:oleObj>
              </mc:Choice>
              <mc:Fallback>
                <p:oleObj name="公式" r:id="rId42" imgW="30784800" imgH="11582400" progId="Equation.3">
                  <p:embed/>
                  <p:pic>
                    <p:nvPicPr>
                      <p:cNvPr id="0" name="图片 28693"/>
                      <p:cNvPicPr>
                        <a:picLocks noGrp="1" noChangeAspect="1"/>
                      </p:cNvPicPr>
                      <p:nvPr/>
                    </p:nvPicPr>
                    <p:blipFill>
                      <a:blip r:embed="rId43"/>
                      <a:stretch>
                        <a:fillRect/>
                      </a:stretch>
                    </p:blipFill>
                    <p:spPr>
                      <a:xfrm>
                        <a:off x="1444625" y="3897313"/>
                        <a:ext cx="2516188" cy="911225"/>
                      </a:xfrm>
                      <a:prstGeom prst="rect">
                        <a:avLst/>
                      </a:prstGeom>
                      <a:noFill/>
                      <a:ln w="9525">
                        <a:noFill/>
                      </a:ln>
                    </p:spPr>
                  </p:pic>
                </p:oleObj>
              </mc:Fallback>
            </mc:AlternateContent>
          </a:graphicData>
        </a:graphic>
      </p:graphicFrame>
      <p:graphicFrame>
        <p:nvGraphicFramePr>
          <p:cNvPr id="241706" name="Object 42"/>
          <p:cNvGraphicFramePr>
            <a:graphicFrameLocks noGrp="1" noChangeAspect="1"/>
          </p:cNvGraphicFramePr>
          <p:nvPr>
            <p:ph sz="quarter" idx="3"/>
          </p:nvPr>
        </p:nvGraphicFramePr>
        <p:xfrm>
          <a:off x="1308100" y="5019675"/>
          <a:ext cx="1631950" cy="831850"/>
        </p:xfrm>
        <a:graphic>
          <a:graphicData uri="http://schemas.openxmlformats.org/presentationml/2006/ole">
            <mc:AlternateContent xmlns:mc="http://schemas.openxmlformats.org/markup-compatibility/2006">
              <mc:Choice xmlns:v="urn:schemas-microsoft-com:vml" Requires="v">
                <p:oleObj spid="_x0000_s28695" name="公式" r:id="rId44" imgW="20116800" imgH="10668000" progId="Equation.3">
                  <p:embed/>
                </p:oleObj>
              </mc:Choice>
              <mc:Fallback>
                <p:oleObj name="公式" r:id="rId44" imgW="20116800" imgH="10668000" progId="Equation.3">
                  <p:embed/>
                  <p:pic>
                    <p:nvPicPr>
                      <p:cNvPr id="0" name="图片 28694"/>
                      <p:cNvPicPr>
                        <a:picLocks noGrp="1" noChangeAspect="1"/>
                      </p:cNvPicPr>
                      <p:nvPr/>
                    </p:nvPicPr>
                    <p:blipFill>
                      <a:blip r:embed="rId45"/>
                      <a:stretch>
                        <a:fillRect/>
                      </a:stretch>
                    </p:blipFill>
                    <p:spPr>
                      <a:xfrm>
                        <a:off x="1308100" y="5019675"/>
                        <a:ext cx="1631950" cy="83185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1670"/>
                                        </p:tgtEl>
                                        <p:attrNameLst>
                                          <p:attrName>style.visibility</p:attrName>
                                        </p:attrNameLst>
                                      </p:cBhvr>
                                      <p:to>
                                        <p:strVal val="visible"/>
                                      </p:to>
                                    </p:set>
                                    <p:animEffect transition="in" filter="wipe(left)">
                                      <p:cBhvr>
                                        <p:cTn id="7" dur="500"/>
                                        <p:tgtEl>
                                          <p:spTgt spid="2416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1669"/>
                                        </p:tgtEl>
                                        <p:attrNameLst>
                                          <p:attrName>style.visibility</p:attrName>
                                        </p:attrNameLst>
                                      </p:cBhvr>
                                      <p:to>
                                        <p:strVal val="visible"/>
                                      </p:to>
                                    </p:set>
                                    <p:animEffect transition="in" filter="wipe(left)">
                                      <p:cBhvr>
                                        <p:cTn id="12" dur="500"/>
                                        <p:tgtEl>
                                          <p:spTgt spid="24166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41668"/>
                                        </p:tgtEl>
                                        <p:attrNameLst>
                                          <p:attrName>style.visibility</p:attrName>
                                        </p:attrNameLst>
                                      </p:cBhvr>
                                      <p:to>
                                        <p:strVal val="visible"/>
                                      </p:to>
                                    </p:set>
                                    <p:animEffect transition="in" filter="wipe(left)">
                                      <p:cBhvr>
                                        <p:cTn id="16" dur="500"/>
                                        <p:tgtEl>
                                          <p:spTgt spid="24166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41666"/>
                                        </p:tgtEl>
                                        <p:attrNameLst>
                                          <p:attrName>style.visibility</p:attrName>
                                        </p:attrNameLst>
                                      </p:cBhvr>
                                      <p:to>
                                        <p:strVal val="visible"/>
                                      </p:to>
                                    </p:set>
                                    <p:animEffect transition="in" filter="wipe(left)">
                                      <p:cBhvr>
                                        <p:cTn id="21" dur="500"/>
                                        <p:tgtEl>
                                          <p:spTgt spid="24166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41705"/>
                                        </p:tgtEl>
                                        <p:attrNameLst>
                                          <p:attrName>style.visibility</p:attrName>
                                        </p:attrNameLst>
                                      </p:cBhvr>
                                      <p:to>
                                        <p:strVal val="visible"/>
                                      </p:to>
                                    </p:set>
                                    <p:animEffect transition="in" filter="wipe(left)">
                                      <p:cBhvr>
                                        <p:cTn id="26" dur="500"/>
                                        <p:tgtEl>
                                          <p:spTgt spid="24170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41706"/>
                                        </p:tgtEl>
                                        <p:attrNameLst>
                                          <p:attrName>style.visibility</p:attrName>
                                        </p:attrNameLst>
                                      </p:cBhvr>
                                      <p:to>
                                        <p:strVal val="visible"/>
                                      </p:to>
                                    </p:set>
                                    <p:animEffect transition="in" filter="blinds(horizontal)">
                                      <p:cBhvr>
                                        <p:cTn id="31" dur="500"/>
                                        <p:tgtEl>
                                          <p:spTgt spid="24170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41667"/>
                                        </p:tgtEl>
                                        <p:attrNameLst>
                                          <p:attrName>style.visibility</p:attrName>
                                        </p:attrNameLst>
                                      </p:cBhvr>
                                      <p:to>
                                        <p:strVal val="visible"/>
                                      </p:to>
                                    </p:set>
                                    <p:animEffect transition="in" filter="wipe(left)">
                                      <p:cBhvr>
                                        <p:cTn id="36" dur="500"/>
                                        <p:tgtEl>
                                          <p:spTgt spid="241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grpSp>
        <p:nvGrpSpPr>
          <p:cNvPr id="82946" name="Group 2"/>
          <p:cNvGrpSpPr/>
          <p:nvPr/>
        </p:nvGrpSpPr>
        <p:grpSpPr bwMode="auto">
          <a:xfrm>
            <a:off x="533400" y="1371600"/>
            <a:ext cx="4343400" cy="1905000"/>
            <a:chOff x="960" y="2400"/>
            <a:chExt cx="2736" cy="1200"/>
          </a:xfrm>
        </p:grpSpPr>
        <p:sp>
          <p:nvSpPr>
            <p:cNvPr id="83254" name="Freeform 3"/>
            <p:cNvSpPr/>
            <p:nvPr/>
          </p:nvSpPr>
          <p:spPr bwMode="auto">
            <a:xfrm flipH="1">
              <a:off x="960" y="2537"/>
              <a:ext cx="480" cy="896"/>
            </a:xfrm>
            <a:custGeom>
              <a:avLst/>
              <a:gdLst>
                <a:gd name="T0" fmla="*/ 85 w 588"/>
                <a:gd name="T1" fmla="*/ 340 h 1220"/>
                <a:gd name="T2" fmla="*/ 147 w 588"/>
                <a:gd name="T3" fmla="*/ 317 h 1220"/>
                <a:gd name="T4" fmla="*/ 198 w 588"/>
                <a:gd name="T5" fmla="*/ 293 h 1220"/>
                <a:gd name="T6" fmla="*/ 234 w 588"/>
                <a:gd name="T7" fmla="*/ 257 h 1220"/>
                <a:gd name="T8" fmla="*/ 258 w 588"/>
                <a:gd name="T9" fmla="*/ 198 h 1220"/>
                <a:gd name="T10" fmla="*/ 253 w 588"/>
                <a:gd name="T11" fmla="*/ 153 h 1220"/>
                <a:gd name="T12" fmla="*/ 229 w 588"/>
                <a:gd name="T13" fmla="*/ 109 h 1220"/>
                <a:gd name="T14" fmla="*/ 199 w 588"/>
                <a:gd name="T15" fmla="*/ 82 h 1220"/>
                <a:gd name="T16" fmla="*/ 130 w 588"/>
                <a:gd name="T17" fmla="*/ 43 h 1220"/>
                <a:gd name="T18" fmla="*/ 38 w 588"/>
                <a:gd name="T19" fmla="*/ 26 h 1220"/>
                <a:gd name="T20" fmla="*/ 9 w 588"/>
                <a:gd name="T21" fmla="*/ 26 h 1220"/>
                <a:gd name="T22" fmla="*/ 9 w 588"/>
                <a:gd name="T23" fmla="*/ 43 h 1220"/>
                <a:gd name="T24" fmla="*/ 4 w 588"/>
                <a:gd name="T25" fmla="*/ 283 h 1220"/>
                <a:gd name="T26" fmla="*/ 4 w 588"/>
                <a:gd name="T27" fmla="*/ 308 h 1220"/>
                <a:gd name="T28" fmla="*/ 13 w 588"/>
                <a:gd name="T29" fmla="*/ 350 h 1220"/>
                <a:gd name="T30" fmla="*/ 85 w 588"/>
                <a:gd name="T31" fmla="*/ 340 h 12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88"/>
                <a:gd name="T49" fmla="*/ 0 h 1220"/>
                <a:gd name="T50" fmla="*/ 588 w 588"/>
                <a:gd name="T51" fmla="*/ 1220 h 12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88" h="1220">
                  <a:moveTo>
                    <a:pt x="192" y="1169"/>
                  </a:moveTo>
                  <a:cubicBezTo>
                    <a:pt x="243" y="1149"/>
                    <a:pt x="289" y="1118"/>
                    <a:pt x="331" y="1091"/>
                  </a:cubicBezTo>
                  <a:cubicBezTo>
                    <a:pt x="373" y="1064"/>
                    <a:pt x="410" y="1040"/>
                    <a:pt x="443" y="1006"/>
                  </a:cubicBezTo>
                  <a:cubicBezTo>
                    <a:pt x="476" y="972"/>
                    <a:pt x="505" y="938"/>
                    <a:pt x="528" y="884"/>
                  </a:cubicBezTo>
                  <a:cubicBezTo>
                    <a:pt x="551" y="830"/>
                    <a:pt x="574" y="740"/>
                    <a:pt x="581" y="680"/>
                  </a:cubicBezTo>
                  <a:cubicBezTo>
                    <a:pt x="588" y="620"/>
                    <a:pt x="581" y="576"/>
                    <a:pt x="570" y="525"/>
                  </a:cubicBezTo>
                  <a:cubicBezTo>
                    <a:pt x="559" y="474"/>
                    <a:pt x="537" y="414"/>
                    <a:pt x="517" y="373"/>
                  </a:cubicBezTo>
                  <a:cubicBezTo>
                    <a:pt x="497" y="332"/>
                    <a:pt x="485" y="318"/>
                    <a:pt x="448" y="280"/>
                  </a:cubicBezTo>
                  <a:cubicBezTo>
                    <a:pt x="411" y="242"/>
                    <a:pt x="353" y="179"/>
                    <a:pt x="293" y="147"/>
                  </a:cubicBezTo>
                  <a:cubicBezTo>
                    <a:pt x="233" y="115"/>
                    <a:pt x="133" y="96"/>
                    <a:pt x="87" y="87"/>
                  </a:cubicBezTo>
                  <a:cubicBezTo>
                    <a:pt x="42" y="76"/>
                    <a:pt x="30" y="76"/>
                    <a:pt x="19" y="87"/>
                  </a:cubicBezTo>
                  <a:cubicBezTo>
                    <a:pt x="7" y="96"/>
                    <a:pt x="21" y="0"/>
                    <a:pt x="19" y="147"/>
                  </a:cubicBezTo>
                  <a:cubicBezTo>
                    <a:pt x="17" y="294"/>
                    <a:pt x="11" y="820"/>
                    <a:pt x="9" y="972"/>
                  </a:cubicBezTo>
                  <a:cubicBezTo>
                    <a:pt x="7" y="1124"/>
                    <a:pt x="5" y="1023"/>
                    <a:pt x="9" y="1061"/>
                  </a:cubicBezTo>
                  <a:cubicBezTo>
                    <a:pt x="13" y="1099"/>
                    <a:pt x="0" y="1184"/>
                    <a:pt x="31" y="1202"/>
                  </a:cubicBezTo>
                  <a:cubicBezTo>
                    <a:pt x="62" y="1220"/>
                    <a:pt x="158" y="1176"/>
                    <a:pt x="192" y="1169"/>
                  </a:cubicBezTo>
                  <a:close/>
                </a:path>
              </a:pathLst>
            </a:custGeom>
            <a:solidFill>
              <a:srgbClr val="FFFF00"/>
            </a:solidFill>
            <a:ln w="9525">
              <a:round/>
            </a:ln>
            <a:scene3d>
              <a:camera prst="legacyObliqueTopRight">
                <a:rot lat="20399993" lon="5400000" rev="0"/>
              </a:camera>
              <a:lightRig rig="legacyFlat3" dir="b"/>
            </a:scene3d>
            <a:sp3d extrusionH="4037000" prstMaterial="legacyMatte">
              <a:bevelT w="13500" h="13500" prst="angle"/>
              <a:bevelB w="13500" h="13500" prst="angle"/>
              <a:extrusionClr>
                <a:srgbClr val="FFFF00"/>
              </a:extrusionClr>
            </a:sp3d>
          </p:spPr>
          <p:txBody>
            <a:bodyPr wrap="none" anchor="ctr">
              <a:flatTx/>
            </a:bodyPr>
            <a:lstStyle/>
            <a:p>
              <a:endParaRPr lang="zh-CN" altLang="en-US"/>
            </a:p>
          </p:txBody>
        </p:sp>
        <p:grpSp>
          <p:nvGrpSpPr>
            <p:cNvPr id="83255" name="Group 4"/>
            <p:cNvGrpSpPr/>
            <p:nvPr/>
          </p:nvGrpSpPr>
          <p:grpSpPr bwMode="auto">
            <a:xfrm>
              <a:off x="1056" y="3422"/>
              <a:ext cx="2496" cy="178"/>
              <a:chOff x="1104" y="1920"/>
              <a:chExt cx="2496" cy="192"/>
            </a:xfrm>
          </p:grpSpPr>
          <p:sp>
            <p:nvSpPr>
              <p:cNvPr id="83269" name="Oval 5"/>
              <p:cNvSpPr>
                <a:spLocks noChangeArrowheads="1"/>
              </p:cNvSpPr>
              <p:nvPr/>
            </p:nvSpPr>
            <p:spPr bwMode="auto">
              <a:xfrm>
                <a:off x="1296"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270" name="Oval 6"/>
              <p:cNvSpPr>
                <a:spLocks noChangeArrowheads="1"/>
              </p:cNvSpPr>
              <p:nvPr/>
            </p:nvSpPr>
            <p:spPr bwMode="auto">
              <a:xfrm>
                <a:off x="1488"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271" name="Oval 7"/>
              <p:cNvSpPr>
                <a:spLocks noChangeArrowheads="1"/>
              </p:cNvSpPr>
              <p:nvPr/>
            </p:nvSpPr>
            <p:spPr bwMode="auto">
              <a:xfrm>
                <a:off x="1680"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272" name="Oval 8"/>
              <p:cNvSpPr>
                <a:spLocks noChangeArrowheads="1"/>
              </p:cNvSpPr>
              <p:nvPr/>
            </p:nvSpPr>
            <p:spPr bwMode="auto">
              <a:xfrm>
                <a:off x="1872"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273" name="Oval 9"/>
              <p:cNvSpPr>
                <a:spLocks noChangeArrowheads="1"/>
              </p:cNvSpPr>
              <p:nvPr/>
            </p:nvSpPr>
            <p:spPr bwMode="auto">
              <a:xfrm>
                <a:off x="2064"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274" name="Oval 10"/>
              <p:cNvSpPr>
                <a:spLocks noChangeArrowheads="1"/>
              </p:cNvSpPr>
              <p:nvPr/>
            </p:nvSpPr>
            <p:spPr bwMode="auto">
              <a:xfrm>
                <a:off x="2256"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275" name="Oval 11"/>
              <p:cNvSpPr>
                <a:spLocks noChangeArrowheads="1"/>
              </p:cNvSpPr>
              <p:nvPr/>
            </p:nvSpPr>
            <p:spPr bwMode="auto">
              <a:xfrm>
                <a:off x="2448"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276" name="Oval 12"/>
              <p:cNvSpPr>
                <a:spLocks noChangeArrowheads="1"/>
              </p:cNvSpPr>
              <p:nvPr/>
            </p:nvSpPr>
            <p:spPr bwMode="auto">
              <a:xfrm>
                <a:off x="2640"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277" name="Oval 13"/>
              <p:cNvSpPr>
                <a:spLocks noChangeArrowheads="1"/>
              </p:cNvSpPr>
              <p:nvPr/>
            </p:nvSpPr>
            <p:spPr bwMode="auto">
              <a:xfrm>
                <a:off x="2832"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278" name="Oval 14"/>
              <p:cNvSpPr>
                <a:spLocks noChangeArrowheads="1"/>
              </p:cNvSpPr>
              <p:nvPr/>
            </p:nvSpPr>
            <p:spPr bwMode="auto">
              <a:xfrm>
                <a:off x="3024"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279" name="Oval 15"/>
              <p:cNvSpPr>
                <a:spLocks noChangeArrowheads="1"/>
              </p:cNvSpPr>
              <p:nvPr/>
            </p:nvSpPr>
            <p:spPr bwMode="auto">
              <a:xfrm>
                <a:off x="3216"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280" name="Oval 16"/>
              <p:cNvSpPr>
                <a:spLocks noChangeArrowheads="1"/>
              </p:cNvSpPr>
              <p:nvPr/>
            </p:nvSpPr>
            <p:spPr bwMode="auto">
              <a:xfrm>
                <a:off x="3408"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281" name="Oval 17"/>
              <p:cNvSpPr>
                <a:spLocks noChangeArrowheads="1"/>
              </p:cNvSpPr>
              <p:nvPr/>
            </p:nvSpPr>
            <p:spPr bwMode="auto">
              <a:xfrm>
                <a:off x="1104"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grpSp>
        <p:sp>
          <p:nvSpPr>
            <p:cNvPr id="83256" name="Oval 18"/>
            <p:cNvSpPr>
              <a:spLocks noChangeArrowheads="1"/>
            </p:cNvSpPr>
            <p:nvPr/>
          </p:nvSpPr>
          <p:spPr bwMode="auto">
            <a:xfrm>
              <a:off x="1392" y="2400"/>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257" name="Oval 19"/>
            <p:cNvSpPr>
              <a:spLocks noChangeArrowheads="1"/>
            </p:cNvSpPr>
            <p:nvPr/>
          </p:nvSpPr>
          <p:spPr bwMode="auto">
            <a:xfrm>
              <a:off x="1584" y="2400"/>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258" name="Oval 20"/>
            <p:cNvSpPr>
              <a:spLocks noChangeArrowheads="1"/>
            </p:cNvSpPr>
            <p:nvPr/>
          </p:nvSpPr>
          <p:spPr bwMode="auto">
            <a:xfrm>
              <a:off x="1776" y="2400"/>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259" name="Oval 21"/>
            <p:cNvSpPr>
              <a:spLocks noChangeArrowheads="1"/>
            </p:cNvSpPr>
            <p:nvPr/>
          </p:nvSpPr>
          <p:spPr bwMode="auto">
            <a:xfrm>
              <a:off x="1968" y="2400"/>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260" name="Oval 22"/>
            <p:cNvSpPr>
              <a:spLocks noChangeArrowheads="1"/>
            </p:cNvSpPr>
            <p:nvPr/>
          </p:nvSpPr>
          <p:spPr bwMode="auto">
            <a:xfrm>
              <a:off x="2160" y="2400"/>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261" name="Oval 23"/>
            <p:cNvSpPr>
              <a:spLocks noChangeArrowheads="1"/>
            </p:cNvSpPr>
            <p:nvPr/>
          </p:nvSpPr>
          <p:spPr bwMode="auto">
            <a:xfrm>
              <a:off x="2352" y="2400"/>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262" name="Oval 24"/>
            <p:cNvSpPr>
              <a:spLocks noChangeArrowheads="1"/>
            </p:cNvSpPr>
            <p:nvPr/>
          </p:nvSpPr>
          <p:spPr bwMode="auto">
            <a:xfrm>
              <a:off x="2544" y="2400"/>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263" name="Oval 25"/>
            <p:cNvSpPr>
              <a:spLocks noChangeArrowheads="1"/>
            </p:cNvSpPr>
            <p:nvPr/>
          </p:nvSpPr>
          <p:spPr bwMode="auto">
            <a:xfrm>
              <a:off x="2736" y="2400"/>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264" name="Oval 26"/>
            <p:cNvSpPr>
              <a:spLocks noChangeArrowheads="1"/>
            </p:cNvSpPr>
            <p:nvPr/>
          </p:nvSpPr>
          <p:spPr bwMode="auto">
            <a:xfrm>
              <a:off x="2928" y="2400"/>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265" name="Oval 27"/>
            <p:cNvSpPr>
              <a:spLocks noChangeArrowheads="1"/>
            </p:cNvSpPr>
            <p:nvPr/>
          </p:nvSpPr>
          <p:spPr bwMode="auto">
            <a:xfrm>
              <a:off x="3120" y="2400"/>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266" name="Oval 28"/>
            <p:cNvSpPr>
              <a:spLocks noChangeArrowheads="1"/>
            </p:cNvSpPr>
            <p:nvPr/>
          </p:nvSpPr>
          <p:spPr bwMode="auto">
            <a:xfrm>
              <a:off x="3312" y="2400"/>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267" name="Oval 29"/>
            <p:cNvSpPr>
              <a:spLocks noChangeArrowheads="1"/>
            </p:cNvSpPr>
            <p:nvPr/>
          </p:nvSpPr>
          <p:spPr bwMode="auto">
            <a:xfrm>
              <a:off x="3504" y="2400"/>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endParaRPr>
            </a:p>
          </p:txBody>
        </p:sp>
        <p:sp>
          <p:nvSpPr>
            <p:cNvPr id="83268" name="Oval 30"/>
            <p:cNvSpPr>
              <a:spLocks noChangeArrowheads="1"/>
            </p:cNvSpPr>
            <p:nvPr/>
          </p:nvSpPr>
          <p:spPr bwMode="auto">
            <a:xfrm>
              <a:off x="1200" y="2400"/>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grpSp>
      <p:sp>
        <p:nvSpPr>
          <p:cNvPr id="82975" name="Text Box 31"/>
          <p:cNvSpPr txBox="1">
            <a:spLocks noChangeArrowheads="1"/>
          </p:cNvSpPr>
          <p:nvPr/>
        </p:nvSpPr>
        <p:spPr bwMode="auto">
          <a:xfrm>
            <a:off x="304800" y="125413"/>
            <a:ext cx="8548688" cy="1066800"/>
          </a:xfrm>
          <a:prstGeom prst="rect">
            <a:avLst/>
          </a:prstGeom>
          <a:noFill/>
          <a:ln w="9525">
            <a:noFill/>
            <a:miter lim="800000"/>
          </a:ln>
        </p:spPr>
        <p:txBody>
          <a:bodyPr wrap="none">
            <a:spAutoFit/>
          </a:bodyPr>
          <a:lstStyle/>
          <a:p>
            <a:r>
              <a:rPr lang="zh-CN" altLang="en-US" sz="3200" b="1">
                <a:solidFill>
                  <a:srgbClr val="99FF33"/>
                </a:solidFill>
                <a:latin typeface="幼圆" pitchFamily="49" charset="-122"/>
                <a:ea typeface="幼圆" pitchFamily="49" charset="-122"/>
              </a:rPr>
              <a:t>例</a:t>
            </a:r>
            <a:r>
              <a:rPr lang="en-US" altLang="zh-CN" sz="3200" b="1">
                <a:solidFill>
                  <a:srgbClr val="99FF33"/>
                </a:solidFill>
                <a:latin typeface="幼圆" pitchFamily="49" charset="-122"/>
                <a:ea typeface="幼圆" pitchFamily="49" charset="-122"/>
              </a:rPr>
              <a:t>3</a:t>
            </a:r>
            <a:r>
              <a:rPr lang="zh-CN" altLang="en-US" sz="3200" b="1">
                <a:solidFill>
                  <a:srgbClr val="99FF33"/>
                </a:solidFill>
                <a:latin typeface="幼圆" pitchFamily="49" charset="-122"/>
                <a:ea typeface="幼圆" pitchFamily="49" charset="-122"/>
              </a:rPr>
              <a:t>）求载流直螺线管中心轴线上一点的磁感应</a:t>
            </a:r>
            <a:endParaRPr lang="zh-CN" altLang="en-US" sz="3200" b="1">
              <a:solidFill>
                <a:srgbClr val="99FF33"/>
              </a:solidFill>
              <a:latin typeface="幼圆" pitchFamily="49" charset="-122"/>
              <a:ea typeface="幼圆" pitchFamily="49" charset="-122"/>
            </a:endParaRPr>
          </a:p>
          <a:p>
            <a:r>
              <a:rPr lang="zh-CN" altLang="en-US" sz="3200" b="1">
                <a:solidFill>
                  <a:srgbClr val="99FF33"/>
                </a:solidFill>
                <a:latin typeface="幼圆" pitchFamily="49" charset="-122"/>
                <a:ea typeface="幼圆" pitchFamily="49" charset="-122"/>
              </a:rPr>
              <a:t>         强度。</a:t>
            </a:r>
            <a:r>
              <a:rPr lang="zh-CN" altLang="en-US" sz="3200" b="1">
                <a:solidFill>
                  <a:srgbClr val="FF0000"/>
                </a:solidFill>
                <a:latin typeface="幼圆" pitchFamily="49" charset="-122"/>
                <a:ea typeface="幼圆" pitchFamily="49" charset="-122"/>
              </a:rPr>
              <a:t>（自看）</a:t>
            </a:r>
            <a:endParaRPr lang="zh-CN" altLang="en-US" sz="3200" b="1">
              <a:solidFill>
                <a:srgbClr val="FF0000"/>
              </a:solidFill>
              <a:latin typeface="幼圆" pitchFamily="49" charset="-122"/>
              <a:ea typeface="幼圆" pitchFamily="49" charset="-122"/>
            </a:endParaRPr>
          </a:p>
        </p:txBody>
      </p:sp>
      <p:sp>
        <p:nvSpPr>
          <p:cNvPr id="82976" name="Text Box 32"/>
          <p:cNvSpPr txBox="1">
            <a:spLocks noChangeArrowheads="1"/>
          </p:cNvSpPr>
          <p:nvPr/>
        </p:nvSpPr>
        <p:spPr bwMode="auto">
          <a:xfrm>
            <a:off x="4784725" y="685800"/>
            <a:ext cx="3881438" cy="579438"/>
          </a:xfrm>
          <a:prstGeom prst="rect">
            <a:avLst/>
          </a:prstGeom>
          <a:noFill/>
          <a:ln w="9525">
            <a:noFill/>
            <a:miter lim="800000"/>
          </a:ln>
        </p:spPr>
        <p:txBody>
          <a:bodyPr wrap="none">
            <a:spAutoFit/>
          </a:bodyPr>
          <a:lstStyle/>
          <a:p>
            <a:r>
              <a:rPr lang="zh-CN" altLang="en-US" sz="3200" b="1">
                <a:solidFill>
                  <a:srgbClr val="FFFF00"/>
                </a:solidFill>
              </a:rPr>
              <a:t>已知：半径</a:t>
            </a:r>
            <a:r>
              <a:rPr lang="en-US" altLang="zh-CN" sz="3200" b="1">
                <a:solidFill>
                  <a:srgbClr val="FFFF00"/>
                </a:solidFill>
              </a:rPr>
              <a:t>R</a:t>
            </a:r>
            <a:r>
              <a:rPr lang="zh-CN" altLang="en-US" sz="3200" b="1">
                <a:solidFill>
                  <a:srgbClr val="FFFF00"/>
                </a:solidFill>
              </a:rPr>
              <a:t>，电流</a:t>
            </a:r>
            <a:r>
              <a:rPr lang="en-US" altLang="zh-CN" sz="3200" b="1">
                <a:solidFill>
                  <a:srgbClr val="FFFF00"/>
                </a:solidFill>
              </a:rPr>
              <a:t>I</a:t>
            </a:r>
            <a:endParaRPr lang="en-US" altLang="zh-CN" sz="3200" b="1">
              <a:solidFill>
                <a:srgbClr val="FFFF00"/>
              </a:solidFill>
            </a:endParaRPr>
          </a:p>
        </p:txBody>
      </p:sp>
      <p:sp>
        <p:nvSpPr>
          <p:cNvPr id="82977" name="Text Box 33"/>
          <p:cNvSpPr txBox="1">
            <a:spLocks noChangeArrowheads="1"/>
          </p:cNvSpPr>
          <p:nvPr/>
        </p:nvSpPr>
        <p:spPr bwMode="auto">
          <a:xfrm>
            <a:off x="5972175" y="1295400"/>
            <a:ext cx="2867025" cy="579438"/>
          </a:xfrm>
          <a:prstGeom prst="rect">
            <a:avLst/>
          </a:prstGeom>
          <a:noFill/>
          <a:ln w="9525">
            <a:noFill/>
            <a:miter lim="800000"/>
          </a:ln>
        </p:spPr>
        <p:txBody>
          <a:bodyPr wrap="none">
            <a:spAutoFit/>
          </a:bodyPr>
          <a:lstStyle/>
          <a:p>
            <a:r>
              <a:rPr lang="zh-CN" altLang="en-US" sz="3200" b="1">
                <a:solidFill>
                  <a:srgbClr val="FFFF00"/>
                </a:solidFill>
              </a:rPr>
              <a:t>单位长度匝数</a:t>
            </a:r>
            <a:r>
              <a:rPr lang="en-US" altLang="zh-CN" sz="3200" b="1">
                <a:solidFill>
                  <a:srgbClr val="FFFF00"/>
                </a:solidFill>
              </a:rPr>
              <a:t>n</a:t>
            </a:r>
            <a:endParaRPr lang="en-US" altLang="zh-CN" sz="3200" b="1">
              <a:solidFill>
                <a:srgbClr val="FFFF00"/>
              </a:solidFill>
            </a:endParaRPr>
          </a:p>
        </p:txBody>
      </p:sp>
      <p:graphicFrame>
        <p:nvGraphicFramePr>
          <p:cNvPr id="82978" name="Object 182"/>
          <p:cNvGraphicFramePr>
            <a:graphicFrameLocks noChangeAspect="1"/>
          </p:cNvGraphicFramePr>
          <p:nvPr/>
        </p:nvGraphicFramePr>
        <p:xfrm>
          <a:off x="6096000" y="1828800"/>
          <a:ext cx="1312863" cy="692150"/>
        </p:xfrm>
        <a:graphic>
          <a:graphicData uri="http://schemas.openxmlformats.org/presentationml/2006/ole">
            <mc:AlternateContent xmlns:mc="http://schemas.openxmlformats.org/markup-compatibility/2006">
              <mc:Choice xmlns:v="urn:schemas-microsoft-com:vml" Requires="v">
                <p:oleObj spid="_x0000_s29697" name="公式" r:id="rId1" imgW="495300" imgH="279400" progId="Equation.3">
                  <p:embed/>
                </p:oleObj>
              </mc:Choice>
              <mc:Fallback>
                <p:oleObj name="公式" r:id="rId1" imgW="495300" imgH="279400" progId="Equation.3">
                  <p:embed/>
                  <p:pic>
                    <p:nvPicPr>
                      <p:cNvPr id="0" name="图片 29696"/>
                      <p:cNvPicPr>
                        <a:picLocks noChangeAspect="1"/>
                      </p:cNvPicPr>
                      <p:nvPr/>
                    </p:nvPicPr>
                    <p:blipFill>
                      <a:blip r:embed="rId2"/>
                      <a:stretch>
                        <a:fillRect/>
                      </a:stretch>
                    </p:blipFill>
                    <p:spPr>
                      <a:xfrm>
                        <a:off x="6096000" y="1828800"/>
                        <a:ext cx="1312863" cy="692150"/>
                      </a:xfrm>
                      <a:prstGeom prst="rect">
                        <a:avLst/>
                      </a:prstGeom>
                      <a:noFill/>
                      <a:ln w="9525">
                        <a:noFill/>
                      </a:ln>
                    </p:spPr>
                  </p:pic>
                </p:oleObj>
              </mc:Fallback>
            </mc:AlternateContent>
          </a:graphicData>
        </a:graphic>
      </p:graphicFrame>
      <p:grpSp>
        <p:nvGrpSpPr>
          <p:cNvPr id="82979" name="Group 35"/>
          <p:cNvGrpSpPr/>
          <p:nvPr/>
        </p:nvGrpSpPr>
        <p:grpSpPr bwMode="auto">
          <a:xfrm>
            <a:off x="5334000" y="2438400"/>
            <a:ext cx="1473200" cy="746125"/>
            <a:chOff x="3110" y="1723"/>
            <a:chExt cx="928" cy="470"/>
          </a:xfrm>
        </p:grpSpPr>
        <p:sp>
          <p:nvSpPr>
            <p:cNvPr id="83253" name="Text Box 36"/>
            <p:cNvSpPr txBox="1">
              <a:spLocks noChangeArrowheads="1"/>
            </p:cNvSpPr>
            <p:nvPr/>
          </p:nvSpPr>
          <p:spPr bwMode="auto">
            <a:xfrm>
              <a:off x="3110" y="1723"/>
              <a:ext cx="627" cy="365"/>
            </a:xfrm>
            <a:prstGeom prst="rect">
              <a:avLst/>
            </a:prstGeom>
            <a:noFill/>
            <a:ln w="9525">
              <a:noFill/>
              <a:miter lim="800000"/>
            </a:ln>
          </p:spPr>
          <p:txBody>
            <a:bodyPr wrap="none">
              <a:spAutoFit/>
            </a:bodyPr>
            <a:lstStyle/>
            <a:p>
              <a:r>
                <a:rPr lang="zh-CN" altLang="en-US" sz="3200" b="1">
                  <a:solidFill>
                    <a:srgbClr val="FFFF00"/>
                  </a:solidFill>
                </a:rPr>
                <a:t>求：</a:t>
              </a:r>
              <a:endParaRPr lang="zh-CN" altLang="en-US" sz="3200" b="1">
                <a:solidFill>
                  <a:srgbClr val="FFFF00"/>
                </a:solidFill>
              </a:endParaRPr>
            </a:p>
          </p:txBody>
        </p:sp>
        <p:graphicFrame>
          <p:nvGraphicFramePr>
            <p:cNvPr id="83127" name="Object 183"/>
            <p:cNvGraphicFramePr>
              <a:graphicFrameLocks noChangeAspect="1"/>
            </p:cNvGraphicFramePr>
            <p:nvPr/>
          </p:nvGraphicFramePr>
          <p:xfrm>
            <a:off x="3600" y="1728"/>
            <a:ext cx="438" cy="465"/>
          </p:xfrm>
          <a:graphic>
            <a:graphicData uri="http://schemas.openxmlformats.org/presentationml/2006/ole">
              <mc:AlternateContent xmlns:mc="http://schemas.openxmlformats.org/markup-compatibility/2006">
                <mc:Choice xmlns:v="urn:schemas-microsoft-com:vml" Requires="v">
                  <p:oleObj spid="_x0000_s29698" name="公式" r:id="rId3" imgW="254000" imgH="292100" progId="Equation.3">
                    <p:embed/>
                  </p:oleObj>
                </mc:Choice>
                <mc:Fallback>
                  <p:oleObj name="公式" r:id="rId3" imgW="254000" imgH="292100" progId="Equation.3">
                    <p:embed/>
                    <p:pic>
                      <p:nvPicPr>
                        <p:cNvPr id="0" name="图片 29697"/>
                        <p:cNvPicPr>
                          <a:picLocks noChangeAspect="1"/>
                        </p:cNvPicPr>
                        <p:nvPr/>
                      </p:nvPicPr>
                      <p:blipFill>
                        <a:blip r:embed="rId4"/>
                        <a:stretch>
                          <a:fillRect/>
                        </a:stretch>
                      </p:blipFill>
                      <p:spPr>
                        <a:xfrm>
                          <a:off x="3600" y="1728"/>
                          <a:ext cx="438" cy="465"/>
                        </a:xfrm>
                        <a:prstGeom prst="rect">
                          <a:avLst/>
                        </a:prstGeom>
                        <a:noFill/>
                        <a:ln w="9525">
                          <a:noFill/>
                        </a:ln>
                      </p:spPr>
                    </p:pic>
                  </p:oleObj>
                </mc:Fallback>
              </mc:AlternateContent>
            </a:graphicData>
          </a:graphic>
        </p:graphicFrame>
      </p:grpSp>
      <p:sp>
        <p:nvSpPr>
          <p:cNvPr id="82982" name="Line 38"/>
          <p:cNvSpPr>
            <a:spLocks noChangeShapeType="1"/>
          </p:cNvSpPr>
          <p:nvPr/>
        </p:nvSpPr>
        <p:spPr bwMode="auto">
          <a:xfrm>
            <a:off x="533400" y="2286000"/>
            <a:ext cx="4724400" cy="0"/>
          </a:xfrm>
          <a:prstGeom prst="line">
            <a:avLst/>
          </a:prstGeom>
          <a:noFill/>
          <a:ln w="38100">
            <a:solidFill>
              <a:srgbClr val="66FF33"/>
            </a:solidFill>
            <a:round/>
            <a:tailEnd type="triangle" w="med" len="med"/>
          </a:ln>
        </p:spPr>
        <p:txBody>
          <a:bodyPr wrap="none" anchor="ctr"/>
          <a:lstStyle/>
          <a:p>
            <a:endParaRPr lang="zh-CN" altLang="en-US"/>
          </a:p>
        </p:txBody>
      </p:sp>
      <p:grpSp>
        <p:nvGrpSpPr>
          <p:cNvPr id="82983" name="Group 39"/>
          <p:cNvGrpSpPr/>
          <p:nvPr/>
        </p:nvGrpSpPr>
        <p:grpSpPr bwMode="auto">
          <a:xfrm>
            <a:off x="1981200" y="2286000"/>
            <a:ext cx="1250950" cy="838200"/>
            <a:chOff x="1152" y="816"/>
            <a:chExt cx="788" cy="528"/>
          </a:xfrm>
        </p:grpSpPr>
        <p:sp>
          <p:nvSpPr>
            <p:cNvPr id="83252" name="Line 40"/>
            <p:cNvSpPr>
              <a:spLocks noChangeShapeType="1"/>
            </p:cNvSpPr>
            <p:nvPr/>
          </p:nvSpPr>
          <p:spPr bwMode="auto">
            <a:xfrm>
              <a:off x="1152" y="816"/>
              <a:ext cx="720" cy="0"/>
            </a:xfrm>
            <a:prstGeom prst="line">
              <a:avLst/>
            </a:prstGeom>
            <a:noFill/>
            <a:ln w="57150">
              <a:solidFill>
                <a:srgbClr val="FF3300"/>
              </a:solidFill>
              <a:round/>
              <a:tailEnd type="triangle" w="med" len="med"/>
            </a:ln>
          </p:spPr>
          <p:txBody>
            <a:bodyPr wrap="none" anchor="ctr"/>
            <a:lstStyle/>
            <a:p>
              <a:endParaRPr lang="zh-CN" altLang="en-US"/>
            </a:p>
          </p:txBody>
        </p:sp>
        <p:graphicFrame>
          <p:nvGraphicFramePr>
            <p:cNvPr id="83128" name="Object 184"/>
            <p:cNvGraphicFramePr>
              <a:graphicFrameLocks noChangeAspect="1"/>
            </p:cNvGraphicFramePr>
            <p:nvPr/>
          </p:nvGraphicFramePr>
          <p:xfrm>
            <a:off x="1392" y="831"/>
            <a:ext cx="548" cy="513"/>
          </p:xfrm>
          <a:graphic>
            <a:graphicData uri="http://schemas.openxmlformats.org/presentationml/2006/ole">
              <mc:AlternateContent xmlns:mc="http://schemas.openxmlformats.org/markup-compatibility/2006">
                <mc:Choice xmlns:v="urn:schemas-microsoft-com:vml" Requires="v">
                  <p:oleObj spid="_x0000_s29699" name="公式" r:id="rId5" imgW="330200" imgH="330200" progId="Equation.3">
                    <p:embed/>
                  </p:oleObj>
                </mc:Choice>
                <mc:Fallback>
                  <p:oleObj name="公式" r:id="rId5" imgW="330200" imgH="330200" progId="Equation.3">
                    <p:embed/>
                    <p:pic>
                      <p:nvPicPr>
                        <p:cNvPr id="0" name="图片 29698"/>
                        <p:cNvPicPr>
                          <a:picLocks noChangeAspect="1"/>
                        </p:cNvPicPr>
                        <p:nvPr/>
                      </p:nvPicPr>
                      <p:blipFill>
                        <a:blip r:embed="rId6"/>
                        <a:stretch>
                          <a:fillRect/>
                        </a:stretch>
                      </p:blipFill>
                      <p:spPr>
                        <a:xfrm>
                          <a:off x="1392" y="831"/>
                          <a:ext cx="548" cy="513"/>
                        </a:xfrm>
                        <a:prstGeom prst="rect">
                          <a:avLst/>
                        </a:prstGeom>
                        <a:noFill/>
                        <a:ln w="9525">
                          <a:noFill/>
                        </a:ln>
                      </p:spPr>
                    </p:pic>
                  </p:oleObj>
                </mc:Fallback>
              </mc:AlternateContent>
            </a:graphicData>
          </a:graphic>
        </p:graphicFrame>
      </p:grpSp>
      <p:grpSp>
        <p:nvGrpSpPr>
          <p:cNvPr id="82986" name="Group 42"/>
          <p:cNvGrpSpPr/>
          <p:nvPr/>
        </p:nvGrpSpPr>
        <p:grpSpPr bwMode="auto">
          <a:xfrm>
            <a:off x="1600200" y="2286000"/>
            <a:ext cx="2514600" cy="1635125"/>
            <a:chOff x="1008" y="1440"/>
            <a:chExt cx="1584" cy="1030"/>
          </a:xfrm>
        </p:grpSpPr>
        <p:sp>
          <p:nvSpPr>
            <p:cNvPr id="83247" name="Line 43"/>
            <p:cNvSpPr>
              <a:spLocks noChangeShapeType="1"/>
            </p:cNvSpPr>
            <p:nvPr/>
          </p:nvSpPr>
          <p:spPr bwMode="auto">
            <a:xfrm flipH="1">
              <a:off x="1008" y="1440"/>
              <a:ext cx="217" cy="1008"/>
            </a:xfrm>
            <a:prstGeom prst="line">
              <a:avLst/>
            </a:prstGeom>
            <a:noFill/>
            <a:ln w="9525">
              <a:solidFill>
                <a:srgbClr val="A6F25A"/>
              </a:solidFill>
              <a:prstDash val="dash"/>
              <a:round/>
            </a:ln>
          </p:spPr>
          <p:txBody>
            <a:bodyPr wrap="none" anchor="ctr"/>
            <a:lstStyle/>
            <a:p>
              <a:endParaRPr lang="zh-CN" altLang="en-US"/>
            </a:p>
          </p:txBody>
        </p:sp>
        <p:sp>
          <p:nvSpPr>
            <p:cNvPr id="83248" name="Line 44"/>
            <p:cNvSpPr>
              <a:spLocks noChangeShapeType="1"/>
            </p:cNvSpPr>
            <p:nvPr/>
          </p:nvSpPr>
          <p:spPr bwMode="auto">
            <a:xfrm flipH="1">
              <a:off x="2161" y="1968"/>
              <a:ext cx="95" cy="432"/>
            </a:xfrm>
            <a:prstGeom prst="line">
              <a:avLst/>
            </a:prstGeom>
            <a:noFill/>
            <a:ln w="9525">
              <a:solidFill>
                <a:srgbClr val="A6F25A"/>
              </a:solidFill>
              <a:prstDash val="dash"/>
              <a:round/>
            </a:ln>
          </p:spPr>
          <p:txBody>
            <a:bodyPr wrap="none" anchor="ctr"/>
            <a:lstStyle/>
            <a:p>
              <a:endParaRPr lang="zh-CN" altLang="en-US"/>
            </a:p>
          </p:txBody>
        </p:sp>
        <p:sp>
          <p:nvSpPr>
            <p:cNvPr id="83249" name="Line 45"/>
            <p:cNvSpPr>
              <a:spLocks noChangeShapeType="1"/>
            </p:cNvSpPr>
            <p:nvPr/>
          </p:nvSpPr>
          <p:spPr bwMode="auto">
            <a:xfrm>
              <a:off x="1049" y="2304"/>
              <a:ext cx="439" cy="0"/>
            </a:xfrm>
            <a:prstGeom prst="line">
              <a:avLst/>
            </a:prstGeom>
            <a:noFill/>
            <a:ln w="9525">
              <a:solidFill>
                <a:srgbClr val="A6F25A"/>
              </a:solidFill>
              <a:round/>
              <a:headEnd type="triangle" w="med" len="med"/>
            </a:ln>
          </p:spPr>
          <p:txBody>
            <a:bodyPr wrap="none" anchor="ctr"/>
            <a:lstStyle/>
            <a:p>
              <a:endParaRPr lang="zh-CN" altLang="en-US"/>
            </a:p>
          </p:txBody>
        </p:sp>
        <p:sp>
          <p:nvSpPr>
            <p:cNvPr id="83250" name="Line 46"/>
            <p:cNvSpPr>
              <a:spLocks noChangeShapeType="1"/>
            </p:cNvSpPr>
            <p:nvPr/>
          </p:nvSpPr>
          <p:spPr bwMode="auto">
            <a:xfrm>
              <a:off x="1722" y="2304"/>
              <a:ext cx="438" cy="0"/>
            </a:xfrm>
            <a:prstGeom prst="line">
              <a:avLst/>
            </a:prstGeom>
            <a:noFill/>
            <a:ln w="9525">
              <a:solidFill>
                <a:srgbClr val="A6F25A"/>
              </a:solidFill>
              <a:round/>
              <a:tailEnd type="triangle" w="med" len="med"/>
            </a:ln>
          </p:spPr>
          <p:txBody>
            <a:bodyPr wrap="none" anchor="ctr"/>
            <a:lstStyle/>
            <a:p>
              <a:endParaRPr lang="zh-CN" altLang="en-US"/>
            </a:p>
          </p:txBody>
        </p:sp>
        <p:graphicFrame>
          <p:nvGraphicFramePr>
            <p:cNvPr id="83129" name="Object 185"/>
            <p:cNvGraphicFramePr>
              <a:graphicFrameLocks noChangeAspect="1"/>
            </p:cNvGraphicFramePr>
            <p:nvPr/>
          </p:nvGraphicFramePr>
          <p:xfrm>
            <a:off x="1482" y="2112"/>
            <a:ext cx="166" cy="358"/>
          </p:xfrm>
          <a:graphic>
            <a:graphicData uri="http://schemas.openxmlformats.org/presentationml/2006/ole">
              <mc:AlternateContent xmlns:mc="http://schemas.openxmlformats.org/markup-compatibility/2006">
                <mc:Choice xmlns:v="urn:schemas-microsoft-com:vml" Requires="v">
                  <p:oleObj spid="_x0000_s29700" name="公式" r:id="rId7" imgW="127000" imgH="228600" progId="Equation.3">
                    <p:embed/>
                  </p:oleObj>
                </mc:Choice>
                <mc:Fallback>
                  <p:oleObj name="公式" r:id="rId7" imgW="127000" imgH="228600" progId="Equation.3">
                    <p:embed/>
                    <p:pic>
                      <p:nvPicPr>
                        <p:cNvPr id="0" name="图片 29699"/>
                        <p:cNvPicPr>
                          <a:picLocks noChangeAspect="1"/>
                        </p:cNvPicPr>
                        <p:nvPr/>
                      </p:nvPicPr>
                      <p:blipFill>
                        <a:blip r:embed="rId8"/>
                        <a:stretch>
                          <a:fillRect/>
                        </a:stretch>
                      </p:blipFill>
                      <p:spPr>
                        <a:xfrm>
                          <a:off x="1482" y="2112"/>
                          <a:ext cx="166" cy="358"/>
                        </a:xfrm>
                        <a:prstGeom prst="rect">
                          <a:avLst/>
                        </a:prstGeom>
                        <a:noFill/>
                        <a:ln w="9525">
                          <a:noFill/>
                        </a:ln>
                      </p:spPr>
                    </p:pic>
                  </p:oleObj>
                </mc:Fallback>
              </mc:AlternateContent>
            </a:graphicData>
          </a:graphic>
        </p:graphicFrame>
        <p:graphicFrame>
          <p:nvGraphicFramePr>
            <p:cNvPr id="83130" name="Object 186"/>
            <p:cNvGraphicFramePr>
              <a:graphicFrameLocks noChangeAspect="1"/>
            </p:cNvGraphicFramePr>
            <p:nvPr/>
          </p:nvGraphicFramePr>
          <p:xfrm>
            <a:off x="2160" y="2112"/>
            <a:ext cx="292" cy="358"/>
          </p:xfrm>
          <a:graphic>
            <a:graphicData uri="http://schemas.openxmlformats.org/presentationml/2006/ole">
              <mc:AlternateContent xmlns:mc="http://schemas.openxmlformats.org/markup-compatibility/2006">
                <mc:Choice xmlns:v="urn:schemas-microsoft-com:vml" Requires="v">
                  <p:oleObj spid="_x0000_s29701" name="公式" r:id="rId9" imgW="228600" imgH="228600" progId="Equation.3">
                    <p:embed/>
                  </p:oleObj>
                </mc:Choice>
                <mc:Fallback>
                  <p:oleObj name="公式" r:id="rId9" imgW="228600" imgH="228600" progId="Equation.3">
                    <p:embed/>
                    <p:pic>
                      <p:nvPicPr>
                        <p:cNvPr id="0" name="图片 29700"/>
                        <p:cNvPicPr>
                          <a:picLocks noChangeAspect="1"/>
                        </p:cNvPicPr>
                        <p:nvPr/>
                      </p:nvPicPr>
                      <p:blipFill>
                        <a:blip r:embed="rId10"/>
                        <a:stretch>
                          <a:fillRect/>
                        </a:stretch>
                      </p:blipFill>
                      <p:spPr>
                        <a:xfrm>
                          <a:off x="2160" y="2112"/>
                          <a:ext cx="292" cy="358"/>
                        </a:xfrm>
                        <a:prstGeom prst="rect">
                          <a:avLst/>
                        </a:prstGeom>
                        <a:noFill/>
                        <a:ln w="9525">
                          <a:noFill/>
                        </a:ln>
                      </p:spPr>
                    </p:pic>
                  </p:oleObj>
                </mc:Fallback>
              </mc:AlternateContent>
            </a:graphicData>
          </a:graphic>
        </p:graphicFrame>
        <p:sp>
          <p:nvSpPr>
            <p:cNvPr id="83251" name="Line 49"/>
            <p:cNvSpPr>
              <a:spLocks noChangeShapeType="1"/>
            </p:cNvSpPr>
            <p:nvPr/>
          </p:nvSpPr>
          <p:spPr bwMode="auto">
            <a:xfrm flipH="1">
              <a:off x="2496" y="1968"/>
              <a:ext cx="96" cy="432"/>
            </a:xfrm>
            <a:prstGeom prst="line">
              <a:avLst/>
            </a:prstGeom>
            <a:noFill/>
            <a:ln w="9525">
              <a:solidFill>
                <a:srgbClr val="A6F25A"/>
              </a:solidFill>
              <a:prstDash val="dash"/>
              <a:round/>
            </a:ln>
          </p:spPr>
          <p:txBody>
            <a:bodyPr wrap="none" anchor="ctr"/>
            <a:lstStyle/>
            <a:p>
              <a:endParaRPr lang="zh-CN" altLang="en-US"/>
            </a:p>
          </p:txBody>
        </p:sp>
      </p:grpSp>
      <p:grpSp>
        <p:nvGrpSpPr>
          <p:cNvPr id="82994" name="Group 50"/>
          <p:cNvGrpSpPr/>
          <p:nvPr/>
        </p:nvGrpSpPr>
        <p:grpSpPr bwMode="auto">
          <a:xfrm>
            <a:off x="304800" y="1524000"/>
            <a:ext cx="4572000" cy="2209800"/>
            <a:chOff x="2496" y="2640"/>
            <a:chExt cx="2880" cy="1392"/>
          </a:xfrm>
        </p:grpSpPr>
        <p:grpSp>
          <p:nvGrpSpPr>
            <p:cNvPr id="83208" name="Group 51"/>
            <p:cNvGrpSpPr/>
            <p:nvPr/>
          </p:nvGrpSpPr>
          <p:grpSpPr bwMode="auto">
            <a:xfrm>
              <a:off x="2496" y="2640"/>
              <a:ext cx="2880" cy="1392"/>
              <a:chOff x="2496" y="2640"/>
              <a:chExt cx="2880" cy="1392"/>
            </a:xfrm>
          </p:grpSpPr>
          <p:grpSp>
            <p:nvGrpSpPr>
              <p:cNvPr id="83210" name="Group 52"/>
              <p:cNvGrpSpPr/>
              <p:nvPr/>
            </p:nvGrpSpPr>
            <p:grpSpPr bwMode="auto">
              <a:xfrm>
                <a:off x="2496" y="2640"/>
                <a:ext cx="2880" cy="1392"/>
                <a:chOff x="720" y="768"/>
                <a:chExt cx="2880" cy="1392"/>
              </a:xfrm>
            </p:grpSpPr>
            <p:sp>
              <p:nvSpPr>
                <p:cNvPr id="83213" name="Freeform 53"/>
                <p:cNvSpPr/>
                <p:nvPr/>
              </p:nvSpPr>
              <p:spPr bwMode="auto">
                <a:xfrm flipH="1">
                  <a:off x="864" y="784"/>
                  <a:ext cx="480" cy="896"/>
                </a:xfrm>
                <a:custGeom>
                  <a:avLst/>
                  <a:gdLst>
                    <a:gd name="T0" fmla="*/ 85 w 588"/>
                    <a:gd name="T1" fmla="*/ 340 h 1220"/>
                    <a:gd name="T2" fmla="*/ 147 w 588"/>
                    <a:gd name="T3" fmla="*/ 317 h 1220"/>
                    <a:gd name="T4" fmla="*/ 198 w 588"/>
                    <a:gd name="T5" fmla="*/ 293 h 1220"/>
                    <a:gd name="T6" fmla="*/ 234 w 588"/>
                    <a:gd name="T7" fmla="*/ 257 h 1220"/>
                    <a:gd name="T8" fmla="*/ 258 w 588"/>
                    <a:gd name="T9" fmla="*/ 198 h 1220"/>
                    <a:gd name="T10" fmla="*/ 253 w 588"/>
                    <a:gd name="T11" fmla="*/ 153 h 1220"/>
                    <a:gd name="T12" fmla="*/ 229 w 588"/>
                    <a:gd name="T13" fmla="*/ 109 h 1220"/>
                    <a:gd name="T14" fmla="*/ 199 w 588"/>
                    <a:gd name="T15" fmla="*/ 82 h 1220"/>
                    <a:gd name="T16" fmla="*/ 130 w 588"/>
                    <a:gd name="T17" fmla="*/ 43 h 1220"/>
                    <a:gd name="T18" fmla="*/ 38 w 588"/>
                    <a:gd name="T19" fmla="*/ 26 h 1220"/>
                    <a:gd name="T20" fmla="*/ 9 w 588"/>
                    <a:gd name="T21" fmla="*/ 26 h 1220"/>
                    <a:gd name="T22" fmla="*/ 9 w 588"/>
                    <a:gd name="T23" fmla="*/ 43 h 1220"/>
                    <a:gd name="T24" fmla="*/ 4 w 588"/>
                    <a:gd name="T25" fmla="*/ 283 h 1220"/>
                    <a:gd name="T26" fmla="*/ 4 w 588"/>
                    <a:gd name="T27" fmla="*/ 308 h 1220"/>
                    <a:gd name="T28" fmla="*/ 13 w 588"/>
                    <a:gd name="T29" fmla="*/ 350 h 1220"/>
                    <a:gd name="T30" fmla="*/ 85 w 588"/>
                    <a:gd name="T31" fmla="*/ 340 h 12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88"/>
                    <a:gd name="T49" fmla="*/ 0 h 1220"/>
                    <a:gd name="T50" fmla="*/ 588 w 588"/>
                    <a:gd name="T51" fmla="*/ 1220 h 12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88" h="1220">
                      <a:moveTo>
                        <a:pt x="192" y="1169"/>
                      </a:moveTo>
                      <a:cubicBezTo>
                        <a:pt x="243" y="1149"/>
                        <a:pt x="289" y="1118"/>
                        <a:pt x="331" y="1091"/>
                      </a:cubicBezTo>
                      <a:cubicBezTo>
                        <a:pt x="373" y="1064"/>
                        <a:pt x="410" y="1040"/>
                        <a:pt x="443" y="1006"/>
                      </a:cubicBezTo>
                      <a:cubicBezTo>
                        <a:pt x="476" y="972"/>
                        <a:pt x="505" y="938"/>
                        <a:pt x="528" y="884"/>
                      </a:cubicBezTo>
                      <a:cubicBezTo>
                        <a:pt x="551" y="830"/>
                        <a:pt x="574" y="740"/>
                        <a:pt x="581" y="680"/>
                      </a:cubicBezTo>
                      <a:cubicBezTo>
                        <a:pt x="588" y="620"/>
                        <a:pt x="581" y="576"/>
                        <a:pt x="570" y="525"/>
                      </a:cubicBezTo>
                      <a:cubicBezTo>
                        <a:pt x="559" y="474"/>
                        <a:pt x="537" y="414"/>
                        <a:pt x="517" y="373"/>
                      </a:cubicBezTo>
                      <a:cubicBezTo>
                        <a:pt x="497" y="332"/>
                        <a:pt x="485" y="318"/>
                        <a:pt x="448" y="280"/>
                      </a:cubicBezTo>
                      <a:cubicBezTo>
                        <a:pt x="411" y="242"/>
                        <a:pt x="353" y="179"/>
                        <a:pt x="293" y="147"/>
                      </a:cubicBezTo>
                      <a:cubicBezTo>
                        <a:pt x="233" y="115"/>
                        <a:pt x="133" y="96"/>
                        <a:pt x="87" y="87"/>
                      </a:cubicBezTo>
                      <a:cubicBezTo>
                        <a:pt x="42" y="76"/>
                        <a:pt x="30" y="76"/>
                        <a:pt x="19" y="87"/>
                      </a:cubicBezTo>
                      <a:cubicBezTo>
                        <a:pt x="7" y="96"/>
                        <a:pt x="21" y="0"/>
                        <a:pt x="19" y="147"/>
                      </a:cubicBezTo>
                      <a:cubicBezTo>
                        <a:pt x="17" y="294"/>
                        <a:pt x="11" y="820"/>
                        <a:pt x="9" y="972"/>
                      </a:cubicBezTo>
                      <a:cubicBezTo>
                        <a:pt x="7" y="1124"/>
                        <a:pt x="5" y="1023"/>
                        <a:pt x="9" y="1061"/>
                      </a:cubicBezTo>
                      <a:cubicBezTo>
                        <a:pt x="13" y="1099"/>
                        <a:pt x="0" y="1184"/>
                        <a:pt x="31" y="1202"/>
                      </a:cubicBezTo>
                      <a:cubicBezTo>
                        <a:pt x="62" y="1220"/>
                        <a:pt x="158" y="1176"/>
                        <a:pt x="192" y="1169"/>
                      </a:cubicBezTo>
                      <a:close/>
                    </a:path>
                  </a:pathLst>
                </a:custGeom>
                <a:solidFill>
                  <a:srgbClr val="FFFF00"/>
                </a:solidFill>
                <a:ln w="9525">
                  <a:round/>
                </a:ln>
                <a:scene3d>
                  <a:camera prst="legacyObliqueTopRight">
                    <a:rot lat="20399993" lon="5400000" rev="0"/>
                  </a:camera>
                  <a:lightRig rig="legacyFlat3" dir="b"/>
                </a:scene3d>
                <a:sp3d extrusionH="4037000" prstMaterial="legacyMatte">
                  <a:bevelT w="13500" h="13500" prst="angle"/>
                  <a:bevelB w="13500" h="13500" prst="angle"/>
                  <a:extrusionClr>
                    <a:srgbClr val="FFFF00"/>
                  </a:extrusionClr>
                </a:sp3d>
              </p:spPr>
              <p:txBody>
                <a:bodyPr wrap="none" anchor="ctr">
                  <a:flatTx/>
                </a:bodyPr>
                <a:lstStyle/>
                <a:p>
                  <a:endParaRPr lang="zh-CN" altLang="en-US"/>
                </a:p>
              </p:txBody>
            </p:sp>
            <p:sp>
              <p:nvSpPr>
                <p:cNvPr id="83214" name="Freeform 54"/>
                <p:cNvSpPr/>
                <p:nvPr/>
              </p:nvSpPr>
              <p:spPr bwMode="auto">
                <a:xfrm>
                  <a:off x="720" y="768"/>
                  <a:ext cx="480" cy="920"/>
                </a:xfrm>
                <a:custGeom>
                  <a:avLst/>
                  <a:gdLst>
                    <a:gd name="T0" fmla="*/ 85 w 588"/>
                    <a:gd name="T1" fmla="*/ 378 h 1220"/>
                    <a:gd name="T2" fmla="*/ 147 w 588"/>
                    <a:gd name="T3" fmla="*/ 353 h 1220"/>
                    <a:gd name="T4" fmla="*/ 198 w 588"/>
                    <a:gd name="T5" fmla="*/ 325 h 1220"/>
                    <a:gd name="T6" fmla="*/ 234 w 588"/>
                    <a:gd name="T7" fmla="*/ 286 h 1220"/>
                    <a:gd name="T8" fmla="*/ 258 w 588"/>
                    <a:gd name="T9" fmla="*/ 220 h 1220"/>
                    <a:gd name="T10" fmla="*/ 253 w 588"/>
                    <a:gd name="T11" fmla="*/ 170 h 1220"/>
                    <a:gd name="T12" fmla="*/ 229 w 588"/>
                    <a:gd name="T13" fmla="*/ 121 h 1220"/>
                    <a:gd name="T14" fmla="*/ 199 w 588"/>
                    <a:gd name="T15" fmla="*/ 90 h 1220"/>
                    <a:gd name="T16" fmla="*/ 130 w 588"/>
                    <a:gd name="T17" fmla="*/ 48 h 1220"/>
                    <a:gd name="T18" fmla="*/ 38 w 588"/>
                    <a:gd name="T19" fmla="*/ 29 h 1220"/>
                    <a:gd name="T20" fmla="*/ 9 w 588"/>
                    <a:gd name="T21" fmla="*/ 29 h 1220"/>
                    <a:gd name="T22" fmla="*/ 9 w 588"/>
                    <a:gd name="T23" fmla="*/ 48 h 1220"/>
                    <a:gd name="T24" fmla="*/ 4 w 588"/>
                    <a:gd name="T25" fmla="*/ 314 h 1220"/>
                    <a:gd name="T26" fmla="*/ 4 w 588"/>
                    <a:gd name="T27" fmla="*/ 343 h 1220"/>
                    <a:gd name="T28" fmla="*/ 13 w 588"/>
                    <a:gd name="T29" fmla="*/ 388 h 1220"/>
                    <a:gd name="T30" fmla="*/ 85 w 588"/>
                    <a:gd name="T31" fmla="*/ 378 h 12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88"/>
                    <a:gd name="T49" fmla="*/ 0 h 1220"/>
                    <a:gd name="T50" fmla="*/ 588 w 588"/>
                    <a:gd name="T51" fmla="*/ 1220 h 12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88" h="1220">
                      <a:moveTo>
                        <a:pt x="192" y="1169"/>
                      </a:moveTo>
                      <a:cubicBezTo>
                        <a:pt x="243" y="1149"/>
                        <a:pt x="289" y="1118"/>
                        <a:pt x="331" y="1091"/>
                      </a:cubicBezTo>
                      <a:cubicBezTo>
                        <a:pt x="373" y="1064"/>
                        <a:pt x="410" y="1040"/>
                        <a:pt x="443" y="1006"/>
                      </a:cubicBezTo>
                      <a:cubicBezTo>
                        <a:pt x="476" y="972"/>
                        <a:pt x="505" y="938"/>
                        <a:pt x="528" y="884"/>
                      </a:cubicBezTo>
                      <a:cubicBezTo>
                        <a:pt x="551" y="830"/>
                        <a:pt x="574" y="740"/>
                        <a:pt x="581" y="680"/>
                      </a:cubicBezTo>
                      <a:cubicBezTo>
                        <a:pt x="588" y="620"/>
                        <a:pt x="581" y="576"/>
                        <a:pt x="570" y="525"/>
                      </a:cubicBezTo>
                      <a:cubicBezTo>
                        <a:pt x="559" y="474"/>
                        <a:pt x="537" y="414"/>
                        <a:pt x="517" y="373"/>
                      </a:cubicBezTo>
                      <a:cubicBezTo>
                        <a:pt x="497" y="332"/>
                        <a:pt x="485" y="318"/>
                        <a:pt x="448" y="280"/>
                      </a:cubicBezTo>
                      <a:cubicBezTo>
                        <a:pt x="411" y="242"/>
                        <a:pt x="353" y="179"/>
                        <a:pt x="293" y="147"/>
                      </a:cubicBezTo>
                      <a:cubicBezTo>
                        <a:pt x="233" y="115"/>
                        <a:pt x="133" y="96"/>
                        <a:pt x="87" y="87"/>
                      </a:cubicBezTo>
                      <a:cubicBezTo>
                        <a:pt x="42" y="76"/>
                        <a:pt x="30" y="76"/>
                        <a:pt x="19" y="87"/>
                      </a:cubicBezTo>
                      <a:cubicBezTo>
                        <a:pt x="7" y="96"/>
                        <a:pt x="21" y="0"/>
                        <a:pt x="19" y="147"/>
                      </a:cubicBezTo>
                      <a:cubicBezTo>
                        <a:pt x="17" y="294"/>
                        <a:pt x="11" y="820"/>
                        <a:pt x="9" y="972"/>
                      </a:cubicBezTo>
                      <a:cubicBezTo>
                        <a:pt x="7" y="1124"/>
                        <a:pt x="5" y="1023"/>
                        <a:pt x="9" y="1061"/>
                      </a:cubicBezTo>
                      <a:cubicBezTo>
                        <a:pt x="13" y="1099"/>
                        <a:pt x="0" y="1184"/>
                        <a:pt x="31" y="1202"/>
                      </a:cubicBezTo>
                      <a:cubicBezTo>
                        <a:pt x="62" y="1220"/>
                        <a:pt x="158" y="1176"/>
                        <a:pt x="192" y="1169"/>
                      </a:cubicBezTo>
                      <a:close/>
                    </a:path>
                  </a:pathLst>
                </a:custGeom>
                <a:solidFill>
                  <a:srgbClr val="FFFF00"/>
                </a:solidFill>
                <a:ln w="9525">
                  <a:round/>
                </a:ln>
                <a:scene3d>
                  <a:camera prst="legacyObliqueTopRight">
                    <a:rot lat="20399993" lon="5400000" rev="0"/>
                  </a:camera>
                  <a:lightRig rig="legacyFlat3" dir="b"/>
                </a:scene3d>
                <a:sp3d extrusionH="4037000" prstMaterial="legacyMatte">
                  <a:bevelT w="13500" h="13500" prst="angle"/>
                  <a:bevelB w="13500" h="13500" prst="angle"/>
                  <a:extrusionClr>
                    <a:srgbClr val="FFFF00"/>
                  </a:extrusionClr>
                </a:sp3d>
              </p:spPr>
              <p:txBody>
                <a:bodyPr wrap="none" anchor="ctr">
                  <a:flatTx/>
                </a:bodyPr>
                <a:lstStyle/>
                <a:p>
                  <a:endParaRPr lang="zh-CN" altLang="en-US"/>
                </a:p>
              </p:txBody>
            </p:sp>
            <p:grpSp>
              <p:nvGrpSpPr>
                <p:cNvPr id="83215" name="Group 55"/>
                <p:cNvGrpSpPr/>
                <p:nvPr/>
              </p:nvGrpSpPr>
              <p:grpSpPr bwMode="auto">
                <a:xfrm>
                  <a:off x="720" y="768"/>
                  <a:ext cx="2880" cy="1392"/>
                  <a:chOff x="768" y="2544"/>
                  <a:chExt cx="2838" cy="1444"/>
                </a:xfrm>
              </p:grpSpPr>
              <p:grpSp>
                <p:nvGrpSpPr>
                  <p:cNvPr id="83216" name="Group 56"/>
                  <p:cNvGrpSpPr/>
                  <p:nvPr/>
                </p:nvGrpSpPr>
                <p:grpSpPr bwMode="auto">
                  <a:xfrm>
                    <a:off x="3389" y="3416"/>
                    <a:ext cx="163" cy="572"/>
                    <a:chOff x="3389" y="3416"/>
                    <a:chExt cx="163" cy="572"/>
                  </a:xfrm>
                </p:grpSpPr>
                <p:sp>
                  <p:nvSpPr>
                    <p:cNvPr id="83245" name="Freeform 57"/>
                    <p:cNvSpPr/>
                    <p:nvPr/>
                  </p:nvSpPr>
                  <p:spPr bwMode="auto">
                    <a:xfrm>
                      <a:off x="3389" y="3416"/>
                      <a:ext cx="163" cy="565"/>
                    </a:xfrm>
                    <a:custGeom>
                      <a:avLst/>
                      <a:gdLst>
                        <a:gd name="T0" fmla="*/ 10 w 163"/>
                        <a:gd name="T1" fmla="*/ 49 h 565"/>
                        <a:gd name="T2" fmla="*/ 43 w 163"/>
                        <a:gd name="T3" fmla="*/ 182 h 565"/>
                        <a:gd name="T4" fmla="*/ 58 w 163"/>
                        <a:gd name="T5" fmla="*/ 469 h 565"/>
                        <a:gd name="T6" fmla="*/ 106 w 163"/>
                        <a:gd name="T7" fmla="*/ 565 h 565"/>
                        <a:gd name="T8" fmla="*/ 154 w 163"/>
                        <a:gd name="T9" fmla="*/ 469 h 565"/>
                        <a:gd name="T10" fmla="*/ 154 w 163"/>
                        <a:gd name="T11" fmla="*/ 373 h 565"/>
                        <a:gd name="T12" fmla="*/ 154 w 163"/>
                        <a:gd name="T13" fmla="*/ 277 h 565"/>
                        <a:gd name="T14" fmla="*/ 98 w 163"/>
                        <a:gd name="T15" fmla="*/ 38 h 565"/>
                        <a:gd name="T16" fmla="*/ 10 w 163"/>
                        <a:gd name="T17" fmla="*/ 49 h 5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3"/>
                        <a:gd name="T28" fmla="*/ 0 h 565"/>
                        <a:gd name="T29" fmla="*/ 163 w 163"/>
                        <a:gd name="T30" fmla="*/ 565 h 5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3" h="565">
                          <a:moveTo>
                            <a:pt x="10" y="49"/>
                          </a:moveTo>
                          <a:cubicBezTo>
                            <a:pt x="0" y="65"/>
                            <a:pt x="35" y="112"/>
                            <a:pt x="43" y="182"/>
                          </a:cubicBezTo>
                          <a:cubicBezTo>
                            <a:pt x="51" y="252"/>
                            <a:pt x="48" y="405"/>
                            <a:pt x="58" y="469"/>
                          </a:cubicBezTo>
                          <a:cubicBezTo>
                            <a:pt x="68" y="533"/>
                            <a:pt x="90" y="565"/>
                            <a:pt x="106" y="565"/>
                          </a:cubicBezTo>
                          <a:cubicBezTo>
                            <a:pt x="122" y="565"/>
                            <a:pt x="146" y="501"/>
                            <a:pt x="154" y="469"/>
                          </a:cubicBezTo>
                          <a:cubicBezTo>
                            <a:pt x="162" y="437"/>
                            <a:pt x="154" y="405"/>
                            <a:pt x="154" y="373"/>
                          </a:cubicBezTo>
                          <a:cubicBezTo>
                            <a:pt x="154" y="341"/>
                            <a:pt x="163" y="333"/>
                            <a:pt x="154" y="277"/>
                          </a:cubicBezTo>
                          <a:cubicBezTo>
                            <a:pt x="145" y="221"/>
                            <a:pt x="122" y="76"/>
                            <a:pt x="98" y="38"/>
                          </a:cubicBezTo>
                          <a:cubicBezTo>
                            <a:pt x="74" y="0"/>
                            <a:pt x="28" y="47"/>
                            <a:pt x="10" y="49"/>
                          </a:cubicBezTo>
                          <a:close/>
                        </a:path>
                      </a:pathLst>
                    </a:custGeom>
                    <a:gradFill rotWithShape="0">
                      <a:gsLst>
                        <a:gs pos="0">
                          <a:srgbClr val="7618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46" name="Oval 58"/>
                    <p:cNvSpPr>
                      <a:spLocks noChangeArrowheads="1"/>
                    </p:cNvSpPr>
                    <p:nvPr/>
                  </p:nvSpPr>
                  <p:spPr bwMode="auto">
                    <a:xfrm>
                      <a:off x="3456" y="3901"/>
                      <a:ext cx="96" cy="87"/>
                    </a:xfrm>
                    <a:prstGeom prst="ellipse">
                      <a:avLst/>
                    </a:prstGeom>
                    <a:solidFill>
                      <a:srgbClr val="FF3300"/>
                    </a:solidFill>
                    <a:ln w="19050">
                      <a:solidFill>
                        <a:srgbClr val="FFFF00"/>
                      </a:solidFill>
                      <a:round/>
                    </a:ln>
                  </p:spPr>
                  <p:txBody>
                    <a:bodyPr wrap="none" anchor="ctr"/>
                    <a:lstStyle/>
                    <a:p>
                      <a:endParaRPr lang="zh-CN" altLang="en-US">
                        <a:ea typeface="黑体" pitchFamily="2" charset="-122"/>
                      </a:endParaRPr>
                    </a:p>
                  </p:txBody>
                </p:sp>
              </p:grpSp>
              <p:sp>
                <p:nvSpPr>
                  <p:cNvPr id="83217" name="Freeform 59"/>
                  <p:cNvSpPr/>
                  <p:nvPr/>
                </p:nvSpPr>
                <p:spPr bwMode="auto">
                  <a:xfrm>
                    <a:off x="1386"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18" name="Freeform 60"/>
                  <p:cNvSpPr/>
                  <p:nvPr/>
                </p:nvSpPr>
                <p:spPr bwMode="auto">
                  <a:xfrm>
                    <a:off x="1290"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19" name="Freeform 61"/>
                  <p:cNvSpPr/>
                  <p:nvPr/>
                </p:nvSpPr>
                <p:spPr bwMode="auto">
                  <a:xfrm>
                    <a:off x="1674"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20" name="Freeform 62"/>
                  <p:cNvSpPr/>
                  <p:nvPr/>
                </p:nvSpPr>
                <p:spPr bwMode="auto">
                  <a:xfrm>
                    <a:off x="1572"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21" name="Freeform 63"/>
                  <p:cNvSpPr/>
                  <p:nvPr/>
                </p:nvSpPr>
                <p:spPr bwMode="auto">
                  <a:xfrm>
                    <a:off x="1476"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22" name="Freeform 64"/>
                  <p:cNvSpPr/>
                  <p:nvPr/>
                </p:nvSpPr>
                <p:spPr bwMode="auto">
                  <a:xfrm>
                    <a:off x="1974"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23" name="Freeform 65"/>
                  <p:cNvSpPr/>
                  <p:nvPr/>
                </p:nvSpPr>
                <p:spPr bwMode="auto">
                  <a:xfrm>
                    <a:off x="1872"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24" name="Freeform 66"/>
                  <p:cNvSpPr/>
                  <p:nvPr/>
                </p:nvSpPr>
                <p:spPr bwMode="auto">
                  <a:xfrm>
                    <a:off x="1776"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25" name="Freeform 67"/>
                  <p:cNvSpPr/>
                  <p:nvPr/>
                </p:nvSpPr>
                <p:spPr bwMode="auto">
                  <a:xfrm>
                    <a:off x="2262"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26" name="Freeform 68"/>
                  <p:cNvSpPr/>
                  <p:nvPr/>
                </p:nvSpPr>
                <p:spPr bwMode="auto">
                  <a:xfrm>
                    <a:off x="2160"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27" name="Freeform 69"/>
                  <p:cNvSpPr/>
                  <p:nvPr/>
                </p:nvSpPr>
                <p:spPr bwMode="auto">
                  <a:xfrm>
                    <a:off x="2064"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28" name="Freeform 70"/>
                  <p:cNvSpPr/>
                  <p:nvPr/>
                </p:nvSpPr>
                <p:spPr bwMode="auto">
                  <a:xfrm>
                    <a:off x="2550"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29" name="Freeform 71"/>
                  <p:cNvSpPr/>
                  <p:nvPr/>
                </p:nvSpPr>
                <p:spPr bwMode="auto">
                  <a:xfrm>
                    <a:off x="2448"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30" name="Freeform 72"/>
                  <p:cNvSpPr/>
                  <p:nvPr/>
                </p:nvSpPr>
                <p:spPr bwMode="auto">
                  <a:xfrm>
                    <a:off x="2352"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31" name="Freeform 73"/>
                  <p:cNvSpPr/>
                  <p:nvPr/>
                </p:nvSpPr>
                <p:spPr bwMode="auto">
                  <a:xfrm>
                    <a:off x="2850"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32" name="Freeform 74"/>
                  <p:cNvSpPr/>
                  <p:nvPr/>
                </p:nvSpPr>
                <p:spPr bwMode="auto">
                  <a:xfrm>
                    <a:off x="2748"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33" name="Freeform 75"/>
                  <p:cNvSpPr/>
                  <p:nvPr/>
                </p:nvSpPr>
                <p:spPr bwMode="auto">
                  <a:xfrm>
                    <a:off x="2652"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34" name="Freeform 76"/>
                  <p:cNvSpPr/>
                  <p:nvPr/>
                </p:nvSpPr>
                <p:spPr bwMode="auto">
                  <a:xfrm>
                    <a:off x="3120"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35" name="Freeform 77"/>
                  <p:cNvSpPr/>
                  <p:nvPr/>
                </p:nvSpPr>
                <p:spPr bwMode="auto">
                  <a:xfrm>
                    <a:off x="3036"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36" name="Freeform 78"/>
                  <p:cNvSpPr/>
                  <p:nvPr/>
                </p:nvSpPr>
                <p:spPr bwMode="auto">
                  <a:xfrm>
                    <a:off x="2940"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grpSp>
                <p:nvGrpSpPr>
                  <p:cNvPr id="83237" name="Group 79"/>
                  <p:cNvGrpSpPr/>
                  <p:nvPr/>
                </p:nvGrpSpPr>
                <p:grpSpPr bwMode="auto">
                  <a:xfrm>
                    <a:off x="768" y="2544"/>
                    <a:ext cx="431" cy="1440"/>
                    <a:chOff x="1152" y="1152"/>
                    <a:chExt cx="431" cy="1440"/>
                  </a:xfrm>
                </p:grpSpPr>
                <p:sp>
                  <p:nvSpPr>
                    <p:cNvPr id="83243" name="Freeform 80"/>
                    <p:cNvSpPr/>
                    <p:nvPr/>
                  </p:nvSpPr>
                  <p:spPr bwMode="auto">
                    <a:xfrm>
                      <a:off x="1172" y="1152"/>
                      <a:ext cx="411" cy="1440"/>
                    </a:xfrm>
                    <a:custGeom>
                      <a:avLst/>
                      <a:gdLst>
                        <a:gd name="T0" fmla="*/ 239 w 411"/>
                        <a:gd name="T1" fmla="*/ 73 h 1472"/>
                        <a:gd name="T2" fmla="*/ 178 w 411"/>
                        <a:gd name="T3" fmla="*/ 202 h 1472"/>
                        <a:gd name="T4" fmla="*/ 144 w 411"/>
                        <a:gd name="T5" fmla="*/ 388 h 1472"/>
                        <a:gd name="T6" fmla="*/ 139 w 411"/>
                        <a:gd name="T7" fmla="*/ 695 h 1472"/>
                        <a:gd name="T8" fmla="*/ 195 w 411"/>
                        <a:gd name="T9" fmla="*/ 908 h 1472"/>
                        <a:gd name="T10" fmla="*/ 17 w 411"/>
                        <a:gd name="T11" fmla="*/ 1265 h 1472"/>
                        <a:gd name="T12" fmla="*/ 95 w 411"/>
                        <a:gd name="T13" fmla="*/ 1285 h 1472"/>
                        <a:gd name="T14" fmla="*/ 284 w 411"/>
                        <a:gd name="T15" fmla="*/ 888 h 1472"/>
                        <a:gd name="T16" fmla="*/ 230 w 411"/>
                        <a:gd name="T17" fmla="*/ 689 h 1472"/>
                        <a:gd name="T18" fmla="*/ 233 w 411"/>
                        <a:gd name="T19" fmla="*/ 408 h 1472"/>
                        <a:gd name="T20" fmla="*/ 286 w 411"/>
                        <a:gd name="T21" fmla="*/ 184 h 1472"/>
                        <a:gd name="T22" fmla="*/ 408 w 411"/>
                        <a:gd name="T23" fmla="*/ 27 h 1472"/>
                        <a:gd name="T24" fmla="*/ 306 w 411"/>
                        <a:gd name="T25" fmla="*/ 15 h 1472"/>
                        <a:gd name="T26" fmla="*/ 239 w 411"/>
                        <a:gd name="T27" fmla="*/ 73 h 14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1"/>
                        <a:gd name="T43" fmla="*/ 0 h 1472"/>
                        <a:gd name="T44" fmla="*/ 411 w 411"/>
                        <a:gd name="T45" fmla="*/ 1472 h 14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1" h="1472">
                          <a:moveTo>
                            <a:pt x="239" y="81"/>
                          </a:moveTo>
                          <a:cubicBezTo>
                            <a:pt x="218" y="119"/>
                            <a:pt x="194" y="165"/>
                            <a:pt x="178" y="222"/>
                          </a:cubicBezTo>
                          <a:cubicBezTo>
                            <a:pt x="162" y="279"/>
                            <a:pt x="150" y="335"/>
                            <a:pt x="144" y="424"/>
                          </a:cubicBezTo>
                          <a:cubicBezTo>
                            <a:pt x="138" y="513"/>
                            <a:pt x="130" y="664"/>
                            <a:pt x="139" y="759"/>
                          </a:cubicBezTo>
                          <a:cubicBezTo>
                            <a:pt x="148" y="854"/>
                            <a:pt x="215" y="888"/>
                            <a:pt x="195" y="992"/>
                          </a:cubicBezTo>
                          <a:cubicBezTo>
                            <a:pt x="175" y="1096"/>
                            <a:pt x="34" y="1313"/>
                            <a:pt x="17" y="1381"/>
                          </a:cubicBezTo>
                          <a:cubicBezTo>
                            <a:pt x="0" y="1449"/>
                            <a:pt x="50" y="1472"/>
                            <a:pt x="95" y="1403"/>
                          </a:cubicBezTo>
                          <a:cubicBezTo>
                            <a:pt x="140" y="1334"/>
                            <a:pt x="262" y="1078"/>
                            <a:pt x="284" y="970"/>
                          </a:cubicBezTo>
                          <a:cubicBezTo>
                            <a:pt x="306" y="862"/>
                            <a:pt x="238" y="839"/>
                            <a:pt x="230" y="752"/>
                          </a:cubicBezTo>
                          <a:cubicBezTo>
                            <a:pt x="222" y="665"/>
                            <a:pt x="224" y="536"/>
                            <a:pt x="233" y="445"/>
                          </a:cubicBezTo>
                          <a:cubicBezTo>
                            <a:pt x="242" y="353"/>
                            <a:pt x="257" y="269"/>
                            <a:pt x="286" y="200"/>
                          </a:cubicBezTo>
                          <a:cubicBezTo>
                            <a:pt x="315" y="132"/>
                            <a:pt x="405" y="62"/>
                            <a:pt x="408" y="31"/>
                          </a:cubicBezTo>
                          <a:cubicBezTo>
                            <a:pt x="411" y="0"/>
                            <a:pt x="334" y="7"/>
                            <a:pt x="306" y="15"/>
                          </a:cubicBezTo>
                          <a:cubicBezTo>
                            <a:pt x="278" y="23"/>
                            <a:pt x="253" y="67"/>
                            <a:pt x="239" y="81"/>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44" name="Oval 81"/>
                    <p:cNvSpPr>
                      <a:spLocks noChangeArrowheads="1"/>
                    </p:cNvSpPr>
                    <p:nvPr/>
                  </p:nvSpPr>
                  <p:spPr bwMode="auto">
                    <a:xfrm>
                      <a:off x="1152" y="2496"/>
                      <a:ext cx="96" cy="96"/>
                    </a:xfrm>
                    <a:prstGeom prst="ellipse">
                      <a:avLst/>
                    </a:prstGeom>
                    <a:solidFill>
                      <a:srgbClr val="FF3300"/>
                    </a:solidFill>
                    <a:ln w="19050">
                      <a:solidFill>
                        <a:srgbClr val="FFFF00"/>
                      </a:solidFill>
                      <a:round/>
                    </a:ln>
                  </p:spPr>
                  <p:txBody>
                    <a:bodyPr wrap="none" anchor="ctr"/>
                    <a:lstStyle/>
                    <a:p>
                      <a:endParaRPr lang="zh-CN" altLang="en-US">
                        <a:ea typeface="黑体" pitchFamily="2" charset="-122"/>
                      </a:endParaRPr>
                    </a:p>
                  </p:txBody>
                </p:sp>
              </p:grpSp>
              <p:sp>
                <p:nvSpPr>
                  <p:cNvPr id="83238" name="Freeform 82"/>
                  <p:cNvSpPr/>
                  <p:nvPr/>
                </p:nvSpPr>
                <p:spPr bwMode="auto">
                  <a:xfrm>
                    <a:off x="1194" y="2548"/>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39" name="Freeform 83"/>
                  <p:cNvSpPr/>
                  <p:nvPr/>
                </p:nvSpPr>
                <p:spPr bwMode="auto">
                  <a:xfrm>
                    <a:off x="1008" y="2544"/>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40" name="Freeform 84"/>
                  <p:cNvSpPr/>
                  <p:nvPr/>
                </p:nvSpPr>
                <p:spPr bwMode="auto">
                  <a:xfrm>
                    <a:off x="1104" y="2544"/>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41" name="Freeform 85"/>
                  <p:cNvSpPr/>
                  <p:nvPr/>
                </p:nvSpPr>
                <p:spPr bwMode="auto">
                  <a:xfrm>
                    <a:off x="3216" y="2544"/>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sp>
                <p:nvSpPr>
                  <p:cNvPr id="83242" name="Freeform 86"/>
                  <p:cNvSpPr/>
                  <p:nvPr/>
                </p:nvSpPr>
                <p:spPr bwMode="auto">
                  <a:xfrm>
                    <a:off x="3312" y="2544"/>
                    <a:ext cx="294" cy="1003"/>
                  </a:xfrm>
                  <a:custGeom>
                    <a:avLst/>
                    <a:gdLst>
                      <a:gd name="T0" fmla="*/ 154 w 294"/>
                      <a:gd name="T1" fmla="*/ 64 h 1051"/>
                      <a:gd name="T2" fmla="*/ 54 w 294"/>
                      <a:gd name="T3" fmla="*/ 193 h 1051"/>
                      <a:gd name="T4" fmla="*/ 20 w 294"/>
                      <a:gd name="T5" fmla="*/ 369 h 1051"/>
                      <a:gd name="T6" fmla="*/ 9 w 294"/>
                      <a:gd name="T7" fmla="*/ 516 h 1051"/>
                      <a:gd name="T8" fmla="*/ 9 w 294"/>
                      <a:gd name="T9" fmla="*/ 672 h 1051"/>
                      <a:gd name="T10" fmla="*/ 65 w 294"/>
                      <a:gd name="T11" fmla="*/ 791 h 1051"/>
                      <a:gd name="T12" fmla="*/ 131 w 294"/>
                      <a:gd name="T13" fmla="*/ 867 h 1051"/>
                      <a:gd name="T14" fmla="*/ 173 w 294"/>
                      <a:gd name="T15" fmla="*/ 827 h 1051"/>
                      <a:gd name="T16" fmla="*/ 106 w 294"/>
                      <a:gd name="T17" fmla="*/ 654 h 1051"/>
                      <a:gd name="T18" fmla="*/ 109 w 294"/>
                      <a:gd name="T19" fmla="*/ 387 h 1051"/>
                      <a:gd name="T20" fmla="*/ 162 w 294"/>
                      <a:gd name="T21" fmla="*/ 174 h 1051"/>
                      <a:gd name="T22" fmla="*/ 284 w 294"/>
                      <a:gd name="T23" fmla="*/ 28 h 1051"/>
                      <a:gd name="T24" fmla="*/ 220 w 294"/>
                      <a:gd name="T25" fmla="*/ 10 h 1051"/>
                      <a:gd name="T26" fmla="*/ 154 w 294"/>
                      <a:gd name="T27" fmla="*/ 64 h 10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4"/>
                      <a:gd name="T43" fmla="*/ 0 h 1051"/>
                      <a:gd name="T44" fmla="*/ 294 w 294"/>
                      <a:gd name="T45" fmla="*/ 1051 h 10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4" h="1051">
                        <a:moveTo>
                          <a:pt x="154" y="77"/>
                        </a:moveTo>
                        <a:cubicBezTo>
                          <a:pt x="132" y="110"/>
                          <a:pt x="76" y="172"/>
                          <a:pt x="54" y="233"/>
                        </a:cubicBezTo>
                        <a:cubicBezTo>
                          <a:pt x="32" y="294"/>
                          <a:pt x="27" y="379"/>
                          <a:pt x="20" y="444"/>
                        </a:cubicBezTo>
                        <a:cubicBezTo>
                          <a:pt x="13" y="509"/>
                          <a:pt x="11" y="561"/>
                          <a:pt x="9" y="622"/>
                        </a:cubicBezTo>
                        <a:cubicBezTo>
                          <a:pt x="7" y="683"/>
                          <a:pt x="0" y="755"/>
                          <a:pt x="9" y="810"/>
                        </a:cubicBezTo>
                        <a:cubicBezTo>
                          <a:pt x="18" y="865"/>
                          <a:pt x="45" y="916"/>
                          <a:pt x="65" y="955"/>
                        </a:cubicBezTo>
                        <a:cubicBezTo>
                          <a:pt x="85" y="994"/>
                          <a:pt x="113" y="1037"/>
                          <a:pt x="131" y="1044"/>
                        </a:cubicBezTo>
                        <a:cubicBezTo>
                          <a:pt x="149" y="1051"/>
                          <a:pt x="177" y="1042"/>
                          <a:pt x="173" y="999"/>
                        </a:cubicBezTo>
                        <a:cubicBezTo>
                          <a:pt x="169" y="956"/>
                          <a:pt x="117" y="877"/>
                          <a:pt x="106" y="788"/>
                        </a:cubicBezTo>
                        <a:cubicBezTo>
                          <a:pt x="95" y="699"/>
                          <a:pt x="100" y="562"/>
                          <a:pt x="109" y="466"/>
                        </a:cubicBezTo>
                        <a:cubicBezTo>
                          <a:pt x="118" y="370"/>
                          <a:pt x="133" y="282"/>
                          <a:pt x="162" y="210"/>
                        </a:cubicBezTo>
                        <a:cubicBezTo>
                          <a:pt x="191" y="138"/>
                          <a:pt x="274" y="66"/>
                          <a:pt x="284" y="33"/>
                        </a:cubicBezTo>
                        <a:cubicBezTo>
                          <a:pt x="294" y="0"/>
                          <a:pt x="242" y="3"/>
                          <a:pt x="220" y="10"/>
                        </a:cubicBezTo>
                        <a:cubicBezTo>
                          <a:pt x="198" y="17"/>
                          <a:pt x="168" y="63"/>
                          <a:pt x="154" y="77"/>
                        </a:cubicBezTo>
                        <a:close/>
                      </a:path>
                    </a:pathLst>
                  </a:custGeom>
                  <a:gradFill rotWithShape="0">
                    <a:gsLst>
                      <a:gs pos="0">
                        <a:srgbClr val="FF3300"/>
                      </a:gs>
                      <a:gs pos="50000">
                        <a:srgbClr val="8F1D00"/>
                      </a:gs>
                      <a:gs pos="100000">
                        <a:srgbClr val="FF3300"/>
                      </a:gs>
                    </a:gsLst>
                    <a:lin ang="5400000" scaled="1"/>
                  </a:gradFill>
                  <a:ln w="19050" cmpd="sng">
                    <a:solidFill>
                      <a:srgbClr val="FFFF00"/>
                    </a:solidFill>
                    <a:round/>
                  </a:ln>
                </p:spPr>
                <p:txBody>
                  <a:bodyPr wrap="none" anchor="ctr"/>
                  <a:lstStyle/>
                  <a:p>
                    <a:endParaRPr lang="zh-CN" altLang="en-US"/>
                  </a:p>
                </p:txBody>
              </p:sp>
            </p:grpSp>
          </p:grpSp>
          <p:sp>
            <p:nvSpPr>
              <p:cNvPr id="83211" name="Line 87"/>
              <p:cNvSpPr>
                <a:spLocks noChangeShapeType="1"/>
              </p:cNvSpPr>
              <p:nvPr/>
            </p:nvSpPr>
            <p:spPr bwMode="auto">
              <a:xfrm flipH="1">
                <a:off x="2592" y="3648"/>
                <a:ext cx="144" cy="288"/>
              </a:xfrm>
              <a:prstGeom prst="line">
                <a:avLst/>
              </a:prstGeom>
              <a:noFill/>
              <a:ln w="38100">
                <a:solidFill>
                  <a:srgbClr val="FFFF00"/>
                </a:solidFill>
                <a:round/>
                <a:tailEnd type="triangle" w="med" len="med"/>
              </a:ln>
            </p:spPr>
            <p:txBody>
              <a:bodyPr wrap="none" anchor="ctr"/>
              <a:lstStyle/>
              <a:p>
                <a:endParaRPr lang="zh-CN" altLang="en-US"/>
              </a:p>
            </p:txBody>
          </p:sp>
          <p:sp>
            <p:nvSpPr>
              <p:cNvPr id="83212" name="Line 88"/>
              <p:cNvSpPr>
                <a:spLocks noChangeShapeType="1"/>
              </p:cNvSpPr>
              <p:nvPr/>
            </p:nvSpPr>
            <p:spPr bwMode="auto">
              <a:xfrm>
                <a:off x="5232" y="3552"/>
                <a:ext cx="48" cy="288"/>
              </a:xfrm>
              <a:prstGeom prst="line">
                <a:avLst/>
              </a:prstGeom>
              <a:noFill/>
              <a:ln w="38100">
                <a:solidFill>
                  <a:srgbClr val="FFFF00"/>
                </a:solidFill>
                <a:round/>
                <a:headEnd type="triangle" w="med" len="med"/>
              </a:ln>
            </p:spPr>
            <p:txBody>
              <a:bodyPr wrap="none" anchor="ctr"/>
              <a:lstStyle/>
              <a:p>
                <a:endParaRPr lang="zh-CN" altLang="en-US"/>
              </a:p>
            </p:txBody>
          </p:sp>
        </p:grpSp>
        <p:sp>
          <p:nvSpPr>
            <p:cNvPr id="83209" name="Text Box 89"/>
            <p:cNvSpPr txBox="1">
              <a:spLocks noChangeArrowheads="1"/>
            </p:cNvSpPr>
            <p:nvPr/>
          </p:nvSpPr>
          <p:spPr bwMode="auto">
            <a:xfrm>
              <a:off x="2774" y="3660"/>
              <a:ext cx="216" cy="365"/>
            </a:xfrm>
            <a:prstGeom prst="rect">
              <a:avLst/>
            </a:prstGeom>
            <a:noFill/>
            <a:ln w="9525">
              <a:noFill/>
              <a:miter lim="800000"/>
            </a:ln>
          </p:spPr>
          <p:txBody>
            <a:bodyPr wrap="none">
              <a:spAutoFit/>
            </a:bodyPr>
            <a:lstStyle/>
            <a:p>
              <a:r>
                <a:rPr lang="en-US" altLang="zh-CN" sz="3200" b="1">
                  <a:solidFill>
                    <a:srgbClr val="FFFF00"/>
                  </a:solidFill>
                </a:rPr>
                <a:t>I</a:t>
              </a:r>
              <a:endParaRPr lang="en-US" altLang="zh-CN" sz="3200" b="1">
                <a:solidFill>
                  <a:srgbClr val="FFFF00"/>
                </a:solidFill>
              </a:endParaRPr>
            </a:p>
          </p:txBody>
        </p:sp>
      </p:grpSp>
      <p:grpSp>
        <p:nvGrpSpPr>
          <p:cNvPr id="83034" name="Group 90"/>
          <p:cNvGrpSpPr/>
          <p:nvPr/>
        </p:nvGrpSpPr>
        <p:grpSpPr bwMode="auto">
          <a:xfrm>
            <a:off x="914400" y="1600200"/>
            <a:ext cx="3886200" cy="685800"/>
            <a:chOff x="576" y="1008"/>
            <a:chExt cx="2448" cy="432"/>
          </a:xfrm>
        </p:grpSpPr>
        <p:sp>
          <p:nvSpPr>
            <p:cNvPr id="83206" name="Line 91"/>
            <p:cNvSpPr>
              <a:spLocks noChangeShapeType="1"/>
            </p:cNvSpPr>
            <p:nvPr/>
          </p:nvSpPr>
          <p:spPr bwMode="auto">
            <a:xfrm flipV="1">
              <a:off x="1200" y="1056"/>
              <a:ext cx="1824" cy="384"/>
            </a:xfrm>
            <a:prstGeom prst="line">
              <a:avLst/>
            </a:prstGeom>
            <a:noFill/>
            <a:ln w="38100">
              <a:solidFill>
                <a:schemeClr val="bg1"/>
              </a:solidFill>
              <a:round/>
            </a:ln>
          </p:spPr>
          <p:txBody>
            <a:bodyPr wrap="none" anchor="ctr"/>
            <a:lstStyle/>
            <a:p>
              <a:endParaRPr lang="zh-CN" altLang="en-US"/>
            </a:p>
          </p:txBody>
        </p:sp>
        <p:sp>
          <p:nvSpPr>
            <p:cNvPr id="83207" name="Line 92"/>
            <p:cNvSpPr>
              <a:spLocks noChangeShapeType="1"/>
            </p:cNvSpPr>
            <p:nvPr/>
          </p:nvSpPr>
          <p:spPr bwMode="auto">
            <a:xfrm flipH="1" flipV="1">
              <a:off x="576" y="1008"/>
              <a:ext cx="624" cy="432"/>
            </a:xfrm>
            <a:prstGeom prst="line">
              <a:avLst/>
            </a:prstGeom>
            <a:noFill/>
            <a:ln w="38100">
              <a:solidFill>
                <a:schemeClr val="bg1"/>
              </a:solidFill>
              <a:round/>
            </a:ln>
          </p:spPr>
          <p:txBody>
            <a:bodyPr wrap="none" anchor="ctr"/>
            <a:lstStyle/>
            <a:p>
              <a:endParaRPr lang="zh-CN" altLang="en-US"/>
            </a:p>
          </p:txBody>
        </p:sp>
      </p:grpSp>
      <p:grpSp>
        <p:nvGrpSpPr>
          <p:cNvPr id="83037" name="Group 93"/>
          <p:cNvGrpSpPr/>
          <p:nvPr/>
        </p:nvGrpSpPr>
        <p:grpSpPr bwMode="auto">
          <a:xfrm>
            <a:off x="2065338" y="1676400"/>
            <a:ext cx="2938462" cy="685800"/>
            <a:chOff x="1301" y="1056"/>
            <a:chExt cx="1851" cy="432"/>
          </a:xfrm>
        </p:grpSpPr>
        <p:graphicFrame>
          <p:nvGraphicFramePr>
            <p:cNvPr id="83131" name="Object 187"/>
            <p:cNvGraphicFramePr>
              <a:graphicFrameLocks noChangeAspect="1"/>
            </p:cNvGraphicFramePr>
            <p:nvPr/>
          </p:nvGraphicFramePr>
          <p:xfrm>
            <a:off x="2784" y="1056"/>
            <a:ext cx="368" cy="388"/>
          </p:xfrm>
          <a:graphic>
            <a:graphicData uri="http://schemas.openxmlformats.org/presentationml/2006/ole">
              <mc:AlternateContent xmlns:mc="http://schemas.openxmlformats.org/markup-compatibility/2006">
                <mc:Choice xmlns:v="urn:schemas-microsoft-com:vml" Requires="v">
                  <p:oleObj spid="_x0000_s29702" name="公式" r:id="rId11" imgW="241300" imgH="279400" progId="Equation.3">
                    <p:embed/>
                  </p:oleObj>
                </mc:Choice>
                <mc:Fallback>
                  <p:oleObj name="公式" r:id="rId11" imgW="241300" imgH="279400" progId="Equation.3">
                    <p:embed/>
                    <p:pic>
                      <p:nvPicPr>
                        <p:cNvPr id="0" name="图片 29701"/>
                        <p:cNvPicPr>
                          <a:picLocks noChangeAspect="1"/>
                        </p:cNvPicPr>
                        <p:nvPr/>
                      </p:nvPicPr>
                      <p:blipFill>
                        <a:blip r:embed="rId12"/>
                        <a:stretch>
                          <a:fillRect/>
                        </a:stretch>
                      </p:blipFill>
                      <p:spPr>
                        <a:xfrm>
                          <a:off x="2784" y="1056"/>
                          <a:ext cx="368" cy="388"/>
                        </a:xfrm>
                        <a:prstGeom prst="rect">
                          <a:avLst/>
                        </a:prstGeom>
                        <a:noFill/>
                        <a:ln w="9525">
                          <a:noFill/>
                        </a:ln>
                      </p:spPr>
                    </p:pic>
                  </p:oleObj>
                </mc:Fallback>
              </mc:AlternateContent>
            </a:graphicData>
          </a:graphic>
        </p:graphicFrame>
        <p:sp>
          <p:nvSpPr>
            <p:cNvPr id="83205" name="AutoShape 95"/>
            <p:cNvSpPr>
              <a:spLocks noChangeArrowheads="1"/>
            </p:cNvSpPr>
            <p:nvPr/>
          </p:nvSpPr>
          <p:spPr bwMode="auto">
            <a:xfrm rot="-5668206">
              <a:off x="1696" y="882"/>
              <a:ext cx="211" cy="1001"/>
            </a:xfrm>
            <a:prstGeom prst="triangle">
              <a:avLst>
                <a:gd name="adj" fmla="val 50000"/>
              </a:avLst>
            </a:prstGeom>
            <a:solidFill>
              <a:srgbClr val="FF3300">
                <a:alpha val="50195"/>
              </a:srgbClr>
            </a:solidFill>
            <a:ln w="9525">
              <a:noFill/>
              <a:miter lim="800000"/>
            </a:ln>
          </p:spPr>
          <p:txBody>
            <a:bodyPr wrap="none" anchor="ctr"/>
            <a:lstStyle/>
            <a:p>
              <a:endParaRPr lang="zh-CN" altLang="en-US">
                <a:ea typeface="黑体" pitchFamily="2" charset="-122"/>
              </a:endParaRPr>
            </a:p>
          </p:txBody>
        </p:sp>
      </p:grpSp>
      <p:grpSp>
        <p:nvGrpSpPr>
          <p:cNvPr id="83043" name="Group 99"/>
          <p:cNvGrpSpPr/>
          <p:nvPr/>
        </p:nvGrpSpPr>
        <p:grpSpPr bwMode="auto">
          <a:xfrm>
            <a:off x="5715000" y="5586413"/>
            <a:ext cx="2374900" cy="1271587"/>
            <a:chOff x="3984" y="3360"/>
            <a:chExt cx="1496" cy="801"/>
          </a:xfrm>
        </p:grpSpPr>
        <p:sp>
          <p:nvSpPr>
            <p:cNvPr id="83204" name="Text Box 100"/>
            <p:cNvSpPr txBox="1">
              <a:spLocks noChangeArrowheads="1"/>
            </p:cNvSpPr>
            <p:nvPr/>
          </p:nvSpPr>
          <p:spPr bwMode="auto">
            <a:xfrm>
              <a:off x="3984" y="3360"/>
              <a:ext cx="1496" cy="672"/>
            </a:xfrm>
            <a:prstGeom prst="rect">
              <a:avLst/>
            </a:prstGeom>
            <a:noFill/>
            <a:ln w="9525">
              <a:noFill/>
              <a:miter lim="800000"/>
            </a:ln>
          </p:spPr>
          <p:txBody>
            <a:bodyPr wrap="none">
              <a:spAutoFit/>
            </a:bodyPr>
            <a:lstStyle/>
            <a:p>
              <a:r>
                <a:rPr lang="en-US" altLang="zh-CN" sz="3200" b="1">
                  <a:solidFill>
                    <a:srgbClr val="FFFF00"/>
                  </a:solidFill>
                </a:rPr>
                <a:t>  </a:t>
              </a:r>
              <a:r>
                <a:rPr lang="zh-CN" altLang="en-US" sz="3200" b="1">
                  <a:solidFill>
                    <a:srgbClr val="FFFF00"/>
                  </a:solidFill>
                </a:rPr>
                <a:t>在</a:t>
              </a:r>
              <a:r>
                <a:rPr lang="en-US" altLang="zh-CN" sz="3200" b="1">
                  <a:solidFill>
                    <a:srgbClr val="FFFF00"/>
                  </a:solidFill>
                </a:rPr>
                <a:t>P </a:t>
              </a:r>
              <a:r>
                <a:rPr lang="zh-CN" altLang="en-US" sz="3200" b="1">
                  <a:solidFill>
                    <a:srgbClr val="FFFF00"/>
                  </a:solidFill>
                </a:rPr>
                <a:t>点产生</a:t>
              </a:r>
              <a:endParaRPr lang="zh-CN" altLang="en-US" sz="3200" b="1">
                <a:solidFill>
                  <a:srgbClr val="FFFF00"/>
                </a:solidFill>
              </a:endParaRPr>
            </a:p>
            <a:p>
              <a:r>
                <a:rPr lang="zh-CN" altLang="en-US" sz="3200" b="1">
                  <a:solidFill>
                    <a:srgbClr val="FFFF00"/>
                  </a:solidFill>
                </a:rPr>
                <a:t>磁场</a:t>
              </a:r>
              <a:endParaRPr lang="zh-CN" altLang="en-US" sz="3200" b="1">
                <a:solidFill>
                  <a:srgbClr val="FFFF00"/>
                </a:solidFill>
              </a:endParaRPr>
            </a:p>
          </p:txBody>
        </p:sp>
        <p:graphicFrame>
          <p:nvGraphicFramePr>
            <p:cNvPr id="83132" name="Object 188"/>
            <p:cNvGraphicFramePr>
              <a:graphicFrameLocks noChangeAspect="1"/>
            </p:cNvGraphicFramePr>
            <p:nvPr/>
          </p:nvGraphicFramePr>
          <p:xfrm>
            <a:off x="4608" y="3648"/>
            <a:ext cx="548" cy="513"/>
          </p:xfrm>
          <a:graphic>
            <a:graphicData uri="http://schemas.openxmlformats.org/presentationml/2006/ole">
              <mc:AlternateContent xmlns:mc="http://schemas.openxmlformats.org/markup-compatibility/2006">
                <mc:Choice xmlns:v="urn:schemas-microsoft-com:vml" Requires="v">
                  <p:oleObj spid="_x0000_s29703" name="公式" r:id="rId13" imgW="330200" imgH="330200" progId="Equation.3">
                    <p:embed/>
                  </p:oleObj>
                </mc:Choice>
                <mc:Fallback>
                  <p:oleObj name="公式" r:id="rId13" imgW="330200" imgH="330200" progId="Equation.3">
                    <p:embed/>
                    <p:pic>
                      <p:nvPicPr>
                        <p:cNvPr id="0" name="图片 29702"/>
                        <p:cNvPicPr>
                          <a:picLocks noChangeAspect="1"/>
                        </p:cNvPicPr>
                        <p:nvPr/>
                      </p:nvPicPr>
                      <p:blipFill>
                        <a:blip r:embed="rId14"/>
                        <a:stretch>
                          <a:fillRect/>
                        </a:stretch>
                      </p:blipFill>
                      <p:spPr>
                        <a:xfrm>
                          <a:off x="4608" y="3648"/>
                          <a:ext cx="548" cy="513"/>
                        </a:xfrm>
                        <a:prstGeom prst="rect">
                          <a:avLst/>
                        </a:prstGeom>
                        <a:noFill/>
                        <a:ln w="9525">
                          <a:noFill/>
                        </a:ln>
                      </p:spPr>
                    </p:pic>
                  </p:oleObj>
                </mc:Fallback>
              </mc:AlternateContent>
            </a:graphicData>
          </a:graphic>
        </p:graphicFrame>
      </p:grpSp>
      <p:grpSp>
        <p:nvGrpSpPr>
          <p:cNvPr id="83046" name="Group 102"/>
          <p:cNvGrpSpPr/>
          <p:nvPr/>
        </p:nvGrpSpPr>
        <p:grpSpPr bwMode="auto">
          <a:xfrm>
            <a:off x="1397000" y="2209800"/>
            <a:ext cx="584200" cy="579438"/>
            <a:chOff x="880" y="1392"/>
            <a:chExt cx="368" cy="365"/>
          </a:xfrm>
        </p:grpSpPr>
        <p:sp>
          <p:nvSpPr>
            <p:cNvPr id="83202" name="Text Box 103"/>
            <p:cNvSpPr txBox="1">
              <a:spLocks noChangeArrowheads="1"/>
            </p:cNvSpPr>
            <p:nvPr/>
          </p:nvSpPr>
          <p:spPr bwMode="auto">
            <a:xfrm>
              <a:off x="880" y="1392"/>
              <a:ext cx="272" cy="365"/>
            </a:xfrm>
            <a:prstGeom prst="rect">
              <a:avLst/>
            </a:prstGeom>
            <a:noFill/>
            <a:ln w="9525">
              <a:noFill/>
              <a:miter lim="800000"/>
            </a:ln>
          </p:spPr>
          <p:txBody>
            <a:bodyPr wrap="none">
              <a:spAutoFit/>
            </a:bodyPr>
            <a:lstStyle/>
            <a:p>
              <a:r>
                <a:rPr lang="en-US" altLang="zh-CN" sz="3200" b="1">
                  <a:solidFill>
                    <a:srgbClr val="FFFF00"/>
                  </a:solidFill>
                </a:rPr>
                <a:t>P</a:t>
              </a:r>
              <a:endParaRPr lang="en-US" altLang="zh-CN" sz="3200" b="1">
                <a:solidFill>
                  <a:srgbClr val="FFFF00"/>
                </a:solidFill>
              </a:endParaRPr>
            </a:p>
          </p:txBody>
        </p:sp>
        <p:sp>
          <p:nvSpPr>
            <p:cNvPr id="83203" name="Oval 104"/>
            <p:cNvSpPr>
              <a:spLocks noChangeArrowheads="1"/>
            </p:cNvSpPr>
            <p:nvPr/>
          </p:nvSpPr>
          <p:spPr bwMode="auto">
            <a:xfrm>
              <a:off x="1152" y="1392"/>
              <a:ext cx="96" cy="96"/>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ln>
          </p:spPr>
          <p:txBody>
            <a:bodyPr wrap="none" anchor="ctr"/>
            <a:lstStyle/>
            <a:p>
              <a:endParaRPr lang="zh-CN" altLang="en-US">
                <a:ea typeface="黑体" pitchFamily="2" charset="-122"/>
              </a:endParaRPr>
            </a:p>
          </p:txBody>
        </p:sp>
      </p:grpSp>
      <p:grpSp>
        <p:nvGrpSpPr>
          <p:cNvPr id="83049" name="Group 105"/>
          <p:cNvGrpSpPr/>
          <p:nvPr/>
        </p:nvGrpSpPr>
        <p:grpSpPr bwMode="auto">
          <a:xfrm>
            <a:off x="762000" y="3962400"/>
            <a:ext cx="4114800" cy="2438400"/>
            <a:chOff x="96" y="768"/>
            <a:chExt cx="2640" cy="1632"/>
          </a:xfrm>
        </p:grpSpPr>
        <p:pic>
          <p:nvPicPr>
            <p:cNvPr id="83199" name="Picture 106" descr="长螺线管1"/>
            <p:cNvPicPr>
              <a:picLocks noChangeAspect="1" noChangeArrowheads="1"/>
            </p:cNvPicPr>
            <p:nvPr/>
          </p:nvPicPr>
          <p:blipFill>
            <a:blip r:embed="rId15"/>
            <a:srcRect/>
            <a:stretch>
              <a:fillRect/>
            </a:stretch>
          </p:blipFill>
          <p:spPr bwMode="auto">
            <a:xfrm>
              <a:off x="96" y="768"/>
              <a:ext cx="2640" cy="1632"/>
            </a:xfrm>
            <a:prstGeom prst="rect">
              <a:avLst/>
            </a:prstGeom>
            <a:noFill/>
            <a:ln w="9525">
              <a:noFill/>
              <a:miter lim="800000"/>
              <a:headEnd/>
              <a:tailEnd/>
            </a:ln>
          </p:spPr>
        </p:pic>
        <p:sp>
          <p:nvSpPr>
            <p:cNvPr id="83200" name="Line 107"/>
            <p:cNvSpPr>
              <a:spLocks noChangeShapeType="1"/>
            </p:cNvSpPr>
            <p:nvPr/>
          </p:nvSpPr>
          <p:spPr bwMode="auto">
            <a:xfrm flipH="1">
              <a:off x="2400" y="1152"/>
              <a:ext cx="192" cy="192"/>
            </a:xfrm>
            <a:prstGeom prst="line">
              <a:avLst/>
            </a:prstGeom>
            <a:noFill/>
            <a:ln w="76200">
              <a:solidFill>
                <a:srgbClr val="FF3300"/>
              </a:solidFill>
              <a:round/>
              <a:tailEnd type="triangle" w="med" len="med"/>
            </a:ln>
          </p:spPr>
          <p:txBody>
            <a:bodyPr wrap="none" anchor="ctr"/>
            <a:lstStyle/>
            <a:p>
              <a:endParaRPr lang="zh-CN" altLang="en-US"/>
            </a:p>
          </p:txBody>
        </p:sp>
        <p:sp>
          <p:nvSpPr>
            <p:cNvPr id="83201" name="Line 108"/>
            <p:cNvSpPr>
              <a:spLocks noChangeShapeType="1"/>
            </p:cNvSpPr>
            <p:nvPr/>
          </p:nvSpPr>
          <p:spPr bwMode="auto">
            <a:xfrm flipH="1">
              <a:off x="384" y="2064"/>
              <a:ext cx="144" cy="336"/>
            </a:xfrm>
            <a:prstGeom prst="line">
              <a:avLst/>
            </a:prstGeom>
            <a:noFill/>
            <a:ln w="76200">
              <a:solidFill>
                <a:srgbClr val="FF3300"/>
              </a:solidFill>
              <a:round/>
              <a:tailEnd type="triangle" w="med" len="med"/>
            </a:ln>
          </p:spPr>
          <p:txBody>
            <a:bodyPr wrap="none" anchor="ctr"/>
            <a:lstStyle/>
            <a:p>
              <a:endParaRPr lang="zh-CN" altLang="en-US"/>
            </a:p>
          </p:txBody>
        </p:sp>
      </p:grpSp>
      <p:grpSp>
        <p:nvGrpSpPr>
          <p:cNvPr id="83053" name="Group 109"/>
          <p:cNvGrpSpPr/>
          <p:nvPr/>
        </p:nvGrpSpPr>
        <p:grpSpPr bwMode="auto">
          <a:xfrm>
            <a:off x="152400" y="3352800"/>
            <a:ext cx="4419600" cy="1905000"/>
            <a:chOff x="864" y="672"/>
            <a:chExt cx="2784" cy="1200"/>
          </a:xfrm>
        </p:grpSpPr>
        <p:sp>
          <p:nvSpPr>
            <p:cNvPr id="83169" name="Freeform 110"/>
            <p:cNvSpPr/>
            <p:nvPr/>
          </p:nvSpPr>
          <p:spPr bwMode="auto">
            <a:xfrm flipH="1" flipV="1">
              <a:off x="864" y="839"/>
              <a:ext cx="480" cy="896"/>
            </a:xfrm>
            <a:custGeom>
              <a:avLst/>
              <a:gdLst>
                <a:gd name="T0" fmla="*/ 85 w 588"/>
                <a:gd name="T1" fmla="*/ 340 h 1220"/>
                <a:gd name="T2" fmla="*/ 147 w 588"/>
                <a:gd name="T3" fmla="*/ 317 h 1220"/>
                <a:gd name="T4" fmla="*/ 198 w 588"/>
                <a:gd name="T5" fmla="*/ 293 h 1220"/>
                <a:gd name="T6" fmla="*/ 234 w 588"/>
                <a:gd name="T7" fmla="*/ 257 h 1220"/>
                <a:gd name="T8" fmla="*/ 258 w 588"/>
                <a:gd name="T9" fmla="*/ 198 h 1220"/>
                <a:gd name="T10" fmla="*/ 253 w 588"/>
                <a:gd name="T11" fmla="*/ 153 h 1220"/>
                <a:gd name="T12" fmla="*/ 229 w 588"/>
                <a:gd name="T13" fmla="*/ 109 h 1220"/>
                <a:gd name="T14" fmla="*/ 199 w 588"/>
                <a:gd name="T15" fmla="*/ 82 h 1220"/>
                <a:gd name="T16" fmla="*/ 130 w 588"/>
                <a:gd name="T17" fmla="*/ 43 h 1220"/>
                <a:gd name="T18" fmla="*/ 38 w 588"/>
                <a:gd name="T19" fmla="*/ 26 h 1220"/>
                <a:gd name="T20" fmla="*/ 9 w 588"/>
                <a:gd name="T21" fmla="*/ 26 h 1220"/>
                <a:gd name="T22" fmla="*/ 9 w 588"/>
                <a:gd name="T23" fmla="*/ 43 h 1220"/>
                <a:gd name="T24" fmla="*/ 4 w 588"/>
                <a:gd name="T25" fmla="*/ 283 h 1220"/>
                <a:gd name="T26" fmla="*/ 4 w 588"/>
                <a:gd name="T27" fmla="*/ 308 h 1220"/>
                <a:gd name="T28" fmla="*/ 13 w 588"/>
                <a:gd name="T29" fmla="*/ 350 h 1220"/>
                <a:gd name="T30" fmla="*/ 85 w 588"/>
                <a:gd name="T31" fmla="*/ 340 h 12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88"/>
                <a:gd name="T49" fmla="*/ 0 h 1220"/>
                <a:gd name="T50" fmla="*/ 588 w 588"/>
                <a:gd name="T51" fmla="*/ 1220 h 12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88" h="1220">
                  <a:moveTo>
                    <a:pt x="192" y="1169"/>
                  </a:moveTo>
                  <a:cubicBezTo>
                    <a:pt x="243" y="1149"/>
                    <a:pt x="289" y="1118"/>
                    <a:pt x="331" y="1091"/>
                  </a:cubicBezTo>
                  <a:cubicBezTo>
                    <a:pt x="373" y="1064"/>
                    <a:pt x="410" y="1040"/>
                    <a:pt x="443" y="1006"/>
                  </a:cubicBezTo>
                  <a:cubicBezTo>
                    <a:pt x="476" y="972"/>
                    <a:pt x="505" y="938"/>
                    <a:pt x="528" y="884"/>
                  </a:cubicBezTo>
                  <a:cubicBezTo>
                    <a:pt x="551" y="830"/>
                    <a:pt x="574" y="740"/>
                    <a:pt x="581" y="680"/>
                  </a:cubicBezTo>
                  <a:cubicBezTo>
                    <a:pt x="588" y="620"/>
                    <a:pt x="581" y="576"/>
                    <a:pt x="570" y="525"/>
                  </a:cubicBezTo>
                  <a:cubicBezTo>
                    <a:pt x="559" y="474"/>
                    <a:pt x="537" y="414"/>
                    <a:pt x="517" y="373"/>
                  </a:cubicBezTo>
                  <a:cubicBezTo>
                    <a:pt x="497" y="332"/>
                    <a:pt x="485" y="318"/>
                    <a:pt x="448" y="280"/>
                  </a:cubicBezTo>
                  <a:cubicBezTo>
                    <a:pt x="411" y="242"/>
                    <a:pt x="353" y="179"/>
                    <a:pt x="293" y="147"/>
                  </a:cubicBezTo>
                  <a:cubicBezTo>
                    <a:pt x="233" y="115"/>
                    <a:pt x="133" y="96"/>
                    <a:pt x="87" y="87"/>
                  </a:cubicBezTo>
                  <a:cubicBezTo>
                    <a:pt x="42" y="76"/>
                    <a:pt x="30" y="76"/>
                    <a:pt x="19" y="87"/>
                  </a:cubicBezTo>
                  <a:cubicBezTo>
                    <a:pt x="7" y="96"/>
                    <a:pt x="21" y="0"/>
                    <a:pt x="19" y="147"/>
                  </a:cubicBezTo>
                  <a:cubicBezTo>
                    <a:pt x="17" y="294"/>
                    <a:pt x="11" y="820"/>
                    <a:pt x="9" y="972"/>
                  </a:cubicBezTo>
                  <a:cubicBezTo>
                    <a:pt x="7" y="1124"/>
                    <a:pt x="5" y="1023"/>
                    <a:pt x="9" y="1061"/>
                  </a:cubicBezTo>
                  <a:cubicBezTo>
                    <a:pt x="13" y="1099"/>
                    <a:pt x="0" y="1184"/>
                    <a:pt x="31" y="1202"/>
                  </a:cubicBezTo>
                  <a:cubicBezTo>
                    <a:pt x="62" y="1220"/>
                    <a:pt x="158" y="1176"/>
                    <a:pt x="192" y="1169"/>
                  </a:cubicBezTo>
                  <a:close/>
                </a:path>
              </a:pathLst>
            </a:custGeom>
            <a:solidFill>
              <a:srgbClr val="FFFF00"/>
            </a:solidFill>
            <a:ln w="9525">
              <a:round/>
            </a:ln>
            <a:scene3d>
              <a:camera prst="legacyObliqueTopRight">
                <a:rot lat="20399993" lon="5400000" rev="0"/>
              </a:camera>
              <a:lightRig rig="legacyFlat3" dir="b"/>
            </a:scene3d>
            <a:sp3d extrusionH="4037000" prstMaterial="legacyMatte">
              <a:bevelT w="13500" h="13500" prst="angle"/>
              <a:bevelB w="13500" h="13500" prst="angle"/>
              <a:extrusionClr>
                <a:srgbClr val="FFFF00"/>
              </a:extrusionClr>
            </a:sp3d>
          </p:spPr>
          <p:txBody>
            <a:bodyPr wrap="none" anchor="ctr">
              <a:flatTx/>
            </a:bodyPr>
            <a:lstStyle/>
            <a:p>
              <a:endParaRPr lang="zh-CN" altLang="en-US"/>
            </a:p>
          </p:txBody>
        </p:sp>
        <p:grpSp>
          <p:nvGrpSpPr>
            <p:cNvPr id="83170" name="Group 111"/>
            <p:cNvGrpSpPr/>
            <p:nvPr/>
          </p:nvGrpSpPr>
          <p:grpSpPr bwMode="auto">
            <a:xfrm>
              <a:off x="960" y="672"/>
              <a:ext cx="2688" cy="1200"/>
              <a:chOff x="960" y="672"/>
              <a:chExt cx="2688" cy="1200"/>
            </a:xfrm>
          </p:grpSpPr>
          <p:grpSp>
            <p:nvGrpSpPr>
              <p:cNvPr id="83171" name="Group 112"/>
              <p:cNvGrpSpPr/>
              <p:nvPr/>
            </p:nvGrpSpPr>
            <p:grpSpPr bwMode="auto">
              <a:xfrm flipV="1">
                <a:off x="1152" y="672"/>
                <a:ext cx="2496" cy="178"/>
                <a:chOff x="1104" y="1920"/>
                <a:chExt cx="2496" cy="192"/>
              </a:xfrm>
            </p:grpSpPr>
            <p:sp>
              <p:nvSpPr>
                <p:cNvPr id="83186" name="Oval 113"/>
                <p:cNvSpPr>
                  <a:spLocks noChangeArrowheads="1"/>
                </p:cNvSpPr>
                <p:nvPr/>
              </p:nvSpPr>
              <p:spPr bwMode="auto">
                <a:xfrm>
                  <a:off x="1296"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187" name="Oval 114"/>
                <p:cNvSpPr>
                  <a:spLocks noChangeArrowheads="1"/>
                </p:cNvSpPr>
                <p:nvPr/>
              </p:nvSpPr>
              <p:spPr bwMode="auto">
                <a:xfrm>
                  <a:off x="1488"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188" name="Oval 115"/>
                <p:cNvSpPr>
                  <a:spLocks noChangeArrowheads="1"/>
                </p:cNvSpPr>
                <p:nvPr/>
              </p:nvSpPr>
              <p:spPr bwMode="auto">
                <a:xfrm>
                  <a:off x="1680"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189" name="Oval 116"/>
                <p:cNvSpPr>
                  <a:spLocks noChangeArrowheads="1"/>
                </p:cNvSpPr>
                <p:nvPr/>
              </p:nvSpPr>
              <p:spPr bwMode="auto">
                <a:xfrm>
                  <a:off x="1872"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190" name="Oval 117"/>
                <p:cNvSpPr>
                  <a:spLocks noChangeArrowheads="1"/>
                </p:cNvSpPr>
                <p:nvPr/>
              </p:nvSpPr>
              <p:spPr bwMode="auto">
                <a:xfrm>
                  <a:off x="2064"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191" name="Oval 118"/>
                <p:cNvSpPr>
                  <a:spLocks noChangeArrowheads="1"/>
                </p:cNvSpPr>
                <p:nvPr/>
              </p:nvSpPr>
              <p:spPr bwMode="auto">
                <a:xfrm>
                  <a:off x="2256"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192" name="Oval 119"/>
                <p:cNvSpPr>
                  <a:spLocks noChangeArrowheads="1"/>
                </p:cNvSpPr>
                <p:nvPr/>
              </p:nvSpPr>
              <p:spPr bwMode="auto">
                <a:xfrm>
                  <a:off x="2448"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193" name="Oval 120"/>
                <p:cNvSpPr>
                  <a:spLocks noChangeArrowheads="1"/>
                </p:cNvSpPr>
                <p:nvPr/>
              </p:nvSpPr>
              <p:spPr bwMode="auto">
                <a:xfrm>
                  <a:off x="2640"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194" name="Oval 121"/>
                <p:cNvSpPr>
                  <a:spLocks noChangeArrowheads="1"/>
                </p:cNvSpPr>
                <p:nvPr/>
              </p:nvSpPr>
              <p:spPr bwMode="auto">
                <a:xfrm>
                  <a:off x="2832"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195" name="Oval 122"/>
                <p:cNvSpPr>
                  <a:spLocks noChangeArrowheads="1"/>
                </p:cNvSpPr>
                <p:nvPr/>
              </p:nvSpPr>
              <p:spPr bwMode="auto">
                <a:xfrm>
                  <a:off x="3024"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196" name="Oval 123"/>
                <p:cNvSpPr>
                  <a:spLocks noChangeArrowheads="1"/>
                </p:cNvSpPr>
                <p:nvPr/>
              </p:nvSpPr>
              <p:spPr bwMode="auto">
                <a:xfrm>
                  <a:off x="3216"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197" name="Oval 124"/>
                <p:cNvSpPr>
                  <a:spLocks noChangeArrowheads="1"/>
                </p:cNvSpPr>
                <p:nvPr/>
              </p:nvSpPr>
              <p:spPr bwMode="auto">
                <a:xfrm>
                  <a:off x="3408"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3198" name="Oval 125"/>
                <p:cNvSpPr>
                  <a:spLocks noChangeArrowheads="1"/>
                </p:cNvSpPr>
                <p:nvPr/>
              </p:nvSpPr>
              <p:spPr bwMode="auto">
                <a:xfrm>
                  <a:off x="1104" y="1920"/>
                  <a:ext cx="192" cy="192"/>
                </a:xfrm>
                <a:prstGeom prst="ellipse">
                  <a:avLst/>
                </a:prstGeom>
                <a:solidFill>
                  <a:srgbClr val="FF3300"/>
                </a:solidFill>
                <a:ln w="9525">
                  <a:solidFill>
                    <a:srgbClr val="FFFF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grpSp>
          <p:grpSp>
            <p:nvGrpSpPr>
              <p:cNvPr id="83172" name="Group 126"/>
              <p:cNvGrpSpPr/>
              <p:nvPr/>
            </p:nvGrpSpPr>
            <p:grpSpPr bwMode="auto">
              <a:xfrm>
                <a:off x="960" y="1694"/>
                <a:ext cx="2496" cy="178"/>
                <a:chOff x="1152" y="1694"/>
                <a:chExt cx="2496" cy="178"/>
              </a:xfrm>
            </p:grpSpPr>
            <p:sp>
              <p:nvSpPr>
                <p:cNvPr id="83173" name="Oval 127"/>
                <p:cNvSpPr>
                  <a:spLocks noChangeArrowheads="1"/>
                </p:cNvSpPr>
                <p:nvPr/>
              </p:nvSpPr>
              <p:spPr bwMode="auto">
                <a:xfrm flipV="1">
                  <a:off x="1344" y="1694"/>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174" name="Oval 128"/>
                <p:cNvSpPr>
                  <a:spLocks noChangeArrowheads="1"/>
                </p:cNvSpPr>
                <p:nvPr/>
              </p:nvSpPr>
              <p:spPr bwMode="auto">
                <a:xfrm flipV="1">
                  <a:off x="1536" y="1694"/>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175" name="Oval 129"/>
                <p:cNvSpPr>
                  <a:spLocks noChangeArrowheads="1"/>
                </p:cNvSpPr>
                <p:nvPr/>
              </p:nvSpPr>
              <p:spPr bwMode="auto">
                <a:xfrm flipV="1">
                  <a:off x="1728" y="1694"/>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176" name="Oval 130"/>
                <p:cNvSpPr>
                  <a:spLocks noChangeArrowheads="1"/>
                </p:cNvSpPr>
                <p:nvPr/>
              </p:nvSpPr>
              <p:spPr bwMode="auto">
                <a:xfrm flipV="1">
                  <a:off x="1920" y="1694"/>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177" name="Oval 131"/>
                <p:cNvSpPr>
                  <a:spLocks noChangeArrowheads="1"/>
                </p:cNvSpPr>
                <p:nvPr/>
              </p:nvSpPr>
              <p:spPr bwMode="auto">
                <a:xfrm flipV="1">
                  <a:off x="2112" y="1694"/>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178" name="Oval 132"/>
                <p:cNvSpPr>
                  <a:spLocks noChangeArrowheads="1"/>
                </p:cNvSpPr>
                <p:nvPr/>
              </p:nvSpPr>
              <p:spPr bwMode="auto">
                <a:xfrm flipV="1">
                  <a:off x="2304" y="1694"/>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179" name="Oval 133"/>
                <p:cNvSpPr>
                  <a:spLocks noChangeArrowheads="1"/>
                </p:cNvSpPr>
                <p:nvPr/>
              </p:nvSpPr>
              <p:spPr bwMode="auto">
                <a:xfrm flipV="1">
                  <a:off x="2496" y="1694"/>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180" name="Oval 134"/>
                <p:cNvSpPr>
                  <a:spLocks noChangeArrowheads="1"/>
                </p:cNvSpPr>
                <p:nvPr/>
              </p:nvSpPr>
              <p:spPr bwMode="auto">
                <a:xfrm flipV="1">
                  <a:off x="2688" y="1694"/>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181" name="Oval 135"/>
                <p:cNvSpPr>
                  <a:spLocks noChangeArrowheads="1"/>
                </p:cNvSpPr>
                <p:nvPr/>
              </p:nvSpPr>
              <p:spPr bwMode="auto">
                <a:xfrm flipV="1">
                  <a:off x="2880" y="1694"/>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182" name="Oval 136"/>
                <p:cNvSpPr>
                  <a:spLocks noChangeArrowheads="1"/>
                </p:cNvSpPr>
                <p:nvPr/>
              </p:nvSpPr>
              <p:spPr bwMode="auto">
                <a:xfrm flipV="1">
                  <a:off x="3072" y="1694"/>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183" name="Oval 137"/>
                <p:cNvSpPr>
                  <a:spLocks noChangeArrowheads="1"/>
                </p:cNvSpPr>
                <p:nvPr/>
              </p:nvSpPr>
              <p:spPr bwMode="auto">
                <a:xfrm flipV="1">
                  <a:off x="3264" y="1694"/>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sp>
              <p:nvSpPr>
                <p:cNvPr id="83184" name="Oval 138"/>
                <p:cNvSpPr>
                  <a:spLocks noChangeArrowheads="1"/>
                </p:cNvSpPr>
                <p:nvPr/>
              </p:nvSpPr>
              <p:spPr bwMode="auto">
                <a:xfrm flipV="1">
                  <a:off x="3456" y="1694"/>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endParaRPr>
                </a:p>
              </p:txBody>
            </p:sp>
            <p:sp>
              <p:nvSpPr>
                <p:cNvPr id="83185" name="Oval 139"/>
                <p:cNvSpPr>
                  <a:spLocks noChangeArrowheads="1"/>
                </p:cNvSpPr>
                <p:nvPr/>
              </p:nvSpPr>
              <p:spPr bwMode="auto">
                <a:xfrm flipV="1">
                  <a:off x="1152" y="1694"/>
                  <a:ext cx="192" cy="178"/>
                </a:xfrm>
                <a:prstGeom prst="ellipse">
                  <a:avLst/>
                </a:prstGeom>
                <a:solidFill>
                  <a:srgbClr val="FF3300"/>
                </a:solidFill>
                <a:ln w="9525">
                  <a:solidFill>
                    <a:srgbClr val="FFFF00"/>
                  </a:solidFill>
                  <a:round/>
                </a:ln>
              </p:spPr>
              <p:txBody>
                <a:bodyPr wrap="none" anchor="ctr"/>
                <a:lstStyle/>
                <a:p>
                  <a:pPr algn="ctr"/>
                  <a:r>
                    <a:rPr lang="en-US" altLang="zh-CN" sz="2000" b="1">
                      <a:solidFill>
                        <a:srgbClr val="FFFF00"/>
                      </a:solidFill>
                      <a:sym typeface="Symbol" panose="05050102010706020507" pitchFamily="18" charset="2"/>
                    </a:rPr>
                    <a:t></a:t>
                  </a:r>
                  <a:endParaRPr lang="en-US" altLang="zh-CN" sz="2000" b="1">
                    <a:solidFill>
                      <a:srgbClr val="FFFF00"/>
                    </a:solidFill>
                    <a:sym typeface="Symbol" panose="05050102010706020507" pitchFamily="18" charset="2"/>
                  </a:endParaRPr>
                </a:p>
              </p:txBody>
            </p:sp>
          </p:grpSp>
        </p:grpSp>
      </p:grpSp>
      <p:grpSp>
        <p:nvGrpSpPr>
          <p:cNvPr id="83084" name="Group 140"/>
          <p:cNvGrpSpPr/>
          <p:nvPr/>
        </p:nvGrpSpPr>
        <p:grpSpPr bwMode="auto">
          <a:xfrm>
            <a:off x="436563" y="1600200"/>
            <a:ext cx="477837" cy="685800"/>
            <a:chOff x="275" y="1008"/>
            <a:chExt cx="301" cy="432"/>
          </a:xfrm>
        </p:grpSpPr>
        <p:sp>
          <p:nvSpPr>
            <p:cNvPr id="83165" name="Line 141"/>
            <p:cNvSpPr>
              <a:spLocks noChangeShapeType="1"/>
            </p:cNvSpPr>
            <p:nvPr/>
          </p:nvSpPr>
          <p:spPr bwMode="auto">
            <a:xfrm flipH="1">
              <a:off x="384" y="1008"/>
              <a:ext cx="192" cy="0"/>
            </a:xfrm>
            <a:prstGeom prst="line">
              <a:avLst/>
            </a:prstGeom>
            <a:noFill/>
            <a:ln w="9525">
              <a:solidFill>
                <a:srgbClr val="66FF33"/>
              </a:solidFill>
              <a:round/>
            </a:ln>
          </p:spPr>
          <p:txBody>
            <a:bodyPr wrap="none" anchor="ctr"/>
            <a:lstStyle/>
            <a:p>
              <a:endParaRPr lang="zh-CN" altLang="en-US"/>
            </a:p>
          </p:txBody>
        </p:sp>
        <p:sp>
          <p:nvSpPr>
            <p:cNvPr id="83166" name="Text Box 142"/>
            <p:cNvSpPr txBox="1">
              <a:spLocks noChangeArrowheads="1"/>
            </p:cNvSpPr>
            <p:nvPr/>
          </p:nvSpPr>
          <p:spPr bwMode="auto">
            <a:xfrm>
              <a:off x="275" y="1008"/>
              <a:ext cx="301" cy="365"/>
            </a:xfrm>
            <a:prstGeom prst="rect">
              <a:avLst/>
            </a:prstGeom>
            <a:noFill/>
            <a:ln w="9525">
              <a:noFill/>
              <a:miter lim="800000"/>
            </a:ln>
          </p:spPr>
          <p:txBody>
            <a:bodyPr wrap="none">
              <a:spAutoFit/>
            </a:bodyPr>
            <a:lstStyle/>
            <a:p>
              <a:r>
                <a:rPr lang="en-US" altLang="zh-CN" sz="3200" b="1">
                  <a:solidFill>
                    <a:srgbClr val="FFFF00"/>
                  </a:solidFill>
                </a:rPr>
                <a:t>R</a:t>
              </a:r>
              <a:endParaRPr lang="en-US" altLang="zh-CN" sz="3200" b="1">
                <a:solidFill>
                  <a:srgbClr val="FFFF00"/>
                </a:solidFill>
              </a:endParaRPr>
            </a:p>
          </p:txBody>
        </p:sp>
        <p:sp>
          <p:nvSpPr>
            <p:cNvPr id="83167" name="Line 143"/>
            <p:cNvSpPr>
              <a:spLocks noChangeShapeType="1"/>
            </p:cNvSpPr>
            <p:nvPr/>
          </p:nvSpPr>
          <p:spPr bwMode="auto">
            <a:xfrm flipH="1">
              <a:off x="336" y="1296"/>
              <a:ext cx="48" cy="144"/>
            </a:xfrm>
            <a:prstGeom prst="line">
              <a:avLst/>
            </a:prstGeom>
            <a:noFill/>
            <a:ln w="9525">
              <a:solidFill>
                <a:srgbClr val="66FF33"/>
              </a:solidFill>
              <a:round/>
              <a:tailEnd type="triangle" w="med" len="med"/>
            </a:ln>
          </p:spPr>
          <p:txBody>
            <a:bodyPr wrap="none" anchor="ctr"/>
            <a:lstStyle/>
            <a:p>
              <a:endParaRPr lang="zh-CN" altLang="en-US"/>
            </a:p>
          </p:txBody>
        </p:sp>
        <p:sp>
          <p:nvSpPr>
            <p:cNvPr id="83168" name="Line 144"/>
            <p:cNvSpPr>
              <a:spLocks noChangeShapeType="1"/>
            </p:cNvSpPr>
            <p:nvPr/>
          </p:nvSpPr>
          <p:spPr bwMode="auto">
            <a:xfrm flipV="1">
              <a:off x="432" y="1008"/>
              <a:ext cx="48" cy="96"/>
            </a:xfrm>
            <a:prstGeom prst="line">
              <a:avLst/>
            </a:prstGeom>
            <a:noFill/>
            <a:ln w="9525">
              <a:solidFill>
                <a:srgbClr val="66FF33"/>
              </a:solidFill>
              <a:round/>
              <a:tailEnd type="triangle" w="med" len="med"/>
            </a:ln>
          </p:spPr>
          <p:txBody>
            <a:bodyPr wrap="none" anchor="ctr"/>
            <a:lstStyle/>
            <a:p>
              <a:endParaRPr lang="zh-CN" altLang="en-US"/>
            </a:p>
          </p:txBody>
        </p:sp>
      </p:grpSp>
      <p:grpSp>
        <p:nvGrpSpPr>
          <p:cNvPr id="83089" name="Group 145"/>
          <p:cNvGrpSpPr/>
          <p:nvPr/>
        </p:nvGrpSpPr>
        <p:grpSpPr bwMode="auto">
          <a:xfrm>
            <a:off x="3581400" y="1676400"/>
            <a:ext cx="762000" cy="1371600"/>
            <a:chOff x="2256" y="1056"/>
            <a:chExt cx="480" cy="864"/>
          </a:xfrm>
        </p:grpSpPr>
        <p:sp>
          <p:nvSpPr>
            <p:cNvPr id="83163" name="Line 146"/>
            <p:cNvSpPr>
              <a:spLocks noChangeShapeType="1"/>
            </p:cNvSpPr>
            <p:nvPr/>
          </p:nvSpPr>
          <p:spPr bwMode="auto">
            <a:xfrm flipH="1">
              <a:off x="2256" y="1056"/>
              <a:ext cx="144" cy="816"/>
            </a:xfrm>
            <a:prstGeom prst="line">
              <a:avLst/>
            </a:prstGeom>
            <a:noFill/>
            <a:ln w="38100">
              <a:solidFill>
                <a:schemeClr val="bg1"/>
              </a:solidFill>
              <a:round/>
            </a:ln>
          </p:spPr>
          <p:txBody>
            <a:bodyPr wrap="none" anchor="ctr"/>
            <a:lstStyle/>
            <a:p>
              <a:endParaRPr lang="zh-CN" altLang="en-US"/>
            </a:p>
          </p:txBody>
        </p:sp>
        <p:sp>
          <p:nvSpPr>
            <p:cNvPr id="83164" name="Line 147"/>
            <p:cNvSpPr>
              <a:spLocks noChangeShapeType="1"/>
            </p:cNvSpPr>
            <p:nvPr/>
          </p:nvSpPr>
          <p:spPr bwMode="auto">
            <a:xfrm flipH="1">
              <a:off x="2592" y="1056"/>
              <a:ext cx="144" cy="864"/>
            </a:xfrm>
            <a:prstGeom prst="line">
              <a:avLst/>
            </a:prstGeom>
            <a:noFill/>
            <a:ln w="38100">
              <a:solidFill>
                <a:schemeClr val="bg1"/>
              </a:solidFill>
              <a:round/>
            </a:ln>
          </p:spPr>
          <p:txBody>
            <a:bodyPr wrap="none" anchor="ctr"/>
            <a:lstStyle/>
            <a:p>
              <a:endParaRPr lang="zh-CN" altLang="en-US"/>
            </a:p>
          </p:txBody>
        </p:sp>
      </p:grpSp>
      <p:grpSp>
        <p:nvGrpSpPr>
          <p:cNvPr id="83092" name="Group 148"/>
          <p:cNvGrpSpPr/>
          <p:nvPr/>
        </p:nvGrpSpPr>
        <p:grpSpPr bwMode="auto">
          <a:xfrm>
            <a:off x="1905000" y="1676400"/>
            <a:ext cx="2438400" cy="706438"/>
            <a:chOff x="1200" y="1056"/>
            <a:chExt cx="1536" cy="445"/>
          </a:xfrm>
        </p:grpSpPr>
        <p:sp>
          <p:nvSpPr>
            <p:cNvPr id="83161" name="Line 149"/>
            <p:cNvSpPr>
              <a:spLocks noChangeShapeType="1"/>
            </p:cNvSpPr>
            <p:nvPr/>
          </p:nvSpPr>
          <p:spPr bwMode="auto">
            <a:xfrm flipV="1">
              <a:off x="1200" y="1056"/>
              <a:ext cx="1200" cy="384"/>
            </a:xfrm>
            <a:prstGeom prst="line">
              <a:avLst/>
            </a:prstGeom>
            <a:noFill/>
            <a:ln w="38100">
              <a:solidFill>
                <a:srgbClr val="A6F25A"/>
              </a:solidFill>
              <a:round/>
            </a:ln>
          </p:spPr>
          <p:txBody>
            <a:bodyPr wrap="none" anchor="ctr"/>
            <a:lstStyle/>
            <a:p>
              <a:endParaRPr lang="zh-CN" altLang="en-US"/>
            </a:p>
          </p:txBody>
        </p:sp>
        <p:sp>
          <p:nvSpPr>
            <p:cNvPr id="83162" name="Line 150"/>
            <p:cNvSpPr>
              <a:spLocks noChangeShapeType="1"/>
            </p:cNvSpPr>
            <p:nvPr/>
          </p:nvSpPr>
          <p:spPr bwMode="auto">
            <a:xfrm flipV="1">
              <a:off x="1200" y="1056"/>
              <a:ext cx="1536" cy="384"/>
            </a:xfrm>
            <a:prstGeom prst="line">
              <a:avLst/>
            </a:prstGeom>
            <a:noFill/>
            <a:ln w="38100">
              <a:solidFill>
                <a:srgbClr val="A6F25A"/>
              </a:solidFill>
              <a:round/>
            </a:ln>
          </p:spPr>
          <p:txBody>
            <a:bodyPr wrap="none" anchor="ctr"/>
            <a:lstStyle/>
            <a:p>
              <a:endParaRPr lang="zh-CN" altLang="en-US"/>
            </a:p>
          </p:txBody>
        </p:sp>
        <p:graphicFrame>
          <p:nvGraphicFramePr>
            <p:cNvPr id="83133" name="Object 189"/>
            <p:cNvGraphicFramePr>
              <a:graphicFrameLocks noChangeAspect="1"/>
            </p:cNvGraphicFramePr>
            <p:nvPr/>
          </p:nvGraphicFramePr>
          <p:xfrm>
            <a:off x="1920" y="1104"/>
            <a:ext cx="374" cy="397"/>
          </p:xfrm>
          <a:graphic>
            <a:graphicData uri="http://schemas.openxmlformats.org/presentationml/2006/ole">
              <mc:AlternateContent xmlns:mc="http://schemas.openxmlformats.org/markup-compatibility/2006">
                <mc:Choice xmlns:v="urn:schemas-microsoft-com:vml" Requires="v">
                  <p:oleObj spid="_x0000_s29704" name="公式" r:id="rId16" imgW="254000" imgH="292100" progId="Equation.3">
                    <p:embed/>
                  </p:oleObj>
                </mc:Choice>
                <mc:Fallback>
                  <p:oleObj name="公式" r:id="rId16" imgW="254000" imgH="292100" progId="Equation.3">
                    <p:embed/>
                    <p:pic>
                      <p:nvPicPr>
                        <p:cNvPr id="0" name="图片 29703"/>
                        <p:cNvPicPr>
                          <a:picLocks noChangeAspect="1"/>
                        </p:cNvPicPr>
                        <p:nvPr/>
                      </p:nvPicPr>
                      <p:blipFill>
                        <a:blip r:embed="rId17"/>
                        <a:stretch>
                          <a:fillRect/>
                        </a:stretch>
                      </p:blipFill>
                      <p:spPr>
                        <a:xfrm>
                          <a:off x="1920" y="1104"/>
                          <a:ext cx="374" cy="397"/>
                        </a:xfrm>
                        <a:prstGeom prst="rect">
                          <a:avLst/>
                        </a:prstGeom>
                        <a:noFill/>
                        <a:ln w="9525">
                          <a:noFill/>
                        </a:ln>
                      </p:spPr>
                    </p:pic>
                  </p:oleObj>
                </mc:Fallback>
              </mc:AlternateContent>
            </a:graphicData>
          </a:graphic>
        </p:graphicFrame>
      </p:grpSp>
      <p:grpSp>
        <p:nvGrpSpPr>
          <p:cNvPr id="83096" name="Group 152"/>
          <p:cNvGrpSpPr/>
          <p:nvPr/>
        </p:nvGrpSpPr>
        <p:grpSpPr bwMode="auto">
          <a:xfrm>
            <a:off x="1460500" y="1600200"/>
            <a:ext cx="1254125" cy="706438"/>
            <a:chOff x="920" y="1008"/>
            <a:chExt cx="790" cy="445"/>
          </a:xfrm>
        </p:grpSpPr>
        <p:sp>
          <p:nvSpPr>
            <p:cNvPr id="83160" name="Freeform 153"/>
            <p:cNvSpPr/>
            <p:nvPr/>
          </p:nvSpPr>
          <p:spPr bwMode="auto">
            <a:xfrm>
              <a:off x="920" y="1183"/>
              <a:ext cx="790" cy="270"/>
            </a:xfrm>
            <a:custGeom>
              <a:avLst/>
              <a:gdLst>
                <a:gd name="T0" fmla="*/ 291 w 790"/>
                <a:gd name="T1" fmla="*/ 239 h 270"/>
                <a:gd name="T2" fmla="*/ 714 w 790"/>
                <a:gd name="T3" fmla="*/ 250 h 270"/>
                <a:gd name="T4" fmla="*/ 747 w 790"/>
                <a:gd name="T5" fmla="*/ 250 h 270"/>
                <a:gd name="T6" fmla="*/ 614 w 790"/>
                <a:gd name="T7" fmla="*/ 128 h 270"/>
                <a:gd name="T8" fmla="*/ 436 w 790"/>
                <a:gd name="T9" fmla="*/ 39 h 270"/>
                <a:gd name="T10" fmla="*/ 280 w 790"/>
                <a:gd name="T11" fmla="*/ 6 h 270"/>
                <a:gd name="T12" fmla="*/ 136 w 790"/>
                <a:gd name="T13" fmla="*/ 6 h 270"/>
                <a:gd name="T14" fmla="*/ 13 w 790"/>
                <a:gd name="T15" fmla="*/ 39 h 270"/>
                <a:gd name="T16" fmla="*/ 213 w 790"/>
                <a:gd name="T17" fmla="*/ 195 h 270"/>
                <a:gd name="T18" fmla="*/ 291 w 790"/>
                <a:gd name="T19" fmla="*/ 239 h 2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0"/>
                <a:gd name="T31" fmla="*/ 0 h 270"/>
                <a:gd name="T32" fmla="*/ 790 w 790"/>
                <a:gd name="T33" fmla="*/ 270 h 2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0" h="270">
                  <a:moveTo>
                    <a:pt x="291" y="239"/>
                  </a:moveTo>
                  <a:cubicBezTo>
                    <a:pt x="374" y="248"/>
                    <a:pt x="638" y="248"/>
                    <a:pt x="714" y="250"/>
                  </a:cubicBezTo>
                  <a:cubicBezTo>
                    <a:pt x="790" y="252"/>
                    <a:pt x="764" y="270"/>
                    <a:pt x="747" y="250"/>
                  </a:cubicBezTo>
                  <a:cubicBezTo>
                    <a:pt x="730" y="230"/>
                    <a:pt x="666" y="163"/>
                    <a:pt x="614" y="128"/>
                  </a:cubicBezTo>
                  <a:cubicBezTo>
                    <a:pt x="562" y="93"/>
                    <a:pt x="492" y="59"/>
                    <a:pt x="436" y="39"/>
                  </a:cubicBezTo>
                  <a:cubicBezTo>
                    <a:pt x="380" y="19"/>
                    <a:pt x="330" y="12"/>
                    <a:pt x="280" y="6"/>
                  </a:cubicBezTo>
                  <a:cubicBezTo>
                    <a:pt x="230" y="0"/>
                    <a:pt x="180" y="1"/>
                    <a:pt x="136" y="6"/>
                  </a:cubicBezTo>
                  <a:cubicBezTo>
                    <a:pt x="92" y="11"/>
                    <a:pt x="0" y="8"/>
                    <a:pt x="13" y="39"/>
                  </a:cubicBezTo>
                  <a:cubicBezTo>
                    <a:pt x="26" y="70"/>
                    <a:pt x="167" y="162"/>
                    <a:pt x="213" y="195"/>
                  </a:cubicBezTo>
                  <a:cubicBezTo>
                    <a:pt x="259" y="228"/>
                    <a:pt x="208" y="230"/>
                    <a:pt x="291" y="239"/>
                  </a:cubicBezTo>
                  <a:close/>
                </a:path>
              </a:pathLst>
            </a:custGeom>
            <a:solidFill>
              <a:srgbClr val="66FF33">
                <a:alpha val="50195"/>
              </a:srgbClr>
            </a:solidFill>
            <a:ln w="9525">
              <a:noFill/>
              <a:round/>
            </a:ln>
          </p:spPr>
          <p:txBody>
            <a:bodyPr wrap="none" anchor="ctr"/>
            <a:lstStyle/>
            <a:p>
              <a:endParaRPr lang="zh-CN" altLang="en-US"/>
            </a:p>
          </p:txBody>
        </p:sp>
        <p:graphicFrame>
          <p:nvGraphicFramePr>
            <p:cNvPr id="83134" name="Object 190"/>
            <p:cNvGraphicFramePr>
              <a:graphicFrameLocks noChangeAspect="1"/>
            </p:cNvGraphicFramePr>
            <p:nvPr/>
          </p:nvGraphicFramePr>
          <p:xfrm>
            <a:off x="1104" y="1008"/>
            <a:ext cx="340" cy="388"/>
          </p:xfrm>
          <a:graphic>
            <a:graphicData uri="http://schemas.openxmlformats.org/presentationml/2006/ole">
              <mc:AlternateContent xmlns:mc="http://schemas.openxmlformats.org/markup-compatibility/2006">
                <mc:Choice xmlns:v="urn:schemas-microsoft-com:vml" Requires="v">
                  <p:oleObj spid="_x0000_s29705" name="公式" r:id="rId18" imgW="228600" imgH="279400" progId="Equation.3">
                    <p:embed/>
                  </p:oleObj>
                </mc:Choice>
                <mc:Fallback>
                  <p:oleObj name="公式" r:id="rId18" imgW="228600" imgH="279400" progId="Equation.3">
                    <p:embed/>
                    <p:pic>
                      <p:nvPicPr>
                        <p:cNvPr id="0" name="图片 29704"/>
                        <p:cNvPicPr>
                          <a:picLocks noChangeAspect="1"/>
                        </p:cNvPicPr>
                        <p:nvPr/>
                      </p:nvPicPr>
                      <p:blipFill>
                        <a:blip r:embed="rId19"/>
                        <a:stretch>
                          <a:fillRect/>
                        </a:stretch>
                      </p:blipFill>
                      <p:spPr>
                        <a:xfrm>
                          <a:off x="1104" y="1008"/>
                          <a:ext cx="340" cy="388"/>
                        </a:xfrm>
                        <a:prstGeom prst="rect">
                          <a:avLst/>
                        </a:prstGeom>
                        <a:noFill/>
                        <a:ln w="9525">
                          <a:noFill/>
                        </a:ln>
                      </p:spPr>
                    </p:pic>
                  </p:oleObj>
                </mc:Fallback>
              </mc:AlternateContent>
            </a:graphicData>
          </a:graphic>
        </p:graphicFrame>
      </p:grpSp>
      <p:grpSp>
        <p:nvGrpSpPr>
          <p:cNvPr id="83103" name="Group 159"/>
          <p:cNvGrpSpPr/>
          <p:nvPr/>
        </p:nvGrpSpPr>
        <p:grpSpPr bwMode="auto">
          <a:xfrm>
            <a:off x="5076825" y="3257550"/>
            <a:ext cx="3870325" cy="2073275"/>
            <a:chOff x="3198" y="2052"/>
            <a:chExt cx="2438" cy="1306"/>
          </a:xfrm>
        </p:grpSpPr>
        <p:grpSp>
          <p:nvGrpSpPr>
            <p:cNvPr id="83158" name="Group 158"/>
            <p:cNvGrpSpPr/>
            <p:nvPr/>
          </p:nvGrpSpPr>
          <p:grpSpPr bwMode="auto">
            <a:xfrm>
              <a:off x="3198" y="2052"/>
              <a:ext cx="2438" cy="1306"/>
              <a:chOff x="3198" y="2052"/>
              <a:chExt cx="2438" cy="1306"/>
            </a:xfrm>
          </p:grpSpPr>
          <p:sp>
            <p:nvSpPr>
              <p:cNvPr id="83159" name="Text Box 97"/>
              <p:cNvSpPr txBox="1">
                <a:spLocks noChangeArrowheads="1"/>
              </p:cNvSpPr>
              <p:nvPr/>
            </p:nvSpPr>
            <p:spPr bwMode="auto">
              <a:xfrm>
                <a:off x="3198" y="2052"/>
                <a:ext cx="2438" cy="1286"/>
              </a:xfrm>
              <a:prstGeom prst="rect">
                <a:avLst/>
              </a:prstGeom>
              <a:noFill/>
              <a:ln w="9525">
                <a:noFill/>
                <a:miter lim="800000"/>
              </a:ln>
            </p:spPr>
            <p:txBody>
              <a:bodyPr wrap="none">
                <a:spAutoFit/>
              </a:bodyPr>
              <a:lstStyle/>
              <a:p>
                <a:r>
                  <a:rPr lang="zh-CN" altLang="en-US" sz="3200" b="1">
                    <a:solidFill>
                      <a:srgbClr val="FFFF00"/>
                    </a:solidFill>
                  </a:rPr>
                  <a:t>解：将螺线管分割成</a:t>
                </a:r>
                <a:endParaRPr lang="zh-CN" altLang="en-US" sz="3200" b="1">
                  <a:solidFill>
                    <a:srgbClr val="FFFF00"/>
                  </a:solidFill>
                </a:endParaRPr>
              </a:p>
              <a:p>
                <a:r>
                  <a:rPr lang="zh-CN" altLang="en-US" sz="3200" b="1">
                    <a:solidFill>
                      <a:srgbClr val="FFFF00"/>
                    </a:solidFill>
                  </a:rPr>
                  <a:t>许多圆线圈。    线圈</a:t>
                </a:r>
                <a:endParaRPr lang="zh-CN" altLang="en-US" sz="3200" b="1">
                  <a:solidFill>
                    <a:srgbClr val="FFFF00"/>
                  </a:solidFill>
                </a:endParaRPr>
              </a:p>
              <a:p>
                <a:r>
                  <a:rPr lang="zh-CN" altLang="en-US" sz="3200" b="1">
                    <a:solidFill>
                      <a:srgbClr val="FFFF00"/>
                    </a:solidFill>
                  </a:rPr>
                  <a:t>中的电流相当电流为</a:t>
                </a:r>
                <a:endParaRPr lang="zh-CN" altLang="en-US" sz="3200" b="1">
                  <a:solidFill>
                    <a:srgbClr val="FFFF00"/>
                  </a:solidFill>
                </a:endParaRPr>
              </a:p>
              <a:p>
                <a:r>
                  <a:rPr lang="zh-CN" altLang="en-US" sz="3200" b="1">
                    <a:solidFill>
                      <a:srgbClr val="FFFF00"/>
                    </a:solidFill>
                  </a:rPr>
                  <a:t>         的圆电流。</a:t>
                </a:r>
                <a:endParaRPr lang="zh-CN" altLang="en-US" sz="3200" b="1">
                  <a:solidFill>
                    <a:srgbClr val="FFFF00"/>
                  </a:solidFill>
                </a:endParaRPr>
              </a:p>
            </p:txBody>
          </p:sp>
          <p:graphicFrame>
            <p:nvGraphicFramePr>
              <p:cNvPr id="83135" name="Object 191"/>
              <p:cNvGraphicFramePr>
                <a:graphicFrameLocks noChangeAspect="1"/>
              </p:cNvGraphicFramePr>
              <p:nvPr/>
            </p:nvGraphicFramePr>
            <p:xfrm>
              <a:off x="3210" y="3000"/>
              <a:ext cx="658" cy="358"/>
            </p:xfrm>
            <a:graphic>
              <a:graphicData uri="http://schemas.openxmlformats.org/presentationml/2006/ole">
                <mc:AlternateContent xmlns:mc="http://schemas.openxmlformats.org/markup-compatibility/2006">
                  <mc:Choice xmlns:v="urn:schemas-microsoft-com:vml" Requires="v">
                    <p:oleObj spid="_x0000_s29706" name="公式" r:id="rId20" imgW="393700" imgH="228600" progId="Equation.3">
                      <p:embed/>
                    </p:oleObj>
                  </mc:Choice>
                  <mc:Fallback>
                    <p:oleObj name="公式" r:id="rId20" imgW="393700" imgH="228600" progId="Equation.3">
                      <p:embed/>
                      <p:pic>
                        <p:nvPicPr>
                          <p:cNvPr id="0" name="图片 29705"/>
                          <p:cNvPicPr>
                            <a:picLocks noChangeAspect="1"/>
                          </p:cNvPicPr>
                          <p:nvPr/>
                        </p:nvPicPr>
                        <p:blipFill>
                          <a:blip r:embed="rId21"/>
                          <a:stretch>
                            <a:fillRect/>
                          </a:stretch>
                        </p:blipFill>
                        <p:spPr>
                          <a:xfrm>
                            <a:off x="3210" y="3000"/>
                            <a:ext cx="658" cy="358"/>
                          </a:xfrm>
                          <a:prstGeom prst="rect">
                            <a:avLst/>
                          </a:prstGeom>
                          <a:noFill/>
                          <a:ln w="9525">
                            <a:noFill/>
                          </a:ln>
                        </p:spPr>
                      </p:pic>
                    </p:oleObj>
                  </mc:Fallback>
                </mc:AlternateContent>
              </a:graphicData>
            </a:graphic>
          </p:graphicFrame>
        </p:grpSp>
        <p:graphicFrame>
          <p:nvGraphicFramePr>
            <p:cNvPr id="83136" name="Object 192"/>
            <p:cNvGraphicFramePr>
              <a:graphicFrameLocks noChangeAspect="1"/>
            </p:cNvGraphicFramePr>
            <p:nvPr/>
          </p:nvGraphicFramePr>
          <p:xfrm>
            <a:off x="4703" y="2352"/>
            <a:ext cx="383" cy="358"/>
          </p:xfrm>
          <a:graphic>
            <a:graphicData uri="http://schemas.openxmlformats.org/presentationml/2006/ole">
              <mc:AlternateContent xmlns:mc="http://schemas.openxmlformats.org/markup-compatibility/2006">
                <mc:Choice xmlns:v="urn:schemas-microsoft-com:vml" Requires="v">
                  <p:oleObj spid="_x0000_s29707" name="Equation" r:id="rId22" imgW="228600" imgH="228600" progId="Equation.3">
                    <p:embed/>
                  </p:oleObj>
                </mc:Choice>
                <mc:Fallback>
                  <p:oleObj name="Equation" r:id="rId22" imgW="228600" imgH="228600" progId="Equation.3">
                    <p:embed/>
                    <p:pic>
                      <p:nvPicPr>
                        <p:cNvPr id="0" name="图片 29706"/>
                        <p:cNvPicPr>
                          <a:picLocks noChangeAspect="1"/>
                        </p:cNvPicPr>
                        <p:nvPr/>
                      </p:nvPicPr>
                      <p:blipFill>
                        <a:blip r:embed="rId23"/>
                        <a:stretch>
                          <a:fillRect/>
                        </a:stretch>
                      </p:blipFill>
                      <p:spPr>
                        <a:xfrm>
                          <a:off x="4703" y="2352"/>
                          <a:ext cx="383" cy="358"/>
                        </a:xfrm>
                        <a:prstGeom prst="rect">
                          <a:avLst/>
                        </a:prstGeom>
                        <a:noFill/>
                        <a:ln w="9525">
                          <a:noFill/>
                        </a:ln>
                      </p:spPr>
                    </p:pic>
                  </p:oleObj>
                </mc:Fallback>
              </mc:AlternateContent>
            </a:graphicData>
          </a:graphic>
        </p:graphicFrame>
      </p:gr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30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2994"/>
                                        </p:tgtEl>
                                        <p:attrNameLst>
                                          <p:attrName>style.visibility</p:attrName>
                                        </p:attrNameLst>
                                      </p:cBhvr>
                                      <p:to>
                                        <p:strVal val="visible"/>
                                      </p:to>
                                    </p:set>
                                  </p:childTnLst>
                                  <p:subTnLst>
                                    <p:set>
                                      <p:cBhvr override="childStyle">
                                        <p:cTn dur="1" fill="hold" display="0" masterRel="nextClick" afterEffect="1"/>
                                        <p:tgtEl>
                                          <p:spTgt spid="8299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29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3084"/>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83053"/>
                                        </p:tgtEl>
                                        <p:attrNameLst>
                                          <p:attrName>style.visibility</p:attrName>
                                        </p:attrNameLst>
                                      </p:cBhvr>
                                      <p:to>
                                        <p:strVal val="visible"/>
                                      </p:to>
                                    </p:set>
                                  </p:childTnLst>
                                  <p:subTnLst>
                                    <p:set>
                                      <p:cBhvr override="childStyle">
                                        <p:cTn dur="1" fill="hold" display="0" masterRel="nextClick" afterEffect="1"/>
                                        <p:tgtEl>
                                          <p:spTgt spid="83053"/>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2982"/>
                                        </p:tgtEl>
                                        <p:attrNameLst>
                                          <p:attrName>style.visibility</p:attrName>
                                        </p:attrNameLst>
                                      </p:cBhvr>
                                      <p:to>
                                        <p:strVal val="visible"/>
                                      </p:to>
                                    </p:set>
                                    <p:animEffect transition="in" filter="wipe(left)">
                                      <p:cBhvr>
                                        <p:cTn id="30" dur="500"/>
                                        <p:tgtEl>
                                          <p:spTgt spid="8298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3034"/>
                                        </p:tgtEl>
                                        <p:attrNameLst>
                                          <p:attrName>style.visibility</p:attrName>
                                        </p:attrNameLst>
                                      </p:cBhvr>
                                      <p:to>
                                        <p:strVal val="visible"/>
                                      </p:to>
                                    </p:set>
                                    <p:animEffect transition="in" filter="wipe(down)">
                                      <p:cBhvr>
                                        <p:cTn id="35" dur="500"/>
                                        <p:tgtEl>
                                          <p:spTgt spid="8303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83096"/>
                                        </p:tgtEl>
                                        <p:attrNameLst>
                                          <p:attrName>style.visibility</p:attrName>
                                        </p:attrNameLst>
                                      </p:cBhvr>
                                      <p:to>
                                        <p:strVal val="visible"/>
                                      </p:to>
                                    </p:set>
                                    <p:animEffect transition="in" filter="wipe(right)">
                                      <p:cBhvr>
                                        <p:cTn id="40" dur="500"/>
                                        <p:tgtEl>
                                          <p:spTgt spid="8309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3037"/>
                                        </p:tgtEl>
                                        <p:attrNameLst>
                                          <p:attrName>style.visibility</p:attrName>
                                        </p:attrNameLst>
                                      </p:cBhvr>
                                      <p:to>
                                        <p:strVal val="visible"/>
                                      </p:to>
                                    </p:set>
                                    <p:animEffect transition="in" filter="wipe(left)">
                                      <p:cBhvr>
                                        <p:cTn id="45" dur="500"/>
                                        <p:tgtEl>
                                          <p:spTgt spid="8303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8297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8297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82978"/>
                                        </p:tgtEl>
                                        <p:attrNameLst>
                                          <p:attrName>style.visibility</p:attrName>
                                        </p:attrNameLst>
                                      </p:cBhvr>
                                      <p:to>
                                        <p:strVal val="visible"/>
                                      </p:to>
                                    </p:set>
                                  </p:childTnLst>
                                </p:cTn>
                              </p:par>
                            </p:childTnLst>
                          </p:cTn>
                        </p:par>
                        <p:par>
                          <p:cTn id="58" fill="hold">
                            <p:stCondLst>
                              <p:cond delay="500"/>
                            </p:stCondLst>
                            <p:childTnLst>
                              <p:par>
                                <p:cTn id="59" presetID="1" presetClass="entr" presetSubtype="0" fill="hold" nodeType="afterEffect">
                                  <p:stCondLst>
                                    <p:cond delay="0"/>
                                  </p:stCondLst>
                                  <p:childTnLst>
                                    <p:set>
                                      <p:cBhvr>
                                        <p:cTn id="60" dur="1" fill="hold">
                                          <p:stCondLst>
                                            <p:cond delay="499"/>
                                          </p:stCondLst>
                                        </p:cTn>
                                        <p:tgtEl>
                                          <p:spTgt spid="8304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829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8310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82986"/>
                                        </p:tgtEl>
                                        <p:attrNameLst>
                                          <p:attrName>style.visibility</p:attrName>
                                        </p:attrNameLst>
                                      </p:cBhvr>
                                      <p:to>
                                        <p:strVal val="visible"/>
                                      </p:to>
                                    </p:set>
                                    <p:animEffect transition="in" filter="wipe(left)">
                                      <p:cBhvr>
                                        <p:cTn id="73" dur="500"/>
                                        <p:tgtEl>
                                          <p:spTgt spid="82986"/>
                                        </p:tgtEl>
                                      </p:cBhvr>
                                    </p:animEffect>
                                  </p:childTnLst>
                                </p:cTn>
                              </p:par>
                            </p:childTnLst>
                          </p:cTn>
                        </p:par>
                        <p:par>
                          <p:cTn id="74" fill="hold">
                            <p:stCondLst>
                              <p:cond delay="500"/>
                            </p:stCondLst>
                            <p:childTnLst>
                              <p:par>
                                <p:cTn id="75" presetID="22" presetClass="entr" presetSubtype="4" fill="hold" nodeType="afterEffect">
                                  <p:stCondLst>
                                    <p:cond delay="0"/>
                                  </p:stCondLst>
                                  <p:childTnLst>
                                    <p:set>
                                      <p:cBhvr>
                                        <p:cTn id="76" dur="1" fill="hold">
                                          <p:stCondLst>
                                            <p:cond delay="0"/>
                                          </p:stCondLst>
                                        </p:cTn>
                                        <p:tgtEl>
                                          <p:spTgt spid="83089"/>
                                        </p:tgtEl>
                                        <p:attrNameLst>
                                          <p:attrName>style.visibility</p:attrName>
                                        </p:attrNameLst>
                                      </p:cBhvr>
                                      <p:to>
                                        <p:strVal val="visible"/>
                                      </p:to>
                                    </p:set>
                                    <p:animEffect transition="in" filter="wipe(down)">
                                      <p:cBhvr>
                                        <p:cTn id="77" dur="500"/>
                                        <p:tgtEl>
                                          <p:spTgt spid="83089"/>
                                        </p:tgtEl>
                                      </p:cBhvr>
                                    </p:animEffect>
                                  </p:childTnLst>
                                </p:cTn>
                              </p:par>
                            </p:childTnLst>
                          </p:cTn>
                        </p:par>
                        <p:par>
                          <p:cTn id="78" fill="hold">
                            <p:stCondLst>
                              <p:cond delay="1000"/>
                            </p:stCondLst>
                            <p:childTnLst>
                              <p:par>
                                <p:cTn id="79" presetID="22" presetClass="entr" presetSubtype="8" fill="hold" nodeType="afterEffect">
                                  <p:stCondLst>
                                    <p:cond delay="0"/>
                                  </p:stCondLst>
                                  <p:childTnLst>
                                    <p:set>
                                      <p:cBhvr>
                                        <p:cTn id="80" dur="1" fill="hold">
                                          <p:stCondLst>
                                            <p:cond delay="0"/>
                                          </p:stCondLst>
                                        </p:cTn>
                                        <p:tgtEl>
                                          <p:spTgt spid="83092"/>
                                        </p:tgtEl>
                                        <p:attrNameLst>
                                          <p:attrName>style.visibility</p:attrName>
                                        </p:attrNameLst>
                                      </p:cBhvr>
                                      <p:to>
                                        <p:strVal val="visible"/>
                                      </p:to>
                                    </p:set>
                                    <p:animEffect transition="in" filter="wipe(left)">
                                      <p:cBhvr>
                                        <p:cTn id="81" dur="500"/>
                                        <p:tgtEl>
                                          <p:spTgt spid="83092"/>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499"/>
                                          </p:stCondLst>
                                        </p:cTn>
                                        <p:tgtEl>
                                          <p:spTgt spid="83043"/>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82983"/>
                                        </p:tgtEl>
                                        <p:attrNameLst>
                                          <p:attrName>style.visibility</p:attrName>
                                        </p:attrNameLst>
                                      </p:cBhvr>
                                      <p:to>
                                        <p:strVal val="visible"/>
                                      </p:to>
                                    </p:set>
                                    <p:animEffect transition="in" filter="wipe(left)">
                                      <p:cBhvr>
                                        <p:cTn id="90" dur="500"/>
                                        <p:tgtEl>
                                          <p:spTgt spid="82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75" grpId="0" autoUpdateAnimBg="0"/>
      <p:bldP spid="82976" grpId="0" autoUpdateAnimBg="0"/>
      <p:bldP spid="82977" grpId="0" autoUpdateAnimBg="0"/>
      <p:bldP spid="8298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grpSp>
        <p:nvGrpSpPr>
          <p:cNvPr id="83970" name="Group 2"/>
          <p:cNvGrpSpPr/>
          <p:nvPr/>
        </p:nvGrpSpPr>
        <p:grpSpPr bwMode="auto">
          <a:xfrm>
            <a:off x="1752600" y="228600"/>
            <a:ext cx="3124200" cy="2057400"/>
            <a:chOff x="1248" y="2544"/>
            <a:chExt cx="1968" cy="1296"/>
          </a:xfrm>
        </p:grpSpPr>
        <p:sp>
          <p:nvSpPr>
            <p:cNvPr id="84190" name="Line 3"/>
            <p:cNvSpPr>
              <a:spLocks noChangeShapeType="1"/>
            </p:cNvSpPr>
            <p:nvPr/>
          </p:nvSpPr>
          <p:spPr bwMode="auto">
            <a:xfrm flipV="1">
              <a:off x="1248" y="2688"/>
              <a:ext cx="1488" cy="528"/>
            </a:xfrm>
            <a:prstGeom prst="line">
              <a:avLst/>
            </a:prstGeom>
            <a:noFill/>
            <a:ln w="9525">
              <a:solidFill>
                <a:srgbClr val="A6F25A"/>
              </a:solidFill>
              <a:round/>
            </a:ln>
          </p:spPr>
          <p:txBody>
            <a:bodyPr wrap="none" anchor="ctr"/>
            <a:lstStyle/>
            <a:p>
              <a:endParaRPr lang="zh-CN" altLang="en-US"/>
            </a:p>
          </p:txBody>
        </p:sp>
        <p:grpSp>
          <p:nvGrpSpPr>
            <p:cNvPr id="84191" name="Group 4"/>
            <p:cNvGrpSpPr/>
            <p:nvPr/>
          </p:nvGrpSpPr>
          <p:grpSpPr bwMode="auto">
            <a:xfrm>
              <a:off x="1296" y="2544"/>
              <a:ext cx="1920" cy="1296"/>
              <a:chOff x="1296" y="2544"/>
              <a:chExt cx="1920" cy="1296"/>
            </a:xfrm>
          </p:grpSpPr>
          <p:sp>
            <p:nvSpPr>
              <p:cNvPr id="84192" name="Line 5"/>
              <p:cNvSpPr>
                <a:spLocks noChangeShapeType="1"/>
              </p:cNvSpPr>
              <p:nvPr/>
            </p:nvSpPr>
            <p:spPr bwMode="auto">
              <a:xfrm>
                <a:off x="2736" y="2544"/>
                <a:ext cx="0" cy="1248"/>
              </a:xfrm>
              <a:prstGeom prst="line">
                <a:avLst/>
              </a:prstGeom>
              <a:noFill/>
              <a:ln w="9525">
                <a:solidFill>
                  <a:srgbClr val="A6F25A"/>
                </a:solidFill>
                <a:round/>
              </a:ln>
            </p:spPr>
            <p:txBody>
              <a:bodyPr wrap="none" anchor="ctr"/>
              <a:lstStyle/>
              <a:p>
                <a:endParaRPr lang="zh-CN" altLang="en-US"/>
              </a:p>
            </p:txBody>
          </p:sp>
          <p:sp>
            <p:nvSpPr>
              <p:cNvPr id="84193" name="Line 6"/>
              <p:cNvSpPr>
                <a:spLocks noChangeShapeType="1"/>
              </p:cNvSpPr>
              <p:nvPr/>
            </p:nvSpPr>
            <p:spPr bwMode="auto">
              <a:xfrm>
                <a:off x="3216" y="2592"/>
                <a:ext cx="0" cy="1248"/>
              </a:xfrm>
              <a:prstGeom prst="line">
                <a:avLst/>
              </a:prstGeom>
              <a:noFill/>
              <a:ln w="9525">
                <a:solidFill>
                  <a:srgbClr val="A6F25A"/>
                </a:solidFill>
                <a:round/>
              </a:ln>
            </p:spPr>
            <p:txBody>
              <a:bodyPr wrap="none" anchor="ctr"/>
              <a:lstStyle/>
              <a:p>
                <a:endParaRPr lang="zh-CN" altLang="en-US"/>
              </a:p>
            </p:txBody>
          </p:sp>
          <p:sp>
            <p:nvSpPr>
              <p:cNvPr id="84194" name="Line 7"/>
              <p:cNvSpPr>
                <a:spLocks noChangeShapeType="1"/>
              </p:cNvSpPr>
              <p:nvPr/>
            </p:nvSpPr>
            <p:spPr bwMode="auto">
              <a:xfrm flipV="1">
                <a:off x="1296" y="2688"/>
                <a:ext cx="1920" cy="528"/>
              </a:xfrm>
              <a:prstGeom prst="line">
                <a:avLst/>
              </a:prstGeom>
              <a:noFill/>
              <a:ln w="9525">
                <a:solidFill>
                  <a:srgbClr val="A6F25A"/>
                </a:solidFill>
                <a:round/>
              </a:ln>
            </p:spPr>
            <p:txBody>
              <a:bodyPr wrap="none" anchor="ctr"/>
              <a:lstStyle/>
              <a:p>
                <a:endParaRPr lang="zh-CN" altLang="en-US"/>
              </a:p>
            </p:txBody>
          </p:sp>
        </p:grpSp>
      </p:grpSp>
      <p:grpSp>
        <p:nvGrpSpPr>
          <p:cNvPr id="83976" name="Group 8"/>
          <p:cNvGrpSpPr/>
          <p:nvPr/>
        </p:nvGrpSpPr>
        <p:grpSpPr bwMode="auto">
          <a:xfrm>
            <a:off x="1828800" y="1295400"/>
            <a:ext cx="3048000" cy="1752600"/>
            <a:chOff x="1296" y="3216"/>
            <a:chExt cx="1920" cy="1104"/>
          </a:xfrm>
        </p:grpSpPr>
        <p:sp>
          <p:nvSpPr>
            <p:cNvPr id="84185" name="Line 9"/>
            <p:cNvSpPr>
              <a:spLocks noChangeShapeType="1"/>
            </p:cNvSpPr>
            <p:nvPr/>
          </p:nvSpPr>
          <p:spPr bwMode="auto">
            <a:xfrm>
              <a:off x="1296" y="3216"/>
              <a:ext cx="0" cy="960"/>
            </a:xfrm>
            <a:prstGeom prst="line">
              <a:avLst/>
            </a:prstGeom>
            <a:noFill/>
            <a:ln w="9525">
              <a:solidFill>
                <a:srgbClr val="A6F25A"/>
              </a:solidFill>
              <a:prstDash val="dash"/>
              <a:round/>
            </a:ln>
          </p:spPr>
          <p:txBody>
            <a:bodyPr wrap="none" anchor="ctr"/>
            <a:lstStyle/>
            <a:p>
              <a:endParaRPr lang="zh-CN" altLang="en-US"/>
            </a:p>
          </p:txBody>
        </p:sp>
        <p:sp>
          <p:nvSpPr>
            <p:cNvPr id="84186" name="Line 10"/>
            <p:cNvSpPr>
              <a:spLocks noChangeShapeType="1"/>
            </p:cNvSpPr>
            <p:nvPr/>
          </p:nvSpPr>
          <p:spPr bwMode="auto">
            <a:xfrm>
              <a:off x="2736" y="3792"/>
              <a:ext cx="0" cy="336"/>
            </a:xfrm>
            <a:prstGeom prst="line">
              <a:avLst/>
            </a:prstGeom>
            <a:noFill/>
            <a:ln w="9525">
              <a:solidFill>
                <a:srgbClr val="A6F25A"/>
              </a:solidFill>
              <a:prstDash val="dash"/>
              <a:round/>
            </a:ln>
          </p:spPr>
          <p:txBody>
            <a:bodyPr wrap="none" anchor="ctr"/>
            <a:lstStyle/>
            <a:p>
              <a:endParaRPr lang="zh-CN" altLang="en-US"/>
            </a:p>
          </p:txBody>
        </p:sp>
        <p:sp>
          <p:nvSpPr>
            <p:cNvPr id="84187" name="Line 11"/>
            <p:cNvSpPr>
              <a:spLocks noChangeShapeType="1"/>
            </p:cNvSpPr>
            <p:nvPr/>
          </p:nvSpPr>
          <p:spPr bwMode="auto">
            <a:xfrm>
              <a:off x="1296" y="4080"/>
              <a:ext cx="576" cy="0"/>
            </a:xfrm>
            <a:prstGeom prst="line">
              <a:avLst/>
            </a:prstGeom>
            <a:noFill/>
            <a:ln w="9525">
              <a:solidFill>
                <a:srgbClr val="A6F25A"/>
              </a:solidFill>
              <a:round/>
              <a:headEnd type="triangle" w="med" len="med"/>
            </a:ln>
          </p:spPr>
          <p:txBody>
            <a:bodyPr wrap="none" anchor="ctr"/>
            <a:lstStyle/>
            <a:p>
              <a:endParaRPr lang="zh-CN" altLang="en-US"/>
            </a:p>
          </p:txBody>
        </p:sp>
        <p:sp>
          <p:nvSpPr>
            <p:cNvPr id="84188" name="Line 12"/>
            <p:cNvSpPr>
              <a:spLocks noChangeShapeType="1"/>
            </p:cNvSpPr>
            <p:nvPr/>
          </p:nvSpPr>
          <p:spPr bwMode="auto">
            <a:xfrm>
              <a:off x="2160" y="4080"/>
              <a:ext cx="576" cy="0"/>
            </a:xfrm>
            <a:prstGeom prst="line">
              <a:avLst/>
            </a:prstGeom>
            <a:noFill/>
            <a:ln w="9525">
              <a:solidFill>
                <a:srgbClr val="A6F25A"/>
              </a:solidFill>
              <a:round/>
              <a:tailEnd type="triangle" w="med" len="med"/>
            </a:ln>
          </p:spPr>
          <p:txBody>
            <a:bodyPr wrap="none" anchor="ctr"/>
            <a:lstStyle/>
            <a:p>
              <a:endParaRPr lang="zh-CN" altLang="en-US"/>
            </a:p>
          </p:txBody>
        </p:sp>
        <p:graphicFrame>
          <p:nvGraphicFramePr>
            <p:cNvPr id="84099" name="Object 131"/>
            <p:cNvGraphicFramePr>
              <a:graphicFrameLocks noChangeAspect="1"/>
            </p:cNvGraphicFramePr>
            <p:nvPr/>
          </p:nvGraphicFramePr>
          <p:xfrm>
            <a:off x="1920" y="3962"/>
            <a:ext cx="217" cy="358"/>
          </p:xfrm>
          <a:graphic>
            <a:graphicData uri="http://schemas.openxmlformats.org/presentationml/2006/ole">
              <mc:AlternateContent xmlns:mc="http://schemas.openxmlformats.org/markup-compatibility/2006">
                <mc:Choice xmlns:v="urn:schemas-microsoft-com:vml" Requires="v">
                  <p:oleObj spid="_x0000_s30721" name="公式" r:id="rId1" imgW="127000" imgH="228600" progId="Equation.3">
                    <p:embed/>
                  </p:oleObj>
                </mc:Choice>
                <mc:Fallback>
                  <p:oleObj name="公式" r:id="rId1" imgW="127000" imgH="228600" progId="Equation.3">
                    <p:embed/>
                    <p:pic>
                      <p:nvPicPr>
                        <p:cNvPr id="0" name="图片 30720"/>
                        <p:cNvPicPr>
                          <a:picLocks noChangeAspect="1"/>
                        </p:cNvPicPr>
                        <p:nvPr/>
                      </p:nvPicPr>
                      <p:blipFill>
                        <a:blip r:embed="rId2"/>
                        <a:stretch>
                          <a:fillRect/>
                        </a:stretch>
                      </p:blipFill>
                      <p:spPr>
                        <a:xfrm>
                          <a:off x="1920" y="3962"/>
                          <a:ext cx="217" cy="358"/>
                        </a:xfrm>
                        <a:prstGeom prst="rect">
                          <a:avLst/>
                        </a:prstGeom>
                        <a:noFill/>
                        <a:ln w="9525">
                          <a:noFill/>
                        </a:ln>
                      </p:spPr>
                    </p:pic>
                  </p:oleObj>
                </mc:Fallback>
              </mc:AlternateContent>
            </a:graphicData>
          </a:graphic>
        </p:graphicFrame>
        <p:graphicFrame>
          <p:nvGraphicFramePr>
            <p:cNvPr id="84100" name="Object 132"/>
            <p:cNvGraphicFramePr>
              <a:graphicFrameLocks noChangeAspect="1"/>
            </p:cNvGraphicFramePr>
            <p:nvPr/>
          </p:nvGraphicFramePr>
          <p:xfrm>
            <a:off x="2785" y="3914"/>
            <a:ext cx="383" cy="358"/>
          </p:xfrm>
          <a:graphic>
            <a:graphicData uri="http://schemas.openxmlformats.org/presentationml/2006/ole">
              <mc:AlternateContent xmlns:mc="http://schemas.openxmlformats.org/markup-compatibility/2006">
                <mc:Choice xmlns:v="urn:schemas-microsoft-com:vml" Requires="v">
                  <p:oleObj spid="_x0000_s30722" name="公式" r:id="rId3" imgW="228600" imgH="228600" progId="Equation.3">
                    <p:embed/>
                  </p:oleObj>
                </mc:Choice>
                <mc:Fallback>
                  <p:oleObj name="公式" r:id="rId3" imgW="228600" imgH="228600" progId="Equation.3">
                    <p:embed/>
                    <p:pic>
                      <p:nvPicPr>
                        <p:cNvPr id="0" name="图片 30721"/>
                        <p:cNvPicPr>
                          <a:picLocks noChangeAspect="1"/>
                        </p:cNvPicPr>
                        <p:nvPr/>
                      </p:nvPicPr>
                      <p:blipFill>
                        <a:blip r:embed="rId4"/>
                        <a:stretch>
                          <a:fillRect/>
                        </a:stretch>
                      </p:blipFill>
                      <p:spPr>
                        <a:xfrm>
                          <a:off x="2785" y="3914"/>
                          <a:ext cx="383" cy="358"/>
                        </a:xfrm>
                        <a:prstGeom prst="rect">
                          <a:avLst/>
                        </a:prstGeom>
                        <a:noFill/>
                        <a:ln w="9525">
                          <a:noFill/>
                        </a:ln>
                      </p:spPr>
                    </p:pic>
                  </p:oleObj>
                </mc:Fallback>
              </mc:AlternateContent>
            </a:graphicData>
          </a:graphic>
        </p:graphicFrame>
        <p:sp>
          <p:nvSpPr>
            <p:cNvPr id="84189" name="Line 15"/>
            <p:cNvSpPr>
              <a:spLocks noChangeShapeType="1"/>
            </p:cNvSpPr>
            <p:nvPr/>
          </p:nvSpPr>
          <p:spPr bwMode="auto">
            <a:xfrm>
              <a:off x="3216" y="3888"/>
              <a:ext cx="0" cy="288"/>
            </a:xfrm>
            <a:prstGeom prst="line">
              <a:avLst/>
            </a:prstGeom>
            <a:noFill/>
            <a:ln w="9525">
              <a:solidFill>
                <a:srgbClr val="A6F25A"/>
              </a:solidFill>
              <a:prstDash val="dash"/>
              <a:round/>
            </a:ln>
          </p:spPr>
          <p:txBody>
            <a:bodyPr wrap="none" anchor="ctr"/>
            <a:lstStyle/>
            <a:p>
              <a:endParaRPr lang="zh-CN" altLang="en-US"/>
            </a:p>
          </p:txBody>
        </p:sp>
      </p:grpSp>
      <p:grpSp>
        <p:nvGrpSpPr>
          <p:cNvPr id="83984" name="Group 16"/>
          <p:cNvGrpSpPr/>
          <p:nvPr/>
        </p:nvGrpSpPr>
        <p:grpSpPr bwMode="auto">
          <a:xfrm>
            <a:off x="76200" y="76200"/>
            <a:ext cx="6324600" cy="3170238"/>
            <a:chOff x="192" y="2448"/>
            <a:chExt cx="3984" cy="1997"/>
          </a:xfrm>
        </p:grpSpPr>
        <p:sp>
          <p:nvSpPr>
            <p:cNvPr id="84129" name="Rectangle 17"/>
            <p:cNvSpPr>
              <a:spLocks noChangeArrowheads="1"/>
            </p:cNvSpPr>
            <p:nvPr/>
          </p:nvSpPr>
          <p:spPr bwMode="auto">
            <a:xfrm>
              <a:off x="576" y="2688"/>
              <a:ext cx="3312" cy="1008"/>
            </a:xfrm>
            <a:prstGeom prst="rect">
              <a:avLst/>
            </a:prstGeom>
            <a:noFill/>
            <a:ln w="9525">
              <a:solidFill>
                <a:srgbClr val="FFFF00"/>
              </a:solidFill>
              <a:prstDash val="dash"/>
              <a:miter lim="800000"/>
            </a:ln>
          </p:spPr>
          <p:txBody>
            <a:bodyPr wrap="none" anchor="ctr"/>
            <a:lstStyle/>
            <a:p>
              <a:endParaRPr lang="zh-CN" altLang="en-US">
                <a:ea typeface="黑体" pitchFamily="2" charset="-122"/>
              </a:endParaRPr>
            </a:p>
          </p:txBody>
        </p:sp>
        <p:sp>
          <p:nvSpPr>
            <p:cNvPr id="84130" name="Line 18"/>
            <p:cNvSpPr>
              <a:spLocks noChangeShapeType="1"/>
            </p:cNvSpPr>
            <p:nvPr/>
          </p:nvSpPr>
          <p:spPr bwMode="auto">
            <a:xfrm>
              <a:off x="288" y="3216"/>
              <a:ext cx="3888" cy="0"/>
            </a:xfrm>
            <a:prstGeom prst="line">
              <a:avLst/>
            </a:prstGeom>
            <a:noFill/>
            <a:ln w="9525">
              <a:solidFill>
                <a:srgbClr val="A6F25A"/>
              </a:solidFill>
              <a:prstDash val="sysDot"/>
              <a:round/>
            </a:ln>
          </p:spPr>
          <p:txBody>
            <a:bodyPr wrap="none" anchor="ctr"/>
            <a:lstStyle/>
            <a:p>
              <a:endParaRPr lang="zh-CN" altLang="en-US"/>
            </a:p>
          </p:txBody>
        </p:sp>
        <p:sp>
          <p:nvSpPr>
            <p:cNvPr id="84131" name="Line 19"/>
            <p:cNvSpPr>
              <a:spLocks noChangeShapeType="1"/>
            </p:cNvSpPr>
            <p:nvPr/>
          </p:nvSpPr>
          <p:spPr bwMode="auto">
            <a:xfrm flipH="1" flipV="1">
              <a:off x="576" y="2688"/>
              <a:ext cx="720" cy="528"/>
            </a:xfrm>
            <a:prstGeom prst="line">
              <a:avLst/>
            </a:prstGeom>
            <a:noFill/>
            <a:ln w="9525">
              <a:solidFill>
                <a:srgbClr val="A6F25A"/>
              </a:solidFill>
              <a:round/>
            </a:ln>
          </p:spPr>
          <p:txBody>
            <a:bodyPr wrap="none" anchor="ctr"/>
            <a:lstStyle/>
            <a:p>
              <a:endParaRPr lang="zh-CN" altLang="en-US"/>
            </a:p>
          </p:txBody>
        </p:sp>
        <p:grpSp>
          <p:nvGrpSpPr>
            <p:cNvPr id="84132" name="Group 20"/>
            <p:cNvGrpSpPr/>
            <p:nvPr/>
          </p:nvGrpSpPr>
          <p:grpSpPr bwMode="auto">
            <a:xfrm>
              <a:off x="576" y="2448"/>
              <a:ext cx="3360" cy="240"/>
              <a:chOff x="576" y="2448"/>
              <a:chExt cx="3360" cy="240"/>
            </a:xfrm>
          </p:grpSpPr>
          <p:grpSp>
            <p:nvGrpSpPr>
              <p:cNvPr id="84169" name="Group 21"/>
              <p:cNvGrpSpPr/>
              <p:nvPr/>
            </p:nvGrpSpPr>
            <p:grpSpPr bwMode="auto">
              <a:xfrm>
                <a:off x="2016" y="2448"/>
                <a:ext cx="1440" cy="240"/>
                <a:chOff x="3072" y="2544"/>
                <a:chExt cx="1440" cy="240"/>
              </a:xfrm>
            </p:grpSpPr>
            <p:sp>
              <p:nvSpPr>
                <p:cNvPr id="84179" name="Oval 22"/>
                <p:cNvSpPr>
                  <a:spLocks noChangeArrowheads="1"/>
                </p:cNvSpPr>
                <p:nvPr/>
              </p:nvSpPr>
              <p:spPr bwMode="auto">
                <a:xfrm>
                  <a:off x="307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4180" name="Oval 23"/>
                <p:cNvSpPr>
                  <a:spLocks noChangeArrowheads="1"/>
                </p:cNvSpPr>
                <p:nvPr/>
              </p:nvSpPr>
              <p:spPr bwMode="auto">
                <a:xfrm>
                  <a:off x="331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4181" name="Oval 24"/>
                <p:cNvSpPr>
                  <a:spLocks noChangeArrowheads="1"/>
                </p:cNvSpPr>
                <p:nvPr/>
              </p:nvSpPr>
              <p:spPr bwMode="auto">
                <a:xfrm>
                  <a:off x="427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4182" name="Oval 25"/>
                <p:cNvSpPr>
                  <a:spLocks noChangeArrowheads="1"/>
                </p:cNvSpPr>
                <p:nvPr/>
              </p:nvSpPr>
              <p:spPr bwMode="auto">
                <a:xfrm>
                  <a:off x="403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4183" name="Oval 26"/>
                <p:cNvSpPr>
                  <a:spLocks noChangeArrowheads="1"/>
                </p:cNvSpPr>
                <p:nvPr/>
              </p:nvSpPr>
              <p:spPr bwMode="auto">
                <a:xfrm>
                  <a:off x="355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4184" name="Oval 27"/>
                <p:cNvSpPr>
                  <a:spLocks noChangeArrowheads="1"/>
                </p:cNvSpPr>
                <p:nvPr/>
              </p:nvSpPr>
              <p:spPr bwMode="auto">
                <a:xfrm>
                  <a:off x="379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grpSp>
          <p:grpSp>
            <p:nvGrpSpPr>
              <p:cNvPr id="84170" name="Group 28"/>
              <p:cNvGrpSpPr/>
              <p:nvPr/>
            </p:nvGrpSpPr>
            <p:grpSpPr bwMode="auto">
              <a:xfrm>
                <a:off x="576" y="2448"/>
                <a:ext cx="1440" cy="240"/>
                <a:chOff x="3072" y="2544"/>
                <a:chExt cx="1440" cy="240"/>
              </a:xfrm>
            </p:grpSpPr>
            <p:sp>
              <p:nvSpPr>
                <p:cNvPr id="84173" name="Oval 29"/>
                <p:cNvSpPr>
                  <a:spLocks noChangeArrowheads="1"/>
                </p:cNvSpPr>
                <p:nvPr/>
              </p:nvSpPr>
              <p:spPr bwMode="auto">
                <a:xfrm>
                  <a:off x="307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4174" name="Oval 30"/>
                <p:cNvSpPr>
                  <a:spLocks noChangeArrowheads="1"/>
                </p:cNvSpPr>
                <p:nvPr/>
              </p:nvSpPr>
              <p:spPr bwMode="auto">
                <a:xfrm>
                  <a:off x="331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4175" name="Oval 31"/>
                <p:cNvSpPr>
                  <a:spLocks noChangeArrowheads="1"/>
                </p:cNvSpPr>
                <p:nvPr/>
              </p:nvSpPr>
              <p:spPr bwMode="auto">
                <a:xfrm>
                  <a:off x="427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4176" name="Oval 32"/>
                <p:cNvSpPr>
                  <a:spLocks noChangeArrowheads="1"/>
                </p:cNvSpPr>
                <p:nvPr/>
              </p:nvSpPr>
              <p:spPr bwMode="auto">
                <a:xfrm>
                  <a:off x="403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4177" name="Oval 33"/>
                <p:cNvSpPr>
                  <a:spLocks noChangeArrowheads="1"/>
                </p:cNvSpPr>
                <p:nvPr/>
              </p:nvSpPr>
              <p:spPr bwMode="auto">
                <a:xfrm>
                  <a:off x="355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4178" name="Oval 34"/>
                <p:cNvSpPr>
                  <a:spLocks noChangeArrowheads="1"/>
                </p:cNvSpPr>
                <p:nvPr/>
              </p:nvSpPr>
              <p:spPr bwMode="auto">
                <a:xfrm>
                  <a:off x="379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grpSp>
          <p:sp>
            <p:nvSpPr>
              <p:cNvPr id="84171" name="Oval 35"/>
              <p:cNvSpPr>
                <a:spLocks noChangeArrowheads="1"/>
              </p:cNvSpPr>
              <p:nvPr/>
            </p:nvSpPr>
            <p:spPr bwMode="auto">
              <a:xfrm>
                <a:off x="3456" y="2448"/>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4172" name="Oval 36"/>
              <p:cNvSpPr>
                <a:spLocks noChangeArrowheads="1"/>
              </p:cNvSpPr>
              <p:nvPr/>
            </p:nvSpPr>
            <p:spPr bwMode="auto">
              <a:xfrm>
                <a:off x="3696" y="2448"/>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grpSp>
        <p:grpSp>
          <p:nvGrpSpPr>
            <p:cNvPr id="84133" name="Group 37"/>
            <p:cNvGrpSpPr/>
            <p:nvPr/>
          </p:nvGrpSpPr>
          <p:grpSpPr bwMode="auto">
            <a:xfrm>
              <a:off x="576" y="3696"/>
              <a:ext cx="3360" cy="240"/>
              <a:chOff x="576" y="3696"/>
              <a:chExt cx="3360" cy="240"/>
            </a:xfrm>
          </p:grpSpPr>
          <p:grpSp>
            <p:nvGrpSpPr>
              <p:cNvPr id="84153" name="Group 38"/>
              <p:cNvGrpSpPr/>
              <p:nvPr/>
            </p:nvGrpSpPr>
            <p:grpSpPr bwMode="auto">
              <a:xfrm>
                <a:off x="1776" y="3696"/>
                <a:ext cx="1200" cy="240"/>
                <a:chOff x="3312" y="2784"/>
                <a:chExt cx="1200" cy="240"/>
              </a:xfrm>
            </p:grpSpPr>
            <p:sp>
              <p:nvSpPr>
                <p:cNvPr id="84164" name="Oval 39"/>
                <p:cNvSpPr>
                  <a:spLocks noChangeArrowheads="1"/>
                </p:cNvSpPr>
                <p:nvPr/>
              </p:nvSpPr>
              <p:spPr bwMode="auto">
                <a:xfrm>
                  <a:off x="331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4165" name="Oval 40"/>
                <p:cNvSpPr>
                  <a:spLocks noChangeArrowheads="1"/>
                </p:cNvSpPr>
                <p:nvPr/>
              </p:nvSpPr>
              <p:spPr bwMode="auto">
                <a:xfrm>
                  <a:off x="355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4166" name="Oval 41"/>
                <p:cNvSpPr>
                  <a:spLocks noChangeArrowheads="1"/>
                </p:cNvSpPr>
                <p:nvPr/>
              </p:nvSpPr>
              <p:spPr bwMode="auto">
                <a:xfrm>
                  <a:off x="379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4167" name="Oval 42"/>
                <p:cNvSpPr>
                  <a:spLocks noChangeArrowheads="1"/>
                </p:cNvSpPr>
                <p:nvPr/>
              </p:nvSpPr>
              <p:spPr bwMode="auto">
                <a:xfrm>
                  <a:off x="403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4168" name="Oval 43"/>
                <p:cNvSpPr>
                  <a:spLocks noChangeArrowheads="1"/>
                </p:cNvSpPr>
                <p:nvPr/>
              </p:nvSpPr>
              <p:spPr bwMode="auto">
                <a:xfrm>
                  <a:off x="427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grpSp>
          <p:grpSp>
            <p:nvGrpSpPr>
              <p:cNvPr id="84154" name="Group 44"/>
              <p:cNvGrpSpPr/>
              <p:nvPr/>
            </p:nvGrpSpPr>
            <p:grpSpPr bwMode="auto">
              <a:xfrm>
                <a:off x="576" y="3696"/>
                <a:ext cx="1200" cy="240"/>
                <a:chOff x="3312" y="2784"/>
                <a:chExt cx="1200" cy="240"/>
              </a:xfrm>
            </p:grpSpPr>
            <p:sp>
              <p:nvSpPr>
                <p:cNvPr id="84159" name="Oval 45"/>
                <p:cNvSpPr>
                  <a:spLocks noChangeArrowheads="1"/>
                </p:cNvSpPr>
                <p:nvPr/>
              </p:nvSpPr>
              <p:spPr bwMode="auto">
                <a:xfrm>
                  <a:off x="331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4160" name="Oval 46"/>
                <p:cNvSpPr>
                  <a:spLocks noChangeArrowheads="1"/>
                </p:cNvSpPr>
                <p:nvPr/>
              </p:nvSpPr>
              <p:spPr bwMode="auto">
                <a:xfrm>
                  <a:off x="355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4161" name="Oval 47"/>
                <p:cNvSpPr>
                  <a:spLocks noChangeArrowheads="1"/>
                </p:cNvSpPr>
                <p:nvPr/>
              </p:nvSpPr>
              <p:spPr bwMode="auto">
                <a:xfrm>
                  <a:off x="379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4162" name="Oval 48"/>
                <p:cNvSpPr>
                  <a:spLocks noChangeArrowheads="1"/>
                </p:cNvSpPr>
                <p:nvPr/>
              </p:nvSpPr>
              <p:spPr bwMode="auto">
                <a:xfrm>
                  <a:off x="403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4163" name="Oval 49"/>
                <p:cNvSpPr>
                  <a:spLocks noChangeArrowheads="1"/>
                </p:cNvSpPr>
                <p:nvPr/>
              </p:nvSpPr>
              <p:spPr bwMode="auto">
                <a:xfrm>
                  <a:off x="427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grpSp>
          <p:sp>
            <p:nvSpPr>
              <p:cNvPr id="84155" name="Oval 50"/>
              <p:cNvSpPr>
                <a:spLocks noChangeArrowheads="1"/>
              </p:cNvSpPr>
              <p:nvPr/>
            </p:nvSpPr>
            <p:spPr bwMode="auto">
              <a:xfrm>
                <a:off x="2976" y="3696"/>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4156" name="Oval 51"/>
              <p:cNvSpPr>
                <a:spLocks noChangeArrowheads="1"/>
              </p:cNvSpPr>
              <p:nvPr/>
            </p:nvSpPr>
            <p:spPr bwMode="auto">
              <a:xfrm>
                <a:off x="3216" y="3696"/>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4157" name="Oval 52"/>
              <p:cNvSpPr>
                <a:spLocks noChangeArrowheads="1"/>
              </p:cNvSpPr>
              <p:nvPr/>
            </p:nvSpPr>
            <p:spPr bwMode="auto">
              <a:xfrm>
                <a:off x="3456" y="3696"/>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4158" name="Oval 53"/>
              <p:cNvSpPr>
                <a:spLocks noChangeArrowheads="1"/>
              </p:cNvSpPr>
              <p:nvPr/>
            </p:nvSpPr>
            <p:spPr bwMode="auto">
              <a:xfrm>
                <a:off x="3696" y="3696"/>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grpSp>
        <p:grpSp>
          <p:nvGrpSpPr>
            <p:cNvPr id="84134" name="Group 54"/>
            <p:cNvGrpSpPr/>
            <p:nvPr/>
          </p:nvGrpSpPr>
          <p:grpSpPr bwMode="auto">
            <a:xfrm>
              <a:off x="576" y="3840"/>
              <a:ext cx="3360" cy="480"/>
              <a:chOff x="576" y="3840"/>
              <a:chExt cx="3360" cy="480"/>
            </a:xfrm>
          </p:grpSpPr>
          <p:sp>
            <p:nvSpPr>
              <p:cNvPr id="84148" name="Line 55"/>
              <p:cNvSpPr>
                <a:spLocks noChangeShapeType="1"/>
              </p:cNvSpPr>
              <p:nvPr/>
            </p:nvSpPr>
            <p:spPr bwMode="auto">
              <a:xfrm>
                <a:off x="576" y="3888"/>
                <a:ext cx="0" cy="432"/>
              </a:xfrm>
              <a:prstGeom prst="line">
                <a:avLst/>
              </a:prstGeom>
              <a:noFill/>
              <a:ln w="9525">
                <a:solidFill>
                  <a:srgbClr val="A6F25A"/>
                </a:solidFill>
                <a:round/>
              </a:ln>
            </p:spPr>
            <p:txBody>
              <a:bodyPr wrap="none" anchor="ctr"/>
              <a:lstStyle/>
              <a:p>
                <a:endParaRPr lang="zh-CN" altLang="en-US"/>
              </a:p>
            </p:txBody>
          </p:sp>
          <p:sp>
            <p:nvSpPr>
              <p:cNvPr id="84149" name="Line 56"/>
              <p:cNvSpPr>
                <a:spLocks noChangeShapeType="1"/>
              </p:cNvSpPr>
              <p:nvPr/>
            </p:nvSpPr>
            <p:spPr bwMode="auto">
              <a:xfrm>
                <a:off x="3936" y="3840"/>
                <a:ext cx="0" cy="432"/>
              </a:xfrm>
              <a:prstGeom prst="line">
                <a:avLst/>
              </a:prstGeom>
              <a:noFill/>
              <a:ln w="9525">
                <a:solidFill>
                  <a:srgbClr val="A6F25A"/>
                </a:solidFill>
                <a:round/>
              </a:ln>
            </p:spPr>
            <p:txBody>
              <a:bodyPr wrap="none" anchor="ctr"/>
              <a:lstStyle/>
              <a:p>
                <a:endParaRPr lang="zh-CN" altLang="en-US"/>
              </a:p>
            </p:txBody>
          </p:sp>
          <p:grpSp>
            <p:nvGrpSpPr>
              <p:cNvPr id="84150" name="Group 57"/>
              <p:cNvGrpSpPr/>
              <p:nvPr/>
            </p:nvGrpSpPr>
            <p:grpSpPr bwMode="auto">
              <a:xfrm>
                <a:off x="576" y="4272"/>
                <a:ext cx="3360" cy="0"/>
                <a:chOff x="576" y="4272"/>
                <a:chExt cx="3360" cy="0"/>
              </a:xfrm>
            </p:grpSpPr>
            <p:sp>
              <p:nvSpPr>
                <p:cNvPr id="84151" name="Line 58"/>
                <p:cNvSpPr>
                  <a:spLocks noChangeShapeType="1"/>
                </p:cNvSpPr>
                <p:nvPr/>
              </p:nvSpPr>
              <p:spPr bwMode="auto">
                <a:xfrm>
                  <a:off x="576" y="4272"/>
                  <a:ext cx="1584" cy="0"/>
                </a:xfrm>
                <a:prstGeom prst="line">
                  <a:avLst/>
                </a:prstGeom>
                <a:noFill/>
                <a:ln w="9525">
                  <a:solidFill>
                    <a:srgbClr val="A6F25A"/>
                  </a:solidFill>
                  <a:round/>
                  <a:headEnd type="triangle" w="med" len="med"/>
                </a:ln>
              </p:spPr>
              <p:txBody>
                <a:bodyPr wrap="none" anchor="ctr"/>
                <a:lstStyle/>
                <a:p>
                  <a:endParaRPr lang="zh-CN" altLang="en-US"/>
                </a:p>
              </p:txBody>
            </p:sp>
            <p:sp>
              <p:nvSpPr>
                <p:cNvPr id="84152" name="Line 59"/>
                <p:cNvSpPr>
                  <a:spLocks noChangeShapeType="1"/>
                </p:cNvSpPr>
                <p:nvPr/>
              </p:nvSpPr>
              <p:spPr bwMode="auto">
                <a:xfrm>
                  <a:off x="2544" y="4272"/>
                  <a:ext cx="1392" cy="0"/>
                </a:xfrm>
                <a:prstGeom prst="line">
                  <a:avLst/>
                </a:prstGeom>
                <a:noFill/>
                <a:ln w="9525">
                  <a:solidFill>
                    <a:srgbClr val="A6F25A"/>
                  </a:solidFill>
                  <a:round/>
                  <a:tailEnd type="triangle" w="med" len="med"/>
                </a:ln>
              </p:spPr>
              <p:txBody>
                <a:bodyPr wrap="none" anchor="ctr"/>
                <a:lstStyle/>
                <a:p>
                  <a:endParaRPr lang="zh-CN" altLang="en-US"/>
                </a:p>
              </p:txBody>
            </p:sp>
          </p:grpSp>
        </p:grpSp>
        <p:sp>
          <p:nvSpPr>
            <p:cNvPr id="84135" name="Text Box 60"/>
            <p:cNvSpPr txBox="1">
              <a:spLocks noChangeArrowheads="1"/>
            </p:cNvSpPr>
            <p:nvPr/>
          </p:nvSpPr>
          <p:spPr bwMode="auto">
            <a:xfrm>
              <a:off x="2161" y="4080"/>
              <a:ext cx="287" cy="365"/>
            </a:xfrm>
            <a:prstGeom prst="rect">
              <a:avLst/>
            </a:prstGeom>
            <a:noFill/>
            <a:ln w="9525">
              <a:noFill/>
              <a:miter lim="800000"/>
            </a:ln>
          </p:spPr>
          <p:txBody>
            <a:bodyPr wrap="none">
              <a:spAutoFit/>
            </a:bodyPr>
            <a:lstStyle/>
            <a:p>
              <a:r>
                <a:rPr lang="en-US" altLang="zh-CN" sz="3200" b="1">
                  <a:solidFill>
                    <a:srgbClr val="FFFF00"/>
                  </a:solidFill>
                </a:rPr>
                <a:t>L</a:t>
              </a:r>
              <a:endParaRPr lang="en-US" altLang="zh-CN" sz="3200" b="1">
                <a:solidFill>
                  <a:srgbClr val="FFFF00"/>
                </a:solidFill>
              </a:endParaRPr>
            </a:p>
          </p:txBody>
        </p:sp>
        <p:grpSp>
          <p:nvGrpSpPr>
            <p:cNvPr id="84136" name="Group 61"/>
            <p:cNvGrpSpPr/>
            <p:nvPr/>
          </p:nvGrpSpPr>
          <p:grpSpPr bwMode="auto">
            <a:xfrm>
              <a:off x="192" y="2688"/>
              <a:ext cx="384" cy="528"/>
              <a:chOff x="192" y="2688"/>
              <a:chExt cx="384" cy="528"/>
            </a:xfrm>
          </p:grpSpPr>
          <p:sp>
            <p:nvSpPr>
              <p:cNvPr id="84144" name="Text Box 62"/>
              <p:cNvSpPr txBox="1">
                <a:spLocks noChangeArrowheads="1"/>
              </p:cNvSpPr>
              <p:nvPr/>
            </p:nvSpPr>
            <p:spPr bwMode="auto">
              <a:xfrm>
                <a:off x="240" y="2736"/>
                <a:ext cx="301" cy="365"/>
              </a:xfrm>
              <a:prstGeom prst="rect">
                <a:avLst/>
              </a:prstGeom>
              <a:noFill/>
              <a:ln w="9525">
                <a:noFill/>
                <a:miter lim="800000"/>
              </a:ln>
            </p:spPr>
            <p:txBody>
              <a:bodyPr wrap="none">
                <a:spAutoFit/>
              </a:bodyPr>
              <a:lstStyle/>
              <a:p>
                <a:r>
                  <a:rPr lang="en-US" altLang="zh-CN" sz="3200" b="1">
                    <a:solidFill>
                      <a:srgbClr val="FFFF00"/>
                    </a:solidFill>
                  </a:rPr>
                  <a:t>R</a:t>
                </a:r>
                <a:endParaRPr lang="en-US" altLang="zh-CN" sz="3200" b="1">
                  <a:solidFill>
                    <a:srgbClr val="FFFF00"/>
                  </a:solidFill>
                </a:endParaRPr>
              </a:p>
            </p:txBody>
          </p:sp>
          <p:sp>
            <p:nvSpPr>
              <p:cNvPr id="84145" name="Line 63"/>
              <p:cNvSpPr>
                <a:spLocks noChangeShapeType="1"/>
              </p:cNvSpPr>
              <p:nvPr/>
            </p:nvSpPr>
            <p:spPr bwMode="auto">
              <a:xfrm flipH="1">
                <a:off x="192" y="2688"/>
                <a:ext cx="384" cy="0"/>
              </a:xfrm>
              <a:prstGeom prst="line">
                <a:avLst/>
              </a:prstGeom>
              <a:noFill/>
              <a:ln w="9525">
                <a:solidFill>
                  <a:srgbClr val="A6F25A"/>
                </a:solidFill>
                <a:prstDash val="dash"/>
                <a:round/>
              </a:ln>
            </p:spPr>
            <p:txBody>
              <a:bodyPr wrap="none" anchor="ctr"/>
              <a:lstStyle/>
              <a:p>
                <a:endParaRPr lang="zh-CN" altLang="en-US"/>
              </a:p>
            </p:txBody>
          </p:sp>
          <p:sp>
            <p:nvSpPr>
              <p:cNvPr id="84146" name="Line 64"/>
              <p:cNvSpPr>
                <a:spLocks noChangeShapeType="1"/>
              </p:cNvSpPr>
              <p:nvPr/>
            </p:nvSpPr>
            <p:spPr bwMode="auto">
              <a:xfrm flipV="1">
                <a:off x="384" y="2688"/>
                <a:ext cx="0" cy="144"/>
              </a:xfrm>
              <a:prstGeom prst="line">
                <a:avLst/>
              </a:prstGeom>
              <a:noFill/>
              <a:ln w="9525">
                <a:solidFill>
                  <a:srgbClr val="A6F25A"/>
                </a:solidFill>
                <a:round/>
                <a:tailEnd type="triangle" w="med" len="med"/>
              </a:ln>
            </p:spPr>
            <p:txBody>
              <a:bodyPr wrap="none" anchor="ctr"/>
              <a:lstStyle/>
              <a:p>
                <a:endParaRPr lang="zh-CN" altLang="en-US"/>
              </a:p>
            </p:txBody>
          </p:sp>
          <p:sp>
            <p:nvSpPr>
              <p:cNvPr id="84147" name="Line 65"/>
              <p:cNvSpPr>
                <a:spLocks noChangeShapeType="1"/>
              </p:cNvSpPr>
              <p:nvPr/>
            </p:nvSpPr>
            <p:spPr bwMode="auto">
              <a:xfrm>
                <a:off x="384" y="3072"/>
                <a:ext cx="0" cy="144"/>
              </a:xfrm>
              <a:prstGeom prst="line">
                <a:avLst/>
              </a:prstGeom>
              <a:noFill/>
              <a:ln w="9525">
                <a:solidFill>
                  <a:srgbClr val="A6F25A"/>
                </a:solidFill>
                <a:round/>
                <a:tailEnd type="triangle" w="med" len="med"/>
              </a:ln>
            </p:spPr>
            <p:txBody>
              <a:bodyPr wrap="none" anchor="ctr"/>
              <a:lstStyle/>
              <a:p>
                <a:endParaRPr lang="zh-CN" altLang="en-US"/>
              </a:p>
            </p:txBody>
          </p:sp>
        </p:grpSp>
        <p:sp>
          <p:nvSpPr>
            <p:cNvPr id="84137" name="Text Box 66"/>
            <p:cNvSpPr txBox="1">
              <a:spLocks noChangeArrowheads="1"/>
            </p:cNvSpPr>
            <p:nvPr/>
          </p:nvSpPr>
          <p:spPr bwMode="auto">
            <a:xfrm>
              <a:off x="1056" y="3264"/>
              <a:ext cx="272" cy="365"/>
            </a:xfrm>
            <a:prstGeom prst="rect">
              <a:avLst/>
            </a:prstGeom>
            <a:noFill/>
            <a:ln w="9525">
              <a:noFill/>
              <a:miter lim="800000"/>
            </a:ln>
          </p:spPr>
          <p:txBody>
            <a:bodyPr wrap="none">
              <a:spAutoFit/>
            </a:bodyPr>
            <a:lstStyle/>
            <a:p>
              <a:r>
                <a:rPr lang="en-US" altLang="zh-CN" sz="3200" b="1">
                  <a:solidFill>
                    <a:srgbClr val="FFFF00"/>
                  </a:solidFill>
                </a:rPr>
                <a:t>P</a:t>
              </a:r>
              <a:endParaRPr lang="en-US" altLang="zh-CN" sz="3200" b="1">
                <a:solidFill>
                  <a:srgbClr val="FFFF00"/>
                </a:solidFill>
              </a:endParaRPr>
            </a:p>
          </p:txBody>
        </p:sp>
        <p:sp>
          <p:nvSpPr>
            <p:cNvPr id="84138" name="Line 67"/>
            <p:cNvSpPr>
              <a:spLocks noChangeShapeType="1"/>
            </p:cNvSpPr>
            <p:nvPr/>
          </p:nvSpPr>
          <p:spPr bwMode="auto">
            <a:xfrm flipV="1">
              <a:off x="1296" y="2688"/>
              <a:ext cx="2592" cy="528"/>
            </a:xfrm>
            <a:prstGeom prst="line">
              <a:avLst/>
            </a:prstGeom>
            <a:noFill/>
            <a:ln w="9525">
              <a:solidFill>
                <a:srgbClr val="A6F25A"/>
              </a:solidFill>
              <a:round/>
            </a:ln>
          </p:spPr>
          <p:txBody>
            <a:bodyPr wrap="none" anchor="ctr"/>
            <a:lstStyle/>
            <a:p>
              <a:endParaRPr lang="zh-CN" altLang="en-US"/>
            </a:p>
          </p:txBody>
        </p:sp>
        <p:grpSp>
          <p:nvGrpSpPr>
            <p:cNvPr id="84139" name="Group 68"/>
            <p:cNvGrpSpPr/>
            <p:nvPr/>
          </p:nvGrpSpPr>
          <p:grpSpPr bwMode="auto">
            <a:xfrm>
              <a:off x="1008" y="2736"/>
              <a:ext cx="672" cy="480"/>
              <a:chOff x="1008" y="2736"/>
              <a:chExt cx="672" cy="480"/>
            </a:xfrm>
          </p:grpSpPr>
          <p:graphicFrame>
            <p:nvGraphicFramePr>
              <p:cNvPr id="84101" name="Object 133"/>
              <p:cNvGraphicFramePr>
                <a:graphicFrameLocks noChangeAspect="1"/>
              </p:cNvGraphicFramePr>
              <p:nvPr/>
            </p:nvGraphicFramePr>
            <p:xfrm>
              <a:off x="1200" y="2736"/>
              <a:ext cx="383" cy="435"/>
            </p:xfrm>
            <a:graphic>
              <a:graphicData uri="http://schemas.openxmlformats.org/presentationml/2006/ole">
                <mc:AlternateContent xmlns:mc="http://schemas.openxmlformats.org/markup-compatibility/2006">
                  <mc:Choice xmlns:v="urn:schemas-microsoft-com:vml" Requires="v">
                    <p:oleObj spid="_x0000_s30723" name="公式" r:id="rId5" imgW="228600" imgH="279400" progId="Equation.3">
                      <p:embed/>
                    </p:oleObj>
                  </mc:Choice>
                  <mc:Fallback>
                    <p:oleObj name="公式" r:id="rId5" imgW="228600" imgH="279400" progId="Equation.3">
                      <p:embed/>
                      <p:pic>
                        <p:nvPicPr>
                          <p:cNvPr id="0" name="图片 30722"/>
                          <p:cNvPicPr>
                            <a:picLocks noChangeAspect="1"/>
                          </p:cNvPicPr>
                          <p:nvPr/>
                        </p:nvPicPr>
                        <p:blipFill>
                          <a:blip r:embed="rId6"/>
                          <a:stretch>
                            <a:fillRect/>
                          </a:stretch>
                        </p:blipFill>
                        <p:spPr>
                          <a:xfrm>
                            <a:off x="1200" y="2736"/>
                            <a:ext cx="383" cy="435"/>
                          </a:xfrm>
                          <a:prstGeom prst="rect">
                            <a:avLst/>
                          </a:prstGeom>
                          <a:noFill/>
                          <a:ln w="9525">
                            <a:noFill/>
                          </a:ln>
                        </p:spPr>
                      </p:pic>
                    </p:oleObj>
                  </mc:Fallback>
                </mc:AlternateContent>
              </a:graphicData>
            </a:graphic>
          </p:graphicFrame>
          <p:sp>
            <p:nvSpPr>
              <p:cNvPr id="84142" name="Freeform 70"/>
              <p:cNvSpPr/>
              <p:nvPr/>
            </p:nvSpPr>
            <p:spPr bwMode="auto">
              <a:xfrm>
                <a:off x="1008" y="2880"/>
                <a:ext cx="240" cy="144"/>
              </a:xfrm>
              <a:custGeom>
                <a:avLst/>
                <a:gdLst>
                  <a:gd name="T0" fmla="*/ 0 w 240"/>
                  <a:gd name="T1" fmla="*/ 144 h 144"/>
                  <a:gd name="T2" fmla="*/ 96 w 240"/>
                  <a:gd name="T3" fmla="*/ 48 h 144"/>
                  <a:gd name="T4" fmla="*/ 240 w 240"/>
                  <a:gd name="T5" fmla="*/ 0 h 144"/>
                  <a:gd name="T6" fmla="*/ 0 60000 65536"/>
                  <a:gd name="T7" fmla="*/ 0 60000 65536"/>
                  <a:gd name="T8" fmla="*/ 0 60000 65536"/>
                  <a:gd name="T9" fmla="*/ 0 w 240"/>
                  <a:gd name="T10" fmla="*/ 0 h 144"/>
                  <a:gd name="T11" fmla="*/ 240 w 240"/>
                  <a:gd name="T12" fmla="*/ 144 h 144"/>
                </a:gdLst>
                <a:ahLst/>
                <a:cxnLst>
                  <a:cxn ang="T6">
                    <a:pos x="T0" y="T1"/>
                  </a:cxn>
                  <a:cxn ang="T7">
                    <a:pos x="T2" y="T3"/>
                  </a:cxn>
                  <a:cxn ang="T8">
                    <a:pos x="T4" y="T5"/>
                  </a:cxn>
                </a:cxnLst>
                <a:rect l="T9" t="T10" r="T11" b="T12"/>
                <a:pathLst>
                  <a:path w="240" h="144">
                    <a:moveTo>
                      <a:pt x="0" y="144"/>
                    </a:moveTo>
                    <a:cubicBezTo>
                      <a:pt x="28" y="108"/>
                      <a:pt x="56" y="72"/>
                      <a:pt x="96" y="48"/>
                    </a:cubicBezTo>
                    <a:cubicBezTo>
                      <a:pt x="136" y="24"/>
                      <a:pt x="216" y="8"/>
                      <a:pt x="240" y="0"/>
                    </a:cubicBezTo>
                  </a:path>
                </a:pathLst>
              </a:custGeom>
              <a:noFill/>
              <a:ln w="38100" cmpd="sng">
                <a:solidFill>
                  <a:srgbClr val="A6F25A"/>
                </a:solidFill>
                <a:round/>
                <a:headEnd type="triangle" w="med" len="med"/>
                <a:tailEnd type="none" w="med" len="med"/>
              </a:ln>
            </p:spPr>
            <p:txBody>
              <a:bodyPr wrap="none" anchor="ctr"/>
              <a:lstStyle/>
              <a:p>
                <a:endParaRPr lang="zh-CN" altLang="en-US"/>
              </a:p>
            </p:txBody>
          </p:sp>
          <p:sp>
            <p:nvSpPr>
              <p:cNvPr id="84143" name="Freeform 71"/>
              <p:cNvSpPr/>
              <p:nvPr/>
            </p:nvSpPr>
            <p:spPr bwMode="auto">
              <a:xfrm>
                <a:off x="1488" y="2928"/>
                <a:ext cx="192" cy="288"/>
              </a:xfrm>
              <a:custGeom>
                <a:avLst/>
                <a:gdLst>
                  <a:gd name="T0" fmla="*/ 0 w 192"/>
                  <a:gd name="T1" fmla="*/ 0 h 288"/>
                  <a:gd name="T2" fmla="*/ 144 w 192"/>
                  <a:gd name="T3" fmla="*/ 96 h 288"/>
                  <a:gd name="T4" fmla="*/ 192 w 192"/>
                  <a:gd name="T5" fmla="*/ 288 h 288"/>
                  <a:gd name="T6" fmla="*/ 0 60000 65536"/>
                  <a:gd name="T7" fmla="*/ 0 60000 65536"/>
                  <a:gd name="T8" fmla="*/ 0 60000 65536"/>
                  <a:gd name="T9" fmla="*/ 0 w 192"/>
                  <a:gd name="T10" fmla="*/ 0 h 288"/>
                  <a:gd name="T11" fmla="*/ 192 w 192"/>
                  <a:gd name="T12" fmla="*/ 288 h 288"/>
                </a:gdLst>
                <a:ahLst/>
                <a:cxnLst>
                  <a:cxn ang="T6">
                    <a:pos x="T0" y="T1"/>
                  </a:cxn>
                  <a:cxn ang="T7">
                    <a:pos x="T2" y="T3"/>
                  </a:cxn>
                  <a:cxn ang="T8">
                    <a:pos x="T4" y="T5"/>
                  </a:cxn>
                </a:cxnLst>
                <a:rect l="T9" t="T10" r="T11" b="T12"/>
                <a:pathLst>
                  <a:path w="192" h="288">
                    <a:moveTo>
                      <a:pt x="0" y="0"/>
                    </a:moveTo>
                    <a:cubicBezTo>
                      <a:pt x="56" y="24"/>
                      <a:pt x="112" y="48"/>
                      <a:pt x="144" y="96"/>
                    </a:cubicBezTo>
                    <a:cubicBezTo>
                      <a:pt x="176" y="144"/>
                      <a:pt x="184" y="256"/>
                      <a:pt x="192" y="288"/>
                    </a:cubicBezTo>
                  </a:path>
                </a:pathLst>
              </a:custGeom>
              <a:noFill/>
              <a:ln w="38100" cmpd="sng">
                <a:solidFill>
                  <a:srgbClr val="A6F25A"/>
                </a:solidFill>
                <a:round/>
              </a:ln>
            </p:spPr>
            <p:txBody>
              <a:bodyPr wrap="none" anchor="ctr"/>
              <a:lstStyle/>
              <a:p>
                <a:endParaRPr lang="zh-CN" altLang="en-US"/>
              </a:p>
            </p:txBody>
          </p:sp>
        </p:grpSp>
        <p:grpSp>
          <p:nvGrpSpPr>
            <p:cNvPr id="84140" name="Group 72"/>
            <p:cNvGrpSpPr/>
            <p:nvPr/>
          </p:nvGrpSpPr>
          <p:grpSpPr bwMode="auto">
            <a:xfrm>
              <a:off x="3456" y="2784"/>
              <a:ext cx="462" cy="435"/>
              <a:chOff x="3456" y="2784"/>
              <a:chExt cx="462" cy="435"/>
            </a:xfrm>
          </p:grpSpPr>
          <p:graphicFrame>
            <p:nvGraphicFramePr>
              <p:cNvPr id="84102" name="Object 134"/>
              <p:cNvGraphicFramePr>
                <a:graphicFrameLocks noChangeAspect="1"/>
              </p:cNvGraphicFramePr>
              <p:nvPr/>
            </p:nvGraphicFramePr>
            <p:xfrm>
              <a:off x="3504" y="2784"/>
              <a:ext cx="414" cy="435"/>
            </p:xfrm>
            <a:graphic>
              <a:graphicData uri="http://schemas.openxmlformats.org/presentationml/2006/ole">
                <mc:AlternateContent xmlns:mc="http://schemas.openxmlformats.org/markup-compatibility/2006">
                  <mc:Choice xmlns:v="urn:schemas-microsoft-com:vml" Requires="v">
                    <p:oleObj spid="_x0000_s30724" name="公式" r:id="rId7" imgW="241300" imgH="279400" progId="Equation.3">
                      <p:embed/>
                    </p:oleObj>
                  </mc:Choice>
                  <mc:Fallback>
                    <p:oleObj name="公式" r:id="rId7" imgW="241300" imgH="279400" progId="Equation.3">
                      <p:embed/>
                      <p:pic>
                        <p:nvPicPr>
                          <p:cNvPr id="0" name="图片 30723"/>
                          <p:cNvPicPr>
                            <a:picLocks noChangeAspect="1"/>
                          </p:cNvPicPr>
                          <p:nvPr/>
                        </p:nvPicPr>
                        <p:blipFill>
                          <a:blip r:embed="rId8"/>
                          <a:stretch>
                            <a:fillRect/>
                          </a:stretch>
                        </p:blipFill>
                        <p:spPr>
                          <a:xfrm>
                            <a:off x="3504" y="2784"/>
                            <a:ext cx="414" cy="435"/>
                          </a:xfrm>
                          <a:prstGeom prst="rect">
                            <a:avLst/>
                          </a:prstGeom>
                          <a:noFill/>
                          <a:ln w="9525">
                            <a:noFill/>
                          </a:ln>
                        </p:spPr>
                      </p:pic>
                    </p:oleObj>
                  </mc:Fallback>
                </mc:AlternateContent>
              </a:graphicData>
            </a:graphic>
          </p:graphicFrame>
          <p:sp>
            <p:nvSpPr>
              <p:cNvPr id="84141" name="Freeform 74"/>
              <p:cNvSpPr/>
              <p:nvPr/>
            </p:nvSpPr>
            <p:spPr bwMode="auto">
              <a:xfrm>
                <a:off x="3456" y="2784"/>
                <a:ext cx="56" cy="432"/>
              </a:xfrm>
              <a:custGeom>
                <a:avLst/>
                <a:gdLst>
                  <a:gd name="T0" fmla="*/ 48 w 56"/>
                  <a:gd name="T1" fmla="*/ 1458 h 288"/>
                  <a:gd name="T2" fmla="*/ 48 w 56"/>
                  <a:gd name="T3" fmla="*/ 729 h 288"/>
                  <a:gd name="T4" fmla="*/ 0 w 56"/>
                  <a:gd name="T5" fmla="*/ 0 h 288"/>
                  <a:gd name="T6" fmla="*/ 0 60000 65536"/>
                  <a:gd name="T7" fmla="*/ 0 60000 65536"/>
                  <a:gd name="T8" fmla="*/ 0 60000 65536"/>
                  <a:gd name="T9" fmla="*/ 0 w 56"/>
                  <a:gd name="T10" fmla="*/ 0 h 288"/>
                  <a:gd name="T11" fmla="*/ 56 w 56"/>
                  <a:gd name="T12" fmla="*/ 288 h 288"/>
                </a:gdLst>
                <a:ahLst/>
                <a:cxnLst>
                  <a:cxn ang="T6">
                    <a:pos x="T0" y="T1"/>
                  </a:cxn>
                  <a:cxn ang="T7">
                    <a:pos x="T2" y="T3"/>
                  </a:cxn>
                  <a:cxn ang="T8">
                    <a:pos x="T4" y="T5"/>
                  </a:cxn>
                </a:cxnLst>
                <a:rect l="T9" t="T10" r="T11" b="T12"/>
                <a:pathLst>
                  <a:path w="56" h="288">
                    <a:moveTo>
                      <a:pt x="48" y="288"/>
                    </a:moveTo>
                    <a:cubicBezTo>
                      <a:pt x="52" y="240"/>
                      <a:pt x="56" y="192"/>
                      <a:pt x="48" y="144"/>
                    </a:cubicBezTo>
                    <a:cubicBezTo>
                      <a:pt x="40" y="96"/>
                      <a:pt x="8" y="24"/>
                      <a:pt x="0" y="0"/>
                    </a:cubicBezTo>
                  </a:path>
                </a:pathLst>
              </a:custGeom>
              <a:noFill/>
              <a:ln w="38100" cmpd="sng">
                <a:solidFill>
                  <a:srgbClr val="A6F25A"/>
                </a:solidFill>
                <a:round/>
                <a:headEnd type="none" w="med" len="med"/>
                <a:tailEnd type="triangle" w="med" len="med"/>
              </a:ln>
            </p:spPr>
            <p:txBody>
              <a:bodyPr wrap="none" anchor="ctr"/>
              <a:lstStyle/>
              <a:p>
                <a:endParaRPr lang="zh-CN" altLang="en-US"/>
              </a:p>
            </p:txBody>
          </p:sp>
        </p:grpSp>
      </p:grpSp>
      <p:graphicFrame>
        <p:nvGraphicFramePr>
          <p:cNvPr id="84043" name="Object 135"/>
          <p:cNvGraphicFramePr>
            <a:graphicFrameLocks noChangeAspect="1"/>
          </p:cNvGraphicFramePr>
          <p:nvPr/>
        </p:nvGraphicFramePr>
        <p:xfrm>
          <a:off x="1981200" y="5514975"/>
          <a:ext cx="2133600" cy="622300"/>
        </p:xfrm>
        <a:graphic>
          <a:graphicData uri="http://schemas.openxmlformats.org/presentationml/2006/ole">
            <mc:AlternateContent xmlns:mc="http://schemas.openxmlformats.org/markup-compatibility/2006">
              <mc:Choice xmlns:v="urn:schemas-microsoft-com:vml" Requires="v">
                <p:oleObj spid="_x0000_s30725" name="公式" r:id="rId9" imgW="850900" imgH="254000" progId="Equation.3">
                  <p:embed/>
                </p:oleObj>
              </mc:Choice>
              <mc:Fallback>
                <p:oleObj name="公式" r:id="rId9" imgW="850900" imgH="254000" progId="Equation.3">
                  <p:embed/>
                  <p:pic>
                    <p:nvPicPr>
                      <p:cNvPr id="0" name="图片 30724"/>
                      <p:cNvPicPr>
                        <a:picLocks noChangeAspect="1"/>
                      </p:cNvPicPr>
                      <p:nvPr/>
                    </p:nvPicPr>
                    <p:blipFill>
                      <a:blip r:embed="rId10"/>
                      <a:stretch>
                        <a:fillRect/>
                      </a:stretch>
                    </p:blipFill>
                    <p:spPr>
                      <a:xfrm>
                        <a:off x="1981200" y="5514975"/>
                        <a:ext cx="2133600" cy="622300"/>
                      </a:xfrm>
                      <a:prstGeom prst="rect">
                        <a:avLst/>
                      </a:prstGeom>
                      <a:noFill/>
                      <a:ln w="9525">
                        <a:noFill/>
                      </a:ln>
                    </p:spPr>
                  </p:pic>
                </p:oleObj>
              </mc:Fallback>
            </mc:AlternateContent>
          </a:graphicData>
        </a:graphic>
      </p:graphicFrame>
      <p:graphicFrame>
        <p:nvGraphicFramePr>
          <p:cNvPr id="84044" name="Object 136"/>
          <p:cNvGraphicFramePr>
            <a:graphicFrameLocks noChangeAspect="1"/>
          </p:cNvGraphicFramePr>
          <p:nvPr/>
        </p:nvGraphicFramePr>
        <p:xfrm>
          <a:off x="6227763" y="388938"/>
          <a:ext cx="1042987" cy="568325"/>
        </p:xfrm>
        <a:graphic>
          <a:graphicData uri="http://schemas.openxmlformats.org/presentationml/2006/ole">
            <mc:AlternateContent xmlns:mc="http://schemas.openxmlformats.org/markup-compatibility/2006">
              <mc:Choice xmlns:v="urn:schemas-microsoft-com:vml" Requires="v">
                <p:oleObj spid="_x0000_s30726" name="公式" r:id="rId11" imgW="393700" imgH="228600" progId="Equation.3">
                  <p:embed/>
                </p:oleObj>
              </mc:Choice>
              <mc:Fallback>
                <p:oleObj name="公式" r:id="rId11" imgW="393700" imgH="228600" progId="Equation.3">
                  <p:embed/>
                  <p:pic>
                    <p:nvPicPr>
                      <p:cNvPr id="0" name="图片 30725"/>
                      <p:cNvPicPr>
                        <a:picLocks noChangeAspect="1"/>
                      </p:cNvPicPr>
                      <p:nvPr/>
                    </p:nvPicPr>
                    <p:blipFill>
                      <a:blip r:embed="rId12"/>
                      <a:stretch>
                        <a:fillRect/>
                      </a:stretch>
                    </p:blipFill>
                    <p:spPr>
                      <a:xfrm>
                        <a:off x="6227763" y="388938"/>
                        <a:ext cx="1042987" cy="568325"/>
                      </a:xfrm>
                      <a:prstGeom prst="rect">
                        <a:avLst/>
                      </a:prstGeom>
                      <a:noFill/>
                      <a:ln w="9525">
                        <a:noFill/>
                      </a:ln>
                    </p:spPr>
                  </p:pic>
                </p:oleObj>
              </mc:Fallback>
            </mc:AlternateContent>
          </a:graphicData>
        </a:graphic>
      </p:graphicFrame>
      <p:grpSp>
        <p:nvGrpSpPr>
          <p:cNvPr id="84045" name="Group 77"/>
          <p:cNvGrpSpPr/>
          <p:nvPr/>
        </p:nvGrpSpPr>
        <p:grpSpPr bwMode="auto">
          <a:xfrm>
            <a:off x="6324600" y="914400"/>
            <a:ext cx="2359025" cy="1271588"/>
            <a:chOff x="3984" y="3360"/>
            <a:chExt cx="1486" cy="801"/>
          </a:xfrm>
        </p:grpSpPr>
        <p:sp>
          <p:nvSpPr>
            <p:cNvPr id="84128" name="Text Box 78"/>
            <p:cNvSpPr txBox="1">
              <a:spLocks noChangeArrowheads="1"/>
            </p:cNvSpPr>
            <p:nvPr/>
          </p:nvSpPr>
          <p:spPr bwMode="auto">
            <a:xfrm>
              <a:off x="3984" y="3360"/>
              <a:ext cx="1486" cy="672"/>
            </a:xfrm>
            <a:prstGeom prst="rect">
              <a:avLst/>
            </a:prstGeom>
            <a:noFill/>
            <a:ln w="9525">
              <a:noFill/>
              <a:miter lim="800000"/>
            </a:ln>
          </p:spPr>
          <p:txBody>
            <a:bodyPr wrap="none">
              <a:spAutoFit/>
            </a:bodyPr>
            <a:lstStyle/>
            <a:p>
              <a:r>
                <a:rPr lang="en-US" altLang="zh-CN" sz="3200" b="1">
                  <a:solidFill>
                    <a:srgbClr val="FFFF00"/>
                  </a:solidFill>
                </a:rPr>
                <a:t>  </a:t>
              </a:r>
              <a:r>
                <a:rPr lang="zh-CN" altLang="en-US" sz="3200" b="1">
                  <a:solidFill>
                    <a:srgbClr val="FFFF00"/>
                  </a:solidFill>
                </a:rPr>
                <a:t>在</a:t>
              </a:r>
              <a:r>
                <a:rPr lang="en-US" altLang="zh-CN" sz="3200" b="1">
                  <a:solidFill>
                    <a:srgbClr val="FFFF00"/>
                  </a:solidFill>
                </a:rPr>
                <a:t>P </a:t>
              </a:r>
              <a:r>
                <a:rPr lang="zh-CN" altLang="en-US" sz="3200" b="1">
                  <a:solidFill>
                    <a:srgbClr val="FFFF00"/>
                  </a:solidFill>
                </a:rPr>
                <a:t>点产生</a:t>
              </a:r>
              <a:endParaRPr lang="zh-CN" altLang="en-US" sz="3200" b="1">
                <a:solidFill>
                  <a:srgbClr val="FFFF00"/>
                </a:solidFill>
              </a:endParaRPr>
            </a:p>
            <a:p>
              <a:r>
                <a:rPr lang="zh-CN" altLang="en-US" sz="3200" b="1">
                  <a:solidFill>
                    <a:srgbClr val="FFFF00"/>
                  </a:solidFill>
                </a:rPr>
                <a:t>磁场</a:t>
              </a:r>
              <a:endParaRPr lang="zh-CN" altLang="en-US" sz="3200" b="1">
                <a:solidFill>
                  <a:srgbClr val="FFFF00"/>
                </a:solidFill>
              </a:endParaRPr>
            </a:p>
          </p:txBody>
        </p:sp>
        <p:graphicFrame>
          <p:nvGraphicFramePr>
            <p:cNvPr id="84105" name="Object 137"/>
            <p:cNvGraphicFramePr>
              <a:graphicFrameLocks noChangeAspect="1"/>
            </p:cNvGraphicFramePr>
            <p:nvPr/>
          </p:nvGraphicFramePr>
          <p:xfrm>
            <a:off x="4608" y="3648"/>
            <a:ext cx="548" cy="513"/>
          </p:xfrm>
          <a:graphic>
            <a:graphicData uri="http://schemas.openxmlformats.org/presentationml/2006/ole">
              <mc:AlternateContent xmlns:mc="http://schemas.openxmlformats.org/markup-compatibility/2006">
                <mc:Choice xmlns:v="urn:schemas-microsoft-com:vml" Requires="v">
                  <p:oleObj spid="_x0000_s30727" name="公式" r:id="rId13" imgW="330200" imgH="330200" progId="Equation.3">
                    <p:embed/>
                  </p:oleObj>
                </mc:Choice>
                <mc:Fallback>
                  <p:oleObj name="公式" r:id="rId13" imgW="330200" imgH="330200" progId="Equation.3">
                    <p:embed/>
                    <p:pic>
                      <p:nvPicPr>
                        <p:cNvPr id="0" name="图片 30726"/>
                        <p:cNvPicPr>
                          <a:picLocks noChangeAspect="1"/>
                        </p:cNvPicPr>
                        <p:nvPr/>
                      </p:nvPicPr>
                      <p:blipFill>
                        <a:blip r:embed="rId14"/>
                        <a:stretch>
                          <a:fillRect/>
                        </a:stretch>
                      </p:blipFill>
                      <p:spPr>
                        <a:xfrm>
                          <a:off x="4608" y="3648"/>
                          <a:ext cx="548" cy="513"/>
                        </a:xfrm>
                        <a:prstGeom prst="rect">
                          <a:avLst/>
                        </a:prstGeom>
                        <a:noFill/>
                        <a:ln w="9525">
                          <a:noFill/>
                        </a:ln>
                      </p:spPr>
                    </p:pic>
                  </p:oleObj>
                </mc:Fallback>
              </mc:AlternateContent>
            </a:graphicData>
          </a:graphic>
        </p:graphicFrame>
      </p:grpSp>
      <p:grpSp>
        <p:nvGrpSpPr>
          <p:cNvPr id="84048" name="Group 80"/>
          <p:cNvGrpSpPr/>
          <p:nvPr/>
        </p:nvGrpSpPr>
        <p:grpSpPr bwMode="auto">
          <a:xfrm>
            <a:off x="1828800" y="1295400"/>
            <a:ext cx="1250950" cy="838200"/>
            <a:chOff x="1152" y="816"/>
            <a:chExt cx="788" cy="528"/>
          </a:xfrm>
        </p:grpSpPr>
        <p:sp>
          <p:nvSpPr>
            <p:cNvPr id="84127" name="Line 81"/>
            <p:cNvSpPr>
              <a:spLocks noChangeShapeType="1"/>
            </p:cNvSpPr>
            <p:nvPr/>
          </p:nvSpPr>
          <p:spPr bwMode="auto">
            <a:xfrm>
              <a:off x="1152" y="816"/>
              <a:ext cx="720" cy="0"/>
            </a:xfrm>
            <a:prstGeom prst="line">
              <a:avLst/>
            </a:prstGeom>
            <a:noFill/>
            <a:ln w="57150">
              <a:solidFill>
                <a:srgbClr val="FF3300"/>
              </a:solidFill>
              <a:round/>
              <a:tailEnd type="triangle" w="med" len="med"/>
            </a:ln>
          </p:spPr>
          <p:txBody>
            <a:bodyPr wrap="none" anchor="ctr"/>
            <a:lstStyle/>
            <a:p>
              <a:endParaRPr lang="zh-CN" altLang="en-US"/>
            </a:p>
          </p:txBody>
        </p:sp>
        <p:graphicFrame>
          <p:nvGraphicFramePr>
            <p:cNvPr id="84106" name="Object 138"/>
            <p:cNvGraphicFramePr>
              <a:graphicFrameLocks noChangeAspect="1"/>
            </p:cNvGraphicFramePr>
            <p:nvPr/>
          </p:nvGraphicFramePr>
          <p:xfrm>
            <a:off x="1392" y="831"/>
            <a:ext cx="548" cy="513"/>
          </p:xfrm>
          <a:graphic>
            <a:graphicData uri="http://schemas.openxmlformats.org/presentationml/2006/ole">
              <mc:AlternateContent xmlns:mc="http://schemas.openxmlformats.org/markup-compatibility/2006">
                <mc:Choice xmlns:v="urn:schemas-microsoft-com:vml" Requires="v">
                  <p:oleObj spid="_x0000_s30728" name="公式" r:id="rId15" imgW="330200" imgH="330200" progId="Equation.3">
                    <p:embed/>
                  </p:oleObj>
                </mc:Choice>
                <mc:Fallback>
                  <p:oleObj name="公式" r:id="rId15" imgW="330200" imgH="330200" progId="Equation.3">
                    <p:embed/>
                    <p:pic>
                      <p:nvPicPr>
                        <p:cNvPr id="0" name="图片 30727"/>
                        <p:cNvPicPr>
                          <a:picLocks noChangeAspect="1"/>
                        </p:cNvPicPr>
                        <p:nvPr/>
                      </p:nvPicPr>
                      <p:blipFill>
                        <a:blip r:embed="rId16"/>
                        <a:stretch>
                          <a:fillRect/>
                        </a:stretch>
                      </p:blipFill>
                      <p:spPr>
                        <a:xfrm>
                          <a:off x="1392" y="831"/>
                          <a:ext cx="548" cy="513"/>
                        </a:xfrm>
                        <a:prstGeom prst="rect">
                          <a:avLst/>
                        </a:prstGeom>
                        <a:noFill/>
                        <a:ln w="9525">
                          <a:noFill/>
                        </a:ln>
                      </p:spPr>
                    </p:pic>
                  </p:oleObj>
                </mc:Fallback>
              </mc:AlternateContent>
            </a:graphicData>
          </a:graphic>
        </p:graphicFrame>
      </p:grpSp>
      <p:graphicFrame>
        <p:nvGraphicFramePr>
          <p:cNvPr id="84051" name="Object 139"/>
          <p:cNvGraphicFramePr>
            <a:graphicFrameLocks noChangeAspect="1"/>
          </p:cNvGraphicFramePr>
          <p:nvPr/>
        </p:nvGraphicFramePr>
        <p:xfrm>
          <a:off x="284163" y="3067050"/>
          <a:ext cx="4594225" cy="1428750"/>
        </p:xfrm>
        <a:graphic>
          <a:graphicData uri="http://schemas.openxmlformats.org/presentationml/2006/ole">
            <mc:AlternateContent xmlns:mc="http://schemas.openxmlformats.org/markup-compatibility/2006">
              <mc:Choice xmlns:v="urn:schemas-microsoft-com:vml" Requires="v">
                <p:oleObj spid="_x0000_s30729" name="公式" r:id="rId17" imgW="1765300" imgH="584200" progId="Equation.3">
                  <p:embed/>
                </p:oleObj>
              </mc:Choice>
              <mc:Fallback>
                <p:oleObj name="公式" r:id="rId17" imgW="1765300" imgH="584200" progId="Equation.3">
                  <p:embed/>
                  <p:pic>
                    <p:nvPicPr>
                      <p:cNvPr id="0" name="图片 30728"/>
                      <p:cNvPicPr>
                        <a:picLocks noChangeAspect="1"/>
                      </p:cNvPicPr>
                      <p:nvPr/>
                    </p:nvPicPr>
                    <p:blipFill>
                      <a:blip r:embed="rId18"/>
                      <a:stretch>
                        <a:fillRect/>
                      </a:stretch>
                    </p:blipFill>
                    <p:spPr>
                      <a:xfrm>
                        <a:off x="284163" y="3067050"/>
                        <a:ext cx="4594225" cy="1428750"/>
                      </a:xfrm>
                      <a:prstGeom prst="rect">
                        <a:avLst/>
                      </a:prstGeom>
                      <a:noFill/>
                      <a:ln w="9525">
                        <a:noFill/>
                      </a:ln>
                    </p:spPr>
                  </p:pic>
                </p:oleObj>
              </mc:Fallback>
            </mc:AlternateContent>
          </a:graphicData>
        </a:graphic>
      </p:graphicFrame>
      <p:grpSp>
        <p:nvGrpSpPr>
          <p:cNvPr id="84052" name="Group 84"/>
          <p:cNvGrpSpPr/>
          <p:nvPr/>
        </p:nvGrpSpPr>
        <p:grpSpPr bwMode="auto">
          <a:xfrm>
            <a:off x="5486400" y="2209800"/>
            <a:ext cx="3276600" cy="1295400"/>
            <a:chOff x="3456" y="1362"/>
            <a:chExt cx="2256" cy="846"/>
          </a:xfrm>
        </p:grpSpPr>
        <p:sp>
          <p:nvSpPr>
            <p:cNvPr id="84126" name="Rectangle 85"/>
            <p:cNvSpPr>
              <a:spLocks noChangeArrowheads="1"/>
            </p:cNvSpPr>
            <p:nvPr/>
          </p:nvSpPr>
          <p:spPr bwMode="auto">
            <a:xfrm>
              <a:off x="3456" y="1410"/>
              <a:ext cx="2256" cy="768"/>
            </a:xfrm>
            <a:prstGeom prst="rect">
              <a:avLst/>
            </a:prstGeom>
            <a:noFill/>
            <a:ln w="9525">
              <a:noFill/>
              <a:miter lim="800000"/>
            </a:ln>
          </p:spPr>
          <p:txBody>
            <a:bodyPr wrap="none" anchor="ctr"/>
            <a:lstStyle/>
            <a:p>
              <a:endParaRPr lang="zh-CN" altLang="en-US">
                <a:ea typeface="黑体" pitchFamily="2" charset="-122"/>
              </a:endParaRPr>
            </a:p>
          </p:txBody>
        </p:sp>
        <p:graphicFrame>
          <p:nvGraphicFramePr>
            <p:cNvPr id="84108" name="Object 140"/>
            <p:cNvGraphicFramePr>
              <a:graphicFrameLocks noChangeAspect="1"/>
            </p:cNvGraphicFramePr>
            <p:nvPr/>
          </p:nvGraphicFramePr>
          <p:xfrm>
            <a:off x="3456" y="1362"/>
            <a:ext cx="2256" cy="846"/>
          </p:xfrm>
          <a:graphic>
            <a:graphicData uri="http://schemas.openxmlformats.org/presentationml/2006/ole">
              <mc:AlternateContent xmlns:mc="http://schemas.openxmlformats.org/markup-compatibility/2006">
                <mc:Choice xmlns:v="urn:schemas-microsoft-com:vml" Requires="v">
                  <p:oleObj spid="_x0000_s30730" name="公式" r:id="rId19" imgW="1460500" imgH="584200" progId="Equation.3">
                    <p:embed/>
                  </p:oleObj>
                </mc:Choice>
                <mc:Fallback>
                  <p:oleObj name="公式" r:id="rId19" imgW="1460500" imgH="584200" progId="Equation.3">
                    <p:embed/>
                    <p:pic>
                      <p:nvPicPr>
                        <p:cNvPr id="0" name="图片 30729"/>
                        <p:cNvPicPr>
                          <a:picLocks noChangeAspect="1"/>
                        </p:cNvPicPr>
                        <p:nvPr/>
                      </p:nvPicPr>
                      <p:blipFill>
                        <a:blip r:embed="rId20"/>
                        <a:stretch>
                          <a:fillRect/>
                        </a:stretch>
                      </p:blipFill>
                      <p:spPr>
                        <a:xfrm>
                          <a:off x="3456" y="1362"/>
                          <a:ext cx="2256" cy="846"/>
                        </a:xfrm>
                        <a:prstGeom prst="rect">
                          <a:avLst/>
                        </a:prstGeom>
                        <a:solidFill>
                          <a:srgbClr val="FF3300"/>
                        </a:solidFill>
                        <a:ln w="57150" cap="flat" cmpd="thinThick">
                          <a:solidFill>
                            <a:srgbClr val="FFFF00"/>
                          </a:solidFill>
                          <a:prstDash val="solid"/>
                          <a:miter/>
                          <a:headEnd type="none" w="med" len="med"/>
                          <a:tailEnd type="none" w="med" len="med"/>
                        </a:ln>
                      </p:spPr>
                    </p:pic>
                  </p:oleObj>
                </mc:Fallback>
              </mc:AlternateContent>
            </a:graphicData>
          </a:graphic>
        </p:graphicFrame>
      </p:grpSp>
      <p:graphicFrame>
        <p:nvGraphicFramePr>
          <p:cNvPr id="84055" name="Object 141"/>
          <p:cNvGraphicFramePr>
            <a:graphicFrameLocks noChangeAspect="1"/>
          </p:cNvGraphicFramePr>
          <p:nvPr/>
        </p:nvGraphicFramePr>
        <p:xfrm>
          <a:off x="130175" y="4191000"/>
          <a:ext cx="4989513" cy="1428750"/>
        </p:xfrm>
        <a:graphic>
          <a:graphicData uri="http://schemas.openxmlformats.org/presentationml/2006/ole">
            <mc:AlternateContent xmlns:mc="http://schemas.openxmlformats.org/markup-compatibility/2006">
              <mc:Choice xmlns:v="urn:schemas-microsoft-com:vml" Requires="v">
                <p:oleObj spid="_x0000_s30731" name="公式" r:id="rId21" imgW="1917700" imgH="584200" progId="Equation.3">
                  <p:embed/>
                </p:oleObj>
              </mc:Choice>
              <mc:Fallback>
                <p:oleObj name="公式" r:id="rId21" imgW="1917700" imgH="584200" progId="Equation.3">
                  <p:embed/>
                  <p:pic>
                    <p:nvPicPr>
                      <p:cNvPr id="0" name="图片 30730"/>
                      <p:cNvPicPr>
                        <a:picLocks noChangeAspect="1"/>
                      </p:cNvPicPr>
                      <p:nvPr/>
                    </p:nvPicPr>
                    <p:blipFill>
                      <a:blip r:embed="rId22"/>
                      <a:stretch>
                        <a:fillRect/>
                      </a:stretch>
                    </p:blipFill>
                    <p:spPr>
                      <a:xfrm>
                        <a:off x="130175" y="4191000"/>
                        <a:ext cx="4989513" cy="1428750"/>
                      </a:xfrm>
                      <a:prstGeom prst="rect">
                        <a:avLst/>
                      </a:prstGeom>
                      <a:noFill/>
                      <a:ln w="9525">
                        <a:noFill/>
                      </a:ln>
                    </p:spPr>
                  </p:pic>
                </p:oleObj>
              </mc:Fallback>
            </mc:AlternateContent>
          </a:graphicData>
        </a:graphic>
      </p:graphicFrame>
      <p:sp>
        <p:nvSpPr>
          <p:cNvPr id="84056" name="Text Box 88"/>
          <p:cNvSpPr txBox="1">
            <a:spLocks noChangeArrowheads="1"/>
          </p:cNvSpPr>
          <p:nvPr/>
        </p:nvSpPr>
        <p:spPr bwMode="auto">
          <a:xfrm>
            <a:off x="0" y="5486400"/>
            <a:ext cx="2438400" cy="579438"/>
          </a:xfrm>
          <a:prstGeom prst="rect">
            <a:avLst/>
          </a:prstGeom>
          <a:noFill/>
          <a:ln w="9525">
            <a:noFill/>
            <a:miter lim="800000"/>
          </a:ln>
        </p:spPr>
        <p:txBody>
          <a:bodyPr>
            <a:spAutoFit/>
          </a:bodyPr>
          <a:lstStyle/>
          <a:p>
            <a:r>
              <a:rPr lang="zh-CN" altLang="en-US" sz="3200" b="1">
                <a:solidFill>
                  <a:srgbClr val="FFFF00"/>
                </a:solidFill>
              </a:rPr>
              <a:t>统一变量：</a:t>
            </a:r>
            <a:endParaRPr lang="zh-CN" altLang="en-US" sz="3200" b="1">
              <a:solidFill>
                <a:srgbClr val="FFFF00"/>
              </a:solidFill>
            </a:endParaRPr>
          </a:p>
        </p:txBody>
      </p:sp>
      <p:graphicFrame>
        <p:nvGraphicFramePr>
          <p:cNvPr id="84057" name="Object 142"/>
          <p:cNvGraphicFramePr>
            <a:graphicFrameLocks noChangeAspect="1"/>
          </p:cNvGraphicFramePr>
          <p:nvPr/>
        </p:nvGraphicFramePr>
        <p:xfrm>
          <a:off x="5753100" y="3657600"/>
          <a:ext cx="2933700" cy="738188"/>
        </p:xfrm>
        <a:graphic>
          <a:graphicData uri="http://schemas.openxmlformats.org/presentationml/2006/ole">
            <mc:AlternateContent xmlns:mc="http://schemas.openxmlformats.org/markup-compatibility/2006">
              <mc:Choice xmlns:v="urn:schemas-microsoft-com:vml" Requires="v">
                <p:oleObj spid="_x0000_s30732" name="公式" r:id="rId23" imgW="1117600" imgH="292100" progId="Equation.3">
                  <p:embed/>
                </p:oleObj>
              </mc:Choice>
              <mc:Fallback>
                <p:oleObj name="公式" r:id="rId23" imgW="1117600" imgH="292100" progId="Equation.3">
                  <p:embed/>
                  <p:pic>
                    <p:nvPicPr>
                      <p:cNvPr id="0" name="图片 30731"/>
                      <p:cNvPicPr>
                        <a:picLocks noChangeAspect="1"/>
                      </p:cNvPicPr>
                      <p:nvPr/>
                    </p:nvPicPr>
                    <p:blipFill>
                      <a:blip r:embed="rId24"/>
                      <a:stretch>
                        <a:fillRect/>
                      </a:stretch>
                    </p:blipFill>
                    <p:spPr>
                      <a:xfrm>
                        <a:off x="5753100" y="3657600"/>
                        <a:ext cx="2933700" cy="738188"/>
                      </a:xfrm>
                      <a:prstGeom prst="rect">
                        <a:avLst/>
                      </a:prstGeom>
                      <a:noFill/>
                      <a:ln w="9525">
                        <a:noFill/>
                      </a:ln>
                    </p:spPr>
                  </p:pic>
                </p:oleObj>
              </mc:Fallback>
            </mc:AlternateContent>
          </a:graphicData>
        </a:graphic>
      </p:graphicFrame>
      <p:graphicFrame>
        <p:nvGraphicFramePr>
          <p:cNvPr id="84058" name="Object 143"/>
          <p:cNvGraphicFramePr>
            <a:graphicFrameLocks noChangeAspect="1"/>
          </p:cNvGraphicFramePr>
          <p:nvPr/>
        </p:nvGraphicFramePr>
        <p:xfrm>
          <a:off x="1676400" y="6019800"/>
          <a:ext cx="3763963" cy="738188"/>
        </p:xfrm>
        <a:graphic>
          <a:graphicData uri="http://schemas.openxmlformats.org/presentationml/2006/ole">
            <mc:AlternateContent xmlns:mc="http://schemas.openxmlformats.org/markup-compatibility/2006">
              <mc:Choice xmlns:v="urn:schemas-microsoft-com:vml" Requires="v">
                <p:oleObj spid="_x0000_s30733" name="公式" r:id="rId25" imgW="1447800" imgH="292100" progId="Equation.3">
                  <p:embed/>
                </p:oleObj>
              </mc:Choice>
              <mc:Fallback>
                <p:oleObj name="公式" r:id="rId25" imgW="1447800" imgH="292100" progId="Equation.3">
                  <p:embed/>
                  <p:pic>
                    <p:nvPicPr>
                      <p:cNvPr id="0" name="图片 30732"/>
                      <p:cNvPicPr>
                        <a:picLocks noChangeAspect="1"/>
                      </p:cNvPicPr>
                      <p:nvPr/>
                    </p:nvPicPr>
                    <p:blipFill>
                      <a:blip r:embed="rId26"/>
                      <a:stretch>
                        <a:fillRect/>
                      </a:stretch>
                    </p:blipFill>
                    <p:spPr>
                      <a:xfrm>
                        <a:off x="1676400" y="6019800"/>
                        <a:ext cx="3763963" cy="738188"/>
                      </a:xfrm>
                      <a:prstGeom prst="rect">
                        <a:avLst/>
                      </a:prstGeom>
                      <a:noFill/>
                      <a:ln w="9525">
                        <a:noFill/>
                      </a:ln>
                    </p:spPr>
                  </p:pic>
                </p:oleObj>
              </mc:Fallback>
            </mc:AlternateContent>
          </a:graphicData>
        </a:graphic>
      </p:graphicFrame>
      <p:graphicFrame>
        <p:nvGraphicFramePr>
          <p:cNvPr id="84059" name="Object 144"/>
          <p:cNvGraphicFramePr>
            <a:graphicFrameLocks noChangeAspect="1"/>
          </p:cNvGraphicFramePr>
          <p:nvPr/>
        </p:nvGraphicFramePr>
        <p:xfrm>
          <a:off x="5834063" y="4343400"/>
          <a:ext cx="2547937" cy="706438"/>
        </p:xfrm>
        <a:graphic>
          <a:graphicData uri="http://schemas.openxmlformats.org/presentationml/2006/ole">
            <mc:AlternateContent xmlns:mc="http://schemas.openxmlformats.org/markup-compatibility/2006">
              <mc:Choice xmlns:v="urn:schemas-microsoft-com:vml" Requires="v">
                <p:oleObj spid="_x0000_s30734" name="公式" r:id="rId27" imgW="1016000" imgH="292100" progId="Equation.3">
                  <p:embed/>
                </p:oleObj>
              </mc:Choice>
              <mc:Fallback>
                <p:oleObj name="公式" r:id="rId27" imgW="1016000" imgH="292100" progId="Equation.3">
                  <p:embed/>
                  <p:pic>
                    <p:nvPicPr>
                      <p:cNvPr id="0" name="图片 30733"/>
                      <p:cNvPicPr>
                        <a:picLocks noChangeAspect="1"/>
                      </p:cNvPicPr>
                      <p:nvPr/>
                    </p:nvPicPr>
                    <p:blipFill>
                      <a:blip r:embed="rId28"/>
                      <a:stretch>
                        <a:fillRect/>
                      </a:stretch>
                    </p:blipFill>
                    <p:spPr>
                      <a:xfrm>
                        <a:off x="5834063" y="4343400"/>
                        <a:ext cx="2547937" cy="706438"/>
                      </a:xfrm>
                      <a:prstGeom prst="rect">
                        <a:avLst/>
                      </a:prstGeom>
                      <a:noFill/>
                      <a:ln w="9525">
                        <a:noFill/>
                      </a:ln>
                    </p:spPr>
                  </p:pic>
                </p:oleObj>
              </mc:Fallback>
            </mc:AlternateContent>
          </a:graphicData>
        </a:graphic>
      </p:graphicFrame>
      <p:graphicFrame>
        <p:nvGraphicFramePr>
          <p:cNvPr id="84060" name="Object 145"/>
          <p:cNvGraphicFramePr>
            <a:graphicFrameLocks noChangeAspect="1"/>
          </p:cNvGraphicFramePr>
          <p:nvPr/>
        </p:nvGraphicFramePr>
        <p:xfrm>
          <a:off x="5940425" y="5181600"/>
          <a:ext cx="2593975" cy="706438"/>
        </p:xfrm>
        <a:graphic>
          <a:graphicData uri="http://schemas.openxmlformats.org/presentationml/2006/ole">
            <mc:AlternateContent xmlns:mc="http://schemas.openxmlformats.org/markup-compatibility/2006">
              <mc:Choice xmlns:v="urn:schemas-microsoft-com:vml" Requires="v">
                <p:oleObj spid="_x0000_s30735" name="公式" r:id="rId29" imgW="1041400" imgH="292100" progId="Equation.3">
                  <p:embed/>
                </p:oleObj>
              </mc:Choice>
              <mc:Fallback>
                <p:oleObj name="公式" r:id="rId29" imgW="1041400" imgH="292100" progId="Equation.3">
                  <p:embed/>
                  <p:pic>
                    <p:nvPicPr>
                      <p:cNvPr id="0" name="图片 30734"/>
                      <p:cNvPicPr>
                        <a:picLocks noChangeAspect="1"/>
                      </p:cNvPicPr>
                      <p:nvPr/>
                    </p:nvPicPr>
                    <p:blipFill>
                      <a:blip r:embed="rId30"/>
                      <a:stretch>
                        <a:fillRect/>
                      </a:stretch>
                    </p:blipFill>
                    <p:spPr>
                      <a:xfrm>
                        <a:off x="5940425" y="5181600"/>
                        <a:ext cx="2593975" cy="706438"/>
                      </a:xfrm>
                      <a:prstGeom prst="rect">
                        <a:avLst/>
                      </a:prstGeom>
                      <a:noFill/>
                      <a:ln w="9525">
                        <a:noFill/>
                      </a:ln>
                    </p:spPr>
                  </p:pic>
                </p:oleObj>
              </mc:Fallback>
            </mc:AlternateContent>
          </a:graphicData>
        </a:graphic>
      </p:graphicFrame>
      <p:sp>
        <p:nvSpPr>
          <p:cNvPr id="84061" name="Line 93"/>
          <p:cNvSpPr>
            <a:spLocks noChangeShapeType="1"/>
          </p:cNvSpPr>
          <p:nvPr/>
        </p:nvSpPr>
        <p:spPr bwMode="auto">
          <a:xfrm flipV="1">
            <a:off x="5486400" y="3733800"/>
            <a:ext cx="0" cy="2895600"/>
          </a:xfrm>
          <a:prstGeom prst="line">
            <a:avLst/>
          </a:prstGeom>
          <a:noFill/>
          <a:ln w="57150">
            <a:solidFill>
              <a:srgbClr val="FF3300"/>
            </a:solidFill>
            <a:round/>
            <a:tailEnd type="triangle" w="med" len="med"/>
          </a:ln>
        </p:spPr>
        <p:txBody>
          <a:bodyPr wrap="none" anchor="ctr"/>
          <a:lstStyle/>
          <a:p>
            <a:endParaRPr lang="zh-CN" altLang="en-US"/>
          </a:p>
        </p:txBody>
      </p:sp>
      <p:graphicFrame>
        <p:nvGraphicFramePr>
          <p:cNvPr id="84062" name="Object 146"/>
          <p:cNvGraphicFramePr>
            <a:graphicFrameLocks noChangeAspect="1"/>
          </p:cNvGraphicFramePr>
          <p:nvPr/>
        </p:nvGraphicFramePr>
        <p:xfrm>
          <a:off x="3581400" y="762000"/>
          <a:ext cx="665163" cy="706438"/>
        </p:xfrm>
        <a:graphic>
          <a:graphicData uri="http://schemas.openxmlformats.org/presentationml/2006/ole">
            <mc:AlternateContent xmlns:mc="http://schemas.openxmlformats.org/markup-compatibility/2006">
              <mc:Choice xmlns:v="urn:schemas-microsoft-com:vml" Requires="v">
                <p:oleObj spid="_x0000_s30736" name="公式" r:id="rId31" imgW="254000" imgH="292100" progId="Equation.3">
                  <p:embed/>
                </p:oleObj>
              </mc:Choice>
              <mc:Fallback>
                <p:oleObj name="公式" r:id="rId31" imgW="254000" imgH="292100" progId="Equation.3">
                  <p:embed/>
                  <p:pic>
                    <p:nvPicPr>
                      <p:cNvPr id="0" name="图片 30735"/>
                      <p:cNvPicPr>
                        <a:picLocks noChangeAspect="1"/>
                      </p:cNvPicPr>
                      <p:nvPr/>
                    </p:nvPicPr>
                    <p:blipFill>
                      <a:blip r:embed="rId32"/>
                      <a:stretch>
                        <a:fillRect/>
                      </a:stretch>
                    </p:blipFill>
                    <p:spPr>
                      <a:xfrm>
                        <a:off x="3581400" y="762000"/>
                        <a:ext cx="665163" cy="706438"/>
                      </a:xfrm>
                      <a:prstGeom prst="rect">
                        <a:avLst/>
                      </a:prstGeom>
                      <a:noFill/>
                      <a:ln w="9525">
                        <a:noFill/>
                      </a:ln>
                    </p:spPr>
                  </p:pic>
                </p:oleObj>
              </mc:Fallback>
            </mc:AlternateContent>
          </a:graphicData>
        </a:graphic>
      </p:graphicFrame>
      <p:graphicFrame>
        <p:nvGraphicFramePr>
          <p:cNvPr id="84063" name="Object 147"/>
          <p:cNvGraphicFramePr>
            <a:graphicFrameLocks noChangeAspect="1"/>
          </p:cNvGraphicFramePr>
          <p:nvPr/>
        </p:nvGraphicFramePr>
        <p:xfrm>
          <a:off x="2819400" y="568325"/>
          <a:ext cx="487363" cy="498475"/>
        </p:xfrm>
        <a:graphic>
          <a:graphicData uri="http://schemas.openxmlformats.org/presentationml/2006/ole">
            <mc:AlternateContent xmlns:mc="http://schemas.openxmlformats.org/markup-compatibility/2006">
              <mc:Choice xmlns:v="urn:schemas-microsoft-com:vml" Requires="v">
                <p:oleObj spid="_x0000_s30737" name="公式" r:id="rId33" imgW="152400" imgH="190500" progId="Equation.3">
                  <p:embed/>
                </p:oleObj>
              </mc:Choice>
              <mc:Fallback>
                <p:oleObj name="公式" r:id="rId33" imgW="152400" imgH="190500" progId="Equation.3">
                  <p:embed/>
                  <p:pic>
                    <p:nvPicPr>
                      <p:cNvPr id="0" name="图片 30736"/>
                      <p:cNvPicPr>
                        <a:picLocks noChangeAspect="1"/>
                      </p:cNvPicPr>
                      <p:nvPr/>
                    </p:nvPicPr>
                    <p:blipFill>
                      <a:blip r:embed="rId34"/>
                      <a:stretch>
                        <a:fillRect/>
                      </a:stretch>
                    </p:blipFill>
                    <p:spPr>
                      <a:xfrm>
                        <a:off x="2819400" y="568325"/>
                        <a:ext cx="487363" cy="498475"/>
                      </a:xfrm>
                      <a:prstGeom prst="rect">
                        <a:avLst/>
                      </a:prstGeom>
                      <a:noFill/>
                      <a:ln w="9525">
                        <a:noFill/>
                      </a:ln>
                    </p:spPr>
                  </p:pic>
                </p:oleObj>
              </mc:Fallback>
            </mc:AlternateContent>
          </a:graphicData>
        </a:graphic>
      </p:graphicFrame>
      <p:sp>
        <p:nvSpPr>
          <p:cNvPr id="84125" name="Rectangle 96"/>
          <p:cNvSpPr>
            <a:spLocks noChangeArrowheads="1"/>
          </p:cNvSpPr>
          <p:nvPr/>
        </p:nvSpPr>
        <p:spPr bwMode="auto">
          <a:xfrm>
            <a:off x="4122738" y="0"/>
            <a:ext cx="754062" cy="2466975"/>
          </a:xfrm>
          <a:prstGeom prst="rect">
            <a:avLst/>
          </a:prstGeom>
          <a:solidFill>
            <a:srgbClr val="FFFF00">
              <a:alpha val="45882"/>
            </a:srgbClr>
          </a:solidFill>
          <a:ln w="19050">
            <a:solidFill>
              <a:schemeClr val="tx1"/>
            </a:solidFill>
            <a:miter lim="800000"/>
            <a:tailEnd type="none" w="sm" len="lg"/>
          </a:ln>
        </p:spPr>
        <p:txBody>
          <a:bodyPr wrap="none" anchor="ctr"/>
          <a:lstStyle/>
          <a:p>
            <a:endParaRPr lang="zh-CN" altLang="en-US">
              <a:ea typeface="黑体"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39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39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39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40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40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4048"/>
                                        </p:tgtEl>
                                        <p:attrNameLst>
                                          <p:attrName>style.visibility</p:attrName>
                                        </p:attrNameLst>
                                      </p:cBhvr>
                                      <p:to>
                                        <p:strVal val="visible"/>
                                      </p:to>
                                    </p:set>
                                    <p:animEffect transition="in" filter="wipe(left)">
                                      <p:cBhvr>
                                        <p:cTn id="27" dur="500"/>
                                        <p:tgtEl>
                                          <p:spTgt spid="8404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8406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8406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84052"/>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499"/>
                                          </p:stCondLst>
                                        </p:cTn>
                                        <p:tgtEl>
                                          <p:spTgt spid="840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840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40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840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8405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84061"/>
                                        </p:tgtEl>
                                        <p:attrNameLst>
                                          <p:attrName>style.visibility</p:attrName>
                                        </p:attrNameLst>
                                      </p:cBhvr>
                                      <p:to>
                                        <p:strVal val="visible"/>
                                      </p:to>
                                    </p:set>
                                    <p:animEffect transition="in" filter="wipe(down)">
                                      <p:cBhvr>
                                        <p:cTn id="63" dur="500"/>
                                        <p:tgtEl>
                                          <p:spTgt spid="84061"/>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8405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499"/>
                                          </p:stCondLst>
                                        </p:cTn>
                                        <p:tgtEl>
                                          <p:spTgt spid="8405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499"/>
                                          </p:stCondLst>
                                        </p:cTn>
                                        <p:tgtEl>
                                          <p:spTgt spid="84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56" grpId="0" autoUpdateAnimBg="0"/>
      <p:bldP spid="8406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graphicFrame>
        <p:nvGraphicFramePr>
          <p:cNvPr id="84994" name="Object 127"/>
          <p:cNvGraphicFramePr>
            <a:graphicFrameLocks noChangeAspect="1"/>
          </p:cNvGraphicFramePr>
          <p:nvPr/>
        </p:nvGraphicFramePr>
        <p:xfrm>
          <a:off x="76200" y="2743200"/>
          <a:ext cx="4987925" cy="1428750"/>
        </p:xfrm>
        <a:graphic>
          <a:graphicData uri="http://schemas.openxmlformats.org/presentationml/2006/ole">
            <mc:AlternateContent xmlns:mc="http://schemas.openxmlformats.org/markup-compatibility/2006">
              <mc:Choice xmlns:v="urn:schemas-microsoft-com:vml" Requires="v">
                <p:oleObj spid="_x0000_s31745" name="公式" r:id="rId1" imgW="1917700" imgH="584200" progId="Equation.3">
                  <p:embed/>
                </p:oleObj>
              </mc:Choice>
              <mc:Fallback>
                <p:oleObj name="公式" r:id="rId1" imgW="1917700" imgH="584200" progId="Equation.3">
                  <p:embed/>
                  <p:pic>
                    <p:nvPicPr>
                      <p:cNvPr id="0" name="图片 31744"/>
                      <p:cNvPicPr>
                        <a:picLocks noChangeAspect="1"/>
                      </p:cNvPicPr>
                      <p:nvPr/>
                    </p:nvPicPr>
                    <p:blipFill>
                      <a:blip r:embed="rId2"/>
                      <a:stretch>
                        <a:fillRect/>
                      </a:stretch>
                    </p:blipFill>
                    <p:spPr>
                      <a:xfrm>
                        <a:off x="76200" y="2743200"/>
                        <a:ext cx="4987925" cy="1428750"/>
                      </a:xfrm>
                      <a:prstGeom prst="rect">
                        <a:avLst/>
                      </a:prstGeom>
                      <a:noFill/>
                      <a:ln w="9525">
                        <a:noFill/>
                      </a:ln>
                    </p:spPr>
                  </p:pic>
                </p:oleObj>
              </mc:Fallback>
            </mc:AlternateContent>
          </a:graphicData>
        </a:graphic>
      </p:graphicFrame>
      <p:graphicFrame>
        <p:nvGraphicFramePr>
          <p:cNvPr id="84995" name="Object 128"/>
          <p:cNvGraphicFramePr>
            <a:graphicFrameLocks noChangeAspect="1"/>
          </p:cNvGraphicFramePr>
          <p:nvPr/>
        </p:nvGraphicFramePr>
        <p:xfrm>
          <a:off x="5943600" y="152400"/>
          <a:ext cx="2933700" cy="738188"/>
        </p:xfrm>
        <a:graphic>
          <a:graphicData uri="http://schemas.openxmlformats.org/presentationml/2006/ole">
            <mc:AlternateContent xmlns:mc="http://schemas.openxmlformats.org/markup-compatibility/2006">
              <mc:Choice xmlns:v="urn:schemas-microsoft-com:vml" Requires="v">
                <p:oleObj spid="_x0000_s31746" name="公式" r:id="rId3" imgW="1117600" imgH="292100" progId="Equation.3">
                  <p:embed/>
                </p:oleObj>
              </mc:Choice>
              <mc:Fallback>
                <p:oleObj name="公式" r:id="rId3" imgW="1117600" imgH="292100" progId="Equation.3">
                  <p:embed/>
                  <p:pic>
                    <p:nvPicPr>
                      <p:cNvPr id="0" name="图片 31745"/>
                      <p:cNvPicPr>
                        <a:picLocks noChangeAspect="1"/>
                      </p:cNvPicPr>
                      <p:nvPr/>
                    </p:nvPicPr>
                    <p:blipFill>
                      <a:blip r:embed="rId4"/>
                      <a:stretch>
                        <a:fillRect/>
                      </a:stretch>
                    </p:blipFill>
                    <p:spPr>
                      <a:xfrm>
                        <a:off x="5943600" y="152400"/>
                        <a:ext cx="2933700" cy="738188"/>
                      </a:xfrm>
                      <a:prstGeom prst="rect">
                        <a:avLst/>
                      </a:prstGeom>
                      <a:noFill/>
                      <a:ln w="9525">
                        <a:noFill/>
                      </a:ln>
                    </p:spPr>
                  </p:pic>
                </p:oleObj>
              </mc:Fallback>
            </mc:AlternateContent>
          </a:graphicData>
        </a:graphic>
      </p:graphicFrame>
      <p:graphicFrame>
        <p:nvGraphicFramePr>
          <p:cNvPr id="84996" name="Object 129"/>
          <p:cNvGraphicFramePr>
            <a:graphicFrameLocks noChangeAspect="1"/>
          </p:cNvGraphicFramePr>
          <p:nvPr/>
        </p:nvGraphicFramePr>
        <p:xfrm>
          <a:off x="6321425" y="838200"/>
          <a:ext cx="2593975" cy="706438"/>
        </p:xfrm>
        <a:graphic>
          <a:graphicData uri="http://schemas.openxmlformats.org/presentationml/2006/ole">
            <mc:AlternateContent xmlns:mc="http://schemas.openxmlformats.org/markup-compatibility/2006">
              <mc:Choice xmlns:v="urn:schemas-microsoft-com:vml" Requires="v">
                <p:oleObj spid="_x0000_s31747" name="公式" r:id="rId5" imgW="1041400" imgH="292100" progId="Equation.3">
                  <p:embed/>
                </p:oleObj>
              </mc:Choice>
              <mc:Fallback>
                <p:oleObj name="公式" r:id="rId5" imgW="1041400" imgH="292100" progId="Equation.3">
                  <p:embed/>
                  <p:pic>
                    <p:nvPicPr>
                      <p:cNvPr id="0" name="图片 31746"/>
                      <p:cNvPicPr>
                        <a:picLocks noChangeAspect="1"/>
                      </p:cNvPicPr>
                      <p:nvPr/>
                    </p:nvPicPr>
                    <p:blipFill>
                      <a:blip r:embed="rId6"/>
                      <a:stretch>
                        <a:fillRect/>
                      </a:stretch>
                    </p:blipFill>
                    <p:spPr>
                      <a:xfrm>
                        <a:off x="6321425" y="838200"/>
                        <a:ext cx="2593975" cy="706438"/>
                      </a:xfrm>
                      <a:prstGeom prst="rect">
                        <a:avLst/>
                      </a:prstGeom>
                      <a:noFill/>
                      <a:ln w="9525">
                        <a:noFill/>
                      </a:ln>
                    </p:spPr>
                  </p:pic>
                </p:oleObj>
              </mc:Fallback>
            </mc:AlternateContent>
          </a:graphicData>
        </a:graphic>
      </p:graphicFrame>
      <p:grpSp>
        <p:nvGrpSpPr>
          <p:cNvPr id="84997" name="Group 5"/>
          <p:cNvGrpSpPr/>
          <p:nvPr/>
        </p:nvGrpSpPr>
        <p:grpSpPr bwMode="auto">
          <a:xfrm>
            <a:off x="76200" y="76200"/>
            <a:ext cx="6096000" cy="2921000"/>
            <a:chOff x="48" y="48"/>
            <a:chExt cx="3984" cy="2036"/>
          </a:xfrm>
        </p:grpSpPr>
        <p:grpSp>
          <p:nvGrpSpPr>
            <p:cNvPr id="85142" name="Group 6"/>
            <p:cNvGrpSpPr/>
            <p:nvPr/>
          </p:nvGrpSpPr>
          <p:grpSpPr bwMode="auto">
            <a:xfrm>
              <a:off x="1104" y="144"/>
              <a:ext cx="1968" cy="1296"/>
              <a:chOff x="1248" y="2544"/>
              <a:chExt cx="1968" cy="1296"/>
            </a:xfrm>
          </p:grpSpPr>
          <p:sp>
            <p:nvSpPr>
              <p:cNvPr id="85208" name="Line 7"/>
              <p:cNvSpPr>
                <a:spLocks noChangeShapeType="1"/>
              </p:cNvSpPr>
              <p:nvPr/>
            </p:nvSpPr>
            <p:spPr bwMode="auto">
              <a:xfrm flipV="1">
                <a:off x="1248" y="2688"/>
                <a:ext cx="1488" cy="528"/>
              </a:xfrm>
              <a:prstGeom prst="line">
                <a:avLst/>
              </a:prstGeom>
              <a:noFill/>
              <a:ln w="9525">
                <a:solidFill>
                  <a:srgbClr val="A6F25A"/>
                </a:solidFill>
                <a:round/>
              </a:ln>
            </p:spPr>
            <p:txBody>
              <a:bodyPr wrap="none" anchor="ctr"/>
              <a:lstStyle/>
              <a:p>
                <a:endParaRPr lang="zh-CN" altLang="en-US"/>
              </a:p>
            </p:txBody>
          </p:sp>
          <p:grpSp>
            <p:nvGrpSpPr>
              <p:cNvPr id="85209" name="Group 8"/>
              <p:cNvGrpSpPr/>
              <p:nvPr/>
            </p:nvGrpSpPr>
            <p:grpSpPr bwMode="auto">
              <a:xfrm>
                <a:off x="1296" y="2544"/>
                <a:ext cx="1920" cy="1296"/>
                <a:chOff x="1296" y="2544"/>
                <a:chExt cx="1920" cy="1296"/>
              </a:xfrm>
            </p:grpSpPr>
            <p:sp>
              <p:nvSpPr>
                <p:cNvPr id="85210" name="Line 9"/>
                <p:cNvSpPr>
                  <a:spLocks noChangeShapeType="1"/>
                </p:cNvSpPr>
                <p:nvPr/>
              </p:nvSpPr>
              <p:spPr bwMode="auto">
                <a:xfrm>
                  <a:off x="2736" y="2544"/>
                  <a:ext cx="0" cy="1248"/>
                </a:xfrm>
                <a:prstGeom prst="line">
                  <a:avLst/>
                </a:prstGeom>
                <a:noFill/>
                <a:ln w="9525">
                  <a:solidFill>
                    <a:srgbClr val="A6F25A"/>
                  </a:solidFill>
                  <a:round/>
                </a:ln>
              </p:spPr>
              <p:txBody>
                <a:bodyPr wrap="none" anchor="ctr"/>
                <a:lstStyle/>
                <a:p>
                  <a:endParaRPr lang="zh-CN" altLang="en-US"/>
                </a:p>
              </p:txBody>
            </p:sp>
            <p:sp>
              <p:nvSpPr>
                <p:cNvPr id="85211" name="Line 10"/>
                <p:cNvSpPr>
                  <a:spLocks noChangeShapeType="1"/>
                </p:cNvSpPr>
                <p:nvPr/>
              </p:nvSpPr>
              <p:spPr bwMode="auto">
                <a:xfrm>
                  <a:off x="3216" y="2592"/>
                  <a:ext cx="0" cy="1248"/>
                </a:xfrm>
                <a:prstGeom prst="line">
                  <a:avLst/>
                </a:prstGeom>
                <a:noFill/>
                <a:ln w="9525">
                  <a:solidFill>
                    <a:srgbClr val="A6F25A"/>
                  </a:solidFill>
                  <a:round/>
                </a:ln>
              </p:spPr>
              <p:txBody>
                <a:bodyPr wrap="none" anchor="ctr"/>
                <a:lstStyle/>
                <a:p>
                  <a:endParaRPr lang="zh-CN" altLang="en-US"/>
                </a:p>
              </p:txBody>
            </p:sp>
            <p:sp>
              <p:nvSpPr>
                <p:cNvPr id="85212" name="Line 11"/>
                <p:cNvSpPr>
                  <a:spLocks noChangeShapeType="1"/>
                </p:cNvSpPr>
                <p:nvPr/>
              </p:nvSpPr>
              <p:spPr bwMode="auto">
                <a:xfrm flipV="1">
                  <a:off x="1296" y="2688"/>
                  <a:ext cx="1920" cy="528"/>
                </a:xfrm>
                <a:prstGeom prst="line">
                  <a:avLst/>
                </a:prstGeom>
                <a:noFill/>
                <a:ln w="9525">
                  <a:solidFill>
                    <a:srgbClr val="A6F25A"/>
                  </a:solidFill>
                  <a:round/>
                </a:ln>
              </p:spPr>
              <p:txBody>
                <a:bodyPr wrap="none" anchor="ctr"/>
                <a:lstStyle/>
                <a:p>
                  <a:endParaRPr lang="zh-CN" altLang="en-US"/>
                </a:p>
              </p:txBody>
            </p:sp>
          </p:grpSp>
        </p:grpSp>
        <p:grpSp>
          <p:nvGrpSpPr>
            <p:cNvPr id="85143" name="Group 12"/>
            <p:cNvGrpSpPr/>
            <p:nvPr/>
          </p:nvGrpSpPr>
          <p:grpSpPr bwMode="auto">
            <a:xfrm>
              <a:off x="1152" y="816"/>
              <a:ext cx="1920" cy="1104"/>
              <a:chOff x="1296" y="3216"/>
              <a:chExt cx="1920" cy="1104"/>
            </a:xfrm>
          </p:grpSpPr>
          <p:sp>
            <p:nvSpPr>
              <p:cNvPr id="85203" name="Line 13"/>
              <p:cNvSpPr>
                <a:spLocks noChangeShapeType="1"/>
              </p:cNvSpPr>
              <p:nvPr/>
            </p:nvSpPr>
            <p:spPr bwMode="auto">
              <a:xfrm>
                <a:off x="1296" y="3216"/>
                <a:ext cx="0" cy="960"/>
              </a:xfrm>
              <a:prstGeom prst="line">
                <a:avLst/>
              </a:prstGeom>
              <a:noFill/>
              <a:ln w="9525">
                <a:solidFill>
                  <a:srgbClr val="A6F25A"/>
                </a:solidFill>
                <a:prstDash val="dash"/>
                <a:round/>
              </a:ln>
            </p:spPr>
            <p:txBody>
              <a:bodyPr wrap="none" anchor="ctr"/>
              <a:lstStyle/>
              <a:p>
                <a:endParaRPr lang="zh-CN" altLang="en-US"/>
              </a:p>
            </p:txBody>
          </p:sp>
          <p:sp>
            <p:nvSpPr>
              <p:cNvPr id="85204" name="Line 14"/>
              <p:cNvSpPr>
                <a:spLocks noChangeShapeType="1"/>
              </p:cNvSpPr>
              <p:nvPr/>
            </p:nvSpPr>
            <p:spPr bwMode="auto">
              <a:xfrm>
                <a:off x="2736" y="3792"/>
                <a:ext cx="0" cy="336"/>
              </a:xfrm>
              <a:prstGeom prst="line">
                <a:avLst/>
              </a:prstGeom>
              <a:noFill/>
              <a:ln w="9525">
                <a:solidFill>
                  <a:srgbClr val="A6F25A"/>
                </a:solidFill>
                <a:prstDash val="dash"/>
                <a:round/>
              </a:ln>
            </p:spPr>
            <p:txBody>
              <a:bodyPr wrap="none" anchor="ctr"/>
              <a:lstStyle/>
              <a:p>
                <a:endParaRPr lang="zh-CN" altLang="en-US"/>
              </a:p>
            </p:txBody>
          </p:sp>
          <p:sp>
            <p:nvSpPr>
              <p:cNvPr id="85205" name="Line 15"/>
              <p:cNvSpPr>
                <a:spLocks noChangeShapeType="1"/>
              </p:cNvSpPr>
              <p:nvPr/>
            </p:nvSpPr>
            <p:spPr bwMode="auto">
              <a:xfrm>
                <a:off x="1296" y="4080"/>
                <a:ext cx="576" cy="0"/>
              </a:xfrm>
              <a:prstGeom prst="line">
                <a:avLst/>
              </a:prstGeom>
              <a:noFill/>
              <a:ln w="9525">
                <a:solidFill>
                  <a:srgbClr val="A6F25A"/>
                </a:solidFill>
                <a:round/>
                <a:headEnd type="triangle" w="med" len="med"/>
              </a:ln>
            </p:spPr>
            <p:txBody>
              <a:bodyPr wrap="none" anchor="ctr"/>
              <a:lstStyle/>
              <a:p>
                <a:endParaRPr lang="zh-CN" altLang="en-US"/>
              </a:p>
            </p:txBody>
          </p:sp>
          <p:sp>
            <p:nvSpPr>
              <p:cNvPr id="85206" name="Line 16"/>
              <p:cNvSpPr>
                <a:spLocks noChangeShapeType="1"/>
              </p:cNvSpPr>
              <p:nvPr/>
            </p:nvSpPr>
            <p:spPr bwMode="auto">
              <a:xfrm>
                <a:off x="2160" y="4080"/>
                <a:ext cx="576" cy="0"/>
              </a:xfrm>
              <a:prstGeom prst="line">
                <a:avLst/>
              </a:prstGeom>
              <a:noFill/>
              <a:ln w="9525">
                <a:solidFill>
                  <a:srgbClr val="A6F25A"/>
                </a:solidFill>
                <a:round/>
                <a:tailEnd type="triangle" w="med" len="med"/>
              </a:ln>
            </p:spPr>
            <p:txBody>
              <a:bodyPr wrap="none" anchor="ctr"/>
              <a:lstStyle/>
              <a:p>
                <a:endParaRPr lang="zh-CN" altLang="en-US"/>
              </a:p>
            </p:txBody>
          </p:sp>
          <p:graphicFrame>
            <p:nvGraphicFramePr>
              <p:cNvPr id="85122" name="Object 130"/>
              <p:cNvGraphicFramePr>
                <a:graphicFrameLocks noChangeAspect="1"/>
              </p:cNvGraphicFramePr>
              <p:nvPr/>
            </p:nvGraphicFramePr>
            <p:xfrm>
              <a:off x="1920" y="3962"/>
              <a:ext cx="217" cy="358"/>
            </p:xfrm>
            <a:graphic>
              <a:graphicData uri="http://schemas.openxmlformats.org/presentationml/2006/ole">
                <mc:AlternateContent xmlns:mc="http://schemas.openxmlformats.org/markup-compatibility/2006">
                  <mc:Choice xmlns:v="urn:schemas-microsoft-com:vml" Requires="v">
                    <p:oleObj spid="_x0000_s31748" name="公式" r:id="rId7" imgW="127000" imgH="228600" progId="Equation.3">
                      <p:embed/>
                    </p:oleObj>
                  </mc:Choice>
                  <mc:Fallback>
                    <p:oleObj name="公式" r:id="rId7" imgW="127000" imgH="228600" progId="Equation.3">
                      <p:embed/>
                      <p:pic>
                        <p:nvPicPr>
                          <p:cNvPr id="0" name="图片 31747"/>
                          <p:cNvPicPr>
                            <a:picLocks noChangeAspect="1"/>
                          </p:cNvPicPr>
                          <p:nvPr/>
                        </p:nvPicPr>
                        <p:blipFill>
                          <a:blip r:embed="rId8"/>
                          <a:stretch>
                            <a:fillRect/>
                          </a:stretch>
                        </p:blipFill>
                        <p:spPr>
                          <a:xfrm>
                            <a:off x="1920" y="3962"/>
                            <a:ext cx="217" cy="358"/>
                          </a:xfrm>
                          <a:prstGeom prst="rect">
                            <a:avLst/>
                          </a:prstGeom>
                          <a:noFill/>
                          <a:ln w="9525">
                            <a:noFill/>
                          </a:ln>
                        </p:spPr>
                      </p:pic>
                    </p:oleObj>
                  </mc:Fallback>
                </mc:AlternateContent>
              </a:graphicData>
            </a:graphic>
          </p:graphicFrame>
          <p:graphicFrame>
            <p:nvGraphicFramePr>
              <p:cNvPr id="85123" name="Object 131"/>
              <p:cNvGraphicFramePr>
                <a:graphicFrameLocks noChangeAspect="1"/>
              </p:cNvGraphicFramePr>
              <p:nvPr/>
            </p:nvGraphicFramePr>
            <p:xfrm>
              <a:off x="2785" y="3914"/>
              <a:ext cx="383" cy="358"/>
            </p:xfrm>
            <a:graphic>
              <a:graphicData uri="http://schemas.openxmlformats.org/presentationml/2006/ole">
                <mc:AlternateContent xmlns:mc="http://schemas.openxmlformats.org/markup-compatibility/2006">
                  <mc:Choice xmlns:v="urn:schemas-microsoft-com:vml" Requires="v">
                    <p:oleObj spid="_x0000_s31749" name="公式" r:id="rId9" imgW="228600" imgH="228600" progId="Equation.3">
                      <p:embed/>
                    </p:oleObj>
                  </mc:Choice>
                  <mc:Fallback>
                    <p:oleObj name="公式" r:id="rId9" imgW="228600" imgH="228600" progId="Equation.3">
                      <p:embed/>
                      <p:pic>
                        <p:nvPicPr>
                          <p:cNvPr id="0" name="图片 31748"/>
                          <p:cNvPicPr>
                            <a:picLocks noChangeAspect="1"/>
                          </p:cNvPicPr>
                          <p:nvPr/>
                        </p:nvPicPr>
                        <p:blipFill>
                          <a:blip r:embed="rId10"/>
                          <a:stretch>
                            <a:fillRect/>
                          </a:stretch>
                        </p:blipFill>
                        <p:spPr>
                          <a:xfrm>
                            <a:off x="2785" y="3914"/>
                            <a:ext cx="383" cy="358"/>
                          </a:xfrm>
                          <a:prstGeom prst="rect">
                            <a:avLst/>
                          </a:prstGeom>
                          <a:noFill/>
                          <a:ln w="9525">
                            <a:noFill/>
                          </a:ln>
                        </p:spPr>
                      </p:pic>
                    </p:oleObj>
                  </mc:Fallback>
                </mc:AlternateContent>
              </a:graphicData>
            </a:graphic>
          </p:graphicFrame>
          <p:sp>
            <p:nvSpPr>
              <p:cNvPr id="85207" name="Line 19"/>
              <p:cNvSpPr>
                <a:spLocks noChangeShapeType="1"/>
              </p:cNvSpPr>
              <p:nvPr/>
            </p:nvSpPr>
            <p:spPr bwMode="auto">
              <a:xfrm>
                <a:off x="3216" y="3888"/>
                <a:ext cx="0" cy="288"/>
              </a:xfrm>
              <a:prstGeom prst="line">
                <a:avLst/>
              </a:prstGeom>
              <a:noFill/>
              <a:ln w="9525">
                <a:solidFill>
                  <a:srgbClr val="A6F25A"/>
                </a:solidFill>
                <a:prstDash val="dash"/>
                <a:round/>
              </a:ln>
            </p:spPr>
            <p:txBody>
              <a:bodyPr wrap="none" anchor="ctr"/>
              <a:lstStyle/>
              <a:p>
                <a:endParaRPr lang="zh-CN" altLang="en-US"/>
              </a:p>
            </p:txBody>
          </p:sp>
        </p:grpSp>
        <p:grpSp>
          <p:nvGrpSpPr>
            <p:cNvPr id="85144" name="Group 20"/>
            <p:cNvGrpSpPr/>
            <p:nvPr/>
          </p:nvGrpSpPr>
          <p:grpSpPr bwMode="auto">
            <a:xfrm>
              <a:off x="48" y="48"/>
              <a:ext cx="3984" cy="2036"/>
              <a:chOff x="192" y="2448"/>
              <a:chExt cx="3984" cy="2036"/>
            </a:xfrm>
          </p:grpSpPr>
          <p:sp>
            <p:nvSpPr>
              <p:cNvPr id="85147" name="Rectangle 21"/>
              <p:cNvSpPr>
                <a:spLocks noChangeArrowheads="1"/>
              </p:cNvSpPr>
              <p:nvPr/>
            </p:nvSpPr>
            <p:spPr bwMode="auto">
              <a:xfrm>
                <a:off x="576" y="2688"/>
                <a:ext cx="3312" cy="1008"/>
              </a:xfrm>
              <a:prstGeom prst="rect">
                <a:avLst/>
              </a:prstGeom>
              <a:noFill/>
              <a:ln w="9525">
                <a:solidFill>
                  <a:srgbClr val="FFFF00"/>
                </a:solidFill>
                <a:prstDash val="dash"/>
                <a:miter lim="800000"/>
              </a:ln>
            </p:spPr>
            <p:txBody>
              <a:bodyPr wrap="none" anchor="ctr"/>
              <a:lstStyle/>
              <a:p>
                <a:endParaRPr lang="zh-CN" altLang="en-US">
                  <a:ea typeface="黑体" pitchFamily="2" charset="-122"/>
                </a:endParaRPr>
              </a:p>
            </p:txBody>
          </p:sp>
          <p:sp>
            <p:nvSpPr>
              <p:cNvPr id="85148" name="Line 22"/>
              <p:cNvSpPr>
                <a:spLocks noChangeShapeType="1"/>
              </p:cNvSpPr>
              <p:nvPr/>
            </p:nvSpPr>
            <p:spPr bwMode="auto">
              <a:xfrm>
                <a:off x="288" y="3216"/>
                <a:ext cx="3888" cy="0"/>
              </a:xfrm>
              <a:prstGeom prst="line">
                <a:avLst/>
              </a:prstGeom>
              <a:noFill/>
              <a:ln w="9525">
                <a:solidFill>
                  <a:srgbClr val="A6F25A"/>
                </a:solidFill>
                <a:prstDash val="sysDot"/>
                <a:round/>
              </a:ln>
            </p:spPr>
            <p:txBody>
              <a:bodyPr wrap="none" anchor="ctr"/>
              <a:lstStyle/>
              <a:p>
                <a:endParaRPr lang="zh-CN" altLang="en-US"/>
              </a:p>
            </p:txBody>
          </p:sp>
          <p:sp>
            <p:nvSpPr>
              <p:cNvPr id="85149" name="Line 23"/>
              <p:cNvSpPr>
                <a:spLocks noChangeShapeType="1"/>
              </p:cNvSpPr>
              <p:nvPr/>
            </p:nvSpPr>
            <p:spPr bwMode="auto">
              <a:xfrm flipH="1" flipV="1">
                <a:off x="576" y="2688"/>
                <a:ext cx="720" cy="528"/>
              </a:xfrm>
              <a:prstGeom prst="line">
                <a:avLst/>
              </a:prstGeom>
              <a:noFill/>
              <a:ln w="9525">
                <a:solidFill>
                  <a:srgbClr val="A6F25A"/>
                </a:solidFill>
                <a:round/>
              </a:ln>
            </p:spPr>
            <p:txBody>
              <a:bodyPr wrap="none" anchor="ctr"/>
              <a:lstStyle/>
              <a:p>
                <a:endParaRPr lang="zh-CN" altLang="en-US"/>
              </a:p>
            </p:txBody>
          </p:sp>
          <p:grpSp>
            <p:nvGrpSpPr>
              <p:cNvPr id="85150" name="Group 24"/>
              <p:cNvGrpSpPr/>
              <p:nvPr/>
            </p:nvGrpSpPr>
            <p:grpSpPr bwMode="auto">
              <a:xfrm>
                <a:off x="576" y="2448"/>
                <a:ext cx="3360" cy="240"/>
                <a:chOff x="576" y="2448"/>
                <a:chExt cx="3360" cy="240"/>
              </a:xfrm>
            </p:grpSpPr>
            <p:grpSp>
              <p:nvGrpSpPr>
                <p:cNvPr id="85187" name="Group 25"/>
                <p:cNvGrpSpPr/>
                <p:nvPr/>
              </p:nvGrpSpPr>
              <p:grpSpPr bwMode="auto">
                <a:xfrm>
                  <a:off x="2016" y="2448"/>
                  <a:ext cx="1440" cy="240"/>
                  <a:chOff x="3072" y="2544"/>
                  <a:chExt cx="1440" cy="240"/>
                </a:xfrm>
              </p:grpSpPr>
              <p:sp>
                <p:nvSpPr>
                  <p:cNvPr id="85197" name="Oval 26"/>
                  <p:cNvSpPr>
                    <a:spLocks noChangeArrowheads="1"/>
                  </p:cNvSpPr>
                  <p:nvPr/>
                </p:nvSpPr>
                <p:spPr bwMode="auto">
                  <a:xfrm>
                    <a:off x="307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5198" name="Oval 27"/>
                  <p:cNvSpPr>
                    <a:spLocks noChangeArrowheads="1"/>
                  </p:cNvSpPr>
                  <p:nvPr/>
                </p:nvSpPr>
                <p:spPr bwMode="auto">
                  <a:xfrm>
                    <a:off x="331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5199" name="Oval 28"/>
                  <p:cNvSpPr>
                    <a:spLocks noChangeArrowheads="1"/>
                  </p:cNvSpPr>
                  <p:nvPr/>
                </p:nvSpPr>
                <p:spPr bwMode="auto">
                  <a:xfrm>
                    <a:off x="427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5200" name="Oval 29"/>
                  <p:cNvSpPr>
                    <a:spLocks noChangeArrowheads="1"/>
                  </p:cNvSpPr>
                  <p:nvPr/>
                </p:nvSpPr>
                <p:spPr bwMode="auto">
                  <a:xfrm>
                    <a:off x="403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5201" name="Oval 30"/>
                  <p:cNvSpPr>
                    <a:spLocks noChangeArrowheads="1"/>
                  </p:cNvSpPr>
                  <p:nvPr/>
                </p:nvSpPr>
                <p:spPr bwMode="auto">
                  <a:xfrm>
                    <a:off x="355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5202" name="Oval 31"/>
                  <p:cNvSpPr>
                    <a:spLocks noChangeArrowheads="1"/>
                  </p:cNvSpPr>
                  <p:nvPr/>
                </p:nvSpPr>
                <p:spPr bwMode="auto">
                  <a:xfrm>
                    <a:off x="379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grpSp>
            <p:grpSp>
              <p:nvGrpSpPr>
                <p:cNvPr id="85188" name="Group 32"/>
                <p:cNvGrpSpPr/>
                <p:nvPr/>
              </p:nvGrpSpPr>
              <p:grpSpPr bwMode="auto">
                <a:xfrm>
                  <a:off x="576" y="2448"/>
                  <a:ext cx="1440" cy="240"/>
                  <a:chOff x="3072" y="2544"/>
                  <a:chExt cx="1440" cy="240"/>
                </a:xfrm>
              </p:grpSpPr>
              <p:sp>
                <p:nvSpPr>
                  <p:cNvPr id="85191" name="Oval 33"/>
                  <p:cNvSpPr>
                    <a:spLocks noChangeArrowheads="1"/>
                  </p:cNvSpPr>
                  <p:nvPr/>
                </p:nvSpPr>
                <p:spPr bwMode="auto">
                  <a:xfrm>
                    <a:off x="307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5192" name="Oval 34"/>
                  <p:cNvSpPr>
                    <a:spLocks noChangeArrowheads="1"/>
                  </p:cNvSpPr>
                  <p:nvPr/>
                </p:nvSpPr>
                <p:spPr bwMode="auto">
                  <a:xfrm>
                    <a:off x="331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5193" name="Oval 35"/>
                  <p:cNvSpPr>
                    <a:spLocks noChangeArrowheads="1"/>
                  </p:cNvSpPr>
                  <p:nvPr/>
                </p:nvSpPr>
                <p:spPr bwMode="auto">
                  <a:xfrm>
                    <a:off x="427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5194" name="Oval 36"/>
                  <p:cNvSpPr>
                    <a:spLocks noChangeArrowheads="1"/>
                  </p:cNvSpPr>
                  <p:nvPr/>
                </p:nvSpPr>
                <p:spPr bwMode="auto">
                  <a:xfrm>
                    <a:off x="403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5195" name="Oval 37"/>
                  <p:cNvSpPr>
                    <a:spLocks noChangeArrowheads="1"/>
                  </p:cNvSpPr>
                  <p:nvPr/>
                </p:nvSpPr>
                <p:spPr bwMode="auto">
                  <a:xfrm>
                    <a:off x="355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5196" name="Oval 38"/>
                  <p:cNvSpPr>
                    <a:spLocks noChangeArrowheads="1"/>
                  </p:cNvSpPr>
                  <p:nvPr/>
                </p:nvSpPr>
                <p:spPr bwMode="auto">
                  <a:xfrm>
                    <a:off x="379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grpSp>
            <p:sp>
              <p:nvSpPr>
                <p:cNvPr id="85189" name="Oval 39"/>
                <p:cNvSpPr>
                  <a:spLocks noChangeArrowheads="1"/>
                </p:cNvSpPr>
                <p:nvPr/>
              </p:nvSpPr>
              <p:spPr bwMode="auto">
                <a:xfrm>
                  <a:off x="3456" y="2448"/>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5190" name="Oval 40"/>
                <p:cNvSpPr>
                  <a:spLocks noChangeArrowheads="1"/>
                </p:cNvSpPr>
                <p:nvPr/>
              </p:nvSpPr>
              <p:spPr bwMode="auto">
                <a:xfrm>
                  <a:off x="3696" y="2448"/>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grpSp>
          <p:grpSp>
            <p:nvGrpSpPr>
              <p:cNvPr id="85151" name="Group 41"/>
              <p:cNvGrpSpPr/>
              <p:nvPr/>
            </p:nvGrpSpPr>
            <p:grpSpPr bwMode="auto">
              <a:xfrm>
                <a:off x="576" y="3696"/>
                <a:ext cx="3360" cy="240"/>
                <a:chOff x="576" y="3696"/>
                <a:chExt cx="3360" cy="240"/>
              </a:xfrm>
            </p:grpSpPr>
            <p:grpSp>
              <p:nvGrpSpPr>
                <p:cNvPr id="85171" name="Group 42"/>
                <p:cNvGrpSpPr/>
                <p:nvPr/>
              </p:nvGrpSpPr>
              <p:grpSpPr bwMode="auto">
                <a:xfrm>
                  <a:off x="1776" y="3696"/>
                  <a:ext cx="1200" cy="240"/>
                  <a:chOff x="3312" y="2784"/>
                  <a:chExt cx="1200" cy="240"/>
                </a:xfrm>
              </p:grpSpPr>
              <p:sp>
                <p:nvSpPr>
                  <p:cNvPr id="85182" name="Oval 43"/>
                  <p:cNvSpPr>
                    <a:spLocks noChangeArrowheads="1"/>
                  </p:cNvSpPr>
                  <p:nvPr/>
                </p:nvSpPr>
                <p:spPr bwMode="auto">
                  <a:xfrm>
                    <a:off x="331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5183" name="Oval 44"/>
                  <p:cNvSpPr>
                    <a:spLocks noChangeArrowheads="1"/>
                  </p:cNvSpPr>
                  <p:nvPr/>
                </p:nvSpPr>
                <p:spPr bwMode="auto">
                  <a:xfrm>
                    <a:off x="355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5184" name="Oval 45"/>
                  <p:cNvSpPr>
                    <a:spLocks noChangeArrowheads="1"/>
                  </p:cNvSpPr>
                  <p:nvPr/>
                </p:nvSpPr>
                <p:spPr bwMode="auto">
                  <a:xfrm>
                    <a:off x="379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5185" name="Oval 46"/>
                  <p:cNvSpPr>
                    <a:spLocks noChangeArrowheads="1"/>
                  </p:cNvSpPr>
                  <p:nvPr/>
                </p:nvSpPr>
                <p:spPr bwMode="auto">
                  <a:xfrm>
                    <a:off x="403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5186" name="Oval 47"/>
                  <p:cNvSpPr>
                    <a:spLocks noChangeArrowheads="1"/>
                  </p:cNvSpPr>
                  <p:nvPr/>
                </p:nvSpPr>
                <p:spPr bwMode="auto">
                  <a:xfrm>
                    <a:off x="427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grpSp>
            <p:grpSp>
              <p:nvGrpSpPr>
                <p:cNvPr id="85172" name="Group 48"/>
                <p:cNvGrpSpPr/>
                <p:nvPr/>
              </p:nvGrpSpPr>
              <p:grpSpPr bwMode="auto">
                <a:xfrm>
                  <a:off x="576" y="3696"/>
                  <a:ext cx="1200" cy="240"/>
                  <a:chOff x="3312" y="2784"/>
                  <a:chExt cx="1200" cy="240"/>
                </a:xfrm>
              </p:grpSpPr>
              <p:sp>
                <p:nvSpPr>
                  <p:cNvPr id="85177" name="Oval 49"/>
                  <p:cNvSpPr>
                    <a:spLocks noChangeArrowheads="1"/>
                  </p:cNvSpPr>
                  <p:nvPr/>
                </p:nvSpPr>
                <p:spPr bwMode="auto">
                  <a:xfrm>
                    <a:off x="331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5178" name="Oval 50"/>
                  <p:cNvSpPr>
                    <a:spLocks noChangeArrowheads="1"/>
                  </p:cNvSpPr>
                  <p:nvPr/>
                </p:nvSpPr>
                <p:spPr bwMode="auto">
                  <a:xfrm>
                    <a:off x="355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5179" name="Oval 51"/>
                  <p:cNvSpPr>
                    <a:spLocks noChangeArrowheads="1"/>
                  </p:cNvSpPr>
                  <p:nvPr/>
                </p:nvSpPr>
                <p:spPr bwMode="auto">
                  <a:xfrm>
                    <a:off x="379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5180" name="Oval 52"/>
                  <p:cNvSpPr>
                    <a:spLocks noChangeArrowheads="1"/>
                  </p:cNvSpPr>
                  <p:nvPr/>
                </p:nvSpPr>
                <p:spPr bwMode="auto">
                  <a:xfrm>
                    <a:off x="403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5181" name="Oval 53"/>
                  <p:cNvSpPr>
                    <a:spLocks noChangeArrowheads="1"/>
                  </p:cNvSpPr>
                  <p:nvPr/>
                </p:nvSpPr>
                <p:spPr bwMode="auto">
                  <a:xfrm>
                    <a:off x="427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grpSp>
            <p:sp>
              <p:nvSpPr>
                <p:cNvPr id="85173" name="Oval 54"/>
                <p:cNvSpPr>
                  <a:spLocks noChangeArrowheads="1"/>
                </p:cNvSpPr>
                <p:nvPr/>
              </p:nvSpPr>
              <p:spPr bwMode="auto">
                <a:xfrm>
                  <a:off x="2976" y="3696"/>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5174" name="Oval 55"/>
                <p:cNvSpPr>
                  <a:spLocks noChangeArrowheads="1"/>
                </p:cNvSpPr>
                <p:nvPr/>
              </p:nvSpPr>
              <p:spPr bwMode="auto">
                <a:xfrm>
                  <a:off x="3216" y="3696"/>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5175" name="Oval 56"/>
                <p:cNvSpPr>
                  <a:spLocks noChangeArrowheads="1"/>
                </p:cNvSpPr>
                <p:nvPr/>
              </p:nvSpPr>
              <p:spPr bwMode="auto">
                <a:xfrm>
                  <a:off x="3456" y="3696"/>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5176" name="Oval 57"/>
                <p:cNvSpPr>
                  <a:spLocks noChangeArrowheads="1"/>
                </p:cNvSpPr>
                <p:nvPr/>
              </p:nvSpPr>
              <p:spPr bwMode="auto">
                <a:xfrm>
                  <a:off x="3696" y="3696"/>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grpSp>
          <p:grpSp>
            <p:nvGrpSpPr>
              <p:cNvPr id="85152" name="Group 58"/>
              <p:cNvGrpSpPr/>
              <p:nvPr/>
            </p:nvGrpSpPr>
            <p:grpSpPr bwMode="auto">
              <a:xfrm>
                <a:off x="576" y="3840"/>
                <a:ext cx="3360" cy="480"/>
                <a:chOff x="576" y="3840"/>
                <a:chExt cx="3360" cy="480"/>
              </a:xfrm>
            </p:grpSpPr>
            <p:sp>
              <p:nvSpPr>
                <p:cNvPr id="85166" name="Line 59"/>
                <p:cNvSpPr>
                  <a:spLocks noChangeShapeType="1"/>
                </p:cNvSpPr>
                <p:nvPr/>
              </p:nvSpPr>
              <p:spPr bwMode="auto">
                <a:xfrm>
                  <a:off x="576" y="3888"/>
                  <a:ext cx="0" cy="432"/>
                </a:xfrm>
                <a:prstGeom prst="line">
                  <a:avLst/>
                </a:prstGeom>
                <a:noFill/>
                <a:ln w="9525">
                  <a:solidFill>
                    <a:srgbClr val="A6F25A"/>
                  </a:solidFill>
                  <a:round/>
                </a:ln>
              </p:spPr>
              <p:txBody>
                <a:bodyPr wrap="none" anchor="ctr"/>
                <a:lstStyle/>
                <a:p>
                  <a:endParaRPr lang="zh-CN" altLang="en-US"/>
                </a:p>
              </p:txBody>
            </p:sp>
            <p:sp>
              <p:nvSpPr>
                <p:cNvPr id="85167" name="Line 60"/>
                <p:cNvSpPr>
                  <a:spLocks noChangeShapeType="1"/>
                </p:cNvSpPr>
                <p:nvPr/>
              </p:nvSpPr>
              <p:spPr bwMode="auto">
                <a:xfrm>
                  <a:off x="3936" y="3840"/>
                  <a:ext cx="0" cy="432"/>
                </a:xfrm>
                <a:prstGeom prst="line">
                  <a:avLst/>
                </a:prstGeom>
                <a:noFill/>
                <a:ln w="9525">
                  <a:solidFill>
                    <a:srgbClr val="A6F25A"/>
                  </a:solidFill>
                  <a:round/>
                </a:ln>
              </p:spPr>
              <p:txBody>
                <a:bodyPr wrap="none" anchor="ctr"/>
                <a:lstStyle/>
                <a:p>
                  <a:endParaRPr lang="zh-CN" altLang="en-US"/>
                </a:p>
              </p:txBody>
            </p:sp>
            <p:grpSp>
              <p:nvGrpSpPr>
                <p:cNvPr id="85168" name="Group 61"/>
                <p:cNvGrpSpPr/>
                <p:nvPr/>
              </p:nvGrpSpPr>
              <p:grpSpPr bwMode="auto">
                <a:xfrm>
                  <a:off x="576" y="4272"/>
                  <a:ext cx="3360" cy="0"/>
                  <a:chOff x="576" y="4272"/>
                  <a:chExt cx="3360" cy="0"/>
                </a:xfrm>
              </p:grpSpPr>
              <p:sp>
                <p:nvSpPr>
                  <p:cNvPr id="85169" name="Line 62"/>
                  <p:cNvSpPr>
                    <a:spLocks noChangeShapeType="1"/>
                  </p:cNvSpPr>
                  <p:nvPr/>
                </p:nvSpPr>
                <p:spPr bwMode="auto">
                  <a:xfrm>
                    <a:off x="576" y="4272"/>
                    <a:ext cx="1584" cy="0"/>
                  </a:xfrm>
                  <a:prstGeom prst="line">
                    <a:avLst/>
                  </a:prstGeom>
                  <a:noFill/>
                  <a:ln w="9525">
                    <a:solidFill>
                      <a:srgbClr val="A6F25A"/>
                    </a:solidFill>
                    <a:round/>
                    <a:headEnd type="triangle" w="med" len="med"/>
                  </a:ln>
                </p:spPr>
                <p:txBody>
                  <a:bodyPr wrap="none" anchor="ctr"/>
                  <a:lstStyle/>
                  <a:p>
                    <a:endParaRPr lang="zh-CN" altLang="en-US"/>
                  </a:p>
                </p:txBody>
              </p:sp>
              <p:sp>
                <p:nvSpPr>
                  <p:cNvPr id="85170" name="Line 63"/>
                  <p:cNvSpPr>
                    <a:spLocks noChangeShapeType="1"/>
                  </p:cNvSpPr>
                  <p:nvPr/>
                </p:nvSpPr>
                <p:spPr bwMode="auto">
                  <a:xfrm>
                    <a:off x="2544" y="4272"/>
                    <a:ext cx="1392" cy="0"/>
                  </a:xfrm>
                  <a:prstGeom prst="line">
                    <a:avLst/>
                  </a:prstGeom>
                  <a:noFill/>
                  <a:ln w="9525">
                    <a:solidFill>
                      <a:srgbClr val="A6F25A"/>
                    </a:solidFill>
                    <a:round/>
                    <a:tailEnd type="triangle" w="med" len="med"/>
                  </a:ln>
                </p:spPr>
                <p:txBody>
                  <a:bodyPr wrap="none" anchor="ctr"/>
                  <a:lstStyle/>
                  <a:p>
                    <a:endParaRPr lang="zh-CN" altLang="en-US"/>
                  </a:p>
                </p:txBody>
              </p:sp>
            </p:grpSp>
          </p:grpSp>
          <p:sp>
            <p:nvSpPr>
              <p:cNvPr id="85153" name="Text Box 64"/>
              <p:cNvSpPr txBox="1">
                <a:spLocks noChangeArrowheads="1"/>
              </p:cNvSpPr>
              <p:nvPr/>
            </p:nvSpPr>
            <p:spPr bwMode="auto">
              <a:xfrm>
                <a:off x="2161" y="4080"/>
                <a:ext cx="298" cy="404"/>
              </a:xfrm>
              <a:prstGeom prst="rect">
                <a:avLst/>
              </a:prstGeom>
              <a:noFill/>
              <a:ln w="9525">
                <a:noFill/>
                <a:miter lim="800000"/>
              </a:ln>
            </p:spPr>
            <p:txBody>
              <a:bodyPr wrap="none">
                <a:spAutoFit/>
              </a:bodyPr>
              <a:lstStyle/>
              <a:p>
                <a:r>
                  <a:rPr lang="en-US" altLang="zh-CN" sz="3200" b="1">
                    <a:solidFill>
                      <a:srgbClr val="FFFF00"/>
                    </a:solidFill>
                  </a:rPr>
                  <a:t>L</a:t>
                </a:r>
                <a:endParaRPr lang="en-US" altLang="zh-CN" sz="3200" b="1">
                  <a:solidFill>
                    <a:srgbClr val="FFFF00"/>
                  </a:solidFill>
                </a:endParaRPr>
              </a:p>
            </p:txBody>
          </p:sp>
          <p:grpSp>
            <p:nvGrpSpPr>
              <p:cNvPr id="85154" name="Group 65"/>
              <p:cNvGrpSpPr/>
              <p:nvPr/>
            </p:nvGrpSpPr>
            <p:grpSpPr bwMode="auto">
              <a:xfrm>
                <a:off x="192" y="2688"/>
                <a:ext cx="384" cy="528"/>
                <a:chOff x="192" y="2688"/>
                <a:chExt cx="384" cy="528"/>
              </a:xfrm>
            </p:grpSpPr>
            <p:sp>
              <p:nvSpPr>
                <p:cNvPr id="85162" name="Text Box 66"/>
                <p:cNvSpPr txBox="1">
                  <a:spLocks noChangeArrowheads="1"/>
                </p:cNvSpPr>
                <p:nvPr/>
              </p:nvSpPr>
              <p:spPr bwMode="auto">
                <a:xfrm>
                  <a:off x="240" y="2736"/>
                  <a:ext cx="312" cy="404"/>
                </a:xfrm>
                <a:prstGeom prst="rect">
                  <a:avLst/>
                </a:prstGeom>
                <a:noFill/>
                <a:ln w="9525">
                  <a:noFill/>
                  <a:miter lim="800000"/>
                </a:ln>
              </p:spPr>
              <p:txBody>
                <a:bodyPr wrap="none">
                  <a:spAutoFit/>
                </a:bodyPr>
                <a:lstStyle/>
                <a:p>
                  <a:r>
                    <a:rPr lang="en-US" altLang="zh-CN" sz="3200" b="1">
                      <a:solidFill>
                        <a:srgbClr val="FFFF00"/>
                      </a:solidFill>
                    </a:rPr>
                    <a:t>R</a:t>
                  </a:r>
                  <a:endParaRPr lang="en-US" altLang="zh-CN" sz="3200" b="1">
                    <a:solidFill>
                      <a:srgbClr val="FFFF00"/>
                    </a:solidFill>
                  </a:endParaRPr>
                </a:p>
              </p:txBody>
            </p:sp>
            <p:sp>
              <p:nvSpPr>
                <p:cNvPr id="85163" name="Line 67"/>
                <p:cNvSpPr>
                  <a:spLocks noChangeShapeType="1"/>
                </p:cNvSpPr>
                <p:nvPr/>
              </p:nvSpPr>
              <p:spPr bwMode="auto">
                <a:xfrm flipH="1">
                  <a:off x="192" y="2688"/>
                  <a:ext cx="384" cy="0"/>
                </a:xfrm>
                <a:prstGeom prst="line">
                  <a:avLst/>
                </a:prstGeom>
                <a:noFill/>
                <a:ln w="9525">
                  <a:solidFill>
                    <a:srgbClr val="A6F25A"/>
                  </a:solidFill>
                  <a:prstDash val="dash"/>
                  <a:round/>
                </a:ln>
              </p:spPr>
              <p:txBody>
                <a:bodyPr wrap="none" anchor="ctr"/>
                <a:lstStyle/>
                <a:p>
                  <a:endParaRPr lang="zh-CN" altLang="en-US"/>
                </a:p>
              </p:txBody>
            </p:sp>
            <p:sp>
              <p:nvSpPr>
                <p:cNvPr id="85164" name="Line 68"/>
                <p:cNvSpPr>
                  <a:spLocks noChangeShapeType="1"/>
                </p:cNvSpPr>
                <p:nvPr/>
              </p:nvSpPr>
              <p:spPr bwMode="auto">
                <a:xfrm flipV="1">
                  <a:off x="384" y="2688"/>
                  <a:ext cx="0" cy="144"/>
                </a:xfrm>
                <a:prstGeom prst="line">
                  <a:avLst/>
                </a:prstGeom>
                <a:noFill/>
                <a:ln w="9525">
                  <a:solidFill>
                    <a:srgbClr val="A6F25A"/>
                  </a:solidFill>
                  <a:round/>
                  <a:tailEnd type="triangle" w="med" len="med"/>
                </a:ln>
              </p:spPr>
              <p:txBody>
                <a:bodyPr wrap="none" anchor="ctr"/>
                <a:lstStyle/>
                <a:p>
                  <a:endParaRPr lang="zh-CN" altLang="en-US"/>
                </a:p>
              </p:txBody>
            </p:sp>
            <p:sp>
              <p:nvSpPr>
                <p:cNvPr id="85165" name="Line 69"/>
                <p:cNvSpPr>
                  <a:spLocks noChangeShapeType="1"/>
                </p:cNvSpPr>
                <p:nvPr/>
              </p:nvSpPr>
              <p:spPr bwMode="auto">
                <a:xfrm>
                  <a:off x="384" y="3072"/>
                  <a:ext cx="0" cy="144"/>
                </a:xfrm>
                <a:prstGeom prst="line">
                  <a:avLst/>
                </a:prstGeom>
                <a:noFill/>
                <a:ln w="9525">
                  <a:solidFill>
                    <a:srgbClr val="A6F25A"/>
                  </a:solidFill>
                  <a:round/>
                  <a:tailEnd type="triangle" w="med" len="med"/>
                </a:ln>
              </p:spPr>
              <p:txBody>
                <a:bodyPr wrap="none" anchor="ctr"/>
                <a:lstStyle/>
                <a:p>
                  <a:endParaRPr lang="zh-CN" altLang="en-US"/>
                </a:p>
              </p:txBody>
            </p:sp>
          </p:grpSp>
          <p:sp>
            <p:nvSpPr>
              <p:cNvPr id="85155" name="Text Box 70"/>
              <p:cNvSpPr txBox="1">
                <a:spLocks noChangeArrowheads="1"/>
              </p:cNvSpPr>
              <p:nvPr/>
            </p:nvSpPr>
            <p:spPr bwMode="auto">
              <a:xfrm>
                <a:off x="1056" y="3265"/>
                <a:ext cx="282" cy="403"/>
              </a:xfrm>
              <a:prstGeom prst="rect">
                <a:avLst/>
              </a:prstGeom>
              <a:noFill/>
              <a:ln w="9525">
                <a:noFill/>
                <a:miter lim="800000"/>
              </a:ln>
            </p:spPr>
            <p:txBody>
              <a:bodyPr wrap="none">
                <a:spAutoFit/>
              </a:bodyPr>
              <a:lstStyle/>
              <a:p>
                <a:r>
                  <a:rPr lang="en-US" altLang="zh-CN" sz="3200" b="1">
                    <a:solidFill>
                      <a:srgbClr val="FFFF00"/>
                    </a:solidFill>
                  </a:rPr>
                  <a:t>P</a:t>
                </a:r>
                <a:endParaRPr lang="en-US" altLang="zh-CN" sz="3200" b="1">
                  <a:solidFill>
                    <a:srgbClr val="FFFF00"/>
                  </a:solidFill>
                </a:endParaRPr>
              </a:p>
            </p:txBody>
          </p:sp>
          <p:sp>
            <p:nvSpPr>
              <p:cNvPr id="85156" name="Line 71"/>
              <p:cNvSpPr>
                <a:spLocks noChangeShapeType="1"/>
              </p:cNvSpPr>
              <p:nvPr/>
            </p:nvSpPr>
            <p:spPr bwMode="auto">
              <a:xfrm flipV="1">
                <a:off x="1296" y="2688"/>
                <a:ext cx="2592" cy="528"/>
              </a:xfrm>
              <a:prstGeom prst="line">
                <a:avLst/>
              </a:prstGeom>
              <a:noFill/>
              <a:ln w="9525">
                <a:solidFill>
                  <a:srgbClr val="A6F25A"/>
                </a:solidFill>
                <a:round/>
              </a:ln>
            </p:spPr>
            <p:txBody>
              <a:bodyPr wrap="none" anchor="ctr"/>
              <a:lstStyle/>
              <a:p>
                <a:endParaRPr lang="zh-CN" altLang="en-US"/>
              </a:p>
            </p:txBody>
          </p:sp>
          <p:grpSp>
            <p:nvGrpSpPr>
              <p:cNvPr id="85157" name="Group 72"/>
              <p:cNvGrpSpPr/>
              <p:nvPr/>
            </p:nvGrpSpPr>
            <p:grpSpPr bwMode="auto">
              <a:xfrm>
                <a:off x="1008" y="2736"/>
                <a:ext cx="672" cy="480"/>
                <a:chOff x="1008" y="2736"/>
                <a:chExt cx="672" cy="480"/>
              </a:xfrm>
            </p:grpSpPr>
            <p:graphicFrame>
              <p:nvGraphicFramePr>
                <p:cNvPr id="85124" name="Object 132"/>
                <p:cNvGraphicFramePr>
                  <a:graphicFrameLocks noChangeAspect="1"/>
                </p:cNvGraphicFramePr>
                <p:nvPr/>
              </p:nvGraphicFramePr>
              <p:xfrm>
                <a:off x="1200" y="2736"/>
                <a:ext cx="383" cy="435"/>
              </p:xfrm>
              <a:graphic>
                <a:graphicData uri="http://schemas.openxmlformats.org/presentationml/2006/ole">
                  <mc:AlternateContent xmlns:mc="http://schemas.openxmlformats.org/markup-compatibility/2006">
                    <mc:Choice xmlns:v="urn:schemas-microsoft-com:vml" Requires="v">
                      <p:oleObj spid="_x0000_s31750" name="公式" r:id="rId11" imgW="228600" imgH="279400" progId="Equation.3">
                        <p:embed/>
                      </p:oleObj>
                    </mc:Choice>
                    <mc:Fallback>
                      <p:oleObj name="公式" r:id="rId11" imgW="228600" imgH="279400" progId="Equation.3">
                        <p:embed/>
                        <p:pic>
                          <p:nvPicPr>
                            <p:cNvPr id="0" name="图片 31749"/>
                            <p:cNvPicPr>
                              <a:picLocks noChangeAspect="1"/>
                            </p:cNvPicPr>
                            <p:nvPr/>
                          </p:nvPicPr>
                          <p:blipFill>
                            <a:blip r:embed="rId12"/>
                            <a:stretch>
                              <a:fillRect/>
                            </a:stretch>
                          </p:blipFill>
                          <p:spPr>
                            <a:xfrm>
                              <a:off x="1200" y="2736"/>
                              <a:ext cx="383" cy="435"/>
                            </a:xfrm>
                            <a:prstGeom prst="rect">
                              <a:avLst/>
                            </a:prstGeom>
                            <a:noFill/>
                            <a:ln w="9525">
                              <a:noFill/>
                            </a:ln>
                          </p:spPr>
                        </p:pic>
                      </p:oleObj>
                    </mc:Fallback>
                  </mc:AlternateContent>
                </a:graphicData>
              </a:graphic>
            </p:graphicFrame>
            <p:sp>
              <p:nvSpPr>
                <p:cNvPr id="85160" name="Freeform 74"/>
                <p:cNvSpPr/>
                <p:nvPr/>
              </p:nvSpPr>
              <p:spPr bwMode="auto">
                <a:xfrm>
                  <a:off x="1008" y="2880"/>
                  <a:ext cx="240" cy="144"/>
                </a:xfrm>
                <a:custGeom>
                  <a:avLst/>
                  <a:gdLst>
                    <a:gd name="T0" fmla="*/ 0 w 240"/>
                    <a:gd name="T1" fmla="*/ 144 h 144"/>
                    <a:gd name="T2" fmla="*/ 96 w 240"/>
                    <a:gd name="T3" fmla="*/ 48 h 144"/>
                    <a:gd name="T4" fmla="*/ 240 w 240"/>
                    <a:gd name="T5" fmla="*/ 0 h 144"/>
                    <a:gd name="T6" fmla="*/ 0 60000 65536"/>
                    <a:gd name="T7" fmla="*/ 0 60000 65536"/>
                    <a:gd name="T8" fmla="*/ 0 60000 65536"/>
                    <a:gd name="T9" fmla="*/ 0 w 240"/>
                    <a:gd name="T10" fmla="*/ 0 h 144"/>
                    <a:gd name="T11" fmla="*/ 240 w 240"/>
                    <a:gd name="T12" fmla="*/ 144 h 144"/>
                  </a:gdLst>
                  <a:ahLst/>
                  <a:cxnLst>
                    <a:cxn ang="T6">
                      <a:pos x="T0" y="T1"/>
                    </a:cxn>
                    <a:cxn ang="T7">
                      <a:pos x="T2" y="T3"/>
                    </a:cxn>
                    <a:cxn ang="T8">
                      <a:pos x="T4" y="T5"/>
                    </a:cxn>
                  </a:cxnLst>
                  <a:rect l="T9" t="T10" r="T11" b="T12"/>
                  <a:pathLst>
                    <a:path w="240" h="144">
                      <a:moveTo>
                        <a:pt x="0" y="144"/>
                      </a:moveTo>
                      <a:cubicBezTo>
                        <a:pt x="28" y="108"/>
                        <a:pt x="56" y="72"/>
                        <a:pt x="96" y="48"/>
                      </a:cubicBezTo>
                      <a:cubicBezTo>
                        <a:pt x="136" y="24"/>
                        <a:pt x="216" y="8"/>
                        <a:pt x="240" y="0"/>
                      </a:cubicBezTo>
                    </a:path>
                  </a:pathLst>
                </a:custGeom>
                <a:noFill/>
                <a:ln w="38100" cmpd="sng">
                  <a:solidFill>
                    <a:srgbClr val="A6F25A"/>
                  </a:solidFill>
                  <a:round/>
                  <a:headEnd type="triangle" w="med" len="med"/>
                  <a:tailEnd type="none" w="med" len="med"/>
                </a:ln>
              </p:spPr>
              <p:txBody>
                <a:bodyPr wrap="none" anchor="ctr"/>
                <a:lstStyle/>
                <a:p>
                  <a:endParaRPr lang="zh-CN" altLang="en-US"/>
                </a:p>
              </p:txBody>
            </p:sp>
            <p:sp>
              <p:nvSpPr>
                <p:cNvPr id="85161" name="Freeform 75"/>
                <p:cNvSpPr/>
                <p:nvPr/>
              </p:nvSpPr>
              <p:spPr bwMode="auto">
                <a:xfrm>
                  <a:off x="1488" y="2928"/>
                  <a:ext cx="192" cy="288"/>
                </a:xfrm>
                <a:custGeom>
                  <a:avLst/>
                  <a:gdLst>
                    <a:gd name="T0" fmla="*/ 0 w 192"/>
                    <a:gd name="T1" fmla="*/ 0 h 288"/>
                    <a:gd name="T2" fmla="*/ 144 w 192"/>
                    <a:gd name="T3" fmla="*/ 96 h 288"/>
                    <a:gd name="T4" fmla="*/ 192 w 192"/>
                    <a:gd name="T5" fmla="*/ 288 h 288"/>
                    <a:gd name="T6" fmla="*/ 0 60000 65536"/>
                    <a:gd name="T7" fmla="*/ 0 60000 65536"/>
                    <a:gd name="T8" fmla="*/ 0 60000 65536"/>
                    <a:gd name="T9" fmla="*/ 0 w 192"/>
                    <a:gd name="T10" fmla="*/ 0 h 288"/>
                    <a:gd name="T11" fmla="*/ 192 w 192"/>
                    <a:gd name="T12" fmla="*/ 288 h 288"/>
                  </a:gdLst>
                  <a:ahLst/>
                  <a:cxnLst>
                    <a:cxn ang="T6">
                      <a:pos x="T0" y="T1"/>
                    </a:cxn>
                    <a:cxn ang="T7">
                      <a:pos x="T2" y="T3"/>
                    </a:cxn>
                    <a:cxn ang="T8">
                      <a:pos x="T4" y="T5"/>
                    </a:cxn>
                  </a:cxnLst>
                  <a:rect l="T9" t="T10" r="T11" b="T12"/>
                  <a:pathLst>
                    <a:path w="192" h="288">
                      <a:moveTo>
                        <a:pt x="0" y="0"/>
                      </a:moveTo>
                      <a:cubicBezTo>
                        <a:pt x="56" y="24"/>
                        <a:pt x="112" y="48"/>
                        <a:pt x="144" y="96"/>
                      </a:cubicBezTo>
                      <a:cubicBezTo>
                        <a:pt x="176" y="144"/>
                        <a:pt x="184" y="256"/>
                        <a:pt x="192" y="288"/>
                      </a:cubicBezTo>
                    </a:path>
                  </a:pathLst>
                </a:custGeom>
                <a:noFill/>
                <a:ln w="38100" cmpd="sng">
                  <a:solidFill>
                    <a:srgbClr val="A6F25A"/>
                  </a:solidFill>
                  <a:round/>
                </a:ln>
              </p:spPr>
              <p:txBody>
                <a:bodyPr wrap="none" anchor="ctr"/>
                <a:lstStyle/>
                <a:p>
                  <a:endParaRPr lang="zh-CN" altLang="en-US"/>
                </a:p>
              </p:txBody>
            </p:sp>
          </p:grpSp>
          <p:grpSp>
            <p:nvGrpSpPr>
              <p:cNvPr id="85158" name="Group 76"/>
              <p:cNvGrpSpPr/>
              <p:nvPr/>
            </p:nvGrpSpPr>
            <p:grpSpPr bwMode="auto">
              <a:xfrm>
                <a:off x="3456" y="2784"/>
                <a:ext cx="462" cy="435"/>
                <a:chOff x="3456" y="2784"/>
                <a:chExt cx="462" cy="435"/>
              </a:xfrm>
            </p:grpSpPr>
            <p:graphicFrame>
              <p:nvGraphicFramePr>
                <p:cNvPr id="85125" name="Object 133"/>
                <p:cNvGraphicFramePr>
                  <a:graphicFrameLocks noChangeAspect="1"/>
                </p:cNvGraphicFramePr>
                <p:nvPr/>
              </p:nvGraphicFramePr>
              <p:xfrm>
                <a:off x="3504" y="2784"/>
                <a:ext cx="414" cy="435"/>
              </p:xfrm>
              <a:graphic>
                <a:graphicData uri="http://schemas.openxmlformats.org/presentationml/2006/ole">
                  <mc:AlternateContent xmlns:mc="http://schemas.openxmlformats.org/markup-compatibility/2006">
                    <mc:Choice xmlns:v="urn:schemas-microsoft-com:vml" Requires="v">
                      <p:oleObj spid="_x0000_s31751" name="公式" r:id="rId13" imgW="241300" imgH="279400" progId="Equation.3">
                        <p:embed/>
                      </p:oleObj>
                    </mc:Choice>
                    <mc:Fallback>
                      <p:oleObj name="公式" r:id="rId13" imgW="241300" imgH="279400" progId="Equation.3">
                        <p:embed/>
                        <p:pic>
                          <p:nvPicPr>
                            <p:cNvPr id="0" name="图片 31750"/>
                            <p:cNvPicPr>
                              <a:picLocks noChangeAspect="1"/>
                            </p:cNvPicPr>
                            <p:nvPr/>
                          </p:nvPicPr>
                          <p:blipFill>
                            <a:blip r:embed="rId14"/>
                            <a:stretch>
                              <a:fillRect/>
                            </a:stretch>
                          </p:blipFill>
                          <p:spPr>
                            <a:xfrm>
                              <a:off x="3504" y="2784"/>
                              <a:ext cx="414" cy="435"/>
                            </a:xfrm>
                            <a:prstGeom prst="rect">
                              <a:avLst/>
                            </a:prstGeom>
                            <a:noFill/>
                            <a:ln w="9525">
                              <a:noFill/>
                            </a:ln>
                          </p:spPr>
                        </p:pic>
                      </p:oleObj>
                    </mc:Fallback>
                  </mc:AlternateContent>
                </a:graphicData>
              </a:graphic>
            </p:graphicFrame>
            <p:sp>
              <p:nvSpPr>
                <p:cNvPr id="85159" name="Freeform 78"/>
                <p:cNvSpPr/>
                <p:nvPr/>
              </p:nvSpPr>
              <p:spPr bwMode="auto">
                <a:xfrm>
                  <a:off x="3456" y="2784"/>
                  <a:ext cx="56" cy="432"/>
                </a:xfrm>
                <a:custGeom>
                  <a:avLst/>
                  <a:gdLst>
                    <a:gd name="T0" fmla="*/ 48 w 56"/>
                    <a:gd name="T1" fmla="*/ 1458 h 288"/>
                    <a:gd name="T2" fmla="*/ 48 w 56"/>
                    <a:gd name="T3" fmla="*/ 729 h 288"/>
                    <a:gd name="T4" fmla="*/ 0 w 56"/>
                    <a:gd name="T5" fmla="*/ 0 h 288"/>
                    <a:gd name="T6" fmla="*/ 0 60000 65536"/>
                    <a:gd name="T7" fmla="*/ 0 60000 65536"/>
                    <a:gd name="T8" fmla="*/ 0 60000 65536"/>
                    <a:gd name="T9" fmla="*/ 0 w 56"/>
                    <a:gd name="T10" fmla="*/ 0 h 288"/>
                    <a:gd name="T11" fmla="*/ 56 w 56"/>
                    <a:gd name="T12" fmla="*/ 288 h 288"/>
                  </a:gdLst>
                  <a:ahLst/>
                  <a:cxnLst>
                    <a:cxn ang="T6">
                      <a:pos x="T0" y="T1"/>
                    </a:cxn>
                    <a:cxn ang="T7">
                      <a:pos x="T2" y="T3"/>
                    </a:cxn>
                    <a:cxn ang="T8">
                      <a:pos x="T4" y="T5"/>
                    </a:cxn>
                  </a:cxnLst>
                  <a:rect l="T9" t="T10" r="T11" b="T12"/>
                  <a:pathLst>
                    <a:path w="56" h="288">
                      <a:moveTo>
                        <a:pt x="48" y="288"/>
                      </a:moveTo>
                      <a:cubicBezTo>
                        <a:pt x="52" y="240"/>
                        <a:pt x="56" y="192"/>
                        <a:pt x="48" y="144"/>
                      </a:cubicBezTo>
                      <a:cubicBezTo>
                        <a:pt x="40" y="96"/>
                        <a:pt x="8" y="24"/>
                        <a:pt x="0" y="0"/>
                      </a:cubicBezTo>
                    </a:path>
                  </a:pathLst>
                </a:custGeom>
                <a:noFill/>
                <a:ln w="38100" cmpd="sng">
                  <a:solidFill>
                    <a:srgbClr val="A6F25A"/>
                  </a:solidFill>
                  <a:round/>
                  <a:headEnd type="none" w="med" len="med"/>
                  <a:tailEnd type="triangle" w="med" len="med"/>
                </a:ln>
              </p:spPr>
              <p:txBody>
                <a:bodyPr wrap="none" anchor="ctr"/>
                <a:lstStyle/>
                <a:p>
                  <a:endParaRPr lang="zh-CN" altLang="en-US"/>
                </a:p>
              </p:txBody>
            </p:sp>
          </p:grpSp>
        </p:grpSp>
        <p:graphicFrame>
          <p:nvGraphicFramePr>
            <p:cNvPr id="85126" name="Object 134"/>
            <p:cNvGraphicFramePr>
              <a:graphicFrameLocks noChangeAspect="1"/>
            </p:cNvGraphicFramePr>
            <p:nvPr/>
          </p:nvGraphicFramePr>
          <p:xfrm>
            <a:off x="2544" y="912"/>
            <a:ext cx="657" cy="358"/>
          </p:xfrm>
          <a:graphic>
            <a:graphicData uri="http://schemas.openxmlformats.org/presentationml/2006/ole">
              <mc:AlternateContent xmlns:mc="http://schemas.openxmlformats.org/markup-compatibility/2006">
                <mc:Choice xmlns:v="urn:schemas-microsoft-com:vml" Requires="v">
                  <p:oleObj spid="_x0000_s31752" name="公式" r:id="rId15" imgW="393700" imgH="228600" progId="Equation.3">
                    <p:embed/>
                  </p:oleObj>
                </mc:Choice>
                <mc:Fallback>
                  <p:oleObj name="公式" r:id="rId15" imgW="393700" imgH="228600" progId="Equation.3">
                    <p:embed/>
                    <p:pic>
                      <p:nvPicPr>
                        <p:cNvPr id="0" name="图片 31751"/>
                        <p:cNvPicPr>
                          <a:picLocks noChangeAspect="1"/>
                        </p:cNvPicPr>
                        <p:nvPr/>
                      </p:nvPicPr>
                      <p:blipFill>
                        <a:blip r:embed="rId16"/>
                        <a:stretch>
                          <a:fillRect/>
                        </a:stretch>
                      </p:blipFill>
                      <p:spPr>
                        <a:xfrm>
                          <a:off x="2544" y="912"/>
                          <a:ext cx="657" cy="358"/>
                        </a:xfrm>
                        <a:prstGeom prst="rect">
                          <a:avLst/>
                        </a:prstGeom>
                        <a:noFill/>
                        <a:ln w="9525">
                          <a:noFill/>
                        </a:ln>
                      </p:spPr>
                    </p:pic>
                  </p:oleObj>
                </mc:Fallback>
              </mc:AlternateContent>
            </a:graphicData>
          </a:graphic>
        </p:graphicFrame>
        <p:grpSp>
          <p:nvGrpSpPr>
            <p:cNvPr id="85145" name="Group 80"/>
            <p:cNvGrpSpPr/>
            <p:nvPr/>
          </p:nvGrpSpPr>
          <p:grpSpPr bwMode="auto">
            <a:xfrm>
              <a:off x="1152" y="816"/>
              <a:ext cx="788" cy="528"/>
              <a:chOff x="1152" y="816"/>
              <a:chExt cx="788" cy="528"/>
            </a:xfrm>
          </p:grpSpPr>
          <p:sp>
            <p:nvSpPr>
              <p:cNvPr id="85146" name="Line 81"/>
              <p:cNvSpPr>
                <a:spLocks noChangeShapeType="1"/>
              </p:cNvSpPr>
              <p:nvPr/>
            </p:nvSpPr>
            <p:spPr bwMode="auto">
              <a:xfrm>
                <a:off x="1152" y="816"/>
                <a:ext cx="720" cy="0"/>
              </a:xfrm>
              <a:prstGeom prst="line">
                <a:avLst/>
              </a:prstGeom>
              <a:noFill/>
              <a:ln w="57150">
                <a:solidFill>
                  <a:srgbClr val="FF3300"/>
                </a:solidFill>
                <a:round/>
                <a:tailEnd type="triangle" w="med" len="med"/>
              </a:ln>
            </p:spPr>
            <p:txBody>
              <a:bodyPr wrap="none" anchor="ctr"/>
              <a:lstStyle/>
              <a:p>
                <a:endParaRPr lang="zh-CN" altLang="en-US"/>
              </a:p>
            </p:txBody>
          </p:sp>
          <p:graphicFrame>
            <p:nvGraphicFramePr>
              <p:cNvPr id="85127" name="Object 135"/>
              <p:cNvGraphicFramePr>
                <a:graphicFrameLocks noChangeAspect="1"/>
              </p:cNvGraphicFramePr>
              <p:nvPr/>
            </p:nvGraphicFramePr>
            <p:xfrm>
              <a:off x="1392" y="831"/>
              <a:ext cx="548" cy="513"/>
            </p:xfrm>
            <a:graphic>
              <a:graphicData uri="http://schemas.openxmlformats.org/presentationml/2006/ole">
                <mc:AlternateContent xmlns:mc="http://schemas.openxmlformats.org/markup-compatibility/2006">
                  <mc:Choice xmlns:v="urn:schemas-microsoft-com:vml" Requires="v">
                    <p:oleObj spid="_x0000_s31753" name="公式" r:id="rId17" imgW="330200" imgH="330200" progId="Equation.3">
                      <p:embed/>
                    </p:oleObj>
                  </mc:Choice>
                  <mc:Fallback>
                    <p:oleObj name="公式" r:id="rId17" imgW="330200" imgH="330200" progId="Equation.3">
                      <p:embed/>
                      <p:pic>
                        <p:nvPicPr>
                          <p:cNvPr id="0" name="图片 31752"/>
                          <p:cNvPicPr>
                            <a:picLocks noChangeAspect="1"/>
                          </p:cNvPicPr>
                          <p:nvPr/>
                        </p:nvPicPr>
                        <p:blipFill>
                          <a:blip r:embed="rId18"/>
                          <a:stretch>
                            <a:fillRect/>
                          </a:stretch>
                        </p:blipFill>
                        <p:spPr>
                          <a:xfrm>
                            <a:off x="1392" y="831"/>
                            <a:ext cx="548" cy="513"/>
                          </a:xfrm>
                          <a:prstGeom prst="rect">
                            <a:avLst/>
                          </a:prstGeom>
                          <a:noFill/>
                          <a:ln w="9525">
                            <a:noFill/>
                          </a:ln>
                        </p:spPr>
                      </p:pic>
                    </p:oleObj>
                  </mc:Fallback>
                </mc:AlternateContent>
              </a:graphicData>
            </a:graphic>
          </p:graphicFrame>
        </p:grpSp>
        <p:graphicFrame>
          <p:nvGraphicFramePr>
            <p:cNvPr id="85128" name="Object 136"/>
            <p:cNvGraphicFramePr>
              <a:graphicFrameLocks noChangeAspect="1"/>
            </p:cNvGraphicFramePr>
            <p:nvPr/>
          </p:nvGraphicFramePr>
          <p:xfrm>
            <a:off x="2256" y="480"/>
            <a:ext cx="419" cy="445"/>
          </p:xfrm>
          <a:graphic>
            <a:graphicData uri="http://schemas.openxmlformats.org/presentationml/2006/ole">
              <mc:AlternateContent xmlns:mc="http://schemas.openxmlformats.org/markup-compatibility/2006">
                <mc:Choice xmlns:v="urn:schemas-microsoft-com:vml" Requires="v">
                  <p:oleObj spid="_x0000_s31754" name="公式" r:id="rId19" imgW="254000" imgH="292100" progId="Equation.3">
                    <p:embed/>
                  </p:oleObj>
                </mc:Choice>
                <mc:Fallback>
                  <p:oleObj name="公式" r:id="rId19" imgW="254000" imgH="292100" progId="Equation.3">
                    <p:embed/>
                    <p:pic>
                      <p:nvPicPr>
                        <p:cNvPr id="0" name="图片 31753"/>
                        <p:cNvPicPr>
                          <a:picLocks noChangeAspect="1"/>
                        </p:cNvPicPr>
                        <p:nvPr/>
                      </p:nvPicPr>
                      <p:blipFill>
                        <a:blip r:embed="rId20"/>
                        <a:stretch>
                          <a:fillRect/>
                        </a:stretch>
                      </p:blipFill>
                      <p:spPr>
                        <a:xfrm>
                          <a:off x="2256" y="480"/>
                          <a:ext cx="419" cy="445"/>
                        </a:xfrm>
                        <a:prstGeom prst="rect">
                          <a:avLst/>
                        </a:prstGeom>
                        <a:noFill/>
                        <a:ln w="9525">
                          <a:noFill/>
                        </a:ln>
                      </p:spPr>
                    </p:pic>
                  </p:oleObj>
                </mc:Fallback>
              </mc:AlternateContent>
            </a:graphicData>
          </a:graphic>
        </p:graphicFrame>
      </p:grpSp>
      <p:grpSp>
        <p:nvGrpSpPr>
          <p:cNvPr id="85076" name="Group 84"/>
          <p:cNvGrpSpPr/>
          <p:nvPr/>
        </p:nvGrpSpPr>
        <p:grpSpPr bwMode="auto">
          <a:xfrm>
            <a:off x="5105400" y="1524000"/>
            <a:ext cx="3886200" cy="838200"/>
            <a:chOff x="432" y="1872"/>
            <a:chExt cx="2448" cy="528"/>
          </a:xfrm>
        </p:grpSpPr>
        <p:sp>
          <p:nvSpPr>
            <p:cNvPr id="85141" name="Rectangle 85"/>
            <p:cNvSpPr>
              <a:spLocks noChangeArrowheads="1"/>
            </p:cNvSpPr>
            <p:nvPr/>
          </p:nvSpPr>
          <p:spPr bwMode="auto">
            <a:xfrm>
              <a:off x="432" y="1872"/>
              <a:ext cx="2448" cy="528"/>
            </a:xfrm>
            <a:prstGeom prst="rect">
              <a:avLst/>
            </a:prstGeom>
            <a:solidFill>
              <a:srgbClr val="996633"/>
            </a:solidFill>
            <a:ln w="9525">
              <a:solidFill>
                <a:schemeClr val="tx1"/>
              </a:solidFill>
              <a:miter lim="800000"/>
            </a:ln>
          </p:spPr>
          <p:txBody>
            <a:bodyPr wrap="none" anchor="ctr"/>
            <a:lstStyle/>
            <a:p>
              <a:endParaRPr lang="zh-CN" altLang="en-US">
                <a:ea typeface="黑体" pitchFamily="2" charset="-122"/>
              </a:endParaRPr>
            </a:p>
          </p:txBody>
        </p:sp>
        <p:graphicFrame>
          <p:nvGraphicFramePr>
            <p:cNvPr id="85129" name="Object 137"/>
            <p:cNvGraphicFramePr>
              <a:graphicFrameLocks noChangeAspect="1"/>
            </p:cNvGraphicFramePr>
            <p:nvPr/>
          </p:nvGraphicFramePr>
          <p:xfrm>
            <a:off x="480" y="1920"/>
            <a:ext cx="2372" cy="465"/>
          </p:xfrm>
          <a:graphic>
            <a:graphicData uri="http://schemas.openxmlformats.org/presentationml/2006/ole">
              <mc:AlternateContent xmlns:mc="http://schemas.openxmlformats.org/markup-compatibility/2006">
                <mc:Choice xmlns:v="urn:schemas-microsoft-com:vml" Requires="v">
                  <p:oleObj spid="_x0000_s31755" name="公式" r:id="rId21" imgW="1447800" imgH="292100" progId="Equation.3">
                    <p:embed/>
                  </p:oleObj>
                </mc:Choice>
                <mc:Fallback>
                  <p:oleObj name="公式" r:id="rId21" imgW="1447800" imgH="292100" progId="Equation.3">
                    <p:embed/>
                    <p:pic>
                      <p:nvPicPr>
                        <p:cNvPr id="0" name="图片 31754"/>
                        <p:cNvPicPr>
                          <a:picLocks noChangeAspect="1"/>
                        </p:cNvPicPr>
                        <p:nvPr/>
                      </p:nvPicPr>
                      <p:blipFill>
                        <a:blip r:embed="rId22"/>
                        <a:stretch>
                          <a:fillRect/>
                        </a:stretch>
                      </p:blipFill>
                      <p:spPr>
                        <a:xfrm>
                          <a:off x="480" y="1920"/>
                          <a:ext cx="2372" cy="465"/>
                        </a:xfrm>
                        <a:prstGeom prst="rect">
                          <a:avLst/>
                        </a:prstGeom>
                        <a:noFill/>
                        <a:ln w="9525">
                          <a:noFill/>
                        </a:ln>
                      </p:spPr>
                    </p:pic>
                  </p:oleObj>
                </mc:Fallback>
              </mc:AlternateContent>
            </a:graphicData>
          </a:graphic>
        </p:graphicFrame>
      </p:grpSp>
      <p:graphicFrame>
        <p:nvGraphicFramePr>
          <p:cNvPr id="85079" name="Object 138"/>
          <p:cNvGraphicFramePr>
            <a:graphicFrameLocks noChangeAspect="1"/>
          </p:cNvGraphicFramePr>
          <p:nvPr/>
        </p:nvGraphicFramePr>
        <p:xfrm>
          <a:off x="852488" y="3962400"/>
          <a:ext cx="5776912" cy="1428750"/>
        </p:xfrm>
        <a:graphic>
          <a:graphicData uri="http://schemas.openxmlformats.org/presentationml/2006/ole">
            <mc:AlternateContent xmlns:mc="http://schemas.openxmlformats.org/markup-compatibility/2006">
              <mc:Choice xmlns:v="urn:schemas-microsoft-com:vml" Requires="v">
                <p:oleObj spid="_x0000_s31756" name="公式" r:id="rId23" imgW="2222500" imgH="584200" progId="Equation.3">
                  <p:embed/>
                </p:oleObj>
              </mc:Choice>
              <mc:Fallback>
                <p:oleObj name="公式" r:id="rId23" imgW="2222500" imgH="584200" progId="Equation.3">
                  <p:embed/>
                  <p:pic>
                    <p:nvPicPr>
                      <p:cNvPr id="0" name="图片 31755"/>
                      <p:cNvPicPr>
                        <a:picLocks noChangeAspect="1"/>
                      </p:cNvPicPr>
                      <p:nvPr/>
                    </p:nvPicPr>
                    <p:blipFill>
                      <a:blip r:embed="rId24"/>
                      <a:stretch>
                        <a:fillRect/>
                      </a:stretch>
                    </p:blipFill>
                    <p:spPr>
                      <a:xfrm>
                        <a:off x="852488" y="3962400"/>
                        <a:ext cx="5776912" cy="1428750"/>
                      </a:xfrm>
                      <a:prstGeom prst="rect">
                        <a:avLst/>
                      </a:prstGeom>
                      <a:noFill/>
                      <a:ln w="9525">
                        <a:noFill/>
                      </a:ln>
                    </p:spPr>
                  </p:pic>
                </p:oleObj>
              </mc:Fallback>
            </mc:AlternateContent>
          </a:graphicData>
        </a:graphic>
      </p:graphicFrame>
      <p:graphicFrame>
        <p:nvGraphicFramePr>
          <p:cNvPr id="85080" name="Object 139"/>
          <p:cNvGraphicFramePr>
            <a:graphicFrameLocks noChangeAspect="1"/>
          </p:cNvGraphicFramePr>
          <p:nvPr/>
        </p:nvGraphicFramePr>
        <p:xfrm>
          <a:off x="939800" y="5257800"/>
          <a:ext cx="3937000" cy="1352550"/>
        </p:xfrm>
        <a:graphic>
          <a:graphicData uri="http://schemas.openxmlformats.org/presentationml/2006/ole">
            <mc:AlternateContent xmlns:mc="http://schemas.openxmlformats.org/markup-compatibility/2006">
              <mc:Choice xmlns:v="urn:schemas-microsoft-com:vml" Requires="v">
                <p:oleObj spid="_x0000_s31757" name="公式" r:id="rId25" imgW="1511300" imgH="546100" progId="Equation.3">
                  <p:embed/>
                </p:oleObj>
              </mc:Choice>
              <mc:Fallback>
                <p:oleObj name="公式" r:id="rId25" imgW="1511300" imgH="546100" progId="Equation.3">
                  <p:embed/>
                  <p:pic>
                    <p:nvPicPr>
                      <p:cNvPr id="0" name="图片 31756"/>
                      <p:cNvPicPr>
                        <a:picLocks noChangeAspect="1"/>
                      </p:cNvPicPr>
                      <p:nvPr/>
                    </p:nvPicPr>
                    <p:blipFill>
                      <a:blip r:embed="rId26"/>
                      <a:stretch>
                        <a:fillRect/>
                      </a:stretch>
                    </p:blipFill>
                    <p:spPr>
                      <a:xfrm>
                        <a:off x="939800" y="5257800"/>
                        <a:ext cx="3937000" cy="1352550"/>
                      </a:xfrm>
                      <a:prstGeom prst="rect">
                        <a:avLst/>
                      </a:prstGeom>
                      <a:noFill/>
                      <a:ln w="9525">
                        <a:noFill/>
                      </a:ln>
                    </p:spPr>
                  </p:pic>
                </p:oleObj>
              </mc:Fallback>
            </mc:AlternateContent>
          </a:graphicData>
        </a:graphic>
      </p:graphicFrame>
      <p:graphicFrame>
        <p:nvGraphicFramePr>
          <p:cNvPr id="85081" name="Object 140"/>
          <p:cNvGraphicFramePr>
            <a:graphicFrameLocks noChangeAspect="1"/>
          </p:cNvGraphicFramePr>
          <p:nvPr/>
        </p:nvGraphicFramePr>
        <p:xfrm>
          <a:off x="4724400" y="5211763"/>
          <a:ext cx="4332288" cy="1265237"/>
        </p:xfrm>
        <a:graphic>
          <a:graphicData uri="http://schemas.openxmlformats.org/presentationml/2006/ole">
            <mc:AlternateContent xmlns:mc="http://schemas.openxmlformats.org/markup-compatibility/2006">
              <mc:Choice xmlns:v="urn:schemas-microsoft-com:vml" Requires="v">
                <p:oleObj spid="_x0000_s31758" name="公式" r:id="rId27" imgW="1663700" imgH="508000" progId="Equation.3">
                  <p:embed/>
                </p:oleObj>
              </mc:Choice>
              <mc:Fallback>
                <p:oleObj name="公式" r:id="rId27" imgW="1663700" imgH="508000" progId="Equation.3">
                  <p:embed/>
                  <p:pic>
                    <p:nvPicPr>
                      <p:cNvPr id="0" name="图片 31757"/>
                      <p:cNvPicPr>
                        <a:picLocks noChangeAspect="1"/>
                      </p:cNvPicPr>
                      <p:nvPr/>
                    </p:nvPicPr>
                    <p:blipFill>
                      <a:blip r:embed="rId28"/>
                      <a:stretch>
                        <a:fillRect/>
                      </a:stretch>
                    </p:blipFill>
                    <p:spPr>
                      <a:xfrm>
                        <a:off x="4724400" y="5211763"/>
                        <a:ext cx="4332288" cy="1265237"/>
                      </a:xfrm>
                      <a:prstGeom prst="rect">
                        <a:avLst/>
                      </a:prstGeom>
                      <a:noFill/>
                      <a:ln w="9525">
                        <a:noFill/>
                      </a:ln>
                    </p:spPr>
                  </p:pic>
                </p:oleObj>
              </mc:Fallback>
            </mc:AlternateContent>
          </a:graphicData>
        </a:graphic>
      </p:graphicFrame>
      <p:graphicFrame>
        <p:nvGraphicFramePr>
          <p:cNvPr id="85082" name="Object 141"/>
          <p:cNvGraphicFramePr>
            <a:graphicFrameLocks noChangeAspect="1"/>
          </p:cNvGraphicFramePr>
          <p:nvPr/>
        </p:nvGraphicFramePr>
        <p:xfrm>
          <a:off x="2819400" y="568325"/>
          <a:ext cx="487363" cy="498475"/>
        </p:xfrm>
        <a:graphic>
          <a:graphicData uri="http://schemas.openxmlformats.org/presentationml/2006/ole">
            <mc:AlternateContent xmlns:mc="http://schemas.openxmlformats.org/markup-compatibility/2006">
              <mc:Choice xmlns:v="urn:schemas-microsoft-com:vml" Requires="v">
                <p:oleObj spid="_x0000_s31759" name="公式" r:id="rId29" imgW="152400" imgH="190500" progId="Equation.3">
                  <p:embed/>
                </p:oleObj>
              </mc:Choice>
              <mc:Fallback>
                <p:oleObj name="公式" r:id="rId29" imgW="152400" imgH="190500" progId="Equation.3">
                  <p:embed/>
                  <p:pic>
                    <p:nvPicPr>
                      <p:cNvPr id="0" name="图片 31758"/>
                      <p:cNvPicPr>
                        <a:picLocks noChangeAspect="1"/>
                      </p:cNvPicPr>
                      <p:nvPr/>
                    </p:nvPicPr>
                    <p:blipFill>
                      <a:blip r:embed="rId30"/>
                      <a:stretch>
                        <a:fillRect/>
                      </a:stretch>
                    </p:blipFill>
                    <p:spPr>
                      <a:xfrm>
                        <a:off x="2819400" y="568325"/>
                        <a:ext cx="487363" cy="498475"/>
                      </a:xfrm>
                      <a:prstGeom prst="rect">
                        <a:avLst/>
                      </a:prstGeom>
                      <a:noFill/>
                      <a:ln w="9525">
                        <a:noFill/>
                      </a:ln>
                    </p:spPr>
                  </p:pic>
                </p:oleObj>
              </mc:Fallback>
            </mc:AlternateContent>
          </a:graphicData>
        </a:graphic>
      </p:graphicFrame>
      <p:grpSp>
        <p:nvGrpSpPr>
          <p:cNvPr id="85083" name="Group 91"/>
          <p:cNvGrpSpPr/>
          <p:nvPr/>
        </p:nvGrpSpPr>
        <p:grpSpPr bwMode="auto">
          <a:xfrm>
            <a:off x="2917825" y="2438400"/>
            <a:ext cx="6149975" cy="1839913"/>
            <a:chOff x="1392" y="0"/>
            <a:chExt cx="3408" cy="912"/>
          </a:xfrm>
        </p:grpSpPr>
        <p:sp>
          <p:nvSpPr>
            <p:cNvPr id="85139" name="Rectangle 92"/>
            <p:cNvSpPr>
              <a:spLocks noChangeArrowheads="1"/>
            </p:cNvSpPr>
            <p:nvPr/>
          </p:nvSpPr>
          <p:spPr bwMode="auto">
            <a:xfrm>
              <a:off x="1392" y="0"/>
              <a:ext cx="3408" cy="912"/>
            </a:xfrm>
            <a:prstGeom prst="rect">
              <a:avLst/>
            </a:prstGeom>
            <a:solidFill>
              <a:srgbClr val="FF3300"/>
            </a:solidFill>
            <a:ln w="57150" cmpd="thickThin">
              <a:solidFill>
                <a:srgbClr val="FFFF00"/>
              </a:solidFill>
              <a:miter lim="800000"/>
            </a:ln>
          </p:spPr>
          <p:txBody>
            <a:bodyPr wrap="none" anchor="ctr"/>
            <a:lstStyle/>
            <a:p>
              <a:endParaRPr lang="zh-CN" altLang="en-US">
                <a:ea typeface="黑体" pitchFamily="2" charset="-122"/>
              </a:endParaRPr>
            </a:p>
          </p:txBody>
        </p:sp>
        <p:graphicFrame>
          <p:nvGraphicFramePr>
            <p:cNvPr id="85134" name="Object 142"/>
            <p:cNvGraphicFramePr>
              <a:graphicFrameLocks noChangeAspect="1"/>
            </p:cNvGraphicFramePr>
            <p:nvPr/>
          </p:nvGraphicFramePr>
          <p:xfrm>
            <a:off x="1394" y="15"/>
            <a:ext cx="3360" cy="593"/>
          </p:xfrm>
          <a:graphic>
            <a:graphicData uri="http://schemas.openxmlformats.org/presentationml/2006/ole">
              <mc:AlternateContent xmlns:mc="http://schemas.openxmlformats.org/markup-compatibility/2006">
                <mc:Choice xmlns:v="urn:schemas-microsoft-com:vml" Requires="v">
                  <p:oleObj spid="_x0000_s31760" name="公式" r:id="rId31" imgW="2133600" imgH="508000" progId="Equation.3">
                    <p:embed/>
                  </p:oleObj>
                </mc:Choice>
                <mc:Fallback>
                  <p:oleObj name="公式" r:id="rId31" imgW="2133600" imgH="508000" progId="Equation.3">
                    <p:embed/>
                    <p:pic>
                      <p:nvPicPr>
                        <p:cNvPr id="0" name="图片 31759"/>
                        <p:cNvPicPr>
                          <a:picLocks noChangeAspect="1"/>
                        </p:cNvPicPr>
                        <p:nvPr/>
                      </p:nvPicPr>
                      <p:blipFill>
                        <a:blip r:embed="rId32"/>
                        <a:stretch>
                          <a:fillRect/>
                        </a:stretch>
                      </p:blipFill>
                      <p:spPr>
                        <a:xfrm>
                          <a:off x="1394" y="15"/>
                          <a:ext cx="3360" cy="593"/>
                        </a:xfrm>
                        <a:prstGeom prst="rect">
                          <a:avLst/>
                        </a:prstGeom>
                        <a:noFill/>
                        <a:ln w="9525">
                          <a:noFill/>
                        </a:ln>
                      </p:spPr>
                    </p:pic>
                  </p:oleObj>
                </mc:Fallback>
              </mc:AlternateContent>
            </a:graphicData>
          </a:graphic>
        </p:graphicFrame>
        <p:sp>
          <p:nvSpPr>
            <p:cNvPr id="85140" name="Text Box 94"/>
            <p:cNvSpPr txBox="1">
              <a:spLocks noChangeArrowheads="1"/>
            </p:cNvSpPr>
            <p:nvPr/>
          </p:nvSpPr>
          <p:spPr bwMode="auto">
            <a:xfrm>
              <a:off x="1580" y="532"/>
              <a:ext cx="2815" cy="287"/>
            </a:xfrm>
            <a:prstGeom prst="rect">
              <a:avLst/>
            </a:prstGeom>
            <a:noFill/>
            <a:ln w="9525">
              <a:noFill/>
              <a:miter lim="800000"/>
            </a:ln>
          </p:spPr>
          <p:txBody>
            <a:bodyPr wrap="none">
              <a:spAutoFit/>
            </a:bodyPr>
            <a:lstStyle/>
            <a:p>
              <a:r>
                <a:rPr lang="zh-CN" altLang="en-US" sz="3200" b="1">
                  <a:solidFill>
                    <a:srgbClr val="FFFF00"/>
                  </a:solidFill>
                </a:rPr>
                <a:t>方向：沿轴线方向（如图）</a:t>
              </a:r>
              <a:endParaRPr lang="zh-CN" altLang="en-US" sz="3200" b="1">
                <a:solidFill>
                  <a:srgbClr val="FFFF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499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8508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84995"/>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8499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850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49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50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50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850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85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2" name="Group 2"/>
          <p:cNvGrpSpPr/>
          <p:nvPr/>
        </p:nvGrpSpPr>
        <p:grpSpPr bwMode="auto">
          <a:xfrm>
            <a:off x="5334000" y="1600200"/>
            <a:ext cx="3200400" cy="4495800"/>
            <a:chOff x="3360" y="528"/>
            <a:chExt cx="2016" cy="2832"/>
          </a:xfrm>
        </p:grpSpPr>
        <p:sp>
          <p:nvSpPr>
            <p:cNvPr id="107634" name="Rectangle 3"/>
            <p:cNvSpPr>
              <a:spLocks noChangeArrowheads="1"/>
            </p:cNvSpPr>
            <p:nvPr/>
          </p:nvSpPr>
          <p:spPr bwMode="auto">
            <a:xfrm>
              <a:off x="3360" y="528"/>
              <a:ext cx="2016" cy="2832"/>
            </a:xfrm>
            <a:prstGeom prst="rect">
              <a:avLst/>
            </a:prstGeom>
            <a:solidFill>
              <a:schemeClr val="bg1"/>
            </a:solidFill>
            <a:ln w="9525">
              <a:solidFill>
                <a:schemeClr val="tx1"/>
              </a:solidFill>
              <a:miter lim="800000"/>
            </a:ln>
          </p:spPr>
          <p:txBody>
            <a:bodyPr wrap="none" anchor="ctr"/>
            <a:lstStyle/>
            <a:p>
              <a:endParaRPr lang="zh-CN" altLang="en-US">
                <a:ea typeface="黑体" pitchFamily="2" charset="-122"/>
              </a:endParaRPr>
            </a:p>
          </p:txBody>
        </p:sp>
        <p:sp>
          <p:nvSpPr>
            <p:cNvPr id="107635" name="AutoShape 4"/>
            <p:cNvSpPr>
              <a:spLocks noChangeArrowheads="1"/>
            </p:cNvSpPr>
            <p:nvPr/>
          </p:nvSpPr>
          <p:spPr bwMode="auto">
            <a:xfrm rot="-5373966">
              <a:off x="3695" y="864"/>
              <a:ext cx="721" cy="911"/>
            </a:xfrm>
            <a:prstGeom prst="can">
              <a:avLst>
                <a:gd name="adj" fmla="val 31588"/>
              </a:avLst>
            </a:prstGeom>
            <a:gradFill rotWithShape="0">
              <a:gsLst>
                <a:gs pos="0">
                  <a:srgbClr val="7C7C7C"/>
                </a:gs>
                <a:gs pos="50000">
                  <a:srgbClr val="DDDDDD"/>
                </a:gs>
                <a:gs pos="100000">
                  <a:srgbClr val="7C7C7C"/>
                </a:gs>
              </a:gsLst>
              <a:lin ang="5400000" scaled="1"/>
            </a:gradFill>
            <a:ln w="9525">
              <a:solidFill>
                <a:schemeClr val="tx1"/>
              </a:solidFill>
              <a:round/>
            </a:ln>
          </p:spPr>
          <p:txBody>
            <a:bodyPr wrap="none" anchor="ctr"/>
            <a:lstStyle/>
            <a:p>
              <a:endParaRPr lang="zh-CN" altLang="en-US">
                <a:ea typeface="黑体" pitchFamily="2" charset="-122"/>
              </a:endParaRPr>
            </a:p>
          </p:txBody>
        </p:sp>
        <p:sp>
          <p:nvSpPr>
            <p:cNvPr id="107636" name="AutoShape 5"/>
            <p:cNvSpPr>
              <a:spLocks noChangeArrowheads="1"/>
            </p:cNvSpPr>
            <p:nvPr/>
          </p:nvSpPr>
          <p:spPr bwMode="auto">
            <a:xfrm rot="-5373966">
              <a:off x="4368" y="912"/>
              <a:ext cx="719" cy="815"/>
            </a:xfrm>
            <a:prstGeom prst="can">
              <a:avLst>
                <a:gd name="adj" fmla="val 28338"/>
              </a:avLst>
            </a:prstGeom>
            <a:gradFill rotWithShape="0">
              <a:gsLst>
                <a:gs pos="0">
                  <a:srgbClr val="7C7C7C"/>
                </a:gs>
                <a:gs pos="50000">
                  <a:srgbClr val="DDDDDD"/>
                </a:gs>
                <a:gs pos="100000">
                  <a:srgbClr val="7C7C7C"/>
                </a:gs>
              </a:gsLst>
              <a:lin ang="5400000" scaled="1"/>
            </a:gradFill>
            <a:ln w="9525">
              <a:solidFill>
                <a:schemeClr val="tx1"/>
              </a:solidFill>
              <a:prstDash val="dash"/>
              <a:round/>
            </a:ln>
          </p:spPr>
          <p:txBody>
            <a:bodyPr wrap="none" anchor="ctr"/>
            <a:lstStyle/>
            <a:p>
              <a:endParaRPr lang="zh-CN" altLang="en-US">
                <a:ea typeface="黑体" pitchFamily="2" charset="-122"/>
              </a:endParaRPr>
            </a:p>
          </p:txBody>
        </p:sp>
        <p:grpSp>
          <p:nvGrpSpPr>
            <p:cNvPr id="107637" name="Group 6"/>
            <p:cNvGrpSpPr/>
            <p:nvPr/>
          </p:nvGrpSpPr>
          <p:grpSpPr bwMode="auto">
            <a:xfrm>
              <a:off x="3936" y="1392"/>
              <a:ext cx="336" cy="327"/>
              <a:chOff x="3984" y="1392"/>
              <a:chExt cx="336" cy="327"/>
            </a:xfrm>
          </p:grpSpPr>
          <p:grpSp>
            <p:nvGrpSpPr>
              <p:cNvPr id="107667" name="Group 7"/>
              <p:cNvGrpSpPr/>
              <p:nvPr/>
            </p:nvGrpSpPr>
            <p:grpSpPr bwMode="auto">
              <a:xfrm>
                <a:off x="3984" y="1392"/>
                <a:ext cx="244" cy="327"/>
                <a:chOff x="3984" y="1392"/>
                <a:chExt cx="244" cy="327"/>
              </a:xfrm>
            </p:grpSpPr>
            <p:sp>
              <p:nvSpPr>
                <p:cNvPr id="107669" name="Oval 8"/>
                <p:cNvSpPr>
                  <a:spLocks noChangeArrowheads="1"/>
                </p:cNvSpPr>
                <p:nvPr/>
              </p:nvSpPr>
              <p:spPr bwMode="auto">
                <a:xfrm>
                  <a:off x="4032" y="1488"/>
                  <a:ext cx="144" cy="144"/>
                </a:xfrm>
                <a:prstGeom prst="ellipse">
                  <a:avLst/>
                </a:prstGeom>
                <a:solidFill>
                  <a:srgbClr val="F5C5BB"/>
                </a:solidFill>
                <a:ln w="9525">
                  <a:solidFill>
                    <a:schemeClr val="tx1"/>
                  </a:solidFill>
                  <a:round/>
                </a:ln>
              </p:spPr>
              <p:txBody>
                <a:bodyPr wrap="none" anchor="ctr"/>
                <a:lstStyle/>
                <a:p>
                  <a:endParaRPr lang="zh-CN" altLang="en-US">
                    <a:ea typeface="黑体" pitchFamily="2" charset="-122"/>
                  </a:endParaRPr>
                </a:p>
              </p:txBody>
            </p:sp>
            <p:sp>
              <p:nvSpPr>
                <p:cNvPr id="107670" name="Text Box 9"/>
                <p:cNvSpPr txBox="1">
                  <a:spLocks noChangeArrowheads="1"/>
                </p:cNvSpPr>
                <p:nvPr/>
              </p:nvSpPr>
              <p:spPr bwMode="auto">
                <a:xfrm>
                  <a:off x="3984" y="1392"/>
                  <a:ext cx="244" cy="327"/>
                </a:xfrm>
                <a:prstGeom prst="rect">
                  <a:avLst/>
                </a:prstGeom>
                <a:noFill/>
                <a:ln w="9525">
                  <a:noFill/>
                  <a:miter lim="800000"/>
                </a:ln>
              </p:spPr>
              <p:txBody>
                <a:bodyPr wrap="none">
                  <a:spAutoFit/>
                </a:bodyPr>
                <a:lstStyle/>
                <a:p>
                  <a:pPr>
                    <a:spcBef>
                      <a:spcPct val="50000"/>
                    </a:spcBef>
                  </a:pPr>
                  <a:r>
                    <a:rPr kumimoji="0" lang="en-US" altLang="zh-CN" sz="2800" b="1">
                      <a:solidFill>
                        <a:srgbClr val="FF0066"/>
                      </a:solidFill>
                    </a:rPr>
                    <a:t>+</a:t>
                  </a:r>
                  <a:endParaRPr kumimoji="0" lang="en-US" altLang="zh-CN" sz="2800" b="1"/>
                </a:p>
              </p:txBody>
            </p:sp>
          </p:grpSp>
          <p:sp>
            <p:nvSpPr>
              <p:cNvPr id="107668" name="Line 10"/>
              <p:cNvSpPr>
                <a:spLocks noChangeShapeType="1"/>
              </p:cNvSpPr>
              <p:nvPr/>
            </p:nvSpPr>
            <p:spPr bwMode="auto">
              <a:xfrm>
                <a:off x="4176" y="1584"/>
                <a:ext cx="144" cy="0"/>
              </a:xfrm>
              <a:prstGeom prst="line">
                <a:avLst/>
              </a:prstGeom>
              <a:noFill/>
              <a:ln w="19050">
                <a:solidFill>
                  <a:srgbClr val="0000FF"/>
                </a:solidFill>
                <a:round/>
                <a:tailEnd type="triangle" w="sm" len="lg"/>
              </a:ln>
            </p:spPr>
            <p:txBody>
              <a:bodyPr wrap="none" anchor="ctr"/>
              <a:lstStyle/>
              <a:p>
                <a:endParaRPr lang="zh-CN" altLang="en-US"/>
              </a:p>
            </p:txBody>
          </p:sp>
        </p:grpSp>
        <p:grpSp>
          <p:nvGrpSpPr>
            <p:cNvPr id="107638" name="Group 11"/>
            <p:cNvGrpSpPr/>
            <p:nvPr/>
          </p:nvGrpSpPr>
          <p:grpSpPr bwMode="auto">
            <a:xfrm>
              <a:off x="3936" y="921"/>
              <a:ext cx="336" cy="327"/>
              <a:chOff x="3984" y="1392"/>
              <a:chExt cx="336" cy="327"/>
            </a:xfrm>
          </p:grpSpPr>
          <p:grpSp>
            <p:nvGrpSpPr>
              <p:cNvPr id="107663" name="Group 12"/>
              <p:cNvGrpSpPr/>
              <p:nvPr/>
            </p:nvGrpSpPr>
            <p:grpSpPr bwMode="auto">
              <a:xfrm>
                <a:off x="3984" y="1392"/>
                <a:ext cx="244" cy="327"/>
                <a:chOff x="3984" y="1392"/>
                <a:chExt cx="244" cy="327"/>
              </a:xfrm>
            </p:grpSpPr>
            <p:sp>
              <p:nvSpPr>
                <p:cNvPr id="107665" name="Oval 13"/>
                <p:cNvSpPr>
                  <a:spLocks noChangeArrowheads="1"/>
                </p:cNvSpPr>
                <p:nvPr/>
              </p:nvSpPr>
              <p:spPr bwMode="auto">
                <a:xfrm>
                  <a:off x="4032" y="1488"/>
                  <a:ext cx="144" cy="144"/>
                </a:xfrm>
                <a:prstGeom prst="ellipse">
                  <a:avLst/>
                </a:prstGeom>
                <a:solidFill>
                  <a:srgbClr val="F5C5BB"/>
                </a:solidFill>
                <a:ln w="9525">
                  <a:solidFill>
                    <a:schemeClr val="tx1"/>
                  </a:solidFill>
                  <a:round/>
                </a:ln>
              </p:spPr>
              <p:txBody>
                <a:bodyPr wrap="none" anchor="ctr"/>
                <a:lstStyle/>
                <a:p>
                  <a:endParaRPr lang="zh-CN" altLang="en-US">
                    <a:ea typeface="黑体" pitchFamily="2" charset="-122"/>
                  </a:endParaRPr>
                </a:p>
              </p:txBody>
            </p:sp>
            <p:sp>
              <p:nvSpPr>
                <p:cNvPr id="107666" name="Text Box 14"/>
                <p:cNvSpPr txBox="1">
                  <a:spLocks noChangeArrowheads="1"/>
                </p:cNvSpPr>
                <p:nvPr/>
              </p:nvSpPr>
              <p:spPr bwMode="auto">
                <a:xfrm>
                  <a:off x="3984" y="1392"/>
                  <a:ext cx="244" cy="327"/>
                </a:xfrm>
                <a:prstGeom prst="rect">
                  <a:avLst/>
                </a:prstGeom>
                <a:noFill/>
                <a:ln w="9525">
                  <a:noFill/>
                  <a:miter lim="800000"/>
                </a:ln>
              </p:spPr>
              <p:txBody>
                <a:bodyPr wrap="none">
                  <a:spAutoFit/>
                </a:bodyPr>
                <a:lstStyle/>
                <a:p>
                  <a:pPr>
                    <a:spcBef>
                      <a:spcPct val="50000"/>
                    </a:spcBef>
                  </a:pPr>
                  <a:r>
                    <a:rPr kumimoji="0" lang="en-US" altLang="zh-CN" sz="2800" b="1">
                      <a:solidFill>
                        <a:srgbClr val="FF0066"/>
                      </a:solidFill>
                    </a:rPr>
                    <a:t>+</a:t>
                  </a:r>
                  <a:endParaRPr kumimoji="0" lang="en-US" altLang="zh-CN" sz="2800" b="1"/>
                </a:p>
              </p:txBody>
            </p:sp>
          </p:grpSp>
          <p:sp>
            <p:nvSpPr>
              <p:cNvPr id="107664" name="Line 15"/>
              <p:cNvSpPr>
                <a:spLocks noChangeShapeType="1"/>
              </p:cNvSpPr>
              <p:nvPr/>
            </p:nvSpPr>
            <p:spPr bwMode="auto">
              <a:xfrm>
                <a:off x="4176" y="1584"/>
                <a:ext cx="144" cy="0"/>
              </a:xfrm>
              <a:prstGeom prst="line">
                <a:avLst/>
              </a:prstGeom>
              <a:noFill/>
              <a:ln w="19050">
                <a:solidFill>
                  <a:srgbClr val="0000FF"/>
                </a:solidFill>
                <a:round/>
                <a:tailEnd type="triangle" w="sm" len="lg"/>
              </a:ln>
            </p:spPr>
            <p:txBody>
              <a:bodyPr wrap="none" anchor="ctr"/>
              <a:lstStyle/>
              <a:p>
                <a:endParaRPr lang="zh-CN" altLang="en-US"/>
              </a:p>
            </p:txBody>
          </p:sp>
        </p:grpSp>
        <p:grpSp>
          <p:nvGrpSpPr>
            <p:cNvPr id="107639" name="Group 16"/>
            <p:cNvGrpSpPr/>
            <p:nvPr/>
          </p:nvGrpSpPr>
          <p:grpSpPr bwMode="auto">
            <a:xfrm>
              <a:off x="4704" y="1152"/>
              <a:ext cx="336" cy="327"/>
              <a:chOff x="3984" y="1392"/>
              <a:chExt cx="336" cy="327"/>
            </a:xfrm>
          </p:grpSpPr>
          <p:grpSp>
            <p:nvGrpSpPr>
              <p:cNvPr id="107659" name="Group 17"/>
              <p:cNvGrpSpPr/>
              <p:nvPr/>
            </p:nvGrpSpPr>
            <p:grpSpPr bwMode="auto">
              <a:xfrm>
                <a:off x="3984" y="1392"/>
                <a:ext cx="244" cy="327"/>
                <a:chOff x="3984" y="1392"/>
                <a:chExt cx="244" cy="327"/>
              </a:xfrm>
            </p:grpSpPr>
            <p:sp>
              <p:nvSpPr>
                <p:cNvPr id="107661" name="Oval 18"/>
                <p:cNvSpPr>
                  <a:spLocks noChangeArrowheads="1"/>
                </p:cNvSpPr>
                <p:nvPr/>
              </p:nvSpPr>
              <p:spPr bwMode="auto">
                <a:xfrm>
                  <a:off x="4032" y="1488"/>
                  <a:ext cx="144" cy="144"/>
                </a:xfrm>
                <a:prstGeom prst="ellipse">
                  <a:avLst/>
                </a:prstGeom>
                <a:solidFill>
                  <a:srgbClr val="F5C5BB"/>
                </a:solidFill>
                <a:ln w="9525">
                  <a:solidFill>
                    <a:schemeClr val="tx1"/>
                  </a:solidFill>
                  <a:round/>
                </a:ln>
              </p:spPr>
              <p:txBody>
                <a:bodyPr wrap="none" anchor="ctr"/>
                <a:lstStyle/>
                <a:p>
                  <a:endParaRPr lang="zh-CN" altLang="en-US">
                    <a:ea typeface="黑体" pitchFamily="2" charset="-122"/>
                  </a:endParaRPr>
                </a:p>
              </p:txBody>
            </p:sp>
            <p:sp>
              <p:nvSpPr>
                <p:cNvPr id="107662" name="Text Box 19"/>
                <p:cNvSpPr txBox="1">
                  <a:spLocks noChangeArrowheads="1"/>
                </p:cNvSpPr>
                <p:nvPr/>
              </p:nvSpPr>
              <p:spPr bwMode="auto">
                <a:xfrm>
                  <a:off x="3984" y="1392"/>
                  <a:ext cx="244" cy="327"/>
                </a:xfrm>
                <a:prstGeom prst="rect">
                  <a:avLst/>
                </a:prstGeom>
                <a:noFill/>
                <a:ln w="9525">
                  <a:noFill/>
                  <a:miter lim="800000"/>
                </a:ln>
              </p:spPr>
              <p:txBody>
                <a:bodyPr wrap="none">
                  <a:spAutoFit/>
                </a:bodyPr>
                <a:lstStyle/>
                <a:p>
                  <a:pPr>
                    <a:spcBef>
                      <a:spcPct val="50000"/>
                    </a:spcBef>
                  </a:pPr>
                  <a:r>
                    <a:rPr kumimoji="0" lang="en-US" altLang="zh-CN" sz="2800" b="1">
                      <a:solidFill>
                        <a:srgbClr val="FF0066"/>
                      </a:solidFill>
                    </a:rPr>
                    <a:t>+</a:t>
                  </a:r>
                  <a:endParaRPr kumimoji="0" lang="en-US" altLang="zh-CN" sz="2800" b="1"/>
                </a:p>
              </p:txBody>
            </p:sp>
          </p:grpSp>
          <p:sp>
            <p:nvSpPr>
              <p:cNvPr id="107660" name="Line 20"/>
              <p:cNvSpPr>
                <a:spLocks noChangeShapeType="1"/>
              </p:cNvSpPr>
              <p:nvPr/>
            </p:nvSpPr>
            <p:spPr bwMode="auto">
              <a:xfrm>
                <a:off x="4176" y="1584"/>
                <a:ext cx="144" cy="0"/>
              </a:xfrm>
              <a:prstGeom prst="line">
                <a:avLst/>
              </a:prstGeom>
              <a:noFill/>
              <a:ln w="19050">
                <a:solidFill>
                  <a:srgbClr val="0000FF"/>
                </a:solidFill>
                <a:round/>
                <a:tailEnd type="triangle" w="sm" len="lg"/>
              </a:ln>
            </p:spPr>
            <p:txBody>
              <a:bodyPr wrap="none" anchor="ctr"/>
              <a:lstStyle/>
              <a:p>
                <a:endParaRPr lang="zh-CN" altLang="en-US"/>
              </a:p>
            </p:txBody>
          </p:sp>
        </p:grpSp>
        <p:grpSp>
          <p:nvGrpSpPr>
            <p:cNvPr id="107640" name="Group 21"/>
            <p:cNvGrpSpPr/>
            <p:nvPr/>
          </p:nvGrpSpPr>
          <p:grpSpPr bwMode="auto">
            <a:xfrm>
              <a:off x="4656" y="1401"/>
              <a:ext cx="336" cy="327"/>
              <a:chOff x="3984" y="1392"/>
              <a:chExt cx="336" cy="327"/>
            </a:xfrm>
          </p:grpSpPr>
          <p:grpSp>
            <p:nvGrpSpPr>
              <p:cNvPr id="107655" name="Group 22"/>
              <p:cNvGrpSpPr/>
              <p:nvPr/>
            </p:nvGrpSpPr>
            <p:grpSpPr bwMode="auto">
              <a:xfrm>
                <a:off x="3984" y="1392"/>
                <a:ext cx="244" cy="327"/>
                <a:chOff x="3984" y="1392"/>
                <a:chExt cx="244" cy="327"/>
              </a:xfrm>
            </p:grpSpPr>
            <p:sp>
              <p:nvSpPr>
                <p:cNvPr id="107657" name="Oval 23"/>
                <p:cNvSpPr>
                  <a:spLocks noChangeArrowheads="1"/>
                </p:cNvSpPr>
                <p:nvPr/>
              </p:nvSpPr>
              <p:spPr bwMode="auto">
                <a:xfrm>
                  <a:off x="4032" y="1488"/>
                  <a:ext cx="144" cy="144"/>
                </a:xfrm>
                <a:prstGeom prst="ellipse">
                  <a:avLst/>
                </a:prstGeom>
                <a:solidFill>
                  <a:srgbClr val="F5C5BB"/>
                </a:solidFill>
                <a:ln w="9525">
                  <a:solidFill>
                    <a:schemeClr val="tx1"/>
                  </a:solidFill>
                  <a:round/>
                </a:ln>
              </p:spPr>
              <p:txBody>
                <a:bodyPr wrap="none" anchor="ctr"/>
                <a:lstStyle/>
                <a:p>
                  <a:endParaRPr lang="zh-CN" altLang="en-US">
                    <a:ea typeface="黑体" pitchFamily="2" charset="-122"/>
                  </a:endParaRPr>
                </a:p>
              </p:txBody>
            </p:sp>
            <p:sp>
              <p:nvSpPr>
                <p:cNvPr id="107658" name="Text Box 24"/>
                <p:cNvSpPr txBox="1">
                  <a:spLocks noChangeArrowheads="1"/>
                </p:cNvSpPr>
                <p:nvPr/>
              </p:nvSpPr>
              <p:spPr bwMode="auto">
                <a:xfrm>
                  <a:off x="3984" y="1392"/>
                  <a:ext cx="244" cy="327"/>
                </a:xfrm>
                <a:prstGeom prst="rect">
                  <a:avLst/>
                </a:prstGeom>
                <a:noFill/>
                <a:ln w="9525">
                  <a:noFill/>
                  <a:miter lim="800000"/>
                </a:ln>
              </p:spPr>
              <p:txBody>
                <a:bodyPr wrap="none">
                  <a:spAutoFit/>
                </a:bodyPr>
                <a:lstStyle/>
                <a:p>
                  <a:pPr>
                    <a:spcBef>
                      <a:spcPct val="50000"/>
                    </a:spcBef>
                  </a:pPr>
                  <a:r>
                    <a:rPr kumimoji="0" lang="en-US" altLang="zh-CN" sz="2800" b="1">
                      <a:solidFill>
                        <a:srgbClr val="FF0066"/>
                      </a:solidFill>
                    </a:rPr>
                    <a:t>+</a:t>
                  </a:r>
                  <a:endParaRPr kumimoji="0" lang="en-US" altLang="zh-CN" sz="2800" b="1"/>
                </a:p>
              </p:txBody>
            </p:sp>
          </p:grpSp>
          <p:sp>
            <p:nvSpPr>
              <p:cNvPr id="107656" name="Line 25"/>
              <p:cNvSpPr>
                <a:spLocks noChangeShapeType="1"/>
              </p:cNvSpPr>
              <p:nvPr/>
            </p:nvSpPr>
            <p:spPr bwMode="auto">
              <a:xfrm>
                <a:off x="4176" y="1584"/>
                <a:ext cx="144" cy="0"/>
              </a:xfrm>
              <a:prstGeom prst="line">
                <a:avLst/>
              </a:prstGeom>
              <a:noFill/>
              <a:ln w="19050">
                <a:solidFill>
                  <a:srgbClr val="0000FF"/>
                </a:solidFill>
                <a:round/>
                <a:tailEnd type="triangle" w="sm" len="lg"/>
              </a:ln>
            </p:spPr>
            <p:txBody>
              <a:bodyPr wrap="none" anchor="ctr"/>
              <a:lstStyle/>
              <a:p>
                <a:endParaRPr lang="zh-CN" altLang="en-US"/>
              </a:p>
            </p:txBody>
          </p:sp>
        </p:grpSp>
        <p:grpSp>
          <p:nvGrpSpPr>
            <p:cNvPr id="107641" name="Group 26"/>
            <p:cNvGrpSpPr/>
            <p:nvPr/>
          </p:nvGrpSpPr>
          <p:grpSpPr bwMode="auto">
            <a:xfrm>
              <a:off x="3984" y="1152"/>
              <a:ext cx="336" cy="327"/>
              <a:chOff x="3984" y="1392"/>
              <a:chExt cx="336" cy="327"/>
            </a:xfrm>
          </p:grpSpPr>
          <p:grpSp>
            <p:nvGrpSpPr>
              <p:cNvPr id="107651" name="Group 27"/>
              <p:cNvGrpSpPr/>
              <p:nvPr/>
            </p:nvGrpSpPr>
            <p:grpSpPr bwMode="auto">
              <a:xfrm>
                <a:off x="3984" y="1392"/>
                <a:ext cx="244" cy="327"/>
                <a:chOff x="3984" y="1392"/>
                <a:chExt cx="244" cy="327"/>
              </a:xfrm>
            </p:grpSpPr>
            <p:sp>
              <p:nvSpPr>
                <p:cNvPr id="107653" name="Oval 28"/>
                <p:cNvSpPr>
                  <a:spLocks noChangeArrowheads="1"/>
                </p:cNvSpPr>
                <p:nvPr/>
              </p:nvSpPr>
              <p:spPr bwMode="auto">
                <a:xfrm>
                  <a:off x="4032" y="1488"/>
                  <a:ext cx="144" cy="144"/>
                </a:xfrm>
                <a:prstGeom prst="ellipse">
                  <a:avLst/>
                </a:prstGeom>
                <a:solidFill>
                  <a:srgbClr val="F5C5BB"/>
                </a:solidFill>
                <a:ln w="9525">
                  <a:solidFill>
                    <a:schemeClr val="tx1"/>
                  </a:solidFill>
                  <a:round/>
                </a:ln>
              </p:spPr>
              <p:txBody>
                <a:bodyPr wrap="none" anchor="ctr"/>
                <a:lstStyle/>
                <a:p>
                  <a:endParaRPr lang="zh-CN" altLang="en-US">
                    <a:ea typeface="黑体" pitchFamily="2" charset="-122"/>
                  </a:endParaRPr>
                </a:p>
              </p:txBody>
            </p:sp>
            <p:sp>
              <p:nvSpPr>
                <p:cNvPr id="107654" name="Text Box 29"/>
                <p:cNvSpPr txBox="1">
                  <a:spLocks noChangeArrowheads="1"/>
                </p:cNvSpPr>
                <p:nvPr/>
              </p:nvSpPr>
              <p:spPr bwMode="auto">
                <a:xfrm>
                  <a:off x="3984" y="1392"/>
                  <a:ext cx="244" cy="327"/>
                </a:xfrm>
                <a:prstGeom prst="rect">
                  <a:avLst/>
                </a:prstGeom>
                <a:noFill/>
                <a:ln w="9525">
                  <a:noFill/>
                  <a:miter lim="800000"/>
                </a:ln>
              </p:spPr>
              <p:txBody>
                <a:bodyPr wrap="none">
                  <a:spAutoFit/>
                </a:bodyPr>
                <a:lstStyle/>
                <a:p>
                  <a:pPr>
                    <a:spcBef>
                      <a:spcPct val="50000"/>
                    </a:spcBef>
                  </a:pPr>
                  <a:r>
                    <a:rPr kumimoji="0" lang="en-US" altLang="zh-CN" sz="2800" b="1">
                      <a:solidFill>
                        <a:srgbClr val="FF0066"/>
                      </a:solidFill>
                    </a:rPr>
                    <a:t>+</a:t>
                  </a:r>
                  <a:endParaRPr kumimoji="0" lang="en-US" altLang="zh-CN" sz="2800" b="1"/>
                </a:p>
              </p:txBody>
            </p:sp>
          </p:grpSp>
          <p:sp>
            <p:nvSpPr>
              <p:cNvPr id="107652" name="Line 30"/>
              <p:cNvSpPr>
                <a:spLocks noChangeShapeType="1"/>
              </p:cNvSpPr>
              <p:nvPr/>
            </p:nvSpPr>
            <p:spPr bwMode="auto">
              <a:xfrm>
                <a:off x="4176" y="1584"/>
                <a:ext cx="144" cy="0"/>
              </a:xfrm>
              <a:prstGeom prst="line">
                <a:avLst/>
              </a:prstGeom>
              <a:noFill/>
              <a:ln w="19050">
                <a:solidFill>
                  <a:srgbClr val="0000FF"/>
                </a:solidFill>
                <a:round/>
                <a:tailEnd type="triangle" w="sm" len="lg"/>
              </a:ln>
            </p:spPr>
            <p:txBody>
              <a:bodyPr wrap="none" anchor="ctr"/>
              <a:lstStyle/>
              <a:p>
                <a:endParaRPr lang="zh-CN" altLang="en-US"/>
              </a:p>
            </p:txBody>
          </p:sp>
        </p:grpSp>
        <p:grpSp>
          <p:nvGrpSpPr>
            <p:cNvPr id="107642" name="Group 31"/>
            <p:cNvGrpSpPr/>
            <p:nvPr/>
          </p:nvGrpSpPr>
          <p:grpSpPr bwMode="auto">
            <a:xfrm>
              <a:off x="4656" y="912"/>
              <a:ext cx="336" cy="327"/>
              <a:chOff x="3984" y="1392"/>
              <a:chExt cx="336" cy="327"/>
            </a:xfrm>
          </p:grpSpPr>
          <p:grpSp>
            <p:nvGrpSpPr>
              <p:cNvPr id="107647" name="Group 32"/>
              <p:cNvGrpSpPr/>
              <p:nvPr/>
            </p:nvGrpSpPr>
            <p:grpSpPr bwMode="auto">
              <a:xfrm>
                <a:off x="3984" y="1392"/>
                <a:ext cx="244" cy="327"/>
                <a:chOff x="3984" y="1392"/>
                <a:chExt cx="244" cy="327"/>
              </a:xfrm>
            </p:grpSpPr>
            <p:sp>
              <p:nvSpPr>
                <p:cNvPr id="107649" name="Oval 33"/>
                <p:cNvSpPr>
                  <a:spLocks noChangeArrowheads="1"/>
                </p:cNvSpPr>
                <p:nvPr/>
              </p:nvSpPr>
              <p:spPr bwMode="auto">
                <a:xfrm>
                  <a:off x="4032" y="1488"/>
                  <a:ext cx="144" cy="144"/>
                </a:xfrm>
                <a:prstGeom prst="ellipse">
                  <a:avLst/>
                </a:prstGeom>
                <a:solidFill>
                  <a:srgbClr val="F5C5BB"/>
                </a:solidFill>
                <a:ln w="9525">
                  <a:solidFill>
                    <a:schemeClr val="tx1"/>
                  </a:solidFill>
                  <a:round/>
                </a:ln>
              </p:spPr>
              <p:txBody>
                <a:bodyPr wrap="none" anchor="ctr"/>
                <a:lstStyle/>
                <a:p>
                  <a:endParaRPr lang="zh-CN" altLang="en-US">
                    <a:ea typeface="黑体" pitchFamily="2" charset="-122"/>
                  </a:endParaRPr>
                </a:p>
              </p:txBody>
            </p:sp>
            <p:sp>
              <p:nvSpPr>
                <p:cNvPr id="107650" name="Text Box 34"/>
                <p:cNvSpPr txBox="1">
                  <a:spLocks noChangeArrowheads="1"/>
                </p:cNvSpPr>
                <p:nvPr/>
              </p:nvSpPr>
              <p:spPr bwMode="auto">
                <a:xfrm>
                  <a:off x="3984" y="1392"/>
                  <a:ext cx="244" cy="327"/>
                </a:xfrm>
                <a:prstGeom prst="rect">
                  <a:avLst/>
                </a:prstGeom>
                <a:noFill/>
                <a:ln w="9525">
                  <a:noFill/>
                  <a:miter lim="800000"/>
                </a:ln>
              </p:spPr>
              <p:txBody>
                <a:bodyPr wrap="none">
                  <a:spAutoFit/>
                </a:bodyPr>
                <a:lstStyle/>
                <a:p>
                  <a:pPr>
                    <a:spcBef>
                      <a:spcPct val="50000"/>
                    </a:spcBef>
                  </a:pPr>
                  <a:r>
                    <a:rPr kumimoji="0" lang="en-US" altLang="zh-CN" sz="2800" b="1">
                      <a:solidFill>
                        <a:srgbClr val="FF0066"/>
                      </a:solidFill>
                    </a:rPr>
                    <a:t>+</a:t>
                  </a:r>
                  <a:endParaRPr kumimoji="0" lang="en-US" altLang="zh-CN" sz="2800" b="1"/>
                </a:p>
              </p:txBody>
            </p:sp>
          </p:grpSp>
          <p:sp>
            <p:nvSpPr>
              <p:cNvPr id="107648" name="Line 35"/>
              <p:cNvSpPr>
                <a:spLocks noChangeShapeType="1"/>
              </p:cNvSpPr>
              <p:nvPr/>
            </p:nvSpPr>
            <p:spPr bwMode="auto">
              <a:xfrm>
                <a:off x="4176" y="1584"/>
                <a:ext cx="144" cy="0"/>
              </a:xfrm>
              <a:prstGeom prst="line">
                <a:avLst/>
              </a:prstGeom>
              <a:noFill/>
              <a:ln w="19050">
                <a:solidFill>
                  <a:srgbClr val="0000FF"/>
                </a:solidFill>
                <a:round/>
                <a:tailEnd type="triangle" w="sm" len="lg"/>
              </a:ln>
            </p:spPr>
            <p:txBody>
              <a:bodyPr wrap="none" anchor="ctr"/>
              <a:lstStyle/>
              <a:p>
                <a:endParaRPr lang="zh-CN" altLang="en-US"/>
              </a:p>
            </p:txBody>
          </p:sp>
        </p:grpSp>
        <p:sp>
          <p:nvSpPr>
            <p:cNvPr id="107556" name="AutoShape 36"/>
            <p:cNvSpPr>
              <a:spLocks noChangeArrowheads="1"/>
            </p:cNvSpPr>
            <p:nvPr/>
          </p:nvSpPr>
          <p:spPr bwMode="auto">
            <a:xfrm>
              <a:off x="4368" y="624"/>
              <a:ext cx="240" cy="288"/>
            </a:xfrm>
            <a:prstGeom prst="wedgeRoundRectCallout">
              <a:avLst>
                <a:gd name="adj1" fmla="val -28333"/>
                <a:gd name="adj2" fmla="val 130556"/>
                <a:gd name="adj3" fmla="val 16667"/>
              </a:avLst>
            </a:prstGeom>
            <a:gradFill rotWithShape="0">
              <a:gsLst>
                <a:gs pos="0">
                  <a:schemeClr val="folHlink"/>
                </a:gs>
                <a:gs pos="50000">
                  <a:schemeClr val="bg1"/>
                </a:gs>
                <a:gs pos="100000">
                  <a:schemeClr val="folHlink"/>
                </a:gs>
              </a:gsLst>
              <a:lin ang="5400000" scaled="1"/>
            </a:gradFill>
            <a:ln w="9525">
              <a:solidFill>
                <a:srgbClr val="CC00CC"/>
              </a:solidFill>
              <a:miter lim="800000"/>
            </a:ln>
            <a:effectLst/>
          </p:spPr>
          <p:txBody>
            <a:bodyPr/>
            <a:lstStyle/>
            <a:p>
              <a:pPr algn="ctr">
                <a:defRPr/>
              </a:pPr>
              <a:endParaRPr kumimoji="0" lang="zh-CN" altLang="zh-CN" sz="2800" b="1">
                <a:solidFill>
                  <a:srgbClr val="1C1C1C"/>
                </a:solidFill>
                <a:ea typeface="宋体" charset="-122"/>
              </a:endParaRPr>
            </a:p>
          </p:txBody>
        </p:sp>
        <p:sp>
          <p:nvSpPr>
            <p:cNvPr id="107644" name="Line 37"/>
            <p:cNvSpPr>
              <a:spLocks noChangeShapeType="1"/>
            </p:cNvSpPr>
            <p:nvPr/>
          </p:nvSpPr>
          <p:spPr bwMode="auto">
            <a:xfrm rot="-5373966">
              <a:off x="4752" y="1392"/>
              <a:ext cx="0" cy="576"/>
            </a:xfrm>
            <a:prstGeom prst="line">
              <a:avLst/>
            </a:prstGeom>
            <a:noFill/>
            <a:ln w="9525">
              <a:solidFill>
                <a:schemeClr val="tx1"/>
              </a:solidFill>
              <a:round/>
              <a:tailEnd type="none" w="sm" len="lg"/>
            </a:ln>
          </p:spPr>
          <p:txBody>
            <a:bodyPr wrap="none" anchor="ctr"/>
            <a:lstStyle/>
            <a:p>
              <a:endParaRPr lang="zh-CN" altLang="en-US"/>
            </a:p>
          </p:txBody>
        </p:sp>
        <p:sp>
          <p:nvSpPr>
            <p:cNvPr id="107645" name="Line 38"/>
            <p:cNvSpPr>
              <a:spLocks noChangeShapeType="1"/>
            </p:cNvSpPr>
            <p:nvPr/>
          </p:nvSpPr>
          <p:spPr bwMode="auto">
            <a:xfrm>
              <a:off x="4416" y="960"/>
              <a:ext cx="624" cy="0"/>
            </a:xfrm>
            <a:prstGeom prst="line">
              <a:avLst/>
            </a:prstGeom>
            <a:noFill/>
            <a:ln w="9525">
              <a:solidFill>
                <a:schemeClr val="tx1"/>
              </a:solidFill>
              <a:round/>
              <a:tailEnd type="none" w="sm" len="lg"/>
            </a:ln>
          </p:spPr>
          <p:txBody>
            <a:bodyPr wrap="none" anchor="ctr"/>
            <a:lstStyle/>
            <a:p>
              <a:endParaRPr lang="zh-CN" altLang="en-US"/>
            </a:p>
          </p:txBody>
        </p:sp>
        <p:sp>
          <p:nvSpPr>
            <p:cNvPr id="107646" name="Line 39"/>
            <p:cNvSpPr>
              <a:spLocks noChangeShapeType="1"/>
            </p:cNvSpPr>
            <p:nvPr/>
          </p:nvSpPr>
          <p:spPr bwMode="auto">
            <a:xfrm>
              <a:off x="4080" y="1824"/>
              <a:ext cx="720" cy="0"/>
            </a:xfrm>
            <a:prstGeom prst="line">
              <a:avLst/>
            </a:prstGeom>
            <a:noFill/>
            <a:ln w="38100">
              <a:solidFill>
                <a:srgbClr val="FF0000"/>
              </a:solidFill>
              <a:round/>
              <a:tailEnd type="triangle" w="sm" len="lg"/>
            </a:ln>
          </p:spPr>
          <p:txBody>
            <a:bodyPr wrap="none" anchor="ctr"/>
            <a:lstStyle/>
            <a:p>
              <a:endParaRPr lang="zh-CN" altLang="en-US"/>
            </a:p>
          </p:txBody>
        </p:sp>
        <p:graphicFrame>
          <p:nvGraphicFramePr>
            <p:cNvPr id="107604" name="Object 84"/>
            <p:cNvGraphicFramePr>
              <a:graphicFrameLocks noChangeAspect="1"/>
            </p:cNvGraphicFramePr>
            <p:nvPr/>
          </p:nvGraphicFramePr>
          <p:xfrm>
            <a:off x="4800" y="1680"/>
            <a:ext cx="173" cy="240"/>
          </p:xfrm>
          <a:graphic>
            <a:graphicData uri="http://schemas.openxmlformats.org/presentationml/2006/ole">
              <mc:AlternateContent xmlns:mc="http://schemas.openxmlformats.org/markup-compatibility/2006">
                <mc:Choice xmlns:v="urn:schemas-microsoft-com:vml" Requires="v">
                  <p:oleObj spid="_x0000_s1025" name="Equation" r:id="rId1" imgW="3962400" imgH="5486400" progId="Equation.3">
                    <p:embed/>
                  </p:oleObj>
                </mc:Choice>
                <mc:Fallback>
                  <p:oleObj name="Equation" r:id="rId1" imgW="3962400" imgH="5486400" progId="Equation.3">
                    <p:embed/>
                    <p:pic>
                      <p:nvPicPr>
                        <p:cNvPr id="0" name="图片 1024"/>
                        <p:cNvPicPr>
                          <a:picLocks noChangeAspect="1"/>
                        </p:cNvPicPr>
                        <p:nvPr/>
                      </p:nvPicPr>
                      <p:blipFill>
                        <a:blip r:embed="rId2"/>
                        <a:stretch>
                          <a:fillRect/>
                        </a:stretch>
                      </p:blipFill>
                      <p:spPr>
                        <a:xfrm>
                          <a:off x="4800" y="1680"/>
                          <a:ext cx="173" cy="240"/>
                        </a:xfrm>
                        <a:prstGeom prst="rect">
                          <a:avLst/>
                        </a:prstGeom>
                        <a:noFill/>
                        <a:ln w="9525">
                          <a:noFill/>
                        </a:ln>
                      </p:spPr>
                    </p:pic>
                  </p:oleObj>
                </mc:Fallback>
              </mc:AlternateContent>
            </a:graphicData>
          </a:graphic>
        </p:graphicFrame>
        <p:graphicFrame>
          <p:nvGraphicFramePr>
            <p:cNvPr id="107605" name="Object 85"/>
            <p:cNvGraphicFramePr>
              <a:graphicFrameLocks noChangeAspect="1"/>
            </p:cNvGraphicFramePr>
            <p:nvPr/>
          </p:nvGraphicFramePr>
          <p:xfrm>
            <a:off x="4368" y="664"/>
            <a:ext cx="196" cy="248"/>
          </p:xfrm>
          <a:graphic>
            <a:graphicData uri="http://schemas.openxmlformats.org/presentationml/2006/ole">
              <mc:AlternateContent xmlns:mc="http://schemas.openxmlformats.org/markup-compatibility/2006">
                <mc:Choice xmlns:v="urn:schemas-microsoft-com:vml" Requires="v">
                  <p:oleObj spid="_x0000_s1026" name="Equation" r:id="rId3" imgW="4572000" imgH="5791200" progId="Equation.3">
                    <p:embed/>
                  </p:oleObj>
                </mc:Choice>
                <mc:Fallback>
                  <p:oleObj name="Equation" r:id="rId3" imgW="4572000" imgH="5791200" progId="Equation.3">
                    <p:embed/>
                    <p:pic>
                      <p:nvPicPr>
                        <p:cNvPr id="0" name="图片 1025"/>
                        <p:cNvPicPr>
                          <a:picLocks noChangeAspect="1"/>
                        </p:cNvPicPr>
                        <p:nvPr/>
                      </p:nvPicPr>
                      <p:blipFill>
                        <a:blip r:embed="rId4"/>
                        <a:stretch>
                          <a:fillRect/>
                        </a:stretch>
                      </p:blipFill>
                      <p:spPr>
                        <a:xfrm>
                          <a:off x="4368" y="664"/>
                          <a:ext cx="196" cy="248"/>
                        </a:xfrm>
                        <a:prstGeom prst="rect">
                          <a:avLst/>
                        </a:prstGeom>
                        <a:noFill/>
                        <a:ln w="9525">
                          <a:noFill/>
                        </a:ln>
                      </p:spPr>
                    </p:pic>
                  </p:oleObj>
                </mc:Fallback>
              </mc:AlternateContent>
            </a:graphicData>
          </a:graphic>
        </p:graphicFrame>
      </p:grpSp>
      <p:sp>
        <p:nvSpPr>
          <p:cNvPr id="107562" name="Text Box 42"/>
          <p:cNvSpPr txBox="1">
            <a:spLocks noChangeArrowheads="1"/>
          </p:cNvSpPr>
          <p:nvPr/>
        </p:nvSpPr>
        <p:spPr bwMode="auto">
          <a:xfrm>
            <a:off x="381000" y="762000"/>
            <a:ext cx="5138738" cy="519113"/>
          </a:xfrm>
          <a:prstGeom prst="rect">
            <a:avLst/>
          </a:prstGeom>
          <a:noFill/>
          <a:ln>
            <a:noFill/>
          </a:ln>
          <a:effectLst/>
        </p:spPr>
        <p:txBody>
          <a:bodyPr>
            <a:spAutoFit/>
          </a:bodyPr>
          <a:lstStyle/>
          <a:p>
            <a:pPr>
              <a:spcBef>
                <a:spcPct val="50000"/>
              </a:spcBef>
              <a:defRPr/>
            </a:pPr>
            <a:r>
              <a:rPr kumimoji="0" lang="en-US" altLang="zh-CN" sz="2800" b="1" dirty="0">
                <a:solidFill>
                  <a:srgbClr val="CC0000"/>
                </a:solidFill>
                <a:ea typeface="宋体" charset="-122"/>
              </a:rPr>
              <a:t>  </a:t>
            </a:r>
            <a:r>
              <a:rPr kumimoji="0" lang="en-US" altLang="zh-CN" sz="2800" b="1" dirty="0" smtClean="0">
                <a:solidFill>
                  <a:srgbClr val="CC0000"/>
                </a:solidFill>
                <a:ea typeface="宋体" charset="-122"/>
              </a:rPr>
              <a:t>16.1.1   </a:t>
            </a:r>
            <a:r>
              <a:rPr kumimoji="0" lang="zh-CN" altLang="en-US" sz="2800" b="1" dirty="0">
                <a:solidFill>
                  <a:srgbClr val="CC0000"/>
                </a:solidFill>
                <a:ea typeface="宋体" charset="-122"/>
              </a:rPr>
              <a:t>电流和电流密度</a:t>
            </a:r>
            <a:endParaRPr kumimoji="0" lang="zh-CN" altLang="en-US" sz="2800" b="1" dirty="0">
              <a:solidFill>
                <a:srgbClr val="CC0000"/>
              </a:solidFill>
              <a:effectLst>
                <a:outerShdw blurRad="38100" dist="38100" dir="2700000" algn="tl">
                  <a:srgbClr val="C0C0C0"/>
                </a:outerShdw>
              </a:effectLst>
              <a:ea typeface="宋体" charset="-122"/>
            </a:endParaRPr>
          </a:p>
        </p:txBody>
      </p:sp>
      <p:graphicFrame>
        <p:nvGraphicFramePr>
          <p:cNvPr id="107563" name="Object 86"/>
          <p:cNvGraphicFramePr>
            <a:graphicFrameLocks noChangeAspect="1"/>
          </p:cNvGraphicFramePr>
          <p:nvPr/>
        </p:nvGraphicFramePr>
        <p:xfrm>
          <a:off x="1509713" y="3951288"/>
          <a:ext cx="2251075" cy="742950"/>
        </p:xfrm>
        <a:graphic>
          <a:graphicData uri="http://schemas.openxmlformats.org/presentationml/2006/ole">
            <mc:AlternateContent xmlns:mc="http://schemas.openxmlformats.org/markup-compatibility/2006">
              <mc:Choice xmlns:v="urn:schemas-microsoft-com:vml" Requires="v">
                <p:oleObj spid="_x0000_s1027" name="Equation" r:id="rId5" imgW="16764000" imgH="5486400" progId="Equation.3">
                  <p:embed/>
                </p:oleObj>
              </mc:Choice>
              <mc:Fallback>
                <p:oleObj name="Equation" r:id="rId5" imgW="16764000" imgH="5486400" progId="Equation.3">
                  <p:embed/>
                  <p:pic>
                    <p:nvPicPr>
                      <p:cNvPr id="0" name="图片 1026"/>
                      <p:cNvPicPr>
                        <a:picLocks noChangeAspect="1"/>
                      </p:cNvPicPr>
                      <p:nvPr/>
                    </p:nvPicPr>
                    <p:blipFill>
                      <a:blip r:embed="rId6"/>
                      <a:stretch>
                        <a:fillRect/>
                      </a:stretch>
                    </p:blipFill>
                    <p:spPr>
                      <a:xfrm>
                        <a:off x="1509713" y="3951288"/>
                        <a:ext cx="2251075" cy="742950"/>
                      </a:xfrm>
                      <a:prstGeom prst="rect">
                        <a:avLst/>
                      </a:prstGeom>
                      <a:noFill/>
                      <a:ln w="9525">
                        <a:noFill/>
                      </a:ln>
                    </p:spPr>
                  </p:pic>
                </p:oleObj>
              </mc:Fallback>
            </mc:AlternateContent>
          </a:graphicData>
        </a:graphic>
      </p:graphicFrame>
      <p:sp>
        <p:nvSpPr>
          <p:cNvPr id="107564" name="Text Box 44"/>
          <p:cNvSpPr txBox="1">
            <a:spLocks noChangeArrowheads="1"/>
          </p:cNvSpPr>
          <p:nvPr/>
        </p:nvSpPr>
        <p:spPr bwMode="auto">
          <a:xfrm>
            <a:off x="609600" y="1371600"/>
            <a:ext cx="4648200" cy="946150"/>
          </a:xfrm>
          <a:prstGeom prst="rect">
            <a:avLst/>
          </a:prstGeom>
          <a:noFill/>
          <a:ln w="9525">
            <a:noFill/>
            <a:miter lim="800000"/>
          </a:ln>
        </p:spPr>
        <p:txBody>
          <a:bodyPr>
            <a:spAutoFit/>
          </a:bodyPr>
          <a:lstStyle/>
          <a:p>
            <a:r>
              <a:rPr kumimoji="0" lang="en-US" altLang="zh-CN" sz="2800" b="1">
                <a:solidFill>
                  <a:srgbClr val="FF0000"/>
                </a:solidFill>
              </a:rPr>
              <a:t> </a:t>
            </a:r>
            <a:r>
              <a:rPr kumimoji="0" lang="zh-CN" altLang="en-US" sz="2800" b="1">
                <a:solidFill>
                  <a:srgbClr val="FF0000"/>
                </a:solidFill>
              </a:rPr>
              <a:t>电流  </a:t>
            </a:r>
            <a:r>
              <a:rPr kumimoji="0" lang="zh-CN" altLang="en-US" sz="2800" b="1">
                <a:solidFill>
                  <a:srgbClr val="1C1C1C"/>
                </a:solidFill>
              </a:rPr>
              <a:t>为单位时间内通过导体任一截面的电荷量。</a:t>
            </a:r>
            <a:endParaRPr kumimoji="0" lang="zh-CN" altLang="en-US" sz="2800" b="1">
              <a:solidFill>
                <a:srgbClr val="CC0000"/>
              </a:solidFill>
            </a:endParaRPr>
          </a:p>
        </p:txBody>
      </p:sp>
      <p:grpSp>
        <p:nvGrpSpPr>
          <p:cNvPr id="107565" name="Group 45"/>
          <p:cNvGrpSpPr/>
          <p:nvPr/>
        </p:nvGrpSpPr>
        <p:grpSpPr bwMode="auto">
          <a:xfrm>
            <a:off x="304800" y="4495800"/>
            <a:ext cx="4732338" cy="762000"/>
            <a:chOff x="571" y="2928"/>
            <a:chExt cx="2981" cy="480"/>
          </a:xfrm>
        </p:grpSpPr>
        <p:sp>
          <p:nvSpPr>
            <p:cNvPr id="107633" name="Text Box 46"/>
            <p:cNvSpPr txBox="1">
              <a:spLocks noChangeArrowheads="1"/>
            </p:cNvSpPr>
            <p:nvPr/>
          </p:nvSpPr>
          <p:spPr bwMode="auto">
            <a:xfrm>
              <a:off x="802" y="3024"/>
              <a:ext cx="2750" cy="327"/>
            </a:xfrm>
            <a:prstGeom prst="rect">
              <a:avLst/>
            </a:prstGeom>
            <a:noFill/>
            <a:ln w="9525">
              <a:noFill/>
              <a:miter lim="800000"/>
            </a:ln>
          </p:spPr>
          <p:txBody>
            <a:bodyPr>
              <a:spAutoFit/>
            </a:bodyPr>
            <a:lstStyle/>
            <a:p>
              <a:r>
                <a:rPr kumimoji="0" lang="zh-CN" altLang="en-US" sz="2800" b="1">
                  <a:solidFill>
                    <a:srgbClr val="1C1C1C"/>
                  </a:solidFill>
                </a:rPr>
                <a:t>为电子的</a:t>
              </a:r>
              <a:r>
                <a:rPr kumimoji="0" lang="zh-CN" altLang="en-US" sz="2800" b="1">
                  <a:solidFill>
                    <a:srgbClr val="CC0000"/>
                  </a:solidFill>
                </a:rPr>
                <a:t>漂移速度</a:t>
              </a:r>
              <a:r>
                <a:rPr kumimoji="0" lang="zh-CN" altLang="en-US" sz="2800" b="1">
                  <a:solidFill>
                    <a:srgbClr val="1C1C1C"/>
                  </a:solidFill>
                </a:rPr>
                <a:t>大小</a:t>
              </a:r>
              <a:endParaRPr kumimoji="0" lang="zh-CN" altLang="en-US" sz="2800" b="1">
                <a:solidFill>
                  <a:srgbClr val="1C1C1C"/>
                </a:solidFill>
              </a:endParaRPr>
            </a:p>
          </p:txBody>
        </p:sp>
        <p:graphicFrame>
          <p:nvGraphicFramePr>
            <p:cNvPr id="107607" name="Object 87"/>
            <p:cNvGraphicFramePr>
              <a:graphicFrameLocks noChangeAspect="1"/>
            </p:cNvGraphicFramePr>
            <p:nvPr/>
          </p:nvGraphicFramePr>
          <p:xfrm>
            <a:off x="571" y="2928"/>
            <a:ext cx="266" cy="480"/>
          </p:xfrm>
          <a:graphic>
            <a:graphicData uri="http://schemas.openxmlformats.org/presentationml/2006/ole">
              <mc:AlternateContent xmlns:mc="http://schemas.openxmlformats.org/markup-compatibility/2006">
                <mc:Choice xmlns:v="urn:schemas-microsoft-com:vml" Requires="v">
                  <p:oleObj spid="_x0000_s1028" name="Equation" r:id="rId7" imgW="4572000" imgH="5486400" progId="Equation.3">
                    <p:embed/>
                  </p:oleObj>
                </mc:Choice>
                <mc:Fallback>
                  <p:oleObj name="Equation" r:id="rId7" imgW="4572000" imgH="5486400" progId="Equation.3">
                    <p:embed/>
                    <p:pic>
                      <p:nvPicPr>
                        <p:cNvPr id="0" name="图片 1027"/>
                        <p:cNvPicPr>
                          <a:picLocks noChangeAspect="1"/>
                        </p:cNvPicPr>
                        <p:nvPr/>
                      </p:nvPicPr>
                      <p:blipFill>
                        <a:blip r:embed="rId8"/>
                        <a:stretch>
                          <a:fillRect/>
                        </a:stretch>
                      </p:blipFill>
                      <p:spPr>
                        <a:xfrm>
                          <a:off x="571" y="2928"/>
                          <a:ext cx="266" cy="480"/>
                        </a:xfrm>
                        <a:prstGeom prst="rect">
                          <a:avLst/>
                        </a:prstGeom>
                        <a:noFill/>
                        <a:ln w="9525">
                          <a:noFill/>
                        </a:ln>
                      </p:spPr>
                    </p:pic>
                  </p:oleObj>
                </mc:Fallback>
              </mc:AlternateContent>
            </a:graphicData>
          </a:graphic>
        </p:graphicFrame>
      </p:grpSp>
      <p:grpSp>
        <p:nvGrpSpPr>
          <p:cNvPr id="107568" name="Group 48"/>
          <p:cNvGrpSpPr/>
          <p:nvPr/>
        </p:nvGrpSpPr>
        <p:grpSpPr bwMode="auto">
          <a:xfrm>
            <a:off x="671513" y="5316538"/>
            <a:ext cx="4267200" cy="627062"/>
            <a:chOff x="528" y="3474"/>
            <a:chExt cx="2688" cy="395"/>
          </a:xfrm>
        </p:grpSpPr>
        <p:sp>
          <p:nvSpPr>
            <p:cNvPr id="107632" name="Text Box 49"/>
            <p:cNvSpPr txBox="1">
              <a:spLocks noChangeArrowheads="1"/>
            </p:cNvSpPr>
            <p:nvPr/>
          </p:nvSpPr>
          <p:spPr bwMode="auto">
            <a:xfrm>
              <a:off x="528" y="3504"/>
              <a:ext cx="1824" cy="365"/>
            </a:xfrm>
            <a:prstGeom prst="rect">
              <a:avLst/>
            </a:prstGeom>
            <a:noFill/>
            <a:ln w="9525">
              <a:noFill/>
              <a:miter lim="800000"/>
            </a:ln>
          </p:spPr>
          <p:txBody>
            <a:bodyPr>
              <a:spAutoFit/>
            </a:bodyPr>
            <a:lstStyle/>
            <a:p>
              <a:r>
                <a:rPr kumimoji="0" lang="zh-CN" altLang="en-US" sz="2800" b="1">
                  <a:solidFill>
                    <a:srgbClr val="CC0000"/>
                  </a:solidFill>
                </a:rPr>
                <a:t>单位</a:t>
              </a:r>
              <a:r>
                <a:rPr kumimoji="0" lang="en-US" altLang="zh-CN" sz="2800" b="1">
                  <a:solidFill>
                    <a:srgbClr val="1C1C1C"/>
                  </a:solidFill>
                </a:rPr>
                <a:t>:  </a:t>
              </a:r>
              <a:r>
                <a:rPr kumimoji="0" lang="en-US" altLang="zh-CN" sz="3200">
                  <a:solidFill>
                    <a:srgbClr val="1C1C1C"/>
                  </a:solidFill>
                </a:rPr>
                <a:t>A</a:t>
              </a:r>
              <a:r>
                <a:rPr kumimoji="0" lang="en-US" altLang="zh-CN" sz="2800" b="1">
                  <a:solidFill>
                    <a:srgbClr val="1C1C1C"/>
                  </a:solidFill>
                </a:rPr>
                <a:t>    </a:t>
              </a:r>
              <a:endParaRPr kumimoji="0" lang="en-US" altLang="zh-CN" sz="2800" b="1">
                <a:solidFill>
                  <a:srgbClr val="1C1C1C"/>
                </a:solidFill>
              </a:endParaRPr>
            </a:p>
          </p:txBody>
        </p:sp>
        <p:graphicFrame>
          <p:nvGraphicFramePr>
            <p:cNvPr id="107608" name="Object 88"/>
            <p:cNvGraphicFramePr>
              <a:graphicFrameLocks noChangeAspect="1"/>
            </p:cNvGraphicFramePr>
            <p:nvPr/>
          </p:nvGraphicFramePr>
          <p:xfrm>
            <a:off x="1680" y="3474"/>
            <a:ext cx="1536" cy="366"/>
          </p:xfrm>
          <a:graphic>
            <a:graphicData uri="http://schemas.openxmlformats.org/presentationml/2006/ole">
              <mc:AlternateContent xmlns:mc="http://schemas.openxmlformats.org/markup-compatibility/2006">
                <mc:Choice xmlns:v="urn:schemas-microsoft-com:vml" Requires="v">
                  <p:oleObj spid="_x0000_s1029" name="Equation" r:id="rId9" imgW="21945600" imgH="4876800" progId="Equation.3">
                    <p:embed/>
                  </p:oleObj>
                </mc:Choice>
                <mc:Fallback>
                  <p:oleObj name="Equation" r:id="rId9" imgW="21945600" imgH="4876800" progId="Equation.3">
                    <p:embed/>
                    <p:pic>
                      <p:nvPicPr>
                        <p:cNvPr id="0" name="图片 1028"/>
                        <p:cNvPicPr>
                          <a:picLocks noChangeAspect="1"/>
                        </p:cNvPicPr>
                        <p:nvPr/>
                      </p:nvPicPr>
                      <p:blipFill>
                        <a:blip r:embed="rId10"/>
                        <a:stretch>
                          <a:fillRect/>
                        </a:stretch>
                      </p:blipFill>
                      <p:spPr>
                        <a:xfrm>
                          <a:off x="1680" y="3474"/>
                          <a:ext cx="1536" cy="366"/>
                        </a:xfrm>
                        <a:prstGeom prst="rect">
                          <a:avLst/>
                        </a:prstGeom>
                        <a:noFill/>
                        <a:ln w="9525">
                          <a:noFill/>
                        </a:ln>
                      </p:spPr>
                    </p:pic>
                  </p:oleObj>
                </mc:Fallback>
              </mc:AlternateContent>
            </a:graphicData>
          </a:graphic>
        </p:graphicFrame>
      </p:grpSp>
      <p:graphicFrame>
        <p:nvGraphicFramePr>
          <p:cNvPr id="107571" name="Object 89"/>
          <p:cNvGraphicFramePr>
            <a:graphicFrameLocks noChangeAspect="1"/>
          </p:cNvGraphicFramePr>
          <p:nvPr/>
        </p:nvGraphicFramePr>
        <p:xfrm>
          <a:off x="939800" y="2187575"/>
          <a:ext cx="3257550" cy="1171575"/>
        </p:xfrm>
        <a:graphic>
          <a:graphicData uri="http://schemas.openxmlformats.org/presentationml/2006/ole">
            <mc:AlternateContent xmlns:mc="http://schemas.openxmlformats.org/markup-compatibility/2006">
              <mc:Choice xmlns:v="urn:schemas-microsoft-com:vml" Requires="v">
                <p:oleObj spid="_x0000_s1030" name="公式" r:id="rId11" imgW="24688800" imgH="9448800" progId="Equation.3">
                  <p:embed/>
                </p:oleObj>
              </mc:Choice>
              <mc:Fallback>
                <p:oleObj name="公式" r:id="rId11" imgW="24688800" imgH="9448800" progId="Equation.3">
                  <p:embed/>
                  <p:pic>
                    <p:nvPicPr>
                      <p:cNvPr id="0" name="图片 1029"/>
                      <p:cNvPicPr>
                        <a:picLocks noChangeAspect="1"/>
                      </p:cNvPicPr>
                      <p:nvPr/>
                    </p:nvPicPr>
                    <p:blipFill>
                      <a:blip r:embed="rId12"/>
                      <a:stretch>
                        <a:fillRect/>
                      </a:stretch>
                    </p:blipFill>
                    <p:spPr>
                      <a:xfrm>
                        <a:off x="939800" y="2187575"/>
                        <a:ext cx="3257550" cy="1171575"/>
                      </a:xfrm>
                      <a:prstGeom prst="rect">
                        <a:avLst/>
                      </a:prstGeom>
                      <a:noFill/>
                      <a:ln w="9525">
                        <a:noFill/>
                      </a:ln>
                    </p:spPr>
                  </p:pic>
                </p:oleObj>
              </mc:Fallback>
            </mc:AlternateContent>
          </a:graphicData>
        </a:graphic>
      </p:graphicFrame>
      <p:graphicFrame>
        <p:nvGraphicFramePr>
          <p:cNvPr id="107572" name="Object 90"/>
          <p:cNvGraphicFramePr>
            <a:graphicFrameLocks noChangeAspect="1"/>
          </p:cNvGraphicFramePr>
          <p:nvPr/>
        </p:nvGraphicFramePr>
        <p:xfrm>
          <a:off x="1208088" y="3319463"/>
          <a:ext cx="2667000" cy="673100"/>
        </p:xfrm>
        <a:graphic>
          <a:graphicData uri="http://schemas.openxmlformats.org/presentationml/2006/ole">
            <mc:AlternateContent xmlns:mc="http://schemas.openxmlformats.org/markup-compatibility/2006">
              <mc:Choice xmlns:v="urn:schemas-microsoft-com:vml" Requires="v">
                <p:oleObj spid="_x0000_s1031" name="Equation" r:id="rId13" imgW="21945600" imgH="5486400" progId="Equation.3">
                  <p:embed/>
                </p:oleObj>
              </mc:Choice>
              <mc:Fallback>
                <p:oleObj name="Equation" r:id="rId13" imgW="21945600" imgH="5486400" progId="Equation.3">
                  <p:embed/>
                  <p:pic>
                    <p:nvPicPr>
                      <p:cNvPr id="0" name="图片 1030"/>
                      <p:cNvPicPr>
                        <a:picLocks noChangeAspect="1"/>
                      </p:cNvPicPr>
                      <p:nvPr/>
                    </p:nvPicPr>
                    <p:blipFill>
                      <a:blip r:embed="rId14"/>
                      <a:stretch>
                        <a:fillRect/>
                      </a:stretch>
                    </p:blipFill>
                    <p:spPr>
                      <a:xfrm>
                        <a:off x="1208088" y="3319463"/>
                        <a:ext cx="2667000" cy="673100"/>
                      </a:xfrm>
                      <a:prstGeom prst="rect">
                        <a:avLst/>
                      </a:prstGeom>
                      <a:noFill/>
                      <a:ln w="9525">
                        <a:noFill/>
                      </a:ln>
                    </p:spPr>
                  </p:pic>
                </p:oleObj>
              </mc:Fallback>
            </mc:AlternateContent>
          </a:graphicData>
        </a:graphic>
      </p:graphicFrame>
      <p:grpSp>
        <p:nvGrpSpPr>
          <p:cNvPr id="107573" name="Group 53"/>
          <p:cNvGrpSpPr/>
          <p:nvPr/>
        </p:nvGrpSpPr>
        <p:grpSpPr bwMode="auto">
          <a:xfrm>
            <a:off x="5865813" y="3962400"/>
            <a:ext cx="2286000" cy="1828800"/>
            <a:chOff x="3695" y="2016"/>
            <a:chExt cx="1440" cy="1152"/>
          </a:xfrm>
        </p:grpSpPr>
        <p:sp>
          <p:nvSpPr>
            <p:cNvPr id="107620" name="Line 54"/>
            <p:cNvSpPr>
              <a:spLocks noChangeShapeType="1"/>
            </p:cNvSpPr>
            <p:nvPr/>
          </p:nvSpPr>
          <p:spPr bwMode="auto">
            <a:xfrm flipH="1">
              <a:off x="3695" y="2618"/>
              <a:ext cx="1440" cy="0"/>
            </a:xfrm>
            <a:prstGeom prst="line">
              <a:avLst/>
            </a:prstGeom>
            <a:noFill/>
            <a:ln w="25400">
              <a:solidFill>
                <a:srgbClr val="3333CC"/>
              </a:solidFill>
              <a:round/>
              <a:tailEnd type="none" w="sm" len="lg"/>
            </a:ln>
          </p:spPr>
          <p:txBody>
            <a:bodyPr wrap="none" anchor="ctr"/>
            <a:lstStyle/>
            <a:p>
              <a:endParaRPr lang="zh-CN" altLang="en-US"/>
            </a:p>
          </p:txBody>
        </p:sp>
        <p:sp>
          <p:nvSpPr>
            <p:cNvPr id="107621" name="AutoShape 55"/>
            <p:cNvSpPr>
              <a:spLocks noChangeArrowheads="1"/>
            </p:cNvSpPr>
            <p:nvPr/>
          </p:nvSpPr>
          <p:spPr bwMode="auto">
            <a:xfrm rot="10800000">
              <a:off x="4032" y="2256"/>
              <a:ext cx="768"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0 h 21600"/>
              </a:gdLst>
              <a:ahLst/>
              <a:cxnLst>
                <a:cxn ang="T8">
                  <a:pos x="T0" y="T1"/>
                </a:cxn>
                <a:cxn ang="T9">
                  <a:pos x="T2" y="T3"/>
                </a:cxn>
                <a:cxn ang="T10">
                  <a:pos x="T4" y="T5"/>
                </a:cxn>
                <a:cxn ang="T11">
                  <a:pos x="T6" y="T7"/>
                </a:cxn>
              </a:cxnLst>
              <a:rect l="T12" t="T13" r="T14" b="T15"/>
              <a:pathLst>
                <a:path w="21600" h="21600">
                  <a:moveTo>
                    <a:pt x="10238" y="10800"/>
                  </a:moveTo>
                  <a:cubicBezTo>
                    <a:pt x="10238" y="10489"/>
                    <a:pt x="10489" y="10238"/>
                    <a:pt x="10800" y="10238"/>
                  </a:cubicBezTo>
                  <a:cubicBezTo>
                    <a:pt x="11110" y="10237"/>
                    <a:pt x="11361" y="10489"/>
                    <a:pt x="11362" y="10799"/>
                  </a:cubicBezTo>
                  <a:lnTo>
                    <a:pt x="21600" y="10800"/>
                  </a:lnTo>
                  <a:cubicBezTo>
                    <a:pt x="21600" y="4835"/>
                    <a:pt x="16764" y="0"/>
                    <a:pt x="10800" y="0"/>
                  </a:cubicBezTo>
                  <a:cubicBezTo>
                    <a:pt x="4835" y="0"/>
                    <a:pt x="0" y="4835"/>
                    <a:pt x="0" y="10800"/>
                  </a:cubicBezTo>
                  <a:close/>
                </a:path>
              </a:pathLst>
            </a:custGeom>
            <a:solidFill>
              <a:srgbClr val="CCCCFF">
                <a:alpha val="50195"/>
              </a:srgbClr>
            </a:solidFill>
            <a:ln w="25400">
              <a:solidFill>
                <a:srgbClr val="0000FF"/>
              </a:solidFill>
              <a:miter lim="800000"/>
            </a:ln>
          </p:spPr>
          <p:txBody>
            <a:bodyPr wrap="none" anchor="ctr"/>
            <a:lstStyle/>
            <a:p>
              <a:endParaRPr lang="zh-CN" altLang="en-US"/>
            </a:p>
          </p:txBody>
        </p:sp>
        <p:sp>
          <p:nvSpPr>
            <p:cNvPr id="107622" name="Rectangle 56"/>
            <p:cNvSpPr>
              <a:spLocks noChangeArrowheads="1"/>
            </p:cNvSpPr>
            <p:nvPr/>
          </p:nvSpPr>
          <p:spPr bwMode="auto">
            <a:xfrm>
              <a:off x="4320" y="2256"/>
              <a:ext cx="192" cy="384"/>
            </a:xfrm>
            <a:prstGeom prst="rect">
              <a:avLst/>
            </a:prstGeom>
            <a:solidFill>
              <a:srgbClr val="CCCCFF">
                <a:alpha val="50195"/>
              </a:srgbClr>
            </a:solidFill>
            <a:ln w="9525">
              <a:noFill/>
              <a:miter lim="800000"/>
            </a:ln>
          </p:spPr>
          <p:txBody>
            <a:bodyPr wrap="none" anchor="ctr"/>
            <a:lstStyle/>
            <a:p>
              <a:endParaRPr lang="zh-CN" altLang="en-US">
                <a:ea typeface="黑体" pitchFamily="2" charset="-122"/>
              </a:endParaRPr>
            </a:p>
          </p:txBody>
        </p:sp>
        <p:sp>
          <p:nvSpPr>
            <p:cNvPr id="107623" name="Line 57"/>
            <p:cNvSpPr>
              <a:spLocks noChangeShapeType="1"/>
            </p:cNvSpPr>
            <p:nvPr/>
          </p:nvSpPr>
          <p:spPr bwMode="auto">
            <a:xfrm flipV="1">
              <a:off x="4320" y="2256"/>
              <a:ext cx="0" cy="384"/>
            </a:xfrm>
            <a:prstGeom prst="line">
              <a:avLst/>
            </a:prstGeom>
            <a:noFill/>
            <a:ln w="25400">
              <a:solidFill>
                <a:srgbClr val="0000FF"/>
              </a:solidFill>
              <a:round/>
              <a:tailEnd type="none" w="sm" len="lg"/>
            </a:ln>
          </p:spPr>
          <p:txBody>
            <a:bodyPr wrap="none" anchor="ctr"/>
            <a:lstStyle/>
            <a:p>
              <a:endParaRPr lang="zh-CN" altLang="en-US"/>
            </a:p>
          </p:txBody>
        </p:sp>
        <p:sp>
          <p:nvSpPr>
            <p:cNvPr id="107624" name="Line 58"/>
            <p:cNvSpPr>
              <a:spLocks noChangeShapeType="1"/>
            </p:cNvSpPr>
            <p:nvPr/>
          </p:nvSpPr>
          <p:spPr bwMode="auto">
            <a:xfrm flipV="1">
              <a:off x="4512" y="2256"/>
              <a:ext cx="0" cy="384"/>
            </a:xfrm>
            <a:prstGeom prst="line">
              <a:avLst/>
            </a:prstGeom>
            <a:noFill/>
            <a:ln w="25400">
              <a:solidFill>
                <a:srgbClr val="0000FF"/>
              </a:solidFill>
              <a:round/>
              <a:tailEnd type="none" w="sm" len="lg"/>
            </a:ln>
          </p:spPr>
          <p:txBody>
            <a:bodyPr wrap="none" anchor="ctr"/>
            <a:lstStyle/>
            <a:p>
              <a:endParaRPr lang="zh-CN" altLang="en-US"/>
            </a:p>
          </p:txBody>
        </p:sp>
        <p:sp>
          <p:nvSpPr>
            <p:cNvPr id="107625" name="Line 59"/>
            <p:cNvSpPr>
              <a:spLocks noChangeShapeType="1"/>
            </p:cNvSpPr>
            <p:nvPr/>
          </p:nvSpPr>
          <p:spPr bwMode="auto">
            <a:xfrm flipH="1" flipV="1">
              <a:off x="4320" y="2256"/>
              <a:ext cx="192" cy="0"/>
            </a:xfrm>
            <a:prstGeom prst="line">
              <a:avLst/>
            </a:prstGeom>
            <a:noFill/>
            <a:ln w="25400">
              <a:solidFill>
                <a:srgbClr val="0000FF"/>
              </a:solidFill>
              <a:round/>
              <a:tailEnd type="none" w="sm" len="lg"/>
            </a:ln>
          </p:spPr>
          <p:txBody>
            <a:bodyPr wrap="none" anchor="ctr"/>
            <a:lstStyle/>
            <a:p>
              <a:endParaRPr lang="zh-CN" altLang="en-US"/>
            </a:p>
          </p:txBody>
        </p:sp>
        <p:sp>
          <p:nvSpPr>
            <p:cNvPr id="107626" name="Line 60"/>
            <p:cNvSpPr>
              <a:spLocks noChangeShapeType="1"/>
            </p:cNvSpPr>
            <p:nvPr/>
          </p:nvSpPr>
          <p:spPr bwMode="auto">
            <a:xfrm>
              <a:off x="4416" y="2016"/>
              <a:ext cx="0" cy="576"/>
            </a:xfrm>
            <a:prstGeom prst="line">
              <a:avLst/>
            </a:prstGeom>
            <a:noFill/>
            <a:ln w="38100">
              <a:solidFill>
                <a:srgbClr val="FF0000"/>
              </a:solidFill>
              <a:prstDash val="dash"/>
              <a:round/>
              <a:tailEnd type="triangle" w="sm" len="lg"/>
            </a:ln>
          </p:spPr>
          <p:txBody>
            <a:bodyPr wrap="none" anchor="ctr"/>
            <a:lstStyle/>
            <a:p>
              <a:endParaRPr lang="zh-CN" altLang="en-US"/>
            </a:p>
          </p:txBody>
        </p:sp>
        <p:sp>
          <p:nvSpPr>
            <p:cNvPr id="107627" name="Line 61"/>
            <p:cNvSpPr>
              <a:spLocks noChangeShapeType="1"/>
            </p:cNvSpPr>
            <p:nvPr/>
          </p:nvSpPr>
          <p:spPr bwMode="auto">
            <a:xfrm>
              <a:off x="4416" y="2592"/>
              <a:ext cx="0" cy="576"/>
            </a:xfrm>
            <a:prstGeom prst="line">
              <a:avLst/>
            </a:prstGeom>
            <a:noFill/>
            <a:ln w="28575">
              <a:solidFill>
                <a:srgbClr val="FF0000"/>
              </a:solidFill>
              <a:prstDash val="dash"/>
              <a:round/>
              <a:tailEnd type="triangle" w="sm" len="lg"/>
            </a:ln>
          </p:spPr>
          <p:txBody>
            <a:bodyPr wrap="none" anchor="ctr"/>
            <a:lstStyle/>
            <a:p>
              <a:endParaRPr lang="zh-CN" altLang="en-US"/>
            </a:p>
          </p:txBody>
        </p:sp>
        <p:sp>
          <p:nvSpPr>
            <p:cNvPr id="107628" name="Line 62"/>
            <p:cNvSpPr>
              <a:spLocks noChangeShapeType="1"/>
            </p:cNvSpPr>
            <p:nvPr/>
          </p:nvSpPr>
          <p:spPr bwMode="auto">
            <a:xfrm flipH="1">
              <a:off x="4128" y="2640"/>
              <a:ext cx="240" cy="480"/>
            </a:xfrm>
            <a:prstGeom prst="line">
              <a:avLst/>
            </a:prstGeom>
            <a:noFill/>
            <a:ln w="28575">
              <a:solidFill>
                <a:srgbClr val="FF0000"/>
              </a:solidFill>
              <a:prstDash val="dash"/>
              <a:round/>
              <a:tailEnd type="triangle" w="sm" len="lg"/>
            </a:ln>
          </p:spPr>
          <p:txBody>
            <a:bodyPr wrap="none" anchor="ctr"/>
            <a:lstStyle/>
            <a:p>
              <a:endParaRPr lang="zh-CN" altLang="en-US"/>
            </a:p>
          </p:txBody>
        </p:sp>
        <p:sp>
          <p:nvSpPr>
            <p:cNvPr id="107629" name="Line 63"/>
            <p:cNvSpPr>
              <a:spLocks noChangeShapeType="1"/>
            </p:cNvSpPr>
            <p:nvPr/>
          </p:nvSpPr>
          <p:spPr bwMode="auto">
            <a:xfrm flipH="1">
              <a:off x="3888" y="2592"/>
              <a:ext cx="480" cy="336"/>
            </a:xfrm>
            <a:prstGeom prst="line">
              <a:avLst/>
            </a:prstGeom>
            <a:noFill/>
            <a:ln w="28575">
              <a:solidFill>
                <a:srgbClr val="FF0000"/>
              </a:solidFill>
              <a:prstDash val="dash"/>
              <a:round/>
              <a:tailEnd type="triangle" w="sm" len="lg"/>
            </a:ln>
          </p:spPr>
          <p:txBody>
            <a:bodyPr wrap="none" anchor="ctr"/>
            <a:lstStyle/>
            <a:p>
              <a:endParaRPr lang="zh-CN" altLang="en-US"/>
            </a:p>
          </p:txBody>
        </p:sp>
        <p:sp>
          <p:nvSpPr>
            <p:cNvPr id="107630" name="Line 64"/>
            <p:cNvSpPr>
              <a:spLocks noChangeShapeType="1"/>
            </p:cNvSpPr>
            <p:nvPr/>
          </p:nvSpPr>
          <p:spPr bwMode="auto">
            <a:xfrm>
              <a:off x="4464" y="2592"/>
              <a:ext cx="240" cy="528"/>
            </a:xfrm>
            <a:prstGeom prst="line">
              <a:avLst/>
            </a:prstGeom>
            <a:noFill/>
            <a:ln w="28575">
              <a:solidFill>
                <a:srgbClr val="FF0000"/>
              </a:solidFill>
              <a:prstDash val="dash"/>
              <a:round/>
              <a:tailEnd type="triangle" w="sm" len="lg"/>
            </a:ln>
          </p:spPr>
          <p:txBody>
            <a:bodyPr wrap="none" anchor="ctr"/>
            <a:lstStyle/>
            <a:p>
              <a:endParaRPr lang="zh-CN" altLang="en-US"/>
            </a:p>
          </p:txBody>
        </p:sp>
        <p:sp>
          <p:nvSpPr>
            <p:cNvPr id="107631" name="Line 65"/>
            <p:cNvSpPr>
              <a:spLocks noChangeShapeType="1"/>
            </p:cNvSpPr>
            <p:nvPr/>
          </p:nvSpPr>
          <p:spPr bwMode="auto">
            <a:xfrm>
              <a:off x="4464" y="2592"/>
              <a:ext cx="480" cy="336"/>
            </a:xfrm>
            <a:prstGeom prst="line">
              <a:avLst/>
            </a:prstGeom>
            <a:noFill/>
            <a:ln w="28575">
              <a:solidFill>
                <a:srgbClr val="FF0000"/>
              </a:solidFill>
              <a:prstDash val="dash"/>
              <a:round/>
              <a:tailEnd type="triangle" w="sm" len="lg"/>
            </a:ln>
          </p:spPr>
          <p:txBody>
            <a:bodyPr wrap="none" anchor="ctr"/>
            <a:lstStyle/>
            <a:p>
              <a:endParaRPr lang="zh-CN" altLang="en-US"/>
            </a:p>
          </p:txBody>
        </p:sp>
      </p:grpSp>
      <p:sp>
        <p:nvSpPr>
          <p:cNvPr id="107586" name="Rectangle 66"/>
          <p:cNvSpPr>
            <a:spLocks noChangeArrowheads="1"/>
          </p:cNvSpPr>
          <p:nvPr/>
        </p:nvSpPr>
        <p:spPr bwMode="auto">
          <a:xfrm>
            <a:off x="3073400" y="0"/>
            <a:ext cx="2646878" cy="584775"/>
          </a:xfrm>
          <a:prstGeom prst="rect">
            <a:avLst/>
          </a:prstGeom>
          <a:noFill/>
          <a:ln>
            <a:noFill/>
          </a:ln>
          <a:effectLst/>
        </p:spPr>
        <p:txBody>
          <a:bodyPr wrap="none">
            <a:spAutoFit/>
          </a:bodyPr>
          <a:lstStyle/>
          <a:p>
            <a:pPr>
              <a:defRPr/>
            </a:pPr>
            <a:r>
              <a:rPr lang="en-US" altLang="zh-CN" sz="3200" b="1" dirty="0" smtClean="0">
                <a:solidFill>
                  <a:schemeClr val="tx2"/>
                </a:solidFill>
                <a:effectLst>
                  <a:outerShdw blurRad="38100" dist="38100" dir="2700000" algn="tl">
                    <a:srgbClr val="C0C0C0"/>
                  </a:outerShdw>
                </a:effectLst>
                <a:ea typeface="华文楷体" panose="02010600040101010101" pitchFamily="2" charset="-122"/>
              </a:rPr>
              <a:t>16.1 </a:t>
            </a:r>
            <a:r>
              <a:rPr lang="zh-CN" altLang="en-US" sz="3200" b="1" dirty="0">
                <a:solidFill>
                  <a:schemeClr val="tx2"/>
                </a:solidFill>
                <a:effectLst>
                  <a:outerShdw blurRad="38100" dist="38100" dir="2700000" algn="tl">
                    <a:srgbClr val="C0C0C0"/>
                  </a:outerShdw>
                </a:effectLst>
                <a:ea typeface="华文楷体" panose="02010600040101010101" pitchFamily="2" charset="-122"/>
              </a:rPr>
              <a:t>稳恒电流</a:t>
            </a:r>
            <a:endParaRPr lang="zh-CN" altLang="en-US" sz="3200" b="1" dirty="0">
              <a:solidFill>
                <a:schemeClr val="tx2"/>
              </a:solidFill>
              <a:effectLst>
                <a:outerShdw blurRad="38100" dist="38100" dir="2700000" algn="tl">
                  <a:srgbClr val="C0C0C0"/>
                </a:outerShdw>
              </a:effectLst>
              <a:ea typeface="华文楷体" panose="02010600040101010101" pitchFamily="2" charset="-122"/>
            </a:endParaRPr>
          </a:p>
        </p:txBody>
      </p:sp>
      <p:sp>
        <p:nvSpPr>
          <p:cNvPr id="107618" name="Rectangle 68"/>
          <p:cNvSpPr>
            <a:spLocks noChangeArrowheads="1"/>
          </p:cNvSpPr>
          <p:nvPr/>
        </p:nvSpPr>
        <p:spPr bwMode="auto">
          <a:xfrm>
            <a:off x="5422900" y="3636963"/>
            <a:ext cx="1403350" cy="457200"/>
          </a:xfrm>
          <a:prstGeom prst="rect">
            <a:avLst/>
          </a:prstGeom>
          <a:noFill/>
          <a:ln w="9525">
            <a:noFill/>
            <a:miter lim="800000"/>
          </a:ln>
        </p:spPr>
        <p:txBody>
          <a:bodyPr wrap="none">
            <a:spAutoFit/>
          </a:bodyPr>
          <a:lstStyle/>
          <a:p>
            <a:r>
              <a:rPr lang="zh-CN" altLang="en-US" b="1">
                <a:ea typeface="华文楷体" panose="02010600040101010101" pitchFamily="2" charset="-122"/>
              </a:rPr>
              <a:t>稳恒电流</a:t>
            </a:r>
            <a:endParaRPr lang="zh-CN" altLang="en-US" b="1">
              <a:ea typeface="华文楷体" panose="02010600040101010101" pitchFamily="2" charset="-122"/>
            </a:endParaRPr>
          </a:p>
        </p:txBody>
      </p:sp>
      <p:sp>
        <p:nvSpPr>
          <p:cNvPr id="107619" name="Rectangle 69"/>
          <p:cNvSpPr>
            <a:spLocks noChangeArrowheads="1"/>
          </p:cNvSpPr>
          <p:nvPr/>
        </p:nvSpPr>
        <p:spPr bwMode="auto">
          <a:xfrm>
            <a:off x="5286375" y="5667375"/>
            <a:ext cx="1708150" cy="457200"/>
          </a:xfrm>
          <a:prstGeom prst="rect">
            <a:avLst/>
          </a:prstGeom>
          <a:noFill/>
          <a:ln w="9525">
            <a:noFill/>
            <a:miter lim="800000"/>
          </a:ln>
        </p:spPr>
        <p:txBody>
          <a:bodyPr wrap="none">
            <a:spAutoFit/>
          </a:bodyPr>
          <a:lstStyle/>
          <a:p>
            <a:pPr>
              <a:spcBef>
                <a:spcPct val="50000"/>
              </a:spcBef>
            </a:pPr>
            <a:r>
              <a:rPr lang="zh-CN" altLang="en-US" b="1">
                <a:ea typeface="华文楷体" panose="02010600040101010101" pitchFamily="2" charset="-122"/>
              </a:rPr>
              <a:t>非稳恒电流</a:t>
            </a:r>
            <a:endParaRPr lang="zh-CN" altLang="en-US" b="1">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barn(outHorizontal)">
                                      <p:cBhvr>
                                        <p:cTn id="7" dur="500"/>
                                        <p:tgtEl>
                                          <p:spTgt spid="1075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564"/>
                                        </p:tgtEl>
                                        <p:attrNameLst>
                                          <p:attrName>style.visibility</p:attrName>
                                        </p:attrNameLst>
                                      </p:cBhvr>
                                      <p:to>
                                        <p:strVal val="visible"/>
                                      </p:to>
                                    </p:set>
                                    <p:animEffect transition="in" filter="blinds(horizontal)">
                                      <p:cBhvr>
                                        <p:cTn id="12" dur="500"/>
                                        <p:tgtEl>
                                          <p:spTgt spid="1075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7571"/>
                                        </p:tgtEl>
                                        <p:attrNameLst>
                                          <p:attrName>style.visibility</p:attrName>
                                        </p:attrNameLst>
                                      </p:cBhvr>
                                      <p:to>
                                        <p:strVal val="visible"/>
                                      </p:to>
                                    </p:set>
                                    <p:animEffect transition="in" filter="blinds(horizontal)">
                                      <p:cBhvr>
                                        <p:cTn id="17" dur="500"/>
                                        <p:tgtEl>
                                          <p:spTgt spid="1075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7572"/>
                                        </p:tgtEl>
                                        <p:attrNameLst>
                                          <p:attrName>style.visibility</p:attrName>
                                        </p:attrNameLst>
                                      </p:cBhvr>
                                      <p:to>
                                        <p:strVal val="visible"/>
                                      </p:to>
                                    </p:set>
                                    <p:animEffect transition="in" filter="blinds(horizontal)">
                                      <p:cBhvr>
                                        <p:cTn id="22" dur="500"/>
                                        <p:tgtEl>
                                          <p:spTgt spid="10757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7563"/>
                                        </p:tgtEl>
                                        <p:attrNameLst>
                                          <p:attrName>style.visibility</p:attrName>
                                        </p:attrNameLst>
                                      </p:cBhvr>
                                      <p:to>
                                        <p:strVal val="visible"/>
                                      </p:to>
                                    </p:set>
                                    <p:animEffect transition="in" filter="blinds(horizontal)">
                                      <p:cBhvr>
                                        <p:cTn id="27" dur="500"/>
                                        <p:tgtEl>
                                          <p:spTgt spid="1075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7565"/>
                                        </p:tgtEl>
                                        <p:attrNameLst>
                                          <p:attrName>style.visibility</p:attrName>
                                        </p:attrNameLst>
                                      </p:cBhvr>
                                      <p:to>
                                        <p:strVal val="visible"/>
                                      </p:to>
                                    </p:set>
                                    <p:animEffect transition="in" filter="blinds(horizontal)">
                                      <p:cBhvr>
                                        <p:cTn id="32" dur="500"/>
                                        <p:tgtEl>
                                          <p:spTgt spid="10756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7568"/>
                                        </p:tgtEl>
                                        <p:attrNameLst>
                                          <p:attrName>style.visibility</p:attrName>
                                        </p:attrNameLst>
                                      </p:cBhvr>
                                      <p:to>
                                        <p:strVal val="visible"/>
                                      </p:to>
                                    </p:set>
                                    <p:animEffect transition="in" filter="blinds(horizontal)">
                                      <p:cBhvr>
                                        <p:cTn id="37" dur="500"/>
                                        <p:tgtEl>
                                          <p:spTgt spid="10756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7573"/>
                                        </p:tgtEl>
                                        <p:attrNameLst>
                                          <p:attrName>style.visibility</p:attrName>
                                        </p:attrNameLst>
                                      </p:cBhvr>
                                      <p:to>
                                        <p:strVal val="visible"/>
                                      </p:to>
                                    </p:set>
                                    <p:animEffect transition="in" filter="dissolve">
                                      <p:cBhvr>
                                        <p:cTn id="42" dur="500"/>
                                        <p:tgtEl>
                                          <p:spTgt spid="107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6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grpSp>
        <p:nvGrpSpPr>
          <p:cNvPr id="86018" name="Group 2"/>
          <p:cNvGrpSpPr/>
          <p:nvPr/>
        </p:nvGrpSpPr>
        <p:grpSpPr bwMode="auto">
          <a:xfrm>
            <a:off x="2209800" y="0"/>
            <a:ext cx="5410200" cy="1447800"/>
            <a:chOff x="1392" y="0"/>
            <a:chExt cx="3408" cy="912"/>
          </a:xfrm>
        </p:grpSpPr>
        <p:sp>
          <p:nvSpPr>
            <p:cNvPr id="86205" name="Rectangle 3"/>
            <p:cNvSpPr>
              <a:spLocks noChangeArrowheads="1"/>
            </p:cNvSpPr>
            <p:nvPr/>
          </p:nvSpPr>
          <p:spPr bwMode="auto">
            <a:xfrm>
              <a:off x="1392" y="0"/>
              <a:ext cx="3408" cy="912"/>
            </a:xfrm>
            <a:prstGeom prst="rect">
              <a:avLst/>
            </a:prstGeom>
            <a:solidFill>
              <a:srgbClr val="FF3300"/>
            </a:solidFill>
            <a:ln w="57150" cmpd="thickThin">
              <a:solidFill>
                <a:srgbClr val="FFFF00"/>
              </a:solidFill>
              <a:miter lim="800000"/>
            </a:ln>
          </p:spPr>
          <p:txBody>
            <a:bodyPr wrap="none" anchor="ctr"/>
            <a:lstStyle/>
            <a:p>
              <a:endParaRPr lang="zh-CN" altLang="en-US">
                <a:ea typeface="黑体" pitchFamily="2" charset="-122"/>
              </a:endParaRPr>
            </a:p>
          </p:txBody>
        </p:sp>
        <p:graphicFrame>
          <p:nvGraphicFramePr>
            <p:cNvPr id="86125" name="Object 109"/>
            <p:cNvGraphicFramePr>
              <a:graphicFrameLocks noChangeAspect="1"/>
            </p:cNvGraphicFramePr>
            <p:nvPr/>
          </p:nvGraphicFramePr>
          <p:xfrm>
            <a:off x="1394" y="15"/>
            <a:ext cx="3360" cy="593"/>
          </p:xfrm>
          <a:graphic>
            <a:graphicData uri="http://schemas.openxmlformats.org/presentationml/2006/ole">
              <mc:AlternateContent xmlns:mc="http://schemas.openxmlformats.org/markup-compatibility/2006">
                <mc:Choice xmlns:v="urn:schemas-microsoft-com:vml" Requires="v">
                  <p:oleObj spid="_x0000_s32769" name="公式" r:id="rId1" imgW="2133600" imgH="508000" progId="Equation.3">
                    <p:embed/>
                  </p:oleObj>
                </mc:Choice>
                <mc:Fallback>
                  <p:oleObj name="公式" r:id="rId1" imgW="2133600" imgH="508000" progId="Equation.3">
                    <p:embed/>
                    <p:pic>
                      <p:nvPicPr>
                        <p:cNvPr id="0" name="图片 32768"/>
                        <p:cNvPicPr>
                          <a:picLocks noChangeAspect="1"/>
                        </p:cNvPicPr>
                        <p:nvPr/>
                      </p:nvPicPr>
                      <p:blipFill>
                        <a:blip r:embed="rId2"/>
                        <a:stretch>
                          <a:fillRect/>
                        </a:stretch>
                      </p:blipFill>
                      <p:spPr>
                        <a:xfrm>
                          <a:off x="1394" y="15"/>
                          <a:ext cx="3360" cy="593"/>
                        </a:xfrm>
                        <a:prstGeom prst="rect">
                          <a:avLst/>
                        </a:prstGeom>
                        <a:noFill/>
                        <a:ln w="9525">
                          <a:noFill/>
                        </a:ln>
                      </p:spPr>
                    </p:pic>
                  </p:oleObj>
                </mc:Fallback>
              </mc:AlternateContent>
            </a:graphicData>
          </a:graphic>
        </p:graphicFrame>
        <p:sp>
          <p:nvSpPr>
            <p:cNvPr id="86206" name="Text Box 5"/>
            <p:cNvSpPr txBox="1">
              <a:spLocks noChangeArrowheads="1"/>
            </p:cNvSpPr>
            <p:nvPr/>
          </p:nvSpPr>
          <p:spPr bwMode="auto">
            <a:xfrm>
              <a:off x="1580" y="532"/>
              <a:ext cx="3207" cy="365"/>
            </a:xfrm>
            <a:prstGeom prst="rect">
              <a:avLst/>
            </a:prstGeom>
            <a:noFill/>
            <a:ln w="9525">
              <a:noFill/>
              <a:miter lim="800000"/>
            </a:ln>
          </p:spPr>
          <p:txBody>
            <a:bodyPr wrap="none">
              <a:spAutoFit/>
            </a:bodyPr>
            <a:lstStyle/>
            <a:p>
              <a:r>
                <a:rPr lang="zh-CN" altLang="en-US" sz="3200" b="1">
                  <a:solidFill>
                    <a:srgbClr val="FFFF00"/>
                  </a:solidFill>
                </a:rPr>
                <a:t>方向：沿轴线方向（如图）</a:t>
              </a:r>
              <a:endParaRPr lang="zh-CN" altLang="en-US" sz="3200" b="1">
                <a:solidFill>
                  <a:srgbClr val="FFFF00"/>
                </a:solidFill>
              </a:endParaRPr>
            </a:p>
          </p:txBody>
        </p:sp>
      </p:grpSp>
      <p:sp>
        <p:nvSpPr>
          <p:cNvPr id="86022" name="Text Box 6"/>
          <p:cNvSpPr txBox="1">
            <a:spLocks noChangeArrowheads="1"/>
          </p:cNvSpPr>
          <p:nvPr/>
        </p:nvSpPr>
        <p:spPr bwMode="auto">
          <a:xfrm>
            <a:off x="85725" y="3505200"/>
            <a:ext cx="5095875" cy="579438"/>
          </a:xfrm>
          <a:prstGeom prst="rect">
            <a:avLst/>
          </a:prstGeom>
          <a:noFill/>
          <a:ln w="9525">
            <a:noFill/>
            <a:miter lim="800000"/>
          </a:ln>
        </p:spPr>
        <p:txBody>
          <a:bodyPr wrap="none">
            <a:spAutoFit/>
          </a:bodyPr>
          <a:lstStyle/>
          <a:p>
            <a:r>
              <a:rPr lang="zh-CN" altLang="en-US" sz="3200" b="1">
                <a:solidFill>
                  <a:srgbClr val="FFFF00"/>
                </a:solidFill>
              </a:rPr>
              <a:t>讨论：对“无限长”的螺线管</a:t>
            </a:r>
            <a:endParaRPr lang="zh-CN" altLang="en-US" sz="3200" b="1">
              <a:solidFill>
                <a:srgbClr val="FFFF00"/>
              </a:solidFill>
            </a:endParaRPr>
          </a:p>
        </p:txBody>
      </p:sp>
      <p:grpSp>
        <p:nvGrpSpPr>
          <p:cNvPr id="86023" name="Group 7"/>
          <p:cNvGrpSpPr/>
          <p:nvPr/>
        </p:nvGrpSpPr>
        <p:grpSpPr bwMode="auto">
          <a:xfrm>
            <a:off x="354013" y="1524000"/>
            <a:ext cx="4446587" cy="1911350"/>
            <a:chOff x="223" y="960"/>
            <a:chExt cx="2801" cy="1204"/>
          </a:xfrm>
        </p:grpSpPr>
        <p:sp>
          <p:nvSpPr>
            <p:cNvPr id="86164" name="Rectangle 8"/>
            <p:cNvSpPr>
              <a:spLocks noChangeArrowheads="1"/>
            </p:cNvSpPr>
            <p:nvPr/>
          </p:nvSpPr>
          <p:spPr bwMode="auto">
            <a:xfrm>
              <a:off x="223" y="1154"/>
              <a:ext cx="2754" cy="816"/>
            </a:xfrm>
            <a:prstGeom prst="rect">
              <a:avLst/>
            </a:prstGeom>
            <a:noFill/>
            <a:ln w="9525">
              <a:solidFill>
                <a:srgbClr val="FFFF00"/>
              </a:solidFill>
              <a:prstDash val="dash"/>
              <a:miter lim="800000"/>
            </a:ln>
          </p:spPr>
          <p:txBody>
            <a:bodyPr wrap="none" anchor="ctr"/>
            <a:lstStyle/>
            <a:p>
              <a:endParaRPr lang="zh-CN" altLang="en-US">
                <a:ea typeface="黑体" pitchFamily="2" charset="-122"/>
              </a:endParaRPr>
            </a:p>
          </p:txBody>
        </p:sp>
        <p:sp>
          <p:nvSpPr>
            <p:cNvPr id="86165" name="Line 9"/>
            <p:cNvSpPr>
              <a:spLocks noChangeShapeType="1"/>
            </p:cNvSpPr>
            <p:nvPr/>
          </p:nvSpPr>
          <p:spPr bwMode="auto">
            <a:xfrm>
              <a:off x="240" y="1584"/>
              <a:ext cx="2784" cy="0"/>
            </a:xfrm>
            <a:prstGeom prst="line">
              <a:avLst/>
            </a:prstGeom>
            <a:noFill/>
            <a:ln w="9525">
              <a:solidFill>
                <a:srgbClr val="A6F25A"/>
              </a:solidFill>
              <a:prstDash val="sysDot"/>
              <a:round/>
            </a:ln>
          </p:spPr>
          <p:txBody>
            <a:bodyPr wrap="none" anchor="ctr"/>
            <a:lstStyle/>
            <a:p>
              <a:endParaRPr lang="zh-CN" altLang="en-US"/>
            </a:p>
          </p:txBody>
        </p:sp>
        <p:sp>
          <p:nvSpPr>
            <p:cNvPr id="86166" name="Line 10"/>
            <p:cNvSpPr>
              <a:spLocks noChangeShapeType="1"/>
            </p:cNvSpPr>
            <p:nvPr/>
          </p:nvSpPr>
          <p:spPr bwMode="auto">
            <a:xfrm flipH="1" flipV="1">
              <a:off x="223" y="1154"/>
              <a:ext cx="599" cy="428"/>
            </a:xfrm>
            <a:prstGeom prst="line">
              <a:avLst/>
            </a:prstGeom>
            <a:noFill/>
            <a:ln w="9525">
              <a:solidFill>
                <a:srgbClr val="A6F25A"/>
              </a:solidFill>
              <a:round/>
            </a:ln>
          </p:spPr>
          <p:txBody>
            <a:bodyPr wrap="none" anchor="ctr"/>
            <a:lstStyle/>
            <a:p>
              <a:endParaRPr lang="zh-CN" altLang="en-US"/>
            </a:p>
          </p:txBody>
        </p:sp>
        <p:grpSp>
          <p:nvGrpSpPr>
            <p:cNvPr id="86167" name="Group 11"/>
            <p:cNvGrpSpPr/>
            <p:nvPr/>
          </p:nvGrpSpPr>
          <p:grpSpPr bwMode="auto">
            <a:xfrm>
              <a:off x="1420" y="960"/>
              <a:ext cx="1197" cy="194"/>
              <a:chOff x="3072" y="2544"/>
              <a:chExt cx="1440" cy="240"/>
            </a:xfrm>
          </p:grpSpPr>
          <p:sp>
            <p:nvSpPr>
              <p:cNvPr id="86199" name="Oval 12"/>
              <p:cNvSpPr>
                <a:spLocks noChangeArrowheads="1"/>
              </p:cNvSpPr>
              <p:nvPr/>
            </p:nvSpPr>
            <p:spPr bwMode="auto">
              <a:xfrm>
                <a:off x="307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6200" name="Oval 13"/>
              <p:cNvSpPr>
                <a:spLocks noChangeArrowheads="1"/>
              </p:cNvSpPr>
              <p:nvPr/>
            </p:nvSpPr>
            <p:spPr bwMode="auto">
              <a:xfrm>
                <a:off x="331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6201" name="Oval 14"/>
              <p:cNvSpPr>
                <a:spLocks noChangeArrowheads="1"/>
              </p:cNvSpPr>
              <p:nvPr/>
            </p:nvSpPr>
            <p:spPr bwMode="auto">
              <a:xfrm>
                <a:off x="427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6202" name="Oval 15"/>
              <p:cNvSpPr>
                <a:spLocks noChangeArrowheads="1"/>
              </p:cNvSpPr>
              <p:nvPr/>
            </p:nvSpPr>
            <p:spPr bwMode="auto">
              <a:xfrm>
                <a:off x="403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6203" name="Oval 16"/>
              <p:cNvSpPr>
                <a:spLocks noChangeArrowheads="1"/>
              </p:cNvSpPr>
              <p:nvPr/>
            </p:nvSpPr>
            <p:spPr bwMode="auto">
              <a:xfrm>
                <a:off x="355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6204" name="Oval 17"/>
              <p:cNvSpPr>
                <a:spLocks noChangeArrowheads="1"/>
              </p:cNvSpPr>
              <p:nvPr/>
            </p:nvSpPr>
            <p:spPr bwMode="auto">
              <a:xfrm>
                <a:off x="379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grpSp>
        <p:grpSp>
          <p:nvGrpSpPr>
            <p:cNvPr id="86168" name="Group 18"/>
            <p:cNvGrpSpPr/>
            <p:nvPr/>
          </p:nvGrpSpPr>
          <p:grpSpPr bwMode="auto">
            <a:xfrm>
              <a:off x="223" y="960"/>
              <a:ext cx="1197" cy="194"/>
              <a:chOff x="3072" y="2544"/>
              <a:chExt cx="1440" cy="240"/>
            </a:xfrm>
          </p:grpSpPr>
          <p:sp>
            <p:nvSpPr>
              <p:cNvPr id="86193" name="Oval 19"/>
              <p:cNvSpPr>
                <a:spLocks noChangeArrowheads="1"/>
              </p:cNvSpPr>
              <p:nvPr/>
            </p:nvSpPr>
            <p:spPr bwMode="auto">
              <a:xfrm>
                <a:off x="307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6194" name="Oval 20"/>
              <p:cNvSpPr>
                <a:spLocks noChangeArrowheads="1"/>
              </p:cNvSpPr>
              <p:nvPr/>
            </p:nvSpPr>
            <p:spPr bwMode="auto">
              <a:xfrm>
                <a:off x="331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6195" name="Oval 21"/>
              <p:cNvSpPr>
                <a:spLocks noChangeArrowheads="1"/>
              </p:cNvSpPr>
              <p:nvPr/>
            </p:nvSpPr>
            <p:spPr bwMode="auto">
              <a:xfrm>
                <a:off x="427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6196" name="Oval 22"/>
              <p:cNvSpPr>
                <a:spLocks noChangeArrowheads="1"/>
              </p:cNvSpPr>
              <p:nvPr/>
            </p:nvSpPr>
            <p:spPr bwMode="auto">
              <a:xfrm>
                <a:off x="403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6197" name="Oval 23"/>
              <p:cNvSpPr>
                <a:spLocks noChangeArrowheads="1"/>
              </p:cNvSpPr>
              <p:nvPr/>
            </p:nvSpPr>
            <p:spPr bwMode="auto">
              <a:xfrm>
                <a:off x="355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6198" name="Oval 24"/>
              <p:cNvSpPr>
                <a:spLocks noChangeArrowheads="1"/>
              </p:cNvSpPr>
              <p:nvPr/>
            </p:nvSpPr>
            <p:spPr bwMode="auto">
              <a:xfrm>
                <a:off x="3792" y="2544"/>
                <a:ext cx="240" cy="240"/>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grpSp>
        <p:sp>
          <p:nvSpPr>
            <p:cNvPr id="86169" name="Oval 25"/>
            <p:cNvSpPr>
              <a:spLocks noChangeArrowheads="1"/>
            </p:cNvSpPr>
            <p:nvPr/>
          </p:nvSpPr>
          <p:spPr bwMode="auto">
            <a:xfrm>
              <a:off x="2617" y="960"/>
              <a:ext cx="200" cy="194"/>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sp>
          <p:nvSpPr>
            <p:cNvPr id="86170" name="Oval 26"/>
            <p:cNvSpPr>
              <a:spLocks noChangeArrowheads="1"/>
            </p:cNvSpPr>
            <p:nvPr/>
          </p:nvSpPr>
          <p:spPr bwMode="auto">
            <a:xfrm>
              <a:off x="2817" y="960"/>
              <a:ext cx="199" cy="194"/>
            </a:xfrm>
            <a:prstGeom prst="ellipse">
              <a:avLst/>
            </a:prstGeom>
            <a:noFill/>
            <a:ln w="38100">
              <a:solidFill>
                <a:srgbClr val="FF3300"/>
              </a:solidFill>
              <a:round/>
            </a:ln>
          </p:spPr>
          <p:txBody>
            <a:bodyPr wrap="none" anchor="ctr"/>
            <a:lstStyle/>
            <a:p>
              <a:pPr algn="ctr"/>
              <a:r>
                <a:rPr lang="en-US" altLang="zh-CN" b="1">
                  <a:solidFill>
                    <a:srgbClr val="FFFF00"/>
                  </a:solidFill>
                  <a:sym typeface="Symbol" panose="05050102010706020507" pitchFamily="18" charset="2"/>
                </a:rPr>
                <a:t></a:t>
              </a:r>
              <a:endParaRPr lang="en-US" altLang="zh-CN" b="1">
                <a:solidFill>
                  <a:srgbClr val="FFFF00"/>
                </a:solidFill>
              </a:endParaRPr>
            </a:p>
          </p:txBody>
        </p:sp>
        <p:grpSp>
          <p:nvGrpSpPr>
            <p:cNvPr id="86171" name="Group 27"/>
            <p:cNvGrpSpPr/>
            <p:nvPr/>
          </p:nvGrpSpPr>
          <p:grpSpPr bwMode="auto">
            <a:xfrm>
              <a:off x="1221" y="1970"/>
              <a:ext cx="997" cy="194"/>
              <a:chOff x="3312" y="2784"/>
              <a:chExt cx="1200" cy="240"/>
            </a:xfrm>
          </p:grpSpPr>
          <p:sp>
            <p:nvSpPr>
              <p:cNvPr id="86188" name="Oval 28"/>
              <p:cNvSpPr>
                <a:spLocks noChangeArrowheads="1"/>
              </p:cNvSpPr>
              <p:nvPr/>
            </p:nvSpPr>
            <p:spPr bwMode="auto">
              <a:xfrm>
                <a:off x="331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6189" name="Oval 29"/>
              <p:cNvSpPr>
                <a:spLocks noChangeArrowheads="1"/>
              </p:cNvSpPr>
              <p:nvPr/>
            </p:nvSpPr>
            <p:spPr bwMode="auto">
              <a:xfrm>
                <a:off x="355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6190" name="Oval 30"/>
              <p:cNvSpPr>
                <a:spLocks noChangeArrowheads="1"/>
              </p:cNvSpPr>
              <p:nvPr/>
            </p:nvSpPr>
            <p:spPr bwMode="auto">
              <a:xfrm>
                <a:off x="379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6191" name="Oval 31"/>
              <p:cNvSpPr>
                <a:spLocks noChangeArrowheads="1"/>
              </p:cNvSpPr>
              <p:nvPr/>
            </p:nvSpPr>
            <p:spPr bwMode="auto">
              <a:xfrm>
                <a:off x="403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6192" name="Oval 32"/>
              <p:cNvSpPr>
                <a:spLocks noChangeArrowheads="1"/>
              </p:cNvSpPr>
              <p:nvPr/>
            </p:nvSpPr>
            <p:spPr bwMode="auto">
              <a:xfrm>
                <a:off x="427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grpSp>
        <p:grpSp>
          <p:nvGrpSpPr>
            <p:cNvPr id="86172" name="Group 33"/>
            <p:cNvGrpSpPr/>
            <p:nvPr/>
          </p:nvGrpSpPr>
          <p:grpSpPr bwMode="auto">
            <a:xfrm>
              <a:off x="223" y="1970"/>
              <a:ext cx="998" cy="194"/>
              <a:chOff x="3312" y="2784"/>
              <a:chExt cx="1200" cy="240"/>
            </a:xfrm>
          </p:grpSpPr>
          <p:sp>
            <p:nvSpPr>
              <p:cNvPr id="86183" name="Oval 34"/>
              <p:cNvSpPr>
                <a:spLocks noChangeArrowheads="1"/>
              </p:cNvSpPr>
              <p:nvPr/>
            </p:nvSpPr>
            <p:spPr bwMode="auto">
              <a:xfrm>
                <a:off x="331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6184" name="Oval 35"/>
              <p:cNvSpPr>
                <a:spLocks noChangeArrowheads="1"/>
              </p:cNvSpPr>
              <p:nvPr/>
            </p:nvSpPr>
            <p:spPr bwMode="auto">
              <a:xfrm>
                <a:off x="355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6185" name="Oval 36"/>
              <p:cNvSpPr>
                <a:spLocks noChangeArrowheads="1"/>
              </p:cNvSpPr>
              <p:nvPr/>
            </p:nvSpPr>
            <p:spPr bwMode="auto">
              <a:xfrm>
                <a:off x="379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6186" name="Oval 37"/>
              <p:cNvSpPr>
                <a:spLocks noChangeArrowheads="1"/>
              </p:cNvSpPr>
              <p:nvPr/>
            </p:nvSpPr>
            <p:spPr bwMode="auto">
              <a:xfrm>
                <a:off x="403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6187" name="Oval 38"/>
              <p:cNvSpPr>
                <a:spLocks noChangeArrowheads="1"/>
              </p:cNvSpPr>
              <p:nvPr/>
            </p:nvSpPr>
            <p:spPr bwMode="auto">
              <a:xfrm>
                <a:off x="427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grpSp>
        <p:sp>
          <p:nvSpPr>
            <p:cNvPr id="86173" name="Oval 39"/>
            <p:cNvSpPr>
              <a:spLocks noChangeArrowheads="1"/>
            </p:cNvSpPr>
            <p:nvPr/>
          </p:nvSpPr>
          <p:spPr bwMode="auto">
            <a:xfrm>
              <a:off x="2218" y="1970"/>
              <a:ext cx="200" cy="194"/>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6174" name="Oval 40"/>
            <p:cNvSpPr>
              <a:spLocks noChangeArrowheads="1"/>
            </p:cNvSpPr>
            <p:nvPr/>
          </p:nvSpPr>
          <p:spPr bwMode="auto">
            <a:xfrm>
              <a:off x="2418" y="1970"/>
              <a:ext cx="199" cy="194"/>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6175" name="Oval 41"/>
            <p:cNvSpPr>
              <a:spLocks noChangeArrowheads="1"/>
            </p:cNvSpPr>
            <p:nvPr/>
          </p:nvSpPr>
          <p:spPr bwMode="auto">
            <a:xfrm>
              <a:off x="2617" y="1970"/>
              <a:ext cx="200" cy="194"/>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6176" name="Oval 42"/>
            <p:cNvSpPr>
              <a:spLocks noChangeArrowheads="1"/>
            </p:cNvSpPr>
            <p:nvPr/>
          </p:nvSpPr>
          <p:spPr bwMode="auto">
            <a:xfrm>
              <a:off x="2817" y="1970"/>
              <a:ext cx="199" cy="194"/>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86177" name="Text Box 43"/>
            <p:cNvSpPr txBox="1">
              <a:spLocks noChangeArrowheads="1"/>
            </p:cNvSpPr>
            <p:nvPr/>
          </p:nvSpPr>
          <p:spPr bwMode="auto">
            <a:xfrm>
              <a:off x="622" y="1621"/>
              <a:ext cx="272" cy="365"/>
            </a:xfrm>
            <a:prstGeom prst="rect">
              <a:avLst/>
            </a:prstGeom>
            <a:noFill/>
            <a:ln w="9525">
              <a:noFill/>
              <a:miter lim="800000"/>
            </a:ln>
          </p:spPr>
          <p:txBody>
            <a:bodyPr wrap="none">
              <a:spAutoFit/>
            </a:bodyPr>
            <a:lstStyle/>
            <a:p>
              <a:r>
                <a:rPr lang="en-US" altLang="zh-CN" sz="3200" b="1">
                  <a:solidFill>
                    <a:srgbClr val="FFFF00"/>
                  </a:solidFill>
                </a:rPr>
                <a:t>P</a:t>
              </a:r>
              <a:endParaRPr lang="en-US" altLang="zh-CN" sz="3200" b="1">
                <a:solidFill>
                  <a:srgbClr val="FFFF00"/>
                </a:solidFill>
              </a:endParaRPr>
            </a:p>
          </p:txBody>
        </p:sp>
        <p:sp>
          <p:nvSpPr>
            <p:cNvPr id="86178" name="Line 44"/>
            <p:cNvSpPr>
              <a:spLocks noChangeShapeType="1"/>
            </p:cNvSpPr>
            <p:nvPr/>
          </p:nvSpPr>
          <p:spPr bwMode="auto">
            <a:xfrm flipV="1">
              <a:off x="822" y="1154"/>
              <a:ext cx="2155" cy="428"/>
            </a:xfrm>
            <a:prstGeom prst="line">
              <a:avLst/>
            </a:prstGeom>
            <a:noFill/>
            <a:ln w="9525">
              <a:solidFill>
                <a:srgbClr val="A6F25A"/>
              </a:solidFill>
              <a:round/>
            </a:ln>
          </p:spPr>
          <p:txBody>
            <a:bodyPr wrap="none" anchor="ctr"/>
            <a:lstStyle/>
            <a:p>
              <a:endParaRPr lang="zh-CN" altLang="en-US"/>
            </a:p>
          </p:txBody>
        </p:sp>
        <p:graphicFrame>
          <p:nvGraphicFramePr>
            <p:cNvPr id="86126" name="Object 110"/>
            <p:cNvGraphicFramePr>
              <a:graphicFrameLocks noChangeAspect="1"/>
            </p:cNvGraphicFramePr>
            <p:nvPr/>
          </p:nvGraphicFramePr>
          <p:xfrm>
            <a:off x="742" y="1193"/>
            <a:ext cx="318" cy="353"/>
          </p:xfrm>
          <a:graphic>
            <a:graphicData uri="http://schemas.openxmlformats.org/presentationml/2006/ole">
              <mc:AlternateContent xmlns:mc="http://schemas.openxmlformats.org/markup-compatibility/2006">
                <mc:Choice xmlns:v="urn:schemas-microsoft-com:vml" Requires="v">
                  <p:oleObj spid="_x0000_s32770" name="公式" r:id="rId3" imgW="228600" imgH="279400" progId="Equation.3">
                    <p:embed/>
                  </p:oleObj>
                </mc:Choice>
                <mc:Fallback>
                  <p:oleObj name="公式" r:id="rId3" imgW="228600" imgH="279400" progId="Equation.3">
                    <p:embed/>
                    <p:pic>
                      <p:nvPicPr>
                        <p:cNvPr id="0" name="图片 32769"/>
                        <p:cNvPicPr>
                          <a:picLocks noChangeAspect="1"/>
                        </p:cNvPicPr>
                        <p:nvPr/>
                      </p:nvPicPr>
                      <p:blipFill>
                        <a:blip r:embed="rId4"/>
                        <a:stretch>
                          <a:fillRect/>
                        </a:stretch>
                      </p:blipFill>
                      <p:spPr>
                        <a:xfrm>
                          <a:off x="742" y="1193"/>
                          <a:ext cx="318" cy="353"/>
                        </a:xfrm>
                        <a:prstGeom prst="rect">
                          <a:avLst/>
                        </a:prstGeom>
                        <a:noFill/>
                        <a:ln w="9525">
                          <a:noFill/>
                        </a:ln>
                      </p:spPr>
                    </p:pic>
                  </p:oleObj>
                </mc:Fallback>
              </mc:AlternateContent>
            </a:graphicData>
          </a:graphic>
        </p:graphicFrame>
        <p:sp>
          <p:nvSpPr>
            <p:cNvPr id="86179" name="Freeform 46"/>
            <p:cNvSpPr/>
            <p:nvPr/>
          </p:nvSpPr>
          <p:spPr bwMode="auto">
            <a:xfrm>
              <a:off x="582" y="1310"/>
              <a:ext cx="200" cy="116"/>
            </a:xfrm>
            <a:custGeom>
              <a:avLst/>
              <a:gdLst>
                <a:gd name="T0" fmla="*/ 0 w 240"/>
                <a:gd name="T1" fmla="*/ 60 h 144"/>
                <a:gd name="T2" fmla="*/ 47 w 240"/>
                <a:gd name="T3" fmla="*/ 20 h 144"/>
                <a:gd name="T4" fmla="*/ 116 w 240"/>
                <a:gd name="T5" fmla="*/ 0 h 144"/>
                <a:gd name="T6" fmla="*/ 0 60000 65536"/>
                <a:gd name="T7" fmla="*/ 0 60000 65536"/>
                <a:gd name="T8" fmla="*/ 0 60000 65536"/>
                <a:gd name="T9" fmla="*/ 0 w 240"/>
                <a:gd name="T10" fmla="*/ 0 h 144"/>
                <a:gd name="T11" fmla="*/ 240 w 240"/>
                <a:gd name="T12" fmla="*/ 144 h 144"/>
              </a:gdLst>
              <a:ahLst/>
              <a:cxnLst>
                <a:cxn ang="T6">
                  <a:pos x="T0" y="T1"/>
                </a:cxn>
                <a:cxn ang="T7">
                  <a:pos x="T2" y="T3"/>
                </a:cxn>
                <a:cxn ang="T8">
                  <a:pos x="T4" y="T5"/>
                </a:cxn>
              </a:cxnLst>
              <a:rect l="T9" t="T10" r="T11" b="T12"/>
              <a:pathLst>
                <a:path w="240" h="144">
                  <a:moveTo>
                    <a:pt x="0" y="144"/>
                  </a:moveTo>
                  <a:cubicBezTo>
                    <a:pt x="28" y="108"/>
                    <a:pt x="56" y="72"/>
                    <a:pt x="96" y="48"/>
                  </a:cubicBezTo>
                  <a:cubicBezTo>
                    <a:pt x="136" y="24"/>
                    <a:pt x="216" y="8"/>
                    <a:pt x="240" y="0"/>
                  </a:cubicBezTo>
                </a:path>
              </a:pathLst>
            </a:custGeom>
            <a:noFill/>
            <a:ln w="38100" cmpd="sng">
              <a:solidFill>
                <a:srgbClr val="A6F25A"/>
              </a:solidFill>
              <a:round/>
              <a:headEnd type="triangle" w="med" len="med"/>
              <a:tailEnd type="none" w="med" len="med"/>
            </a:ln>
          </p:spPr>
          <p:txBody>
            <a:bodyPr wrap="none" anchor="ctr"/>
            <a:lstStyle/>
            <a:p>
              <a:endParaRPr lang="zh-CN" altLang="en-US"/>
            </a:p>
          </p:txBody>
        </p:sp>
        <p:sp>
          <p:nvSpPr>
            <p:cNvPr id="86180" name="Freeform 47"/>
            <p:cNvSpPr/>
            <p:nvPr/>
          </p:nvSpPr>
          <p:spPr bwMode="auto">
            <a:xfrm>
              <a:off x="981" y="1349"/>
              <a:ext cx="160" cy="233"/>
            </a:xfrm>
            <a:custGeom>
              <a:avLst/>
              <a:gdLst>
                <a:gd name="T0" fmla="*/ 0 w 192"/>
                <a:gd name="T1" fmla="*/ 0 h 288"/>
                <a:gd name="T2" fmla="*/ 69 w 192"/>
                <a:gd name="T3" fmla="*/ 41 h 288"/>
                <a:gd name="T4" fmla="*/ 92 w 192"/>
                <a:gd name="T5" fmla="*/ 124 h 288"/>
                <a:gd name="T6" fmla="*/ 0 60000 65536"/>
                <a:gd name="T7" fmla="*/ 0 60000 65536"/>
                <a:gd name="T8" fmla="*/ 0 60000 65536"/>
                <a:gd name="T9" fmla="*/ 0 w 192"/>
                <a:gd name="T10" fmla="*/ 0 h 288"/>
                <a:gd name="T11" fmla="*/ 192 w 192"/>
                <a:gd name="T12" fmla="*/ 288 h 288"/>
              </a:gdLst>
              <a:ahLst/>
              <a:cxnLst>
                <a:cxn ang="T6">
                  <a:pos x="T0" y="T1"/>
                </a:cxn>
                <a:cxn ang="T7">
                  <a:pos x="T2" y="T3"/>
                </a:cxn>
                <a:cxn ang="T8">
                  <a:pos x="T4" y="T5"/>
                </a:cxn>
              </a:cxnLst>
              <a:rect l="T9" t="T10" r="T11" b="T12"/>
              <a:pathLst>
                <a:path w="192" h="288">
                  <a:moveTo>
                    <a:pt x="0" y="0"/>
                  </a:moveTo>
                  <a:cubicBezTo>
                    <a:pt x="56" y="24"/>
                    <a:pt x="112" y="48"/>
                    <a:pt x="144" y="96"/>
                  </a:cubicBezTo>
                  <a:cubicBezTo>
                    <a:pt x="176" y="144"/>
                    <a:pt x="184" y="256"/>
                    <a:pt x="192" y="288"/>
                  </a:cubicBezTo>
                </a:path>
              </a:pathLst>
            </a:custGeom>
            <a:noFill/>
            <a:ln w="38100" cmpd="sng">
              <a:solidFill>
                <a:srgbClr val="A6F25A"/>
              </a:solidFill>
              <a:round/>
            </a:ln>
          </p:spPr>
          <p:txBody>
            <a:bodyPr wrap="none" anchor="ctr"/>
            <a:lstStyle/>
            <a:p>
              <a:endParaRPr lang="zh-CN" altLang="en-US"/>
            </a:p>
          </p:txBody>
        </p:sp>
        <p:graphicFrame>
          <p:nvGraphicFramePr>
            <p:cNvPr id="86127" name="Object 111"/>
            <p:cNvGraphicFramePr>
              <a:graphicFrameLocks noChangeAspect="1"/>
            </p:cNvGraphicFramePr>
            <p:nvPr/>
          </p:nvGraphicFramePr>
          <p:xfrm>
            <a:off x="2657" y="1232"/>
            <a:ext cx="345" cy="352"/>
          </p:xfrm>
          <a:graphic>
            <a:graphicData uri="http://schemas.openxmlformats.org/presentationml/2006/ole">
              <mc:AlternateContent xmlns:mc="http://schemas.openxmlformats.org/markup-compatibility/2006">
                <mc:Choice xmlns:v="urn:schemas-microsoft-com:vml" Requires="v">
                  <p:oleObj spid="_x0000_s32771" name="公式" r:id="rId5" imgW="241300" imgH="279400" progId="Equation.3">
                    <p:embed/>
                  </p:oleObj>
                </mc:Choice>
                <mc:Fallback>
                  <p:oleObj name="公式" r:id="rId5" imgW="241300" imgH="279400" progId="Equation.3">
                    <p:embed/>
                    <p:pic>
                      <p:nvPicPr>
                        <p:cNvPr id="0" name="图片 32770"/>
                        <p:cNvPicPr>
                          <a:picLocks noChangeAspect="1"/>
                        </p:cNvPicPr>
                        <p:nvPr/>
                      </p:nvPicPr>
                      <p:blipFill>
                        <a:blip r:embed="rId6"/>
                        <a:stretch>
                          <a:fillRect/>
                        </a:stretch>
                      </p:blipFill>
                      <p:spPr>
                        <a:xfrm>
                          <a:off x="2657" y="1232"/>
                          <a:ext cx="345" cy="352"/>
                        </a:xfrm>
                        <a:prstGeom prst="rect">
                          <a:avLst/>
                        </a:prstGeom>
                        <a:noFill/>
                        <a:ln w="9525">
                          <a:noFill/>
                        </a:ln>
                      </p:spPr>
                    </p:pic>
                  </p:oleObj>
                </mc:Fallback>
              </mc:AlternateContent>
            </a:graphicData>
          </a:graphic>
        </p:graphicFrame>
        <p:sp>
          <p:nvSpPr>
            <p:cNvPr id="86181" name="Freeform 49"/>
            <p:cNvSpPr/>
            <p:nvPr/>
          </p:nvSpPr>
          <p:spPr bwMode="auto">
            <a:xfrm>
              <a:off x="2617" y="1232"/>
              <a:ext cx="47" cy="350"/>
            </a:xfrm>
            <a:custGeom>
              <a:avLst/>
              <a:gdLst>
                <a:gd name="T0" fmla="*/ 24 w 56"/>
                <a:gd name="T1" fmla="*/ 627 h 288"/>
                <a:gd name="T2" fmla="*/ 24 w 56"/>
                <a:gd name="T3" fmla="*/ 315 h 288"/>
                <a:gd name="T4" fmla="*/ 0 w 56"/>
                <a:gd name="T5" fmla="*/ 0 h 288"/>
                <a:gd name="T6" fmla="*/ 0 60000 65536"/>
                <a:gd name="T7" fmla="*/ 0 60000 65536"/>
                <a:gd name="T8" fmla="*/ 0 60000 65536"/>
                <a:gd name="T9" fmla="*/ 0 w 56"/>
                <a:gd name="T10" fmla="*/ 0 h 288"/>
                <a:gd name="T11" fmla="*/ 56 w 56"/>
                <a:gd name="T12" fmla="*/ 288 h 288"/>
              </a:gdLst>
              <a:ahLst/>
              <a:cxnLst>
                <a:cxn ang="T6">
                  <a:pos x="T0" y="T1"/>
                </a:cxn>
                <a:cxn ang="T7">
                  <a:pos x="T2" y="T3"/>
                </a:cxn>
                <a:cxn ang="T8">
                  <a:pos x="T4" y="T5"/>
                </a:cxn>
              </a:cxnLst>
              <a:rect l="T9" t="T10" r="T11" b="T12"/>
              <a:pathLst>
                <a:path w="56" h="288">
                  <a:moveTo>
                    <a:pt x="48" y="288"/>
                  </a:moveTo>
                  <a:cubicBezTo>
                    <a:pt x="52" y="240"/>
                    <a:pt x="56" y="192"/>
                    <a:pt x="48" y="144"/>
                  </a:cubicBezTo>
                  <a:cubicBezTo>
                    <a:pt x="40" y="96"/>
                    <a:pt x="8" y="24"/>
                    <a:pt x="0" y="0"/>
                  </a:cubicBezTo>
                </a:path>
              </a:pathLst>
            </a:custGeom>
            <a:noFill/>
            <a:ln w="38100" cmpd="sng">
              <a:solidFill>
                <a:srgbClr val="A6F25A"/>
              </a:solidFill>
              <a:round/>
              <a:headEnd type="none" w="med" len="med"/>
              <a:tailEnd type="triangle" w="med" len="med"/>
            </a:ln>
          </p:spPr>
          <p:txBody>
            <a:bodyPr wrap="none" anchor="ctr"/>
            <a:lstStyle/>
            <a:p>
              <a:endParaRPr lang="zh-CN" altLang="en-US"/>
            </a:p>
          </p:txBody>
        </p:sp>
        <p:sp>
          <p:nvSpPr>
            <p:cNvPr id="86182" name="Line 50"/>
            <p:cNvSpPr>
              <a:spLocks noChangeShapeType="1"/>
            </p:cNvSpPr>
            <p:nvPr/>
          </p:nvSpPr>
          <p:spPr bwMode="auto">
            <a:xfrm>
              <a:off x="816" y="1584"/>
              <a:ext cx="912" cy="0"/>
            </a:xfrm>
            <a:prstGeom prst="line">
              <a:avLst/>
            </a:prstGeom>
            <a:noFill/>
            <a:ln w="57150">
              <a:solidFill>
                <a:srgbClr val="FF3300"/>
              </a:solidFill>
              <a:round/>
              <a:tailEnd type="triangle" w="med" len="med"/>
            </a:ln>
          </p:spPr>
          <p:txBody>
            <a:bodyPr wrap="none" anchor="ctr"/>
            <a:lstStyle/>
            <a:p>
              <a:endParaRPr lang="zh-CN" altLang="en-US"/>
            </a:p>
          </p:txBody>
        </p:sp>
        <p:graphicFrame>
          <p:nvGraphicFramePr>
            <p:cNvPr id="86128" name="Object 112"/>
            <p:cNvGraphicFramePr>
              <a:graphicFrameLocks noChangeAspect="1"/>
            </p:cNvGraphicFramePr>
            <p:nvPr/>
          </p:nvGraphicFramePr>
          <p:xfrm>
            <a:off x="1728" y="1344"/>
            <a:ext cx="428" cy="559"/>
          </p:xfrm>
          <a:graphic>
            <a:graphicData uri="http://schemas.openxmlformats.org/presentationml/2006/ole">
              <mc:AlternateContent xmlns:mc="http://schemas.openxmlformats.org/markup-compatibility/2006">
                <mc:Choice xmlns:v="urn:schemas-microsoft-com:vml" Requires="v">
                  <p:oleObj spid="_x0000_s32772" name="公式" r:id="rId7" imgW="228600" imgH="330200" progId="Equation.3">
                    <p:embed/>
                  </p:oleObj>
                </mc:Choice>
                <mc:Fallback>
                  <p:oleObj name="公式" r:id="rId7" imgW="228600" imgH="330200" progId="Equation.3">
                    <p:embed/>
                    <p:pic>
                      <p:nvPicPr>
                        <p:cNvPr id="0" name="图片 32771"/>
                        <p:cNvPicPr>
                          <a:picLocks noChangeAspect="1"/>
                        </p:cNvPicPr>
                        <p:nvPr/>
                      </p:nvPicPr>
                      <p:blipFill>
                        <a:blip r:embed="rId8"/>
                        <a:stretch>
                          <a:fillRect/>
                        </a:stretch>
                      </p:blipFill>
                      <p:spPr>
                        <a:xfrm>
                          <a:off x="1728" y="1344"/>
                          <a:ext cx="428" cy="559"/>
                        </a:xfrm>
                        <a:prstGeom prst="rect">
                          <a:avLst/>
                        </a:prstGeom>
                        <a:noFill/>
                        <a:ln w="9525">
                          <a:noFill/>
                        </a:ln>
                      </p:spPr>
                    </p:pic>
                  </p:oleObj>
                </mc:Fallback>
              </mc:AlternateContent>
            </a:graphicData>
          </a:graphic>
        </p:graphicFrame>
        <p:graphicFrame>
          <p:nvGraphicFramePr>
            <p:cNvPr id="86129" name="Object 113"/>
            <p:cNvGraphicFramePr>
              <a:graphicFrameLocks noChangeAspect="1"/>
            </p:cNvGraphicFramePr>
            <p:nvPr/>
          </p:nvGraphicFramePr>
          <p:xfrm>
            <a:off x="2064" y="1584"/>
            <a:ext cx="624" cy="398"/>
          </p:xfrm>
          <a:graphic>
            <a:graphicData uri="http://schemas.openxmlformats.org/presentationml/2006/ole">
              <mc:AlternateContent xmlns:mc="http://schemas.openxmlformats.org/markup-compatibility/2006">
                <mc:Choice xmlns:v="urn:schemas-microsoft-com:vml" Requires="v">
                  <p:oleObj spid="_x0000_s32773" name="公式" r:id="rId9" imgW="330200" imgH="228600" progId="Equation.3">
                    <p:embed/>
                  </p:oleObj>
                </mc:Choice>
                <mc:Fallback>
                  <p:oleObj name="公式" r:id="rId9" imgW="330200" imgH="228600" progId="Equation.3">
                    <p:embed/>
                    <p:pic>
                      <p:nvPicPr>
                        <p:cNvPr id="0" name="图片 32772"/>
                        <p:cNvPicPr>
                          <a:picLocks noChangeAspect="1"/>
                        </p:cNvPicPr>
                        <p:nvPr/>
                      </p:nvPicPr>
                      <p:blipFill>
                        <a:blip r:embed="rId10"/>
                        <a:stretch>
                          <a:fillRect/>
                        </a:stretch>
                      </p:blipFill>
                      <p:spPr>
                        <a:xfrm>
                          <a:off x="2064" y="1584"/>
                          <a:ext cx="624" cy="398"/>
                        </a:xfrm>
                        <a:prstGeom prst="rect">
                          <a:avLst/>
                        </a:prstGeom>
                        <a:noFill/>
                        <a:ln w="9525">
                          <a:noFill/>
                        </a:ln>
                      </p:spPr>
                    </p:pic>
                  </p:oleObj>
                </mc:Fallback>
              </mc:AlternateContent>
            </a:graphicData>
          </a:graphic>
        </p:graphicFrame>
      </p:grpSp>
      <p:graphicFrame>
        <p:nvGraphicFramePr>
          <p:cNvPr id="86069" name="Object 114"/>
          <p:cNvGraphicFramePr>
            <a:graphicFrameLocks noChangeAspect="1"/>
          </p:cNvGraphicFramePr>
          <p:nvPr/>
        </p:nvGraphicFramePr>
        <p:xfrm>
          <a:off x="990600" y="4038600"/>
          <a:ext cx="1828800" cy="703263"/>
        </p:xfrm>
        <a:graphic>
          <a:graphicData uri="http://schemas.openxmlformats.org/presentationml/2006/ole">
            <mc:AlternateContent xmlns:mc="http://schemas.openxmlformats.org/markup-compatibility/2006">
              <mc:Choice xmlns:v="urn:schemas-microsoft-com:vml" Requires="v">
                <p:oleObj spid="_x0000_s32774" name="公式" r:id="rId11" imgW="660400" imgH="279400" progId="Equation.3">
                  <p:embed/>
                </p:oleObj>
              </mc:Choice>
              <mc:Fallback>
                <p:oleObj name="公式" r:id="rId11" imgW="660400" imgH="279400" progId="Equation.3">
                  <p:embed/>
                  <p:pic>
                    <p:nvPicPr>
                      <p:cNvPr id="0" name="图片 32773"/>
                      <p:cNvPicPr>
                        <a:picLocks noChangeAspect="1"/>
                      </p:cNvPicPr>
                      <p:nvPr/>
                    </p:nvPicPr>
                    <p:blipFill>
                      <a:blip r:embed="rId12"/>
                      <a:stretch>
                        <a:fillRect/>
                      </a:stretch>
                    </p:blipFill>
                    <p:spPr>
                      <a:xfrm>
                        <a:off x="990600" y="4038600"/>
                        <a:ext cx="1828800" cy="703263"/>
                      </a:xfrm>
                      <a:prstGeom prst="rect">
                        <a:avLst/>
                      </a:prstGeom>
                      <a:noFill/>
                      <a:ln w="9525">
                        <a:noFill/>
                      </a:ln>
                    </p:spPr>
                  </p:pic>
                </p:oleObj>
              </mc:Fallback>
            </mc:AlternateContent>
          </a:graphicData>
        </a:graphic>
      </p:graphicFrame>
      <p:graphicFrame>
        <p:nvGraphicFramePr>
          <p:cNvPr id="86070" name="Object 115"/>
          <p:cNvGraphicFramePr>
            <a:graphicFrameLocks noChangeAspect="1"/>
          </p:cNvGraphicFramePr>
          <p:nvPr/>
        </p:nvGraphicFramePr>
        <p:xfrm>
          <a:off x="3200400" y="4038600"/>
          <a:ext cx="1577975" cy="620713"/>
        </p:xfrm>
        <a:graphic>
          <a:graphicData uri="http://schemas.openxmlformats.org/presentationml/2006/ole">
            <mc:AlternateContent xmlns:mc="http://schemas.openxmlformats.org/markup-compatibility/2006">
              <mc:Choice xmlns:v="urn:schemas-microsoft-com:vml" Requires="v">
                <p:oleObj spid="_x0000_s32775" name="公式" r:id="rId13" imgW="647700" imgH="279400" progId="Equation.3">
                  <p:embed/>
                </p:oleObj>
              </mc:Choice>
              <mc:Fallback>
                <p:oleObj name="公式" r:id="rId13" imgW="647700" imgH="279400" progId="Equation.3">
                  <p:embed/>
                  <p:pic>
                    <p:nvPicPr>
                      <p:cNvPr id="0" name="图片 32774"/>
                      <p:cNvPicPr>
                        <a:picLocks noChangeAspect="1"/>
                      </p:cNvPicPr>
                      <p:nvPr/>
                    </p:nvPicPr>
                    <p:blipFill>
                      <a:blip r:embed="rId14"/>
                      <a:stretch>
                        <a:fillRect/>
                      </a:stretch>
                    </p:blipFill>
                    <p:spPr>
                      <a:xfrm>
                        <a:off x="3200400" y="4038600"/>
                        <a:ext cx="1577975" cy="620713"/>
                      </a:xfrm>
                      <a:prstGeom prst="rect">
                        <a:avLst/>
                      </a:prstGeom>
                      <a:noFill/>
                      <a:ln w="9525">
                        <a:noFill/>
                      </a:ln>
                    </p:spPr>
                  </p:pic>
                </p:oleObj>
              </mc:Fallback>
            </mc:AlternateContent>
          </a:graphicData>
        </a:graphic>
      </p:graphicFrame>
      <p:graphicFrame>
        <p:nvGraphicFramePr>
          <p:cNvPr id="86071" name="Object 116"/>
          <p:cNvGraphicFramePr>
            <a:graphicFrameLocks noChangeAspect="1"/>
          </p:cNvGraphicFramePr>
          <p:nvPr/>
        </p:nvGraphicFramePr>
        <p:xfrm>
          <a:off x="76200" y="4572000"/>
          <a:ext cx="4953000" cy="1152525"/>
        </p:xfrm>
        <a:graphic>
          <a:graphicData uri="http://schemas.openxmlformats.org/presentationml/2006/ole">
            <mc:AlternateContent xmlns:mc="http://schemas.openxmlformats.org/markup-compatibility/2006">
              <mc:Choice xmlns:v="urn:schemas-microsoft-com:vml" Requires="v">
                <p:oleObj spid="_x0000_s32776" name="公式" r:id="rId15" imgW="2032000" imgH="508000" progId="Equation.3">
                  <p:embed/>
                </p:oleObj>
              </mc:Choice>
              <mc:Fallback>
                <p:oleObj name="公式" r:id="rId15" imgW="2032000" imgH="508000" progId="Equation.3">
                  <p:embed/>
                  <p:pic>
                    <p:nvPicPr>
                      <p:cNvPr id="0" name="图片 32775"/>
                      <p:cNvPicPr>
                        <a:picLocks noChangeAspect="1"/>
                      </p:cNvPicPr>
                      <p:nvPr/>
                    </p:nvPicPr>
                    <p:blipFill>
                      <a:blip r:embed="rId16"/>
                      <a:stretch>
                        <a:fillRect/>
                      </a:stretch>
                    </p:blipFill>
                    <p:spPr>
                      <a:xfrm>
                        <a:off x="76200" y="4572000"/>
                        <a:ext cx="4953000" cy="1152525"/>
                      </a:xfrm>
                      <a:prstGeom prst="rect">
                        <a:avLst/>
                      </a:prstGeom>
                      <a:noFill/>
                      <a:ln w="9525">
                        <a:noFill/>
                      </a:ln>
                    </p:spPr>
                  </p:pic>
                </p:oleObj>
              </mc:Fallback>
            </mc:AlternateContent>
          </a:graphicData>
        </a:graphic>
      </p:graphicFrame>
      <p:grpSp>
        <p:nvGrpSpPr>
          <p:cNvPr id="86072" name="Group 56"/>
          <p:cNvGrpSpPr/>
          <p:nvPr/>
        </p:nvGrpSpPr>
        <p:grpSpPr bwMode="auto">
          <a:xfrm>
            <a:off x="1066800" y="5715000"/>
            <a:ext cx="2514600" cy="827088"/>
            <a:chOff x="672" y="3600"/>
            <a:chExt cx="1584" cy="521"/>
          </a:xfrm>
        </p:grpSpPr>
        <p:sp>
          <p:nvSpPr>
            <p:cNvPr id="86163" name="Rectangle 57"/>
            <p:cNvSpPr>
              <a:spLocks noChangeArrowheads="1"/>
            </p:cNvSpPr>
            <p:nvPr/>
          </p:nvSpPr>
          <p:spPr bwMode="auto">
            <a:xfrm>
              <a:off x="672" y="3600"/>
              <a:ext cx="1584" cy="480"/>
            </a:xfrm>
            <a:prstGeom prst="rect">
              <a:avLst/>
            </a:prstGeom>
            <a:solidFill>
              <a:srgbClr val="FF3300"/>
            </a:solidFill>
            <a:ln w="38100" cmpd="dbl">
              <a:solidFill>
                <a:srgbClr val="FFFF00"/>
              </a:solidFill>
              <a:miter lim="800000"/>
            </a:ln>
          </p:spPr>
          <p:txBody>
            <a:bodyPr wrap="none" anchor="ctr"/>
            <a:lstStyle/>
            <a:p>
              <a:endParaRPr lang="zh-CN" altLang="en-US">
                <a:ea typeface="黑体" pitchFamily="2" charset="-122"/>
              </a:endParaRPr>
            </a:p>
          </p:txBody>
        </p:sp>
        <p:graphicFrame>
          <p:nvGraphicFramePr>
            <p:cNvPr id="86133" name="Object 117"/>
            <p:cNvGraphicFramePr>
              <a:graphicFrameLocks noChangeAspect="1"/>
            </p:cNvGraphicFramePr>
            <p:nvPr/>
          </p:nvGraphicFramePr>
          <p:xfrm>
            <a:off x="768" y="3600"/>
            <a:ext cx="1488" cy="521"/>
          </p:xfrm>
          <a:graphic>
            <a:graphicData uri="http://schemas.openxmlformats.org/presentationml/2006/ole">
              <mc:AlternateContent xmlns:mc="http://schemas.openxmlformats.org/markup-compatibility/2006">
                <mc:Choice xmlns:v="urn:schemas-microsoft-com:vml" Requires="v">
                  <p:oleObj spid="_x0000_s32777" name="公式" r:id="rId17" imgW="787400" imgH="292100" progId="Equation.3">
                    <p:embed/>
                  </p:oleObj>
                </mc:Choice>
                <mc:Fallback>
                  <p:oleObj name="公式" r:id="rId17" imgW="787400" imgH="292100" progId="Equation.3">
                    <p:embed/>
                    <p:pic>
                      <p:nvPicPr>
                        <p:cNvPr id="0" name="图片 32776"/>
                        <p:cNvPicPr>
                          <a:picLocks noChangeAspect="1"/>
                        </p:cNvPicPr>
                        <p:nvPr/>
                      </p:nvPicPr>
                      <p:blipFill>
                        <a:blip r:embed="rId18"/>
                        <a:stretch>
                          <a:fillRect/>
                        </a:stretch>
                      </p:blipFill>
                      <p:spPr>
                        <a:xfrm>
                          <a:off x="768" y="3600"/>
                          <a:ext cx="1488" cy="521"/>
                        </a:xfrm>
                        <a:prstGeom prst="rect">
                          <a:avLst/>
                        </a:prstGeom>
                        <a:noFill/>
                        <a:ln w="9525">
                          <a:noFill/>
                        </a:ln>
                      </p:spPr>
                    </p:pic>
                  </p:oleObj>
                </mc:Fallback>
              </mc:AlternateContent>
            </a:graphicData>
          </a:graphic>
        </p:graphicFrame>
      </p:grpSp>
      <p:sp>
        <p:nvSpPr>
          <p:cNvPr id="86075" name="Line 59"/>
          <p:cNvSpPr>
            <a:spLocks noChangeShapeType="1"/>
          </p:cNvSpPr>
          <p:nvPr/>
        </p:nvSpPr>
        <p:spPr bwMode="auto">
          <a:xfrm flipV="1">
            <a:off x="5181600" y="1828800"/>
            <a:ext cx="0" cy="3733800"/>
          </a:xfrm>
          <a:prstGeom prst="line">
            <a:avLst/>
          </a:prstGeom>
          <a:noFill/>
          <a:ln w="38100">
            <a:solidFill>
              <a:srgbClr val="66FF33"/>
            </a:solidFill>
            <a:round/>
            <a:tailEnd type="triangle" w="med" len="med"/>
          </a:ln>
          <a:scene3d>
            <a:camera prst="legacyObliqueTopRight"/>
            <a:lightRig rig="legacyFlat1" dir="t"/>
          </a:scene3d>
          <a:sp3d extrusionH="430200" prstMaterial="legacyMatte">
            <a:bevelT w="13500" h="13500" prst="angle"/>
            <a:bevelB w="13500" h="13500" prst="angle"/>
            <a:extrusionClr>
              <a:srgbClr val="66FF33"/>
            </a:extrusionClr>
          </a:sp3d>
        </p:spPr>
        <p:txBody>
          <a:bodyPr wrap="none" anchor="ctr">
            <a:flatTx/>
          </a:bodyPr>
          <a:lstStyle/>
          <a:p>
            <a:endParaRPr lang="zh-CN" altLang="en-US"/>
          </a:p>
        </p:txBody>
      </p:sp>
      <p:sp>
        <p:nvSpPr>
          <p:cNvPr id="86076" name="Text Box 60"/>
          <p:cNvSpPr txBox="1">
            <a:spLocks noChangeArrowheads="1"/>
          </p:cNvSpPr>
          <p:nvPr/>
        </p:nvSpPr>
        <p:spPr bwMode="auto">
          <a:xfrm>
            <a:off x="5408613" y="1543050"/>
            <a:ext cx="3430587" cy="579438"/>
          </a:xfrm>
          <a:prstGeom prst="rect">
            <a:avLst/>
          </a:prstGeom>
          <a:noFill/>
          <a:ln w="9525">
            <a:noFill/>
            <a:miter lim="800000"/>
          </a:ln>
        </p:spPr>
        <p:txBody>
          <a:bodyPr wrap="none">
            <a:spAutoFit/>
          </a:bodyPr>
          <a:lstStyle/>
          <a:p>
            <a:r>
              <a:rPr lang="zh-CN" altLang="en-US" sz="3200" b="1">
                <a:solidFill>
                  <a:srgbClr val="FFFF00"/>
                </a:solidFill>
              </a:rPr>
              <a:t>管边缘处：如</a:t>
            </a:r>
            <a:r>
              <a:rPr lang="en-US" altLang="zh-CN" sz="3200" b="1">
                <a:solidFill>
                  <a:srgbClr val="FFFF00"/>
                </a:solidFill>
              </a:rPr>
              <a:t>A</a:t>
            </a:r>
            <a:r>
              <a:rPr lang="en-US" altLang="zh-CN" sz="3200" b="1" baseline="-25000">
                <a:solidFill>
                  <a:srgbClr val="FFFF00"/>
                </a:solidFill>
              </a:rPr>
              <a:t>1</a:t>
            </a:r>
            <a:r>
              <a:rPr lang="zh-CN" altLang="en-US" sz="3200" b="1">
                <a:solidFill>
                  <a:srgbClr val="FFFF00"/>
                </a:solidFill>
              </a:rPr>
              <a:t>点</a:t>
            </a:r>
            <a:endParaRPr lang="zh-CN" altLang="en-US" sz="3200" b="1">
              <a:solidFill>
                <a:srgbClr val="FFFF00"/>
              </a:solidFill>
            </a:endParaRPr>
          </a:p>
        </p:txBody>
      </p:sp>
      <p:sp>
        <p:nvSpPr>
          <p:cNvPr id="86077" name="Text Box 61"/>
          <p:cNvSpPr txBox="1">
            <a:spLocks noChangeArrowheads="1"/>
          </p:cNvSpPr>
          <p:nvPr/>
        </p:nvSpPr>
        <p:spPr bwMode="auto">
          <a:xfrm>
            <a:off x="76200" y="2392363"/>
            <a:ext cx="611188" cy="579437"/>
          </a:xfrm>
          <a:prstGeom prst="rect">
            <a:avLst/>
          </a:prstGeom>
          <a:noFill/>
          <a:ln w="9525">
            <a:noFill/>
            <a:miter lim="800000"/>
          </a:ln>
        </p:spPr>
        <p:txBody>
          <a:bodyPr wrap="none">
            <a:spAutoFit/>
          </a:bodyPr>
          <a:lstStyle/>
          <a:p>
            <a:r>
              <a:rPr lang="en-US" altLang="zh-CN" sz="3200" b="1">
                <a:solidFill>
                  <a:srgbClr val="FFFF00"/>
                </a:solidFill>
              </a:rPr>
              <a:t>A</a:t>
            </a:r>
            <a:r>
              <a:rPr lang="en-US" altLang="zh-CN" sz="3200" b="1" baseline="-25000">
                <a:solidFill>
                  <a:srgbClr val="FFFF00"/>
                </a:solidFill>
              </a:rPr>
              <a:t>1</a:t>
            </a:r>
            <a:endParaRPr lang="en-US" altLang="zh-CN" sz="3200" b="1">
              <a:solidFill>
                <a:srgbClr val="FFFF00"/>
              </a:solidFill>
            </a:endParaRPr>
          </a:p>
        </p:txBody>
      </p:sp>
      <p:sp>
        <p:nvSpPr>
          <p:cNvPr id="86078" name="Text Box 62"/>
          <p:cNvSpPr txBox="1">
            <a:spLocks noChangeArrowheads="1"/>
          </p:cNvSpPr>
          <p:nvPr/>
        </p:nvSpPr>
        <p:spPr bwMode="auto">
          <a:xfrm>
            <a:off x="4494213" y="2362200"/>
            <a:ext cx="611187" cy="579438"/>
          </a:xfrm>
          <a:prstGeom prst="rect">
            <a:avLst/>
          </a:prstGeom>
          <a:noFill/>
          <a:ln w="9525">
            <a:noFill/>
            <a:miter lim="800000"/>
          </a:ln>
        </p:spPr>
        <p:txBody>
          <a:bodyPr wrap="none">
            <a:spAutoFit/>
          </a:bodyPr>
          <a:lstStyle/>
          <a:p>
            <a:r>
              <a:rPr lang="en-US" altLang="zh-CN" sz="3200" b="1">
                <a:solidFill>
                  <a:srgbClr val="FFFF00"/>
                </a:solidFill>
              </a:rPr>
              <a:t>A</a:t>
            </a:r>
            <a:r>
              <a:rPr lang="en-US" altLang="zh-CN" sz="3200" b="1" baseline="-25000">
                <a:solidFill>
                  <a:srgbClr val="FFFF00"/>
                </a:solidFill>
              </a:rPr>
              <a:t>2</a:t>
            </a:r>
            <a:endParaRPr lang="en-US" altLang="zh-CN" sz="3200" b="1">
              <a:solidFill>
                <a:srgbClr val="FFFF00"/>
              </a:solidFill>
            </a:endParaRPr>
          </a:p>
        </p:txBody>
      </p:sp>
      <p:graphicFrame>
        <p:nvGraphicFramePr>
          <p:cNvPr id="86079" name="Object 118"/>
          <p:cNvGraphicFramePr>
            <a:graphicFrameLocks noChangeAspect="1"/>
          </p:cNvGraphicFramePr>
          <p:nvPr/>
        </p:nvGraphicFramePr>
        <p:xfrm>
          <a:off x="5500688" y="2057400"/>
          <a:ext cx="2195512" cy="703263"/>
        </p:xfrm>
        <a:graphic>
          <a:graphicData uri="http://schemas.openxmlformats.org/presentationml/2006/ole">
            <mc:AlternateContent xmlns:mc="http://schemas.openxmlformats.org/markup-compatibility/2006">
              <mc:Choice xmlns:v="urn:schemas-microsoft-com:vml" Requires="v">
                <p:oleObj spid="_x0000_s32778" name="公式" r:id="rId19" imgW="800100" imgH="279400" progId="Equation.3">
                  <p:embed/>
                </p:oleObj>
              </mc:Choice>
              <mc:Fallback>
                <p:oleObj name="公式" r:id="rId19" imgW="800100" imgH="279400" progId="Equation.3">
                  <p:embed/>
                  <p:pic>
                    <p:nvPicPr>
                      <p:cNvPr id="0" name="图片 32777"/>
                      <p:cNvPicPr>
                        <a:picLocks noChangeAspect="1"/>
                      </p:cNvPicPr>
                      <p:nvPr/>
                    </p:nvPicPr>
                    <p:blipFill>
                      <a:blip r:embed="rId20"/>
                      <a:stretch>
                        <a:fillRect/>
                      </a:stretch>
                    </p:blipFill>
                    <p:spPr>
                      <a:xfrm>
                        <a:off x="5500688" y="2057400"/>
                        <a:ext cx="2195512" cy="703263"/>
                      </a:xfrm>
                      <a:prstGeom prst="rect">
                        <a:avLst/>
                      </a:prstGeom>
                      <a:noFill/>
                      <a:ln w="9525">
                        <a:noFill/>
                      </a:ln>
                    </p:spPr>
                  </p:pic>
                </p:oleObj>
              </mc:Fallback>
            </mc:AlternateContent>
          </a:graphicData>
        </a:graphic>
      </p:graphicFrame>
      <p:graphicFrame>
        <p:nvGraphicFramePr>
          <p:cNvPr id="86080" name="Object 119"/>
          <p:cNvGraphicFramePr>
            <a:graphicFrameLocks noChangeAspect="1"/>
          </p:cNvGraphicFramePr>
          <p:nvPr/>
        </p:nvGraphicFramePr>
        <p:xfrm>
          <a:off x="5584825" y="2667000"/>
          <a:ext cx="1577975" cy="620713"/>
        </p:xfrm>
        <a:graphic>
          <a:graphicData uri="http://schemas.openxmlformats.org/presentationml/2006/ole">
            <mc:AlternateContent xmlns:mc="http://schemas.openxmlformats.org/markup-compatibility/2006">
              <mc:Choice xmlns:v="urn:schemas-microsoft-com:vml" Requires="v">
                <p:oleObj spid="_x0000_s32779" name="公式" r:id="rId21" imgW="647700" imgH="279400" progId="Equation.3">
                  <p:embed/>
                </p:oleObj>
              </mc:Choice>
              <mc:Fallback>
                <p:oleObj name="公式" r:id="rId21" imgW="647700" imgH="279400" progId="Equation.3">
                  <p:embed/>
                  <p:pic>
                    <p:nvPicPr>
                      <p:cNvPr id="0" name="图片 32778"/>
                      <p:cNvPicPr>
                        <a:picLocks noChangeAspect="1"/>
                      </p:cNvPicPr>
                      <p:nvPr/>
                    </p:nvPicPr>
                    <p:blipFill>
                      <a:blip r:embed="rId22"/>
                      <a:stretch>
                        <a:fillRect/>
                      </a:stretch>
                    </p:blipFill>
                    <p:spPr>
                      <a:xfrm>
                        <a:off x="5584825" y="2667000"/>
                        <a:ext cx="1577975" cy="620713"/>
                      </a:xfrm>
                      <a:prstGeom prst="rect">
                        <a:avLst/>
                      </a:prstGeom>
                      <a:noFill/>
                      <a:ln w="9525">
                        <a:noFill/>
                      </a:ln>
                    </p:spPr>
                  </p:pic>
                </p:oleObj>
              </mc:Fallback>
            </mc:AlternateContent>
          </a:graphicData>
        </a:graphic>
      </p:graphicFrame>
      <p:graphicFrame>
        <p:nvGraphicFramePr>
          <p:cNvPr id="86081" name="Object 120"/>
          <p:cNvGraphicFramePr>
            <a:graphicFrameLocks noChangeAspect="1"/>
          </p:cNvGraphicFramePr>
          <p:nvPr/>
        </p:nvGraphicFramePr>
        <p:xfrm>
          <a:off x="5334000" y="3048000"/>
          <a:ext cx="2590800" cy="1258888"/>
        </p:xfrm>
        <a:graphic>
          <a:graphicData uri="http://schemas.openxmlformats.org/presentationml/2006/ole">
            <mc:AlternateContent xmlns:mc="http://schemas.openxmlformats.org/markup-compatibility/2006">
              <mc:Choice xmlns:v="urn:schemas-microsoft-com:vml" Requires="v">
                <p:oleObj spid="_x0000_s32780" name="公式" r:id="rId23" imgW="965200" imgH="508000" progId="Equation.3">
                  <p:embed/>
                </p:oleObj>
              </mc:Choice>
              <mc:Fallback>
                <p:oleObj name="公式" r:id="rId23" imgW="965200" imgH="508000" progId="Equation.3">
                  <p:embed/>
                  <p:pic>
                    <p:nvPicPr>
                      <p:cNvPr id="0" name="图片 32779"/>
                      <p:cNvPicPr>
                        <a:picLocks noChangeAspect="1"/>
                      </p:cNvPicPr>
                      <p:nvPr/>
                    </p:nvPicPr>
                    <p:blipFill>
                      <a:blip r:embed="rId24"/>
                      <a:stretch>
                        <a:fillRect/>
                      </a:stretch>
                    </p:blipFill>
                    <p:spPr>
                      <a:xfrm>
                        <a:off x="5334000" y="3048000"/>
                        <a:ext cx="2590800" cy="1258888"/>
                      </a:xfrm>
                      <a:prstGeom prst="rect">
                        <a:avLst/>
                      </a:prstGeom>
                      <a:noFill/>
                      <a:ln w="9525">
                        <a:noFill/>
                      </a:ln>
                    </p:spPr>
                  </p:pic>
                </p:oleObj>
              </mc:Fallback>
            </mc:AlternateContent>
          </a:graphicData>
        </a:graphic>
      </p:graphicFrame>
      <p:grpSp>
        <p:nvGrpSpPr>
          <p:cNvPr id="86082" name="Group 66"/>
          <p:cNvGrpSpPr/>
          <p:nvPr/>
        </p:nvGrpSpPr>
        <p:grpSpPr bwMode="auto">
          <a:xfrm>
            <a:off x="3886200" y="4800600"/>
            <a:ext cx="5105400" cy="1951038"/>
            <a:chOff x="2448" y="3024"/>
            <a:chExt cx="3216" cy="1229"/>
          </a:xfrm>
        </p:grpSpPr>
        <p:grpSp>
          <p:nvGrpSpPr>
            <p:cNvPr id="86152" name="Group 67"/>
            <p:cNvGrpSpPr/>
            <p:nvPr/>
          </p:nvGrpSpPr>
          <p:grpSpPr bwMode="auto">
            <a:xfrm>
              <a:off x="2448" y="3024"/>
              <a:ext cx="3216" cy="1056"/>
              <a:chOff x="2448" y="3024"/>
              <a:chExt cx="3216" cy="1056"/>
            </a:xfrm>
          </p:grpSpPr>
          <p:sp>
            <p:nvSpPr>
              <p:cNvPr id="86158" name="Line 68"/>
              <p:cNvSpPr>
                <a:spLocks noChangeShapeType="1"/>
              </p:cNvSpPr>
              <p:nvPr/>
            </p:nvSpPr>
            <p:spPr bwMode="auto">
              <a:xfrm>
                <a:off x="2448" y="3936"/>
                <a:ext cx="3216" cy="0"/>
              </a:xfrm>
              <a:prstGeom prst="line">
                <a:avLst/>
              </a:prstGeom>
              <a:noFill/>
              <a:ln w="38100">
                <a:solidFill>
                  <a:srgbClr val="FFFF00"/>
                </a:solidFill>
                <a:round/>
                <a:tailEnd type="triangle" w="med" len="med"/>
              </a:ln>
            </p:spPr>
            <p:txBody>
              <a:bodyPr wrap="none" anchor="ctr"/>
              <a:lstStyle/>
              <a:p>
                <a:endParaRPr lang="zh-CN" altLang="en-US"/>
              </a:p>
            </p:txBody>
          </p:sp>
          <p:sp>
            <p:nvSpPr>
              <p:cNvPr id="86159" name="Line 69"/>
              <p:cNvSpPr>
                <a:spLocks noChangeShapeType="1"/>
              </p:cNvSpPr>
              <p:nvPr/>
            </p:nvSpPr>
            <p:spPr bwMode="auto">
              <a:xfrm flipV="1">
                <a:off x="4032" y="3024"/>
                <a:ext cx="0" cy="1056"/>
              </a:xfrm>
              <a:prstGeom prst="line">
                <a:avLst/>
              </a:prstGeom>
              <a:noFill/>
              <a:ln w="38100">
                <a:solidFill>
                  <a:srgbClr val="FFFF00"/>
                </a:solidFill>
                <a:round/>
                <a:tailEnd type="triangle" w="med" len="med"/>
              </a:ln>
            </p:spPr>
            <p:txBody>
              <a:bodyPr wrap="none" anchor="ctr"/>
              <a:lstStyle/>
              <a:p>
                <a:endParaRPr lang="zh-CN" altLang="en-US"/>
              </a:p>
            </p:txBody>
          </p:sp>
          <p:sp>
            <p:nvSpPr>
              <p:cNvPr id="86160" name="Line 70"/>
              <p:cNvSpPr>
                <a:spLocks noChangeShapeType="1"/>
              </p:cNvSpPr>
              <p:nvPr/>
            </p:nvSpPr>
            <p:spPr bwMode="auto">
              <a:xfrm>
                <a:off x="3120" y="3552"/>
                <a:ext cx="1920" cy="0"/>
              </a:xfrm>
              <a:prstGeom prst="line">
                <a:avLst/>
              </a:prstGeom>
              <a:noFill/>
              <a:ln w="38100">
                <a:solidFill>
                  <a:srgbClr val="0FEF7A"/>
                </a:solidFill>
                <a:round/>
              </a:ln>
            </p:spPr>
            <p:txBody>
              <a:bodyPr wrap="none" anchor="ctr"/>
              <a:lstStyle/>
              <a:p>
                <a:endParaRPr lang="zh-CN" altLang="en-US"/>
              </a:p>
            </p:txBody>
          </p:sp>
          <p:sp>
            <p:nvSpPr>
              <p:cNvPr id="86161" name="Freeform 71"/>
              <p:cNvSpPr/>
              <p:nvPr/>
            </p:nvSpPr>
            <p:spPr bwMode="auto">
              <a:xfrm>
                <a:off x="4992" y="3544"/>
                <a:ext cx="432" cy="344"/>
              </a:xfrm>
              <a:custGeom>
                <a:avLst/>
                <a:gdLst>
                  <a:gd name="T0" fmla="*/ 0 w 432"/>
                  <a:gd name="T1" fmla="*/ 8 h 344"/>
                  <a:gd name="T2" fmla="*/ 144 w 432"/>
                  <a:gd name="T3" fmla="*/ 8 h 344"/>
                  <a:gd name="T4" fmla="*/ 240 w 432"/>
                  <a:gd name="T5" fmla="*/ 56 h 344"/>
                  <a:gd name="T6" fmla="*/ 288 w 432"/>
                  <a:gd name="T7" fmla="*/ 248 h 344"/>
                  <a:gd name="T8" fmla="*/ 432 w 432"/>
                  <a:gd name="T9" fmla="*/ 344 h 344"/>
                  <a:gd name="T10" fmla="*/ 0 60000 65536"/>
                  <a:gd name="T11" fmla="*/ 0 60000 65536"/>
                  <a:gd name="T12" fmla="*/ 0 60000 65536"/>
                  <a:gd name="T13" fmla="*/ 0 60000 65536"/>
                  <a:gd name="T14" fmla="*/ 0 60000 65536"/>
                  <a:gd name="T15" fmla="*/ 0 w 432"/>
                  <a:gd name="T16" fmla="*/ 0 h 344"/>
                  <a:gd name="T17" fmla="*/ 432 w 432"/>
                  <a:gd name="T18" fmla="*/ 344 h 344"/>
                </a:gdLst>
                <a:ahLst/>
                <a:cxnLst>
                  <a:cxn ang="T10">
                    <a:pos x="T0" y="T1"/>
                  </a:cxn>
                  <a:cxn ang="T11">
                    <a:pos x="T2" y="T3"/>
                  </a:cxn>
                  <a:cxn ang="T12">
                    <a:pos x="T4" y="T5"/>
                  </a:cxn>
                  <a:cxn ang="T13">
                    <a:pos x="T6" y="T7"/>
                  </a:cxn>
                  <a:cxn ang="T14">
                    <a:pos x="T8" y="T9"/>
                  </a:cxn>
                </a:cxnLst>
                <a:rect l="T15" t="T16" r="T17" b="T18"/>
                <a:pathLst>
                  <a:path w="432" h="344">
                    <a:moveTo>
                      <a:pt x="0" y="8"/>
                    </a:moveTo>
                    <a:cubicBezTo>
                      <a:pt x="52" y="4"/>
                      <a:pt x="104" y="0"/>
                      <a:pt x="144" y="8"/>
                    </a:cubicBezTo>
                    <a:cubicBezTo>
                      <a:pt x="184" y="16"/>
                      <a:pt x="216" y="16"/>
                      <a:pt x="240" y="56"/>
                    </a:cubicBezTo>
                    <a:cubicBezTo>
                      <a:pt x="264" y="96"/>
                      <a:pt x="256" y="200"/>
                      <a:pt x="288" y="248"/>
                    </a:cubicBezTo>
                    <a:cubicBezTo>
                      <a:pt x="320" y="296"/>
                      <a:pt x="408" y="328"/>
                      <a:pt x="432" y="344"/>
                    </a:cubicBezTo>
                  </a:path>
                </a:pathLst>
              </a:custGeom>
              <a:noFill/>
              <a:ln w="38100" cmpd="sng">
                <a:solidFill>
                  <a:srgbClr val="0FEF7A"/>
                </a:solidFill>
                <a:round/>
              </a:ln>
            </p:spPr>
            <p:txBody>
              <a:bodyPr wrap="none" anchor="ctr"/>
              <a:lstStyle/>
              <a:p>
                <a:endParaRPr lang="zh-CN" altLang="en-US"/>
              </a:p>
            </p:txBody>
          </p:sp>
          <p:sp>
            <p:nvSpPr>
              <p:cNvPr id="86162" name="Freeform 72"/>
              <p:cNvSpPr/>
              <p:nvPr/>
            </p:nvSpPr>
            <p:spPr bwMode="auto">
              <a:xfrm flipH="1">
                <a:off x="2688" y="3544"/>
                <a:ext cx="432" cy="344"/>
              </a:xfrm>
              <a:custGeom>
                <a:avLst/>
                <a:gdLst>
                  <a:gd name="T0" fmla="*/ 0 w 432"/>
                  <a:gd name="T1" fmla="*/ 8 h 344"/>
                  <a:gd name="T2" fmla="*/ 144 w 432"/>
                  <a:gd name="T3" fmla="*/ 8 h 344"/>
                  <a:gd name="T4" fmla="*/ 240 w 432"/>
                  <a:gd name="T5" fmla="*/ 56 h 344"/>
                  <a:gd name="T6" fmla="*/ 288 w 432"/>
                  <a:gd name="T7" fmla="*/ 248 h 344"/>
                  <a:gd name="T8" fmla="*/ 432 w 432"/>
                  <a:gd name="T9" fmla="*/ 344 h 344"/>
                  <a:gd name="T10" fmla="*/ 0 60000 65536"/>
                  <a:gd name="T11" fmla="*/ 0 60000 65536"/>
                  <a:gd name="T12" fmla="*/ 0 60000 65536"/>
                  <a:gd name="T13" fmla="*/ 0 60000 65536"/>
                  <a:gd name="T14" fmla="*/ 0 60000 65536"/>
                  <a:gd name="T15" fmla="*/ 0 w 432"/>
                  <a:gd name="T16" fmla="*/ 0 h 344"/>
                  <a:gd name="T17" fmla="*/ 432 w 432"/>
                  <a:gd name="T18" fmla="*/ 344 h 344"/>
                </a:gdLst>
                <a:ahLst/>
                <a:cxnLst>
                  <a:cxn ang="T10">
                    <a:pos x="T0" y="T1"/>
                  </a:cxn>
                  <a:cxn ang="T11">
                    <a:pos x="T2" y="T3"/>
                  </a:cxn>
                  <a:cxn ang="T12">
                    <a:pos x="T4" y="T5"/>
                  </a:cxn>
                  <a:cxn ang="T13">
                    <a:pos x="T6" y="T7"/>
                  </a:cxn>
                  <a:cxn ang="T14">
                    <a:pos x="T8" y="T9"/>
                  </a:cxn>
                </a:cxnLst>
                <a:rect l="T15" t="T16" r="T17" b="T18"/>
                <a:pathLst>
                  <a:path w="432" h="344">
                    <a:moveTo>
                      <a:pt x="0" y="8"/>
                    </a:moveTo>
                    <a:cubicBezTo>
                      <a:pt x="52" y="4"/>
                      <a:pt x="104" y="0"/>
                      <a:pt x="144" y="8"/>
                    </a:cubicBezTo>
                    <a:cubicBezTo>
                      <a:pt x="184" y="16"/>
                      <a:pt x="216" y="16"/>
                      <a:pt x="240" y="56"/>
                    </a:cubicBezTo>
                    <a:cubicBezTo>
                      <a:pt x="264" y="96"/>
                      <a:pt x="256" y="200"/>
                      <a:pt x="288" y="248"/>
                    </a:cubicBezTo>
                    <a:cubicBezTo>
                      <a:pt x="320" y="296"/>
                      <a:pt x="408" y="328"/>
                      <a:pt x="432" y="344"/>
                    </a:cubicBezTo>
                  </a:path>
                </a:pathLst>
              </a:custGeom>
              <a:noFill/>
              <a:ln w="38100" cmpd="sng">
                <a:solidFill>
                  <a:srgbClr val="0FEF7A"/>
                </a:solidFill>
                <a:round/>
              </a:ln>
            </p:spPr>
            <p:txBody>
              <a:bodyPr wrap="none" anchor="ctr"/>
              <a:lstStyle/>
              <a:p>
                <a:endParaRPr lang="zh-CN" altLang="en-US"/>
              </a:p>
            </p:txBody>
          </p:sp>
        </p:grpSp>
        <p:sp>
          <p:nvSpPr>
            <p:cNvPr id="86153" name="Line 73"/>
            <p:cNvSpPr>
              <a:spLocks noChangeShapeType="1"/>
            </p:cNvSpPr>
            <p:nvPr/>
          </p:nvSpPr>
          <p:spPr bwMode="auto">
            <a:xfrm>
              <a:off x="2832" y="3744"/>
              <a:ext cx="0" cy="192"/>
            </a:xfrm>
            <a:prstGeom prst="line">
              <a:avLst/>
            </a:prstGeom>
            <a:noFill/>
            <a:ln w="9525">
              <a:solidFill>
                <a:srgbClr val="0FEF7A"/>
              </a:solidFill>
              <a:round/>
            </a:ln>
          </p:spPr>
          <p:txBody>
            <a:bodyPr wrap="none" anchor="ctr"/>
            <a:lstStyle/>
            <a:p>
              <a:endParaRPr lang="zh-CN" altLang="en-US"/>
            </a:p>
          </p:txBody>
        </p:sp>
        <p:sp>
          <p:nvSpPr>
            <p:cNvPr id="86154" name="Line 74"/>
            <p:cNvSpPr>
              <a:spLocks noChangeShapeType="1"/>
            </p:cNvSpPr>
            <p:nvPr/>
          </p:nvSpPr>
          <p:spPr bwMode="auto">
            <a:xfrm>
              <a:off x="5280" y="3744"/>
              <a:ext cx="0" cy="192"/>
            </a:xfrm>
            <a:prstGeom prst="line">
              <a:avLst/>
            </a:prstGeom>
            <a:noFill/>
            <a:ln w="9525">
              <a:solidFill>
                <a:srgbClr val="0FEF7A"/>
              </a:solidFill>
              <a:round/>
            </a:ln>
          </p:spPr>
          <p:txBody>
            <a:bodyPr wrap="none" anchor="ctr"/>
            <a:lstStyle/>
            <a:p>
              <a:endParaRPr lang="zh-CN" altLang="en-US"/>
            </a:p>
          </p:txBody>
        </p:sp>
        <p:sp>
          <p:nvSpPr>
            <p:cNvPr id="86155" name="Line 75"/>
            <p:cNvSpPr>
              <a:spLocks noChangeShapeType="1"/>
            </p:cNvSpPr>
            <p:nvPr/>
          </p:nvSpPr>
          <p:spPr bwMode="auto">
            <a:xfrm>
              <a:off x="2832" y="3744"/>
              <a:ext cx="2400" cy="0"/>
            </a:xfrm>
            <a:prstGeom prst="line">
              <a:avLst/>
            </a:prstGeom>
            <a:noFill/>
            <a:ln w="9525">
              <a:solidFill>
                <a:srgbClr val="FF3300"/>
              </a:solidFill>
              <a:prstDash val="sysDot"/>
              <a:round/>
            </a:ln>
          </p:spPr>
          <p:txBody>
            <a:bodyPr wrap="none" anchor="ctr"/>
            <a:lstStyle/>
            <a:p>
              <a:endParaRPr lang="zh-CN" altLang="en-US"/>
            </a:p>
          </p:txBody>
        </p:sp>
        <p:sp>
          <p:nvSpPr>
            <p:cNvPr id="86156" name="Text Box 76"/>
            <p:cNvSpPr txBox="1">
              <a:spLocks noChangeArrowheads="1"/>
            </p:cNvSpPr>
            <p:nvPr/>
          </p:nvSpPr>
          <p:spPr bwMode="auto">
            <a:xfrm>
              <a:off x="2678" y="3888"/>
              <a:ext cx="385" cy="365"/>
            </a:xfrm>
            <a:prstGeom prst="rect">
              <a:avLst/>
            </a:prstGeom>
            <a:noFill/>
            <a:ln w="9525">
              <a:noFill/>
              <a:miter lim="800000"/>
            </a:ln>
          </p:spPr>
          <p:txBody>
            <a:bodyPr wrap="none">
              <a:spAutoFit/>
            </a:bodyPr>
            <a:lstStyle/>
            <a:p>
              <a:r>
                <a:rPr lang="en-US" altLang="zh-CN" sz="3200" b="1">
                  <a:solidFill>
                    <a:srgbClr val="FFFF00"/>
                  </a:solidFill>
                </a:rPr>
                <a:t>A</a:t>
              </a:r>
              <a:r>
                <a:rPr lang="en-US" altLang="zh-CN" sz="3200" b="1" baseline="-25000">
                  <a:solidFill>
                    <a:srgbClr val="FFFF00"/>
                  </a:solidFill>
                </a:rPr>
                <a:t>1</a:t>
              </a:r>
              <a:endParaRPr lang="en-US" altLang="zh-CN" sz="3200" b="1">
                <a:solidFill>
                  <a:srgbClr val="FFFF00"/>
                </a:solidFill>
              </a:endParaRPr>
            </a:p>
          </p:txBody>
        </p:sp>
        <p:sp>
          <p:nvSpPr>
            <p:cNvPr id="86157" name="Text Box 77"/>
            <p:cNvSpPr txBox="1">
              <a:spLocks noChangeArrowheads="1"/>
            </p:cNvSpPr>
            <p:nvPr/>
          </p:nvSpPr>
          <p:spPr bwMode="auto">
            <a:xfrm>
              <a:off x="5087" y="3888"/>
              <a:ext cx="385" cy="365"/>
            </a:xfrm>
            <a:prstGeom prst="rect">
              <a:avLst/>
            </a:prstGeom>
            <a:noFill/>
            <a:ln w="9525">
              <a:noFill/>
              <a:miter lim="800000"/>
            </a:ln>
          </p:spPr>
          <p:txBody>
            <a:bodyPr wrap="none">
              <a:spAutoFit/>
            </a:bodyPr>
            <a:lstStyle/>
            <a:p>
              <a:r>
                <a:rPr lang="en-US" altLang="zh-CN" sz="3200" b="1">
                  <a:solidFill>
                    <a:srgbClr val="FFFF00"/>
                  </a:solidFill>
                </a:rPr>
                <a:t>A</a:t>
              </a:r>
              <a:r>
                <a:rPr lang="en-US" altLang="zh-CN" sz="3200" b="1" baseline="-25000">
                  <a:solidFill>
                    <a:srgbClr val="FFFF00"/>
                  </a:solidFill>
                </a:rPr>
                <a:t>2</a:t>
              </a:r>
              <a:endParaRPr lang="en-US" altLang="zh-CN" sz="3200" b="1">
                <a:solidFill>
                  <a:srgbClr val="FFFF00"/>
                </a:solidFill>
              </a:endParaRPr>
            </a:p>
          </p:txBody>
        </p:sp>
      </p:grpSp>
      <p:grpSp>
        <p:nvGrpSpPr>
          <p:cNvPr id="86094" name="Group 78"/>
          <p:cNvGrpSpPr/>
          <p:nvPr/>
        </p:nvGrpSpPr>
        <p:grpSpPr bwMode="auto">
          <a:xfrm>
            <a:off x="7010400" y="4419600"/>
            <a:ext cx="1600200" cy="990600"/>
            <a:chOff x="4464" y="2688"/>
            <a:chExt cx="1152" cy="672"/>
          </a:xfrm>
        </p:grpSpPr>
        <p:sp>
          <p:nvSpPr>
            <p:cNvPr id="86151" name="AutoShape 79"/>
            <p:cNvSpPr>
              <a:spLocks noChangeArrowheads="1"/>
            </p:cNvSpPr>
            <p:nvPr/>
          </p:nvSpPr>
          <p:spPr bwMode="auto">
            <a:xfrm>
              <a:off x="4512" y="2736"/>
              <a:ext cx="1104" cy="624"/>
            </a:xfrm>
            <a:prstGeom prst="wedgeRoundRectCallout">
              <a:avLst>
                <a:gd name="adj1" fmla="val -93296"/>
                <a:gd name="adj2" fmla="val 107370"/>
                <a:gd name="adj3" fmla="val 16667"/>
              </a:avLst>
            </a:prstGeom>
            <a:solidFill>
              <a:srgbClr val="FF3300"/>
            </a:solidFill>
            <a:ln w="9525">
              <a:solidFill>
                <a:srgbClr val="FFFF00"/>
              </a:solidFill>
              <a:miter lim="800000"/>
            </a:ln>
          </p:spPr>
          <p:txBody>
            <a:bodyPr wrap="none" anchor="ctr"/>
            <a:lstStyle/>
            <a:p>
              <a:pPr algn="ctr"/>
              <a:endParaRPr lang="zh-CN" altLang="zh-CN" sz="3200" b="1">
                <a:solidFill>
                  <a:srgbClr val="FFFF00"/>
                </a:solidFill>
              </a:endParaRPr>
            </a:p>
          </p:txBody>
        </p:sp>
        <p:graphicFrame>
          <p:nvGraphicFramePr>
            <p:cNvPr id="86137" name="Object 121"/>
            <p:cNvGraphicFramePr>
              <a:graphicFrameLocks noChangeAspect="1"/>
            </p:cNvGraphicFramePr>
            <p:nvPr/>
          </p:nvGraphicFramePr>
          <p:xfrm>
            <a:off x="4464" y="2688"/>
            <a:ext cx="1152" cy="665"/>
          </p:xfrm>
          <a:graphic>
            <a:graphicData uri="http://schemas.openxmlformats.org/presentationml/2006/ole">
              <mc:AlternateContent xmlns:mc="http://schemas.openxmlformats.org/markup-compatibility/2006">
                <mc:Choice xmlns:v="urn:schemas-microsoft-com:vml" Requires="v">
                  <p:oleObj spid="_x0000_s32781" name="公式" r:id="rId25" imgW="812800" imgH="508000" progId="Equation.3">
                    <p:embed/>
                  </p:oleObj>
                </mc:Choice>
                <mc:Fallback>
                  <p:oleObj name="公式" r:id="rId25" imgW="812800" imgH="508000" progId="Equation.3">
                    <p:embed/>
                    <p:pic>
                      <p:nvPicPr>
                        <p:cNvPr id="0" name="图片 32780"/>
                        <p:cNvPicPr>
                          <a:picLocks noChangeAspect="1"/>
                        </p:cNvPicPr>
                        <p:nvPr/>
                      </p:nvPicPr>
                      <p:blipFill>
                        <a:blip r:embed="rId26"/>
                        <a:stretch>
                          <a:fillRect/>
                        </a:stretch>
                      </p:blipFill>
                      <p:spPr>
                        <a:xfrm>
                          <a:off x="4464" y="2688"/>
                          <a:ext cx="1152" cy="665"/>
                        </a:xfrm>
                        <a:prstGeom prst="rect">
                          <a:avLst/>
                        </a:prstGeom>
                        <a:noFill/>
                        <a:ln w="9525">
                          <a:noFill/>
                        </a:ln>
                      </p:spPr>
                    </p:pic>
                  </p:oleObj>
                </mc:Fallback>
              </mc:AlternateContent>
            </a:graphicData>
          </a:graphic>
        </p:graphicFrame>
      </p:grpSp>
      <p:sp>
        <p:nvSpPr>
          <p:cNvPr id="86097" name="Line 81"/>
          <p:cNvSpPr>
            <a:spLocks noChangeShapeType="1"/>
          </p:cNvSpPr>
          <p:nvPr/>
        </p:nvSpPr>
        <p:spPr bwMode="auto">
          <a:xfrm flipV="1">
            <a:off x="3581400" y="5638800"/>
            <a:ext cx="2438400" cy="304800"/>
          </a:xfrm>
          <a:prstGeom prst="line">
            <a:avLst/>
          </a:prstGeom>
          <a:noFill/>
          <a:ln w="76200" cmpd="tri">
            <a:solidFill>
              <a:srgbClr val="FFFF00"/>
            </a:solidFill>
            <a:round/>
            <a:tailEnd type="triangle" w="med" len="med"/>
          </a:ln>
        </p:spPr>
        <p:txBody>
          <a:bodyPr wrap="none" anchor="ctr"/>
          <a:lstStyle/>
          <a:p>
            <a:endParaRPr lang="zh-CN" altLang="en-US"/>
          </a:p>
        </p:txBody>
      </p:sp>
      <p:sp>
        <p:nvSpPr>
          <p:cNvPr id="86098" name="Text Box 82"/>
          <p:cNvSpPr txBox="1">
            <a:spLocks noChangeArrowheads="1"/>
          </p:cNvSpPr>
          <p:nvPr/>
        </p:nvSpPr>
        <p:spPr bwMode="auto">
          <a:xfrm>
            <a:off x="5851525" y="4514850"/>
            <a:ext cx="455613" cy="579438"/>
          </a:xfrm>
          <a:prstGeom prst="rect">
            <a:avLst/>
          </a:prstGeom>
          <a:noFill/>
          <a:ln w="9525">
            <a:noFill/>
            <a:miter lim="800000"/>
          </a:ln>
        </p:spPr>
        <p:txBody>
          <a:bodyPr wrap="none">
            <a:spAutoFit/>
          </a:bodyPr>
          <a:lstStyle/>
          <a:p>
            <a:r>
              <a:rPr lang="en-US" altLang="zh-CN" sz="3200" b="1">
                <a:solidFill>
                  <a:srgbClr val="FFFF00"/>
                </a:solidFill>
              </a:rPr>
              <a:t>B</a:t>
            </a:r>
            <a:endParaRPr lang="en-US" altLang="zh-CN" sz="3200" b="1">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60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60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60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60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60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nodeType="clickEffect">
                                  <p:stCondLst>
                                    <p:cond delay="0"/>
                                  </p:stCondLst>
                                  <p:childTnLst>
                                    <p:set>
                                      <p:cBhvr>
                                        <p:cTn id="30" dur="1" fill="hold">
                                          <p:stCondLst>
                                            <p:cond delay="0"/>
                                          </p:stCondLst>
                                        </p:cTn>
                                        <p:tgtEl>
                                          <p:spTgt spid="86072"/>
                                        </p:tgtEl>
                                        <p:attrNameLst>
                                          <p:attrName>style.visibility</p:attrName>
                                        </p:attrNameLst>
                                      </p:cBhvr>
                                      <p:to>
                                        <p:strVal val="visible"/>
                                      </p:to>
                                    </p:set>
                                    <p:animEffect transition="in" filter="slide(fromTop)">
                                      <p:cBhvr>
                                        <p:cTn id="31" dur="500"/>
                                        <p:tgtEl>
                                          <p:spTgt spid="8607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6075"/>
                                        </p:tgtEl>
                                        <p:attrNameLst>
                                          <p:attrName>style.visibility</p:attrName>
                                        </p:attrNameLst>
                                      </p:cBhvr>
                                      <p:to>
                                        <p:strVal val="visible"/>
                                      </p:to>
                                    </p:set>
                                    <p:animEffect transition="in" filter="wipe(down)">
                                      <p:cBhvr>
                                        <p:cTn id="36" dur="500"/>
                                        <p:tgtEl>
                                          <p:spTgt spid="8607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8607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8607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8607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8607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8608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8608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8608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86094"/>
                                        </p:tgtEl>
                                        <p:attrNameLst>
                                          <p:attrName>style.visibility</p:attrName>
                                        </p:attrNameLst>
                                      </p:cBhvr>
                                      <p:to>
                                        <p:strVal val="visible"/>
                                      </p:to>
                                    </p:set>
                                    <p:animEffect transition="in" filter="wipe(right)">
                                      <p:cBhvr>
                                        <p:cTn id="69" dur="500"/>
                                        <p:tgtEl>
                                          <p:spTgt spid="8609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8609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86097"/>
                                        </p:tgtEl>
                                        <p:attrNameLst>
                                          <p:attrName>style.visibility</p:attrName>
                                        </p:attrNameLst>
                                      </p:cBhvr>
                                      <p:to>
                                        <p:strVal val="visible"/>
                                      </p:to>
                                    </p:set>
                                    <p:animEffect transition="in" filter="wipe(left)">
                                      <p:cBhvr>
                                        <p:cTn id="78" dur="500"/>
                                        <p:tgtEl>
                                          <p:spTgt spid="86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autoUpdateAnimBg="0"/>
      <p:bldP spid="86075" grpId="0" animBg="1"/>
      <p:bldP spid="86076" grpId="0" autoUpdateAnimBg="0"/>
      <p:bldP spid="86077" grpId="0" autoUpdateAnimBg="0"/>
      <p:bldP spid="86078" grpId="0" autoUpdateAnimBg="0"/>
      <p:bldP spid="86097" grpId="0" animBg="1"/>
      <p:bldP spid="8609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81" name="Group 45"/>
          <p:cNvGrpSpPr/>
          <p:nvPr/>
        </p:nvGrpSpPr>
        <p:grpSpPr bwMode="auto">
          <a:xfrm>
            <a:off x="6019800" y="-76200"/>
            <a:ext cx="3124200" cy="3352800"/>
            <a:chOff x="144" y="96"/>
            <a:chExt cx="1968" cy="2112"/>
          </a:xfrm>
        </p:grpSpPr>
        <p:sp>
          <p:nvSpPr>
            <p:cNvPr id="14462" name="Oval 5"/>
            <p:cNvSpPr>
              <a:spLocks noChangeArrowheads="1"/>
            </p:cNvSpPr>
            <p:nvPr/>
          </p:nvSpPr>
          <p:spPr bwMode="auto">
            <a:xfrm>
              <a:off x="192" y="416"/>
              <a:ext cx="1680" cy="1680"/>
            </a:xfrm>
            <a:prstGeom prst="ellipse">
              <a:avLst/>
            </a:prstGeom>
            <a:noFill/>
            <a:ln w="38100">
              <a:solidFill>
                <a:schemeClr val="tx1"/>
              </a:solidFill>
              <a:round/>
            </a:ln>
          </p:spPr>
          <p:txBody>
            <a:bodyPr wrap="none" anchor="ctr"/>
            <a:lstStyle/>
            <a:p>
              <a:endParaRPr lang="zh-CN" altLang="en-US">
                <a:ea typeface="黑体" pitchFamily="2" charset="-122"/>
              </a:endParaRPr>
            </a:p>
          </p:txBody>
        </p:sp>
        <p:sp>
          <p:nvSpPr>
            <p:cNvPr id="14463" name="Rectangle 6" descr="新闻纸"/>
            <p:cNvSpPr>
              <a:spLocks noChangeArrowheads="1"/>
            </p:cNvSpPr>
            <p:nvPr/>
          </p:nvSpPr>
          <p:spPr bwMode="auto">
            <a:xfrm>
              <a:off x="144" y="1296"/>
              <a:ext cx="1776" cy="912"/>
            </a:xfrm>
            <a:prstGeom prst="rect">
              <a:avLst/>
            </a:prstGeom>
            <a:blipFill dpi="0" rotWithShape="0">
              <a:blip r:embed="rId1"/>
              <a:srcRect/>
              <a:tile tx="0" ty="0" sx="100000" sy="100000" flip="none" algn="tl"/>
            </a:blipFill>
            <a:ln w="9525">
              <a:noFill/>
              <a:miter lim="800000"/>
            </a:ln>
          </p:spPr>
          <p:txBody>
            <a:bodyPr wrap="none" anchor="ctr"/>
            <a:lstStyle/>
            <a:p>
              <a:endParaRPr lang="zh-CN" altLang="en-US">
                <a:ea typeface="黑体" pitchFamily="2" charset="-122"/>
              </a:endParaRPr>
            </a:p>
          </p:txBody>
        </p:sp>
        <p:sp>
          <p:nvSpPr>
            <p:cNvPr id="14464" name="Oval 7"/>
            <p:cNvSpPr>
              <a:spLocks noChangeArrowheads="1"/>
            </p:cNvSpPr>
            <p:nvPr/>
          </p:nvSpPr>
          <p:spPr bwMode="auto">
            <a:xfrm>
              <a:off x="672" y="944"/>
              <a:ext cx="720" cy="720"/>
            </a:xfrm>
            <a:prstGeom prst="ellipse">
              <a:avLst/>
            </a:prstGeom>
            <a:noFill/>
            <a:ln w="38100">
              <a:solidFill>
                <a:schemeClr val="tx1"/>
              </a:solidFill>
              <a:round/>
            </a:ln>
          </p:spPr>
          <p:txBody>
            <a:bodyPr wrap="none" anchor="ctr"/>
            <a:lstStyle/>
            <a:p>
              <a:endParaRPr lang="zh-CN" altLang="en-US">
                <a:ea typeface="黑体" pitchFamily="2" charset="-122"/>
              </a:endParaRPr>
            </a:p>
          </p:txBody>
        </p:sp>
        <p:sp>
          <p:nvSpPr>
            <p:cNvPr id="14465" name="Rectangle 8" descr="新闻纸"/>
            <p:cNvSpPr>
              <a:spLocks noChangeArrowheads="1"/>
            </p:cNvSpPr>
            <p:nvPr/>
          </p:nvSpPr>
          <p:spPr bwMode="auto">
            <a:xfrm>
              <a:off x="576" y="864"/>
              <a:ext cx="912" cy="432"/>
            </a:xfrm>
            <a:prstGeom prst="rect">
              <a:avLst/>
            </a:prstGeom>
            <a:blipFill dpi="0" rotWithShape="0">
              <a:blip r:embed="rId1"/>
              <a:srcRect/>
              <a:tile tx="0" ty="0" sx="100000" sy="100000" flip="none" algn="tl"/>
            </a:blipFill>
            <a:ln w="9525">
              <a:noFill/>
              <a:miter lim="800000"/>
            </a:ln>
          </p:spPr>
          <p:txBody>
            <a:bodyPr wrap="none" anchor="ctr"/>
            <a:lstStyle/>
            <a:p>
              <a:endParaRPr lang="zh-CN" altLang="en-US">
                <a:ea typeface="黑体" pitchFamily="2" charset="-122"/>
              </a:endParaRPr>
            </a:p>
          </p:txBody>
        </p:sp>
        <p:sp>
          <p:nvSpPr>
            <p:cNvPr id="14466" name="Line 9"/>
            <p:cNvSpPr>
              <a:spLocks noChangeShapeType="1"/>
            </p:cNvSpPr>
            <p:nvPr/>
          </p:nvSpPr>
          <p:spPr bwMode="auto">
            <a:xfrm>
              <a:off x="192" y="1280"/>
              <a:ext cx="480" cy="0"/>
            </a:xfrm>
            <a:prstGeom prst="line">
              <a:avLst/>
            </a:prstGeom>
            <a:noFill/>
            <a:ln w="38100">
              <a:solidFill>
                <a:schemeClr val="tx1"/>
              </a:solidFill>
              <a:round/>
            </a:ln>
          </p:spPr>
          <p:txBody>
            <a:bodyPr wrap="none" anchor="ctr"/>
            <a:lstStyle/>
            <a:p>
              <a:endParaRPr lang="zh-CN" altLang="en-US"/>
            </a:p>
          </p:txBody>
        </p:sp>
        <p:sp>
          <p:nvSpPr>
            <p:cNvPr id="14467" name="Line 10"/>
            <p:cNvSpPr>
              <a:spLocks noChangeShapeType="1"/>
            </p:cNvSpPr>
            <p:nvPr/>
          </p:nvSpPr>
          <p:spPr bwMode="auto">
            <a:xfrm>
              <a:off x="1392" y="1280"/>
              <a:ext cx="480" cy="0"/>
            </a:xfrm>
            <a:prstGeom prst="line">
              <a:avLst/>
            </a:prstGeom>
            <a:noFill/>
            <a:ln w="38100">
              <a:solidFill>
                <a:schemeClr val="tx1"/>
              </a:solidFill>
              <a:round/>
            </a:ln>
          </p:spPr>
          <p:txBody>
            <a:bodyPr wrap="none" anchor="ctr"/>
            <a:lstStyle/>
            <a:p>
              <a:endParaRPr lang="zh-CN" altLang="en-US"/>
            </a:p>
          </p:txBody>
        </p:sp>
        <p:grpSp>
          <p:nvGrpSpPr>
            <p:cNvPr id="14468" name="Group 11"/>
            <p:cNvGrpSpPr/>
            <p:nvPr/>
          </p:nvGrpSpPr>
          <p:grpSpPr bwMode="auto">
            <a:xfrm>
              <a:off x="1574" y="464"/>
              <a:ext cx="288" cy="522"/>
              <a:chOff x="2384" y="624"/>
              <a:chExt cx="288" cy="522"/>
            </a:xfrm>
          </p:grpSpPr>
          <p:sp>
            <p:nvSpPr>
              <p:cNvPr id="14474" name="Arc 12"/>
              <p:cNvSpPr/>
              <p:nvPr/>
            </p:nvSpPr>
            <p:spPr bwMode="auto">
              <a:xfrm rot="9408636" flipH="1" flipV="1">
                <a:off x="2384" y="682"/>
                <a:ext cx="288" cy="464"/>
              </a:xfrm>
              <a:custGeom>
                <a:avLst/>
                <a:gdLst>
                  <a:gd name="T0" fmla="*/ 0 w 21600"/>
                  <a:gd name="T1" fmla="*/ 0 h 14922"/>
                  <a:gd name="T2" fmla="*/ 0 w 21600"/>
                  <a:gd name="T3" fmla="*/ 0 h 14922"/>
                  <a:gd name="T4" fmla="*/ 0 w 21600"/>
                  <a:gd name="T5" fmla="*/ 0 h 14922"/>
                  <a:gd name="T6" fmla="*/ 0 60000 65536"/>
                  <a:gd name="T7" fmla="*/ 0 60000 65536"/>
                  <a:gd name="T8" fmla="*/ 0 60000 65536"/>
                  <a:gd name="T9" fmla="*/ 0 w 21600"/>
                  <a:gd name="T10" fmla="*/ 0 h 14922"/>
                  <a:gd name="T11" fmla="*/ 21600 w 21600"/>
                  <a:gd name="T12" fmla="*/ 14922 h 14922"/>
                </a:gdLst>
                <a:ahLst/>
                <a:cxnLst>
                  <a:cxn ang="T6">
                    <a:pos x="T0" y="T1"/>
                  </a:cxn>
                  <a:cxn ang="T7">
                    <a:pos x="T2" y="T3"/>
                  </a:cxn>
                  <a:cxn ang="T8">
                    <a:pos x="T4" y="T5"/>
                  </a:cxn>
                </a:cxnLst>
                <a:rect l="T9" t="T10" r="T11" b="T12"/>
                <a:pathLst>
                  <a:path w="21600" h="14922" fill="none" extrusionOk="0">
                    <a:moveTo>
                      <a:pt x="15617" y="-1"/>
                    </a:moveTo>
                    <a:cubicBezTo>
                      <a:pt x="19457" y="4018"/>
                      <a:pt x="21600" y="9363"/>
                      <a:pt x="21600" y="14922"/>
                    </a:cubicBezTo>
                  </a:path>
                  <a:path w="21600" h="14922" stroke="0" extrusionOk="0">
                    <a:moveTo>
                      <a:pt x="15617" y="-1"/>
                    </a:moveTo>
                    <a:cubicBezTo>
                      <a:pt x="19457" y="4018"/>
                      <a:pt x="21600" y="9363"/>
                      <a:pt x="21600" y="14922"/>
                    </a:cubicBezTo>
                    <a:lnTo>
                      <a:pt x="0" y="14922"/>
                    </a:lnTo>
                    <a:close/>
                  </a:path>
                </a:pathLst>
              </a:custGeom>
              <a:noFill/>
              <a:ln w="9525">
                <a:solidFill>
                  <a:schemeClr val="tx1"/>
                </a:solidFill>
                <a:round/>
              </a:ln>
            </p:spPr>
            <p:txBody>
              <a:bodyPr wrap="none" anchor="ctr"/>
              <a:lstStyle/>
              <a:p>
                <a:endParaRPr lang="zh-CN" altLang="en-US"/>
              </a:p>
            </p:txBody>
          </p:sp>
          <p:sp>
            <p:nvSpPr>
              <p:cNvPr id="14475" name="Line 13"/>
              <p:cNvSpPr>
                <a:spLocks noChangeShapeType="1"/>
              </p:cNvSpPr>
              <p:nvPr/>
            </p:nvSpPr>
            <p:spPr bwMode="auto">
              <a:xfrm rot="16767740" flipV="1">
                <a:off x="2454" y="624"/>
                <a:ext cx="48" cy="48"/>
              </a:xfrm>
              <a:prstGeom prst="line">
                <a:avLst/>
              </a:prstGeom>
              <a:noFill/>
              <a:ln w="28575">
                <a:solidFill>
                  <a:schemeClr val="tx1"/>
                </a:solidFill>
                <a:round/>
                <a:tailEnd type="triangle" w="sm" len="med"/>
              </a:ln>
            </p:spPr>
            <p:txBody>
              <a:bodyPr wrap="none" anchor="ctr"/>
              <a:lstStyle/>
              <a:p>
                <a:endParaRPr lang="zh-CN" altLang="en-US"/>
              </a:p>
            </p:txBody>
          </p:sp>
        </p:grpSp>
        <p:graphicFrame>
          <p:nvGraphicFramePr>
            <p:cNvPr id="14436" name="Object 100"/>
            <p:cNvGraphicFramePr>
              <a:graphicFrameLocks noChangeAspect="1"/>
            </p:cNvGraphicFramePr>
            <p:nvPr/>
          </p:nvGraphicFramePr>
          <p:xfrm>
            <a:off x="1873" y="495"/>
            <a:ext cx="239" cy="209"/>
          </p:xfrm>
          <a:graphic>
            <a:graphicData uri="http://schemas.openxmlformats.org/presentationml/2006/ole">
              <mc:AlternateContent xmlns:mc="http://schemas.openxmlformats.org/markup-compatibility/2006">
                <mc:Choice xmlns:v="urn:schemas-microsoft-com:vml" Requires="v">
                  <p:oleObj spid="_x0000_s33793" name="公式" r:id="rId2" imgW="4876800" imgH="4267200" progId="Equation.3">
                    <p:embed/>
                  </p:oleObj>
                </mc:Choice>
                <mc:Fallback>
                  <p:oleObj name="公式" r:id="rId2" imgW="4876800" imgH="4267200" progId="Equation.3">
                    <p:embed/>
                    <p:pic>
                      <p:nvPicPr>
                        <p:cNvPr id="0" name="图片 33792"/>
                        <p:cNvPicPr>
                          <a:picLocks noChangeAspect="1"/>
                        </p:cNvPicPr>
                        <p:nvPr/>
                      </p:nvPicPr>
                      <p:blipFill>
                        <a:blip r:embed="rId3"/>
                        <a:stretch>
                          <a:fillRect/>
                        </a:stretch>
                      </p:blipFill>
                      <p:spPr>
                        <a:xfrm>
                          <a:off x="1873" y="495"/>
                          <a:ext cx="239" cy="209"/>
                        </a:xfrm>
                        <a:prstGeom prst="rect">
                          <a:avLst/>
                        </a:prstGeom>
                        <a:noFill/>
                        <a:ln w="9525">
                          <a:noFill/>
                        </a:ln>
                      </p:spPr>
                    </p:pic>
                  </p:oleObj>
                </mc:Fallback>
              </mc:AlternateContent>
            </a:graphicData>
          </a:graphic>
        </p:graphicFrame>
        <p:sp>
          <p:nvSpPr>
            <p:cNvPr id="14469" name="Line 15"/>
            <p:cNvSpPr>
              <a:spLocks noChangeShapeType="1"/>
            </p:cNvSpPr>
            <p:nvPr/>
          </p:nvSpPr>
          <p:spPr bwMode="auto">
            <a:xfrm flipV="1">
              <a:off x="1026" y="432"/>
              <a:ext cx="288" cy="864"/>
            </a:xfrm>
            <a:prstGeom prst="line">
              <a:avLst/>
            </a:prstGeom>
            <a:noFill/>
            <a:ln w="9525">
              <a:solidFill>
                <a:schemeClr val="tx1"/>
              </a:solidFill>
              <a:round/>
            </a:ln>
          </p:spPr>
          <p:txBody>
            <a:bodyPr wrap="none" anchor="ctr"/>
            <a:lstStyle/>
            <a:p>
              <a:endParaRPr lang="zh-CN" altLang="en-US"/>
            </a:p>
          </p:txBody>
        </p:sp>
        <p:sp>
          <p:nvSpPr>
            <p:cNvPr id="14470" name="Line 16"/>
            <p:cNvSpPr>
              <a:spLocks noChangeShapeType="1"/>
            </p:cNvSpPr>
            <p:nvPr/>
          </p:nvSpPr>
          <p:spPr bwMode="auto">
            <a:xfrm>
              <a:off x="1017" y="1305"/>
              <a:ext cx="258" cy="267"/>
            </a:xfrm>
            <a:prstGeom prst="line">
              <a:avLst/>
            </a:prstGeom>
            <a:noFill/>
            <a:ln w="9525">
              <a:solidFill>
                <a:schemeClr val="tx1"/>
              </a:solidFill>
              <a:round/>
            </a:ln>
          </p:spPr>
          <p:txBody>
            <a:bodyPr wrap="none" anchor="ctr"/>
            <a:lstStyle/>
            <a:p>
              <a:endParaRPr lang="zh-CN" altLang="en-US"/>
            </a:p>
          </p:txBody>
        </p:sp>
        <p:sp>
          <p:nvSpPr>
            <p:cNvPr id="14471" name="Line 17"/>
            <p:cNvSpPr>
              <a:spLocks noChangeShapeType="1"/>
            </p:cNvSpPr>
            <p:nvPr/>
          </p:nvSpPr>
          <p:spPr bwMode="auto">
            <a:xfrm>
              <a:off x="441" y="1278"/>
              <a:ext cx="1152" cy="0"/>
            </a:xfrm>
            <a:prstGeom prst="line">
              <a:avLst/>
            </a:prstGeom>
            <a:noFill/>
            <a:ln w="38100">
              <a:solidFill>
                <a:srgbClr val="FF66CC"/>
              </a:solidFill>
              <a:prstDash val="sysDot"/>
              <a:round/>
            </a:ln>
          </p:spPr>
          <p:txBody>
            <a:bodyPr wrap="none" anchor="ctr"/>
            <a:lstStyle/>
            <a:p>
              <a:endParaRPr lang="zh-CN" altLang="en-US"/>
            </a:p>
          </p:txBody>
        </p:sp>
        <p:sp>
          <p:nvSpPr>
            <p:cNvPr id="14472" name="Line 18"/>
            <p:cNvSpPr>
              <a:spLocks noChangeShapeType="1"/>
            </p:cNvSpPr>
            <p:nvPr/>
          </p:nvSpPr>
          <p:spPr bwMode="auto">
            <a:xfrm>
              <a:off x="1536" y="1287"/>
              <a:ext cx="144" cy="0"/>
            </a:xfrm>
            <a:prstGeom prst="line">
              <a:avLst/>
            </a:prstGeom>
            <a:noFill/>
            <a:ln w="57150">
              <a:solidFill>
                <a:srgbClr val="FF0066"/>
              </a:solidFill>
              <a:round/>
            </a:ln>
          </p:spPr>
          <p:txBody>
            <a:bodyPr wrap="none" anchor="ctr"/>
            <a:lstStyle/>
            <a:p>
              <a:endParaRPr lang="zh-CN" altLang="en-US"/>
            </a:p>
          </p:txBody>
        </p:sp>
        <p:sp>
          <p:nvSpPr>
            <p:cNvPr id="14473" name="Line 19"/>
            <p:cNvSpPr>
              <a:spLocks noChangeShapeType="1"/>
            </p:cNvSpPr>
            <p:nvPr/>
          </p:nvSpPr>
          <p:spPr bwMode="auto">
            <a:xfrm>
              <a:off x="363" y="1287"/>
              <a:ext cx="144" cy="0"/>
            </a:xfrm>
            <a:prstGeom prst="line">
              <a:avLst/>
            </a:prstGeom>
            <a:noFill/>
            <a:ln w="57150">
              <a:solidFill>
                <a:srgbClr val="FF0066"/>
              </a:solidFill>
              <a:round/>
            </a:ln>
          </p:spPr>
          <p:txBody>
            <a:bodyPr wrap="none" anchor="ctr"/>
            <a:lstStyle/>
            <a:p>
              <a:endParaRPr lang="zh-CN" altLang="en-US"/>
            </a:p>
          </p:txBody>
        </p:sp>
        <p:graphicFrame>
          <p:nvGraphicFramePr>
            <p:cNvPr id="14437" name="Object 101"/>
            <p:cNvGraphicFramePr>
              <a:graphicFrameLocks noChangeAspect="1"/>
            </p:cNvGraphicFramePr>
            <p:nvPr/>
          </p:nvGraphicFramePr>
          <p:xfrm>
            <a:off x="1008" y="96"/>
            <a:ext cx="134" cy="254"/>
          </p:xfrm>
          <a:graphic>
            <a:graphicData uri="http://schemas.openxmlformats.org/presentationml/2006/ole">
              <mc:AlternateContent xmlns:mc="http://schemas.openxmlformats.org/markup-compatibility/2006">
                <mc:Choice xmlns:v="urn:schemas-microsoft-com:vml" Requires="v">
                  <p:oleObj spid="_x0000_s33794" name="公式" r:id="rId4" imgW="2743200" imgH="5181600" progId="Equation.3">
                    <p:embed/>
                  </p:oleObj>
                </mc:Choice>
                <mc:Fallback>
                  <p:oleObj name="公式" r:id="rId4" imgW="2743200" imgH="5181600" progId="Equation.3">
                    <p:embed/>
                    <p:pic>
                      <p:nvPicPr>
                        <p:cNvPr id="0" name="图片 33793"/>
                        <p:cNvPicPr>
                          <a:picLocks noChangeAspect="1"/>
                        </p:cNvPicPr>
                        <p:nvPr/>
                      </p:nvPicPr>
                      <p:blipFill>
                        <a:blip r:embed="rId5"/>
                        <a:stretch>
                          <a:fillRect/>
                        </a:stretch>
                      </p:blipFill>
                      <p:spPr>
                        <a:xfrm>
                          <a:off x="1008" y="96"/>
                          <a:ext cx="134" cy="254"/>
                        </a:xfrm>
                        <a:prstGeom prst="rect">
                          <a:avLst/>
                        </a:prstGeom>
                        <a:noFill/>
                        <a:ln w="9525">
                          <a:noFill/>
                        </a:ln>
                      </p:spPr>
                    </p:pic>
                  </p:oleObj>
                </mc:Fallback>
              </mc:AlternateContent>
            </a:graphicData>
          </a:graphic>
        </p:graphicFrame>
        <p:graphicFrame>
          <p:nvGraphicFramePr>
            <p:cNvPr id="14438" name="Object 102"/>
            <p:cNvGraphicFramePr>
              <a:graphicFrameLocks noChangeAspect="1"/>
            </p:cNvGraphicFramePr>
            <p:nvPr/>
          </p:nvGraphicFramePr>
          <p:xfrm>
            <a:off x="973" y="1666"/>
            <a:ext cx="179" cy="254"/>
          </p:xfrm>
          <a:graphic>
            <a:graphicData uri="http://schemas.openxmlformats.org/presentationml/2006/ole">
              <mc:AlternateContent xmlns:mc="http://schemas.openxmlformats.org/markup-compatibility/2006">
                <mc:Choice xmlns:v="urn:schemas-microsoft-com:vml" Requires="v">
                  <p:oleObj spid="_x0000_s33795" name="公式" r:id="rId6" imgW="3657600" imgH="5181600" progId="Equation.3">
                    <p:embed/>
                  </p:oleObj>
                </mc:Choice>
                <mc:Fallback>
                  <p:oleObj name="公式" r:id="rId6" imgW="3657600" imgH="5181600" progId="Equation.3">
                    <p:embed/>
                    <p:pic>
                      <p:nvPicPr>
                        <p:cNvPr id="0" name="图片 33794"/>
                        <p:cNvPicPr>
                          <a:picLocks noChangeAspect="1"/>
                        </p:cNvPicPr>
                        <p:nvPr/>
                      </p:nvPicPr>
                      <p:blipFill>
                        <a:blip r:embed="rId7"/>
                        <a:stretch>
                          <a:fillRect/>
                        </a:stretch>
                      </p:blipFill>
                      <p:spPr>
                        <a:xfrm>
                          <a:off x="973" y="1666"/>
                          <a:ext cx="179" cy="254"/>
                        </a:xfrm>
                        <a:prstGeom prst="rect">
                          <a:avLst/>
                        </a:prstGeom>
                        <a:noFill/>
                        <a:ln w="9525">
                          <a:noFill/>
                        </a:ln>
                      </p:spPr>
                    </p:pic>
                  </p:oleObj>
                </mc:Fallback>
              </mc:AlternateContent>
            </a:graphicData>
          </a:graphic>
        </p:graphicFrame>
        <p:graphicFrame>
          <p:nvGraphicFramePr>
            <p:cNvPr id="14439" name="Object 103"/>
            <p:cNvGraphicFramePr>
              <a:graphicFrameLocks noChangeAspect="1"/>
            </p:cNvGraphicFramePr>
            <p:nvPr/>
          </p:nvGraphicFramePr>
          <p:xfrm>
            <a:off x="1517" y="1300"/>
            <a:ext cx="226" cy="284"/>
          </p:xfrm>
          <a:graphic>
            <a:graphicData uri="http://schemas.openxmlformats.org/presentationml/2006/ole">
              <mc:AlternateContent xmlns:mc="http://schemas.openxmlformats.org/markup-compatibility/2006">
                <mc:Choice xmlns:v="urn:schemas-microsoft-com:vml" Requires="v">
                  <p:oleObj spid="_x0000_s33796" name="公式" r:id="rId8" imgW="4572000" imgH="5791200" progId="Equation.3">
                    <p:embed/>
                  </p:oleObj>
                </mc:Choice>
                <mc:Fallback>
                  <p:oleObj name="公式" r:id="rId8" imgW="4572000" imgH="5791200" progId="Equation.3">
                    <p:embed/>
                    <p:pic>
                      <p:nvPicPr>
                        <p:cNvPr id="0" name="图片 33795"/>
                        <p:cNvPicPr>
                          <a:picLocks noChangeAspect="1"/>
                        </p:cNvPicPr>
                        <p:nvPr/>
                      </p:nvPicPr>
                      <p:blipFill>
                        <a:blip r:embed="rId9"/>
                        <a:stretch>
                          <a:fillRect/>
                        </a:stretch>
                      </p:blipFill>
                      <p:spPr>
                        <a:xfrm>
                          <a:off x="1517" y="1300"/>
                          <a:ext cx="226" cy="284"/>
                        </a:xfrm>
                        <a:prstGeom prst="rect">
                          <a:avLst/>
                        </a:prstGeom>
                        <a:noFill/>
                        <a:ln w="9525">
                          <a:noFill/>
                        </a:ln>
                      </p:spPr>
                    </p:pic>
                  </p:oleObj>
                </mc:Fallback>
              </mc:AlternateContent>
            </a:graphicData>
          </a:graphic>
        </p:graphicFrame>
        <p:graphicFrame>
          <p:nvGraphicFramePr>
            <p:cNvPr id="14440" name="Object 104"/>
            <p:cNvGraphicFramePr>
              <a:graphicFrameLocks noChangeAspect="1"/>
            </p:cNvGraphicFramePr>
            <p:nvPr/>
          </p:nvGraphicFramePr>
          <p:xfrm>
            <a:off x="389" y="1357"/>
            <a:ext cx="166" cy="271"/>
          </p:xfrm>
          <a:graphic>
            <a:graphicData uri="http://schemas.openxmlformats.org/presentationml/2006/ole">
              <mc:AlternateContent xmlns:mc="http://schemas.openxmlformats.org/markup-compatibility/2006">
                <mc:Choice xmlns:v="urn:schemas-microsoft-com:vml" Requires="v">
                  <p:oleObj spid="_x0000_s33797" name="公式" r:id="rId10" imgW="3352800" imgH="5486400" progId="Equation.3">
                    <p:embed/>
                  </p:oleObj>
                </mc:Choice>
                <mc:Fallback>
                  <p:oleObj name="公式" r:id="rId10" imgW="3352800" imgH="5486400" progId="Equation.3">
                    <p:embed/>
                    <p:pic>
                      <p:nvPicPr>
                        <p:cNvPr id="0" name="图片 33796"/>
                        <p:cNvPicPr>
                          <a:picLocks noChangeAspect="1"/>
                        </p:cNvPicPr>
                        <p:nvPr/>
                      </p:nvPicPr>
                      <p:blipFill>
                        <a:blip r:embed="rId11"/>
                        <a:stretch>
                          <a:fillRect/>
                        </a:stretch>
                      </p:blipFill>
                      <p:spPr>
                        <a:xfrm>
                          <a:off x="389" y="1357"/>
                          <a:ext cx="166" cy="271"/>
                        </a:xfrm>
                        <a:prstGeom prst="rect">
                          <a:avLst/>
                        </a:prstGeom>
                        <a:noFill/>
                        <a:ln w="9525">
                          <a:noFill/>
                        </a:ln>
                      </p:spPr>
                    </p:pic>
                  </p:oleObj>
                </mc:Fallback>
              </mc:AlternateContent>
            </a:graphicData>
          </a:graphic>
        </p:graphicFrame>
        <p:graphicFrame>
          <p:nvGraphicFramePr>
            <p:cNvPr id="14441" name="Object 105"/>
            <p:cNvGraphicFramePr>
              <a:graphicFrameLocks noChangeAspect="1"/>
            </p:cNvGraphicFramePr>
            <p:nvPr/>
          </p:nvGraphicFramePr>
          <p:xfrm>
            <a:off x="336" y="983"/>
            <a:ext cx="288" cy="248"/>
          </p:xfrm>
          <a:graphic>
            <a:graphicData uri="http://schemas.openxmlformats.org/presentationml/2006/ole">
              <mc:AlternateContent xmlns:mc="http://schemas.openxmlformats.org/markup-compatibility/2006">
                <mc:Choice xmlns:v="urn:schemas-microsoft-com:vml" Requires="v">
                  <p:oleObj spid="_x0000_s33798" name="公式" r:id="rId12" imgW="6400800" imgH="5486400" progId="Equation.3">
                    <p:embed/>
                  </p:oleObj>
                </mc:Choice>
                <mc:Fallback>
                  <p:oleObj name="公式" r:id="rId12" imgW="6400800" imgH="5486400" progId="Equation.3">
                    <p:embed/>
                    <p:pic>
                      <p:nvPicPr>
                        <p:cNvPr id="0" name="图片 33797"/>
                        <p:cNvPicPr>
                          <a:picLocks noChangeAspect="1"/>
                        </p:cNvPicPr>
                        <p:nvPr/>
                      </p:nvPicPr>
                      <p:blipFill>
                        <a:blip r:embed="rId13"/>
                        <a:stretch>
                          <a:fillRect/>
                        </a:stretch>
                      </p:blipFill>
                      <p:spPr>
                        <a:xfrm>
                          <a:off x="336" y="983"/>
                          <a:ext cx="288" cy="248"/>
                        </a:xfrm>
                        <a:prstGeom prst="rect">
                          <a:avLst/>
                        </a:prstGeom>
                        <a:noFill/>
                        <a:ln w="9525">
                          <a:noFill/>
                        </a:ln>
                      </p:spPr>
                    </p:pic>
                  </p:oleObj>
                </mc:Fallback>
              </mc:AlternateContent>
            </a:graphicData>
          </a:graphic>
        </p:graphicFrame>
        <p:graphicFrame>
          <p:nvGraphicFramePr>
            <p:cNvPr id="14442" name="Object 106"/>
            <p:cNvGraphicFramePr>
              <a:graphicFrameLocks noChangeAspect="1"/>
            </p:cNvGraphicFramePr>
            <p:nvPr/>
          </p:nvGraphicFramePr>
          <p:xfrm>
            <a:off x="700" y="1056"/>
            <a:ext cx="164" cy="178"/>
          </p:xfrm>
          <a:graphic>
            <a:graphicData uri="http://schemas.openxmlformats.org/presentationml/2006/ole">
              <mc:AlternateContent xmlns:mc="http://schemas.openxmlformats.org/markup-compatibility/2006">
                <mc:Choice xmlns:v="urn:schemas-microsoft-com:vml" Requires="v">
                  <p:oleObj spid="_x0000_s33799" name="公式" r:id="rId14" imgW="3657600" imgH="3962400" progId="Equation.3">
                    <p:embed/>
                  </p:oleObj>
                </mc:Choice>
                <mc:Fallback>
                  <p:oleObj name="公式" r:id="rId14" imgW="3657600" imgH="3962400" progId="Equation.3">
                    <p:embed/>
                    <p:pic>
                      <p:nvPicPr>
                        <p:cNvPr id="0" name="图片 33798"/>
                        <p:cNvPicPr>
                          <a:picLocks noChangeAspect="1"/>
                        </p:cNvPicPr>
                        <p:nvPr/>
                      </p:nvPicPr>
                      <p:blipFill>
                        <a:blip r:embed="rId15"/>
                        <a:stretch>
                          <a:fillRect/>
                        </a:stretch>
                      </p:blipFill>
                      <p:spPr>
                        <a:xfrm>
                          <a:off x="700" y="1056"/>
                          <a:ext cx="164" cy="178"/>
                        </a:xfrm>
                        <a:prstGeom prst="rect">
                          <a:avLst/>
                        </a:prstGeom>
                        <a:noFill/>
                        <a:ln w="9525">
                          <a:noFill/>
                        </a:ln>
                      </p:spPr>
                    </p:pic>
                  </p:oleObj>
                </mc:Fallback>
              </mc:AlternateContent>
            </a:graphicData>
          </a:graphic>
        </p:graphicFrame>
        <p:graphicFrame>
          <p:nvGraphicFramePr>
            <p:cNvPr id="14443" name="Object 107"/>
            <p:cNvGraphicFramePr>
              <a:graphicFrameLocks noChangeAspect="1"/>
            </p:cNvGraphicFramePr>
            <p:nvPr/>
          </p:nvGraphicFramePr>
          <p:xfrm>
            <a:off x="1159" y="1008"/>
            <a:ext cx="207" cy="249"/>
          </p:xfrm>
          <a:graphic>
            <a:graphicData uri="http://schemas.openxmlformats.org/presentationml/2006/ole">
              <mc:AlternateContent xmlns:mc="http://schemas.openxmlformats.org/markup-compatibility/2006">
                <mc:Choice xmlns:v="urn:schemas-microsoft-com:vml" Requires="v">
                  <p:oleObj spid="_x0000_s33800" name="公式" r:id="rId16" imgW="4572000" imgH="5486400" progId="Equation.3">
                    <p:embed/>
                  </p:oleObj>
                </mc:Choice>
                <mc:Fallback>
                  <p:oleObj name="公式" r:id="rId16" imgW="4572000" imgH="5486400" progId="Equation.3">
                    <p:embed/>
                    <p:pic>
                      <p:nvPicPr>
                        <p:cNvPr id="0" name="图片 33799"/>
                        <p:cNvPicPr>
                          <a:picLocks noChangeAspect="1"/>
                        </p:cNvPicPr>
                        <p:nvPr/>
                      </p:nvPicPr>
                      <p:blipFill>
                        <a:blip r:embed="rId17"/>
                        <a:stretch>
                          <a:fillRect/>
                        </a:stretch>
                      </p:blipFill>
                      <p:spPr>
                        <a:xfrm>
                          <a:off x="1159" y="1008"/>
                          <a:ext cx="207" cy="249"/>
                        </a:xfrm>
                        <a:prstGeom prst="rect">
                          <a:avLst/>
                        </a:prstGeom>
                        <a:noFill/>
                        <a:ln w="9525">
                          <a:noFill/>
                        </a:ln>
                      </p:spPr>
                    </p:pic>
                  </p:oleObj>
                </mc:Fallback>
              </mc:AlternateContent>
            </a:graphicData>
          </a:graphic>
        </p:graphicFrame>
        <p:graphicFrame>
          <p:nvGraphicFramePr>
            <p:cNvPr id="14444" name="Object 108"/>
            <p:cNvGraphicFramePr>
              <a:graphicFrameLocks noChangeAspect="1"/>
            </p:cNvGraphicFramePr>
            <p:nvPr/>
          </p:nvGraphicFramePr>
          <p:xfrm>
            <a:off x="1495" y="987"/>
            <a:ext cx="329" cy="261"/>
          </p:xfrm>
          <a:graphic>
            <a:graphicData uri="http://schemas.openxmlformats.org/presentationml/2006/ole">
              <mc:AlternateContent xmlns:mc="http://schemas.openxmlformats.org/markup-compatibility/2006">
                <mc:Choice xmlns:v="urn:schemas-microsoft-com:vml" Requires="v">
                  <p:oleObj spid="_x0000_s33801" name="公式" r:id="rId18" imgW="7315200" imgH="5791200" progId="Equation.3">
                    <p:embed/>
                  </p:oleObj>
                </mc:Choice>
                <mc:Fallback>
                  <p:oleObj name="公式" r:id="rId18" imgW="7315200" imgH="5791200" progId="Equation.3">
                    <p:embed/>
                    <p:pic>
                      <p:nvPicPr>
                        <p:cNvPr id="0" name="图片 33800"/>
                        <p:cNvPicPr>
                          <a:picLocks noChangeAspect="1"/>
                        </p:cNvPicPr>
                        <p:nvPr/>
                      </p:nvPicPr>
                      <p:blipFill>
                        <a:blip r:embed="rId19"/>
                        <a:stretch>
                          <a:fillRect/>
                        </a:stretch>
                      </p:blipFill>
                      <p:spPr>
                        <a:xfrm>
                          <a:off x="1495" y="987"/>
                          <a:ext cx="329" cy="261"/>
                        </a:xfrm>
                        <a:prstGeom prst="rect">
                          <a:avLst/>
                        </a:prstGeom>
                        <a:noFill/>
                        <a:ln w="9525">
                          <a:noFill/>
                        </a:ln>
                      </p:spPr>
                    </p:pic>
                  </p:oleObj>
                </mc:Fallback>
              </mc:AlternateContent>
            </a:graphicData>
          </a:graphic>
        </p:graphicFrame>
        <p:graphicFrame>
          <p:nvGraphicFramePr>
            <p:cNvPr id="14445" name="Object 109"/>
            <p:cNvGraphicFramePr>
              <a:graphicFrameLocks noChangeAspect="1"/>
            </p:cNvGraphicFramePr>
            <p:nvPr/>
          </p:nvGraphicFramePr>
          <p:xfrm>
            <a:off x="914" y="1095"/>
            <a:ext cx="163" cy="192"/>
          </p:xfrm>
          <a:graphic>
            <a:graphicData uri="http://schemas.openxmlformats.org/presentationml/2006/ole">
              <mc:AlternateContent xmlns:mc="http://schemas.openxmlformats.org/markup-compatibility/2006">
                <mc:Choice xmlns:v="urn:schemas-microsoft-com:vml" Requires="v">
                  <p:oleObj spid="_x0000_s33802" name="公式" r:id="rId20" imgW="3657600" imgH="4267200" progId="Equation.3">
                    <p:embed/>
                  </p:oleObj>
                </mc:Choice>
                <mc:Fallback>
                  <p:oleObj name="公式" r:id="rId20" imgW="3657600" imgH="4267200" progId="Equation.3">
                    <p:embed/>
                    <p:pic>
                      <p:nvPicPr>
                        <p:cNvPr id="0" name="图片 33801"/>
                        <p:cNvPicPr>
                          <a:picLocks noChangeAspect="1"/>
                        </p:cNvPicPr>
                        <p:nvPr/>
                      </p:nvPicPr>
                      <p:blipFill>
                        <a:blip r:embed="rId21"/>
                        <a:stretch>
                          <a:fillRect/>
                        </a:stretch>
                      </p:blipFill>
                      <p:spPr>
                        <a:xfrm>
                          <a:off x="914" y="1095"/>
                          <a:ext cx="163" cy="192"/>
                        </a:xfrm>
                        <a:prstGeom prst="rect">
                          <a:avLst/>
                        </a:prstGeom>
                        <a:noFill/>
                        <a:ln w="9525">
                          <a:noFill/>
                        </a:ln>
                      </p:spPr>
                    </p:pic>
                  </p:oleObj>
                </mc:Fallback>
              </mc:AlternateContent>
            </a:graphicData>
          </a:graphic>
        </p:graphicFrame>
        <p:graphicFrame>
          <p:nvGraphicFramePr>
            <p:cNvPr id="14446" name="Object 110"/>
            <p:cNvGraphicFramePr>
              <a:graphicFrameLocks noChangeAspect="1"/>
            </p:cNvGraphicFramePr>
            <p:nvPr/>
          </p:nvGraphicFramePr>
          <p:xfrm>
            <a:off x="983" y="1383"/>
            <a:ext cx="176" cy="192"/>
          </p:xfrm>
          <a:graphic>
            <a:graphicData uri="http://schemas.openxmlformats.org/presentationml/2006/ole">
              <mc:AlternateContent xmlns:mc="http://schemas.openxmlformats.org/markup-compatibility/2006">
                <mc:Choice xmlns:v="urn:schemas-microsoft-com:vml" Requires="v">
                  <p:oleObj spid="_x0000_s33803" name="公式" r:id="rId22" imgW="3962400" imgH="4267200" progId="Equation.3">
                    <p:embed/>
                  </p:oleObj>
                </mc:Choice>
                <mc:Fallback>
                  <p:oleObj name="公式" r:id="rId22" imgW="3962400" imgH="4267200" progId="Equation.3">
                    <p:embed/>
                    <p:pic>
                      <p:nvPicPr>
                        <p:cNvPr id="0" name="图片 33802"/>
                        <p:cNvPicPr>
                          <a:picLocks noChangeAspect="1"/>
                        </p:cNvPicPr>
                        <p:nvPr/>
                      </p:nvPicPr>
                      <p:blipFill>
                        <a:blip r:embed="rId23"/>
                        <a:stretch>
                          <a:fillRect/>
                        </a:stretch>
                      </p:blipFill>
                      <p:spPr>
                        <a:xfrm>
                          <a:off x="983" y="1383"/>
                          <a:ext cx="176" cy="192"/>
                        </a:xfrm>
                        <a:prstGeom prst="rect">
                          <a:avLst/>
                        </a:prstGeom>
                        <a:noFill/>
                        <a:ln w="9525">
                          <a:noFill/>
                        </a:ln>
                      </p:spPr>
                    </p:pic>
                  </p:oleObj>
                </mc:Fallback>
              </mc:AlternateContent>
            </a:graphicData>
          </a:graphic>
        </p:graphicFrame>
        <p:graphicFrame>
          <p:nvGraphicFramePr>
            <p:cNvPr id="14447" name="Object 111"/>
            <p:cNvGraphicFramePr>
              <a:graphicFrameLocks noChangeAspect="1"/>
            </p:cNvGraphicFramePr>
            <p:nvPr/>
          </p:nvGraphicFramePr>
          <p:xfrm>
            <a:off x="1008" y="624"/>
            <a:ext cx="162" cy="249"/>
          </p:xfrm>
          <a:graphic>
            <a:graphicData uri="http://schemas.openxmlformats.org/presentationml/2006/ole">
              <mc:AlternateContent xmlns:mc="http://schemas.openxmlformats.org/markup-compatibility/2006">
                <mc:Choice xmlns:v="urn:schemas-microsoft-com:vml" Requires="v">
                  <p:oleObj spid="_x0000_s33804" name="公式" r:id="rId24" imgW="3657600" imgH="5486400" progId="Equation.3">
                    <p:embed/>
                  </p:oleObj>
                </mc:Choice>
                <mc:Fallback>
                  <p:oleObj name="公式" r:id="rId24" imgW="3657600" imgH="5486400" progId="Equation.3">
                    <p:embed/>
                    <p:pic>
                      <p:nvPicPr>
                        <p:cNvPr id="0" name="图片 33803"/>
                        <p:cNvPicPr>
                          <a:picLocks noChangeAspect="1"/>
                        </p:cNvPicPr>
                        <p:nvPr/>
                      </p:nvPicPr>
                      <p:blipFill>
                        <a:blip r:embed="rId25"/>
                        <a:stretch>
                          <a:fillRect/>
                        </a:stretch>
                      </p:blipFill>
                      <p:spPr>
                        <a:xfrm>
                          <a:off x="1008" y="624"/>
                          <a:ext cx="162" cy="249"/>
                        </a:xfrm>
                        <a:prstGeom prst="rect">
                          <a:avLst/>
                        </a:prstGeom>
                        <a:noFill/>
                        <a:ln w="9525">
                          <a:noFill/>
                        </a:ln>
                      </p:spPr>
                    </p:pic>
                  </p:oleObj>
                </mc:Fallback>
              </mc:AlternateContent>
            </a:graphicData>
          </a:graphic>
        </p:graphicFrame>
      </p:grpSp>
      <p:graphicFrame>
        <p:nvGraphicFramePr>
          <p:cNvPr id="14448" name="Object 112"/>
          <p:cNvGraphicFramePr>
            <a:graphicFrameLocks noChangeAspect="1"/>
          </p:cNvGraphicFramePr>
          <p:nvPr/>
        </p:nvGraphicFramePr>
        <p:xfrm>
          <a:off x="685800" y="0"/>
          <a:ext cx="4659313" cy="471488"/>
        </p:xfrm>
        <a:graphic>
          <a:graphicData uri="http://schemas.openxmlformats.org/presentationml/2006/ole">
            <mc:AlternateContent xmlns:mc="http://schemas.openxmlformats.org/markup-compatibility/2006">
              <mc:Choice xmlns:v="urn:schemas-microsoft-com:vml" Requires="v">
                <p:oleObj spid="_x0000_s33805" name="公式" r:id="rId26" imgW="50901600" imgH="5181600" progId="Equation.3">
                  <p:embed/>
                </p:oleObj>
              </mc:Choice>
              <mc:Fallback>
                <p:oleObj name="公式" r:id="rId26" imgW="50901600" imgH="5181600" progId="Equation.3">
                  <p:embed/>
                  <p:pic>
                    <p:nvPicPr>
                      <p:cNvPr id="0" name="图片 33804"/>
                      <p:cNvPicPr>
                        <a:picLocks noChangeAspect="1"/>
                      </p:cNvPicPr>
                      <p:nvPr/>
                    </p:nvPicPr>
                    <p:blipFill>
                      <a:blip r:embed="rId27"/>
                      <a:stretch>
                        <a:fillRect/>
                      </a:stretch>
                    </p:blipFill>
                    <p:spPr>
                      <a:xfrm>
                        <a:off x="685800" y="0"/>
                        <a:ext cx="4659313" cy="471488"/>
                      </a:xfrm>
                      <a:prstGeom prst="rect">
                        <a:avLst/>
                      </a:prstGeom>
                      <a:noFill/>
                      <a:ln w="9525">
                        <a:noFill/>
                      </a:ln>
                    </p:spPr>
                  </p:pic>
                </p:oleObj>
              </mc:Fallback>
            </mc:AlternateContent>
          </a:graphicData>
        </a:graphic>
      </p:graphicFrame>
      <p:graphicFrame>
        <p:nvGraphicFramePr>
          <p:cNvPr id="14369" name="Object 113"/>
          <p:cNvGraphicFramePr>
            <a:graphicFrameLocks noChangeAspect="1"/>
          </p:cNvGraphicFramePr>
          <p:nvPr/>
        </p:nvGraphicFramePr>
        <p:xfrm>
          <a:off x="0" y="533400"/>
          <a:ext cx="5445125" cy="504825"/>
        </p:xfrm>
        <a:graphic>
          <a:graphicData uri="http://schemas.openxmlformats.org/presentationml/2006/ole">
            <mc:AlternateContent xmlns:mc="http://schemas.openxmlformats.org/markup-compatibility/2006">
              <mc:Choice xmlns:v="urn:schemas-microsoft-com:vml" Requires="v">
                <p:oleObj spid="_x0000_s33806" name="公式" r:id="rId28" imgW="75285600" imgH="7010400" progId="Equation.3">
                  <p:embed/>
                </p:oleObj>
              </mc:Choice>
              <mc:Fallback>
                <p:oleObj name="公式" r:id="rId28" imgW="75285600" imgH="7010400" progId="Equation.3">
                  <p:embed/>
                  <p:pic>
                    <p:nvPicPr>
                      <p:cNvPr id="0" name="图片 33805"/>
                      <p:cNvPicPr>
                        <a:picLocks noChangeAspect="1"/>
                      </p:cNvPicPr>
                      <p:nvPr/>
                    </p:nvPicPr>
                    <p:blipFill>
                      <a:blip r:embed="rId29"/>
                      <a:stretch>
                        <a:fillRect/>
                      </a:stretch>
                    </p:blipFill>
                    <p:spPr>
                      <a:xfrm>
                        <a:off x="0" y="533400"/>
                        <a:ext cx="5445125" cy="504825"/>
                      </a:xfrm>
                      <a:prstGeom prst="rect">
                        <a:avLst/>
                      </a:prstGeom>
                      <a:noFill/>
                      <a:ln w="9525">
                        <a:noFill/>
                      </a:ln>
                    </p:spPr>
                  </p:pic>
                </p:oleObj>
              </mc:Fallback>
            </mc:AlternateContent>
          </a:graphicData>
        </a:graphic>
      </p:graphicFrame>
      <p:graphicFrame>
        <p:nvGraphicFramePr>
          <p:cNvPr id="14370" name="Object 114"/>
          <p:cNvGraphicFramePr>
            <a:graphicFrameLocks noChangeAspect="1"/>
          </p:cNvGraphicFramePr>
          <p:nvPr/>
        </p:nvGraphicFramePr>
        <p:xfrm>
          <a:off x="0" y="1179513"/>
          <a:ext cx="5410200" cy="468312"/>
        </p:xfrm>
        <a:graphic>
          <a:graphicData uri="http://schemas.openxmlformats.org/presentationml/2006/ole">
            <mc:AlternateContent xmlns:mc="http://schemas.openxmlformats.org/markup-compatibility/2006">
              <mc:Choice xmlns:v="urn:schemas-microsoft-com:vml" Requires="v">
                <p:oleObj spid="_x0000_s33807" name="公式" r:id="rId30" imgW="80772000" imgH="7010400" progId="Equation.3">
                  <p:embed/>
                </p:oleObj>
              </mc:Choice>
              <mc:Fallback>
                <p:oleObj name="公式" r:id="rId30" imgW="80772000" imgH="7010400" progId="Equation.3">
                  <p:embed/>
                  <p:pic>
                    <p:nvPicPr>
                      <p:cNvPr id="0" name="图片 33806"/>
                      <p:cNvPicPr>
                        <a:picLocks noChangeAspect="1"/>
                      </p:cNvPicPr>
                      <p:nvPr/>
                    </p:nvPicPr>
                    <p:blipFill>
                      <a:blip r:embed="rId31"/>
                      <a:stretch>
                        <a:fillRect/>
                      </a:stretch>
                    </p:blipFill>
                    <p:spPr>
                      <a:xfrm>
                        <a:off x="0" y="1179513"/>
                        <a:ext cx="5410200" cy="468312"/>
                      </a:xfrm>
                      <a:prstGeom prst="rect">
                        <a:avLst/>
                      </a:prstGeom>
                      <a:noFill/>
                      <a:ln w="9525">
                        <a:noFill/>
                      </a:ln>
                    </p:spPr>
                  </p:pic>
                </p:oleObj>
              </mc:Fallback>
            </mc:AlternateContent>
          </a:graphicData>
        </a:graphic>
      </p:graphicFrame>
      <p:graphicFrame>
        <p:nvGraphicFramePr>
          <p:cNvPr id="14371" name="Object 115"/>
          <p:cNvGraphicFramePr>
            <a:graphicFrameLocks noChangeAspect="1"/>
          </p:cNvGraphicFramePr>
          <p:nvPr/>
        </p:nvGraphicFramePr>
        <p:xfrm>
          <a:off x="0" y="1676400"/>
          <a:ext cx="3835400" cy="547688"/>
        </p:xfrm>
        <a:graphic>
          <a:graphicData uri="http://schemas.openxmlformats.org/presentationml/2006/ole">
            <mc:AlternateContent xmlns:mc="http://schemas.openxmlformats.org/markup-compatibility/2006">
              <mc:Choice xmlns:v="urn:schemas-microsoft-com:vml" Requires="v">
                <p:oleObj spid="_x0000_s33808" name="公式" r:id="rId32" imgW="53035200" imgH="7620000" progId="Equation.3">
                  <p:embed/>
                </p:oleObj>
              </mc:Choice>
              <mc:Fallback>
                <p:oleObj name="公式" r:id="rId32" imgW="53035200" imgH="7620000" progId="Equation.3">
                  <p:embed/>
                  <p:pic>
                    <p:nvPicPr>
                      <p:cNvPr id="0" name="图片 33807"/>
                      <p:cNvPicPr>
                        <a:picLocks noChangeAspect="1"/>
                      </p:cNvPicPr>
                      <p:nvPr/>
                    </p:nvPicPr>
                    <p:blipFill>
                      <a:blip r:embed="rId33"/>
                      <a:stretch>
                        <a:fillRect/>
                      </a:stretch>
                    </p:blipFill>
                    <p:spPr>
                      <a:xfrm>
                        <a:off x="0" y="1676400"/>
                        <a:ext cx="3835400" cy="547688"/>
                      </a:xfrm>
                      <a:prstGeom prst="rect">
                        <a:avLst/>
                      </a:prstGeom>
                      <a:noFill/>
                      <a:ln w="9525">
                        <a:noFill/>
                      </a:ln>
                    </p:spPr>
                  </p:pic>
                </p:oleObj>
              </mc:Fallback>
            </mc:AlternateContent>
          </a:graphicData>
        </a:graphic>
      </p:graphicFrame>
      <p:graphicFrame>
        <p:nvGraphicFramePr>
          <p:cNvPr id="14372" name="Object 116"/>
          <p:cNvGraphicFramePr>
            <a:graphicFrameLocks noChangeAspect="1"/>
          </p:cNvGraphicFramePr>
          <p:nvPr/>
        </p:nvGraphicFramePr>
        <p:xfrm>
          <a:off x="304800" y="2667000"/>
          <a:ext cx="6877050" cy="503238"/>
        </p:xfrm>
        <a:graphic>
          <a:graphicData uri="http://schemas.openxmlformats.org/presentationml/2006/ole">
            <mc:AlternateContent xmlns:mc="http://schemas.openxmlformats.org/markup-compatibility/2006">
              <mc:Choice xmlns:v="urn:schemas-microsoft-com:vml" Requires="v">
                <p:oleObj spid="_x0000_s33809" name="公式" r:id="rId34" imgW="95097600" imgH="7010400" progId="Equation.3">
                  <p:embed/>
                </p:oleObj>
              </mc:Choice>
              <mc:Fallback>
                <p:oleObj name="公式" r:id="rId34" imgW="95097600" imgH="7010400" progId="Equation.3">
                  <p:embed/>
                  <p:pic>
                    <p:nvPicPr>
                      <p:cNvPr id="0" name="图片 33808"/>
                      <p:cNvPicPr>
                        <a:picLocks noChangeAspect="1"/>
                      </p:cNvPicPr>
                      <p:nvPr/>
                    </p:nvPicPr>
                    <p:blipFill>
                      <a:blip r:embed="rId35"/>
                      <a:stretch>
                        <a:fillRect/>
                      </a:stretch>
                    </p:blipFill>
                    <p:spPr>
                      <a:xfrm>
                        <a:off x="304800" y="2667000"/>
                        <a:ext cx="6877050" cy="503238"/>
                      </a:xfrm>
                      <a:prstGeom prst="rect">
                        <a:avLst/>
                      </a:prstGeom>
                      <a:noFill/>
                      <a:ln w="9525">
                        <a:noFill/>
                      </a:ln>
                    </p:spPr>
                  </p:pic>
                </p:oleObj>
              </mc:Fallback>
            </mc:AlternateContent>
          </a:graphicData>
        </a:graphic>
      </p:graphicFrame>
      <p:graphicFrame>
        <p:nvGraphicFramePr>
          <p:cNvPr id="14373" name="Object 117"/>
          <p:cNvGraphicFramePr>
            <a:graphicFrameLocks noChangeAspect="1"/>
          </p:cNvGraphicFramePr>
          <p:nvPr/>
        </p:nvGraphicFramePr>
        <p:xfrm>
          <a:off x="1143000" y="3352800"/>
          <a:ext cx="1366838" cy="460375"/>
        </p:xfrm>
        <a:graphic>
          <a:graphicData uri="http://schemas.openxmlformats.org/presentationml/2006/ole">
            <mc:AlternateContent xmlns:mc="http://schemas.openxmlformats.org/markup-compatibility/2006">
              <mc:Choice xmlns:v="urn:schemas-microsoft-com:vml" Requires="v">
                <p:oleObj spid="_x0000_s33810" name="公式" r:id="rId36" imgW="18897600" imgH="6400800" progId="Equation.3">
                  <p:embed/>
                </p:oleObj>
              </mc:Choice>
              <mc:Fallback>
                <p:oleObj name="公式" r:id="rId36" imgW="18897600" imgH="6400800" progId="Equation.3">
                  <p:embed/>
                  <p:pic>
                    <p:nvPicPr>
                      <p:cNvPr id="0" name="图片 33809"/>
                      <p:cNvPicPr>
                        <a:picLocks noChangeAspect="1"/>
                      </p:cNvPicPr>
                      <p:nvPr/>
                    </p:nvPicPr>
                    <p:blipFill>
                      <a:blip r:embed="rId37"/>
                      <a:stretch>
                        <a:fillRect/>
                      </a:stretch>
                    </p:blipFill>
                    <p:spPr>
                      <a:xfrm>
                        <a:off x="1143000" y="3352800"/>
                        <a:ext cx="1366838" cy="460375"/>
                      </a:xfrm>
                      <a:prstGeom prst="rect">
                        <a:avLst/>
                      </a:prstGeom>
                      <a:noFill/>
                      <a:ln w="9525">
                        <a:noFill/>
                      </a:ln>
                    </p:spPr>
                  </p:pic>
                </p:oleObj>
              </mc:Fallback>
            </mc:AlternateContent>
          </a:graphicData>
        </a:graphic>
      </p:graphicFrame>
      <p:graphicFrame>
        <p:nvGraphicFramePr>
          <p:cNvPr id="14374" name="Object 118"/>
          <p:cNvGraphicFramePr>
            <a:graphicFrameLocks noChangeAspect="1"/>
          </p:cNvGraphicFramePr>
          <p:nvPr/>
        </p:nvGraphicFramePr>
        <p:xfrm>
          <a:off x="2895600" y="3200400"/>
          <a:ext cx="1066800" cy="839788"/>
        </p:xfrm>
        <a:graphic>
          <a:graphicData uri="http://schemas.openxmlformats.org/presentationml/2006/ole">
            <mc:AlternateContent xmlns:mc="http://schemas.openxmlformats.org/markup-compatibility/2006">
              <mc:Choice xmlns:v="urn:schemas-microsoft-com:vml" Requires="v">
                <p:oleObj spid="_x0000_s33811" name="公式" r:id="rId38" imgW="17068800" imgH="13411200" progId="Equation.3">
                  <p:embed/>
                </p:oleObj>
              </mc:Choice>
              <mc:Fallback>
                <p:oleObj name="公式" r:id="rId38" imgW="17068800" imgH="13411200" progId="Equation.3">
                  <p:embed/>
                  <p:pic>
                    <p:nvPicPr>
                      <p:cNvPr id="0" name="图片 33810"/>
                      <p:cNvPicPr>
                        <a:picLocks noChangeAspect="1"/>
                      </p:cNvPicPr>
                      <p:nvPr/>
                    </p:nvPicPr>
                    <p:blipFill>
                      <a:blip r:embed="rId39"/>
                      <a:stretch>
                        <a:fillRect/>
                      </a:stretch>
                    </p:blipFill>
                    <p:spPr>
                      <a:xfrm>
                        <a:off x="2895600" y="3200400"/>
                        <a:ext cx="1066800" cy="839788"/>
                      </a:xfrm>
                      <a:prstGeom prst="rect">
                        <a:avLst/>
                      </a:prstGeom>
                      <a:noFill/>
                      <a:ln w="9525">
                        <a:noFill/>
                      </a:ln>
                    </p:spPr>
                  </p:pic>
                </p:oleObj>
              </mc:Fallback>
            </mc:AlternateContent>
          </a:graphicData>
        </a:graphic>
      </p:graphicFrame>
      <p:graphicFrame>
        <p:nvGraphicFramePr>
          <p:cNvPr id="14375" name="Object 119"/>
          <p:cNvGraphicFramePr>
            <a:graphicFrameLocks noChangeAspect="1"/>
          </p:cNvGraphicFramePr>
          <p:nvPr/>
        </p:nvGraphicFramePr>
        <p:xfrm>
          <a:off x="4572000" y="3438525"/>
          <a:ext cx="2051050" cy="504825"/>
        </p:xfrm>
        <a:graphic>
          <a:graphicData uri="http://schemas.openxmlformats.org/presentationml/2006/ole">
            <mc:AlternateContent xmlns:mc="http://schemas.openxmlformats.org/markup-compatibility/2006">
              <mc:Choice xmlns:v="urn:schemas-microsoft-com:vml" Requires="v">
                <p:oleObj spid="_x0000_s33812" name="公式" r:id="rId40" imgW="28346400" imgH="7010400" progId="Equation.3">
                  <p:embed/>
                </p:oleObj>
              </mc:Choice>
              <mc:Fallback>
                <p:oleObj name="公式" r:id="rId40" imgW="28346400" imgH="7010400" progId="Equation.3">
                  <p:embed/>
                  <p:pic>
                    <p:nvPicPr>
                      <p:cNvPr id="0" name="图片 33811"/>
                      <p:cNvPicPr>
                        <a:picLocks noChangeAspect="1"/>
                      </p:cNvPicPr>
                      <p:nvPr/>
                    </p:nvPicPr>
                    <p:blipFill>
                      <a:blip r:embed="rId41"/>
                      <a:stretch>
                        <a:fillRect/>
                      </a:stretch>
                    </p:blipFill>
                    <p:spPr>
                      <a:xfrm>
                        <a:off x="4572000" y="3438525"/>
                        <a:ext cx="2051050" cy="504825"/>
                      </a:xfrm>
                      <a:prstGeom prst="rect">
                        <a:avLst/>
                      </a:prstGeom>
                      <a:noFill/>
                      <a:ln w="9525">
                        <a:noFill/>
                      </a:ln>
                    </p:spPr>
                  </p:pic>
                </p:oleObj>
              </mc:Fallback>
            </mc:AlternateContent>
          </a:graphicData>
        </a:graphic>
      </p:graphicFrame>
      <p:graphicFrame>
        <p:nvGraphicFramePr>
          <p:cNvPr id="14376" name="Object 120"/>
          <p:cNvGraphicFramePr>
            <a:graphicFrameLocks noChangeAspect="1"/>
          </p:cNvGraphicFramePr>
          <p:nvPr/>
        </p:nvGraphicFramePr>
        <p:xfrm>
          <a:off x="0" y="4116388"/>
          <a:ext cx="4183063" cy="1533525"/>
        </p:xfrm>
        <a:graphic>
          <a:graphicData uri="http://schemas.openxmlformats.org/presentationml/2006/ole">
            <mc:AlternateContent xmlns:mc="http://schemas.openxmlformats.org/markup-compatibility/2006">
              <mc:Choice xmlns:v="urn:schemas-microsoft-com:vml" Requires="v">
                <p:oleObj spid="_x0000_s33813" name="公式" r:id="rId42" imgW="38100000" imgH="14020800" progId="Equation.3">
                  <p:embed/>
                </p:oleObj>
              </mc:Choice>
              <mc:Fallback>
                <p:oleObj name="公式" r:id="rId42" imgW="38100000" imgH="14020800" progId="Equation.3">
                  <p:embed/>
                  <p:pic>
                    <p:nvPicPr>
                      <p:cNvPr id="0" name="图片 33812"/>
                      <p:cNvPicPr>
                        <a:picLocks noChangeAspect="1"/>
                      </p:cNvPicPr>
                      <p:nvPr/>
                    </p:nvPicPr>
                    <p:blipFill>
                      <a:blip r:embed="rId43"/>
                      <a:stretch>
                        <a:fillRect/>
                      </a:stretch>
                    </p:blipFill>
                    <p:spPr>
                      <a:xfrm>
                        <a:off x="0" y="4116388"/>
                        <a:ext cx="4183063" cy="1533525"/>
                      </a:xfrm>
                      <a:prstGeom prst="rect">
                        <a:avLst/>
                      </a:prstGeom>
                      <a:noFill/>
                      <a:ln w="9525">
                        <a:noFill/>
                      </a:ln>
                    </p:spPr>
                  </p:pic>
                </p:oleObj>
              </mc:Fallback>
            </mc:AlternateContent>
          </a:graphicData>
        </a:graphic>
      </p:graphicFrame>
      <p:graphicFrame>
        <p:nvGraphicFramePr>
          <p:cNvPr id="14377" name="Object 121"/>
          <p:cNvGraphicFramePr>
            <a:graphicFrameLocks noChangeAspect="1"/>
          </p:cNvGraphicFramePr>
          <p:nvPr/>
        </p:nvGraphicFramePr>
        <p:xfrm>
          <a:off x="4183380" y="4370388"/>
          <a:ext cx="4953000" cy="474662"/>
        </p:xfrm>
        <a:graphic>
          <a:graphicData uri="http://schemas.openxmlformats.org/presentationml/2006/ole">
            <mc:AlternateContent xmlns:mc="http://schemas.openxmlformats.org/markup-compatibility/2006">
              <mc:Choice xmlns:v="urn:schemas-microsoft-com:vml" Requires="v">
                <p:oleObj spid="_x0000_s33814" name="公式" r:id="rId44" imgW="53644800" imgH="5181600" progId="Equation.3">
                  <p:embed/>
                </p:oleObj>
              </mc:Choice>
              <mc:Fallback>
                <p:oleObj name="公式" r:id="rId44" imgW="53644800" imgH="5181600" progId="Equation.3">
                  <p:embed/>
                  <p:pic>
                    <p:nvPicPr>
                      <p:cNvPr id="0" name="图片 33813"/>
                      <p:cNvPicPr>
                        <a:picLocks noChangeAspect="1"/>
                      </p:cNvPicPr>
                      <p:nvPr/>
                    </p:nvPicPr>
                    <p:blipFill>
                      <a:blip r:embed="rId45"/>
                      <a:stretch>
                        <a:fillRect/>
                      </a:stretch>
                    </p:blipFill>
                    <p:spPr>
                      <a:xfrm>
                        <a:off x="4183380" y="4370388"/>
                        <a:ext cx="4953000" cy="474662"/>
                      </a:xfrm>
                      <a:prstGeom prst="rect">
                        <a:avLst/>
                      </a:prstGeom>
                      <a:noFill/>
                      <a:ln w="9525">
                        <a:noFill/>
                      </a:ln>
                    </p:spPr>
                  </p:pic>
                </p:oleObj>
              </mc:Fallback>
            </mc:AlternateContent>
          </a:graphicData>
        </a:graphic>
      </p:graphicFrame>
      <p:graphicFrame>
        <p:nvGraphicFramePr>
          <p:cNvPr id="14378" name="Object 122"/>
          <p:cNvGraphicFramePr>
            <a:graphicFrameLocks noChangeAspect="1"/>
          </p:cNvGraphicFramePr>
          <p:nvPr/>
        </p:nvGraphicFramePr>
        <p:xfrm>
          <a:off x="0" y="5759450"/>
          <a:ext cx="2413000" cy="434975"/>
        </p:xfrm>
        <a:graphic>
          <a:graphicData uri="http://schemas.openxmlformats.org/presentationml/2006/ole">
            <mc:AlternateContent xmlns:mc="http://schemas.openxmlformats.org/markup-compatibility/2006">
              <mc:Choice xmlns:v="urn:schemas-microsoft-com:vml" Requires="v">
                <p:oleObj spid="_x0000_s33815" name="公式" r:id="rId46" imgW="35356800" imgH="6400800" progId="Equation.3">
                  <p:embed/>
                </p:oleObj>
              </mc:Choice>
              <mc:Fallback>
                <p:oleObj name="公式" r:id="rId46" imgW="35356800" imgH="6400800" progId="Equation.3">
                  <p:embed/>
                  <p:pic>
                    <p:nvPicPr>
                      <p:cNvPr id="0" name="图片 33814"/>
                      <p:cNvPicPr>
                        <a:picLocks noChangeAspect="1"/>
                      </p:cNvPicPr>
                      <p:nvPr/>
                    </p:nvPicPr>
                    <p:blipFill>
                      <a:blip r:embed="rId47"/>
                      <a:stretch>
                        <a:fillRect/>
                      </a:stretch>
                    </p:blipFill>
                    <p:spPr>
                      <a:xfrm>
                        <a:off x="0" y="5759450"/>
                        <a:ext cx="2413000" cy="434975"/>
                      </a:xfrm>
                      <a:prstGeom prst="rect">
                        <a:avLst/>
                      </a:prstGeom>
                      <a:noFill/>
                      <a:ln w="9525">
                        <a:noFill/>
                      </a:ln>
                    </p:spPr>
                  </p:pic>
                </p:oleObj>
              </mc:Fallback>
            </mc:AlternateContent>
          </a:graphicData>
        </a:graphic>
      </p:graphicFrame>
      <p:graphicFrame>
        <p:nvGraphicFramePr>
          <p:cNvPr id="14379" name="Object 123"/>
          <p:cNvGraphicFramePr>
            <a:graphicFrameLocks noChangeAspect="1"/>
          </p:cNvGraphicFramePr>
          <p:nvPr/>
        </p:nvGraphicFramePr>
        <p:xfrm>
          <a:off x="3054350" y="5272088"/>
          <a:ext cx="1866900" cy="1185862"/>
        </p:xfrm>
        <a:graphic>
          <a:graphicData uri="http://schemas.openxmlformats.org/presentationml/2006/ole">
            <mc:AlternateContent xmlns:mc="http://schemas.openxmlformats.org/markup-compatibility/2006">
              <mc:Choice xmlns:v="urn:schemas-microsoft-com:vml" Requires="v">
                <p:oleObj spid="_x0000_s33816" name="公式" r:id="rId48" imgW="14935200" imgH="9448800" progId="Equation.3">
                  <p:embed/>
                </p:oleObj>
              </mc:Choice>
              <mc:Fallback>
                <p:oleObj name="公式" r:id="rId48" imgW="14935200" imgH="9448800" progId="Equation.3">
                  <p:embed/>
                  <p:pic>
                    <p:nvPicPr>
                      <p:cNvPr id="0" name="图片 33815"/>
                      <p:cNvPicPr>
                        <a:picLocks noChangeAspect="1"/>
                      </p:cNvPicPr>
                      <p:nvPr/>
                    </p:nvPicPr>
                    <p:blipFill>
                      <a:blip r:embed="rId49"/>
                      <a:stretch>
                        <a:fillRect/>
                      </a:stretch>
                    </p:blipFill>
                    <p:spPr>
                      <a:xfrm>
                        <a:off x="3054350" y="5272088"/>
                        <a:ext cx="1866900" cy="1185862"/>
                      </a:xfrm>
                      <a:prstGeom prst="rect">
                        <a:avLst/>
                      </a:prstGeom>
                      <a:noFill/>
                      <a:ln w="9525">
                        <a:noFill/>
                      </a:ln>
                    </p:spPr>
                  </p:pic>
                </p:oleObj>
              </mc:Fallback>
            </mc:AlternateContent>
          </a:graphicData>
        </a:graphic>
      </p:graphicFrame>
      <p:graphicFrame>
        <p:nvGraphicFramePr>
          <p:cNvPr id="14380" name="Object 124"/>
          <p:cNvGraphicFramePr>
            <a:graphicFrameLocks noChangeAspect="1"/>
          </p:cNvGraphicFramePr>
          <p:nvPr/>
        </p:nvGraphicFramePr>
        <p:xfrm>
          <a:off x="4956175" y="5280025"/>
          <a:ext cx="3462338" cy="1130300"/>
        </p:xfrm>
        <a:graphic>
          <a:graphicData uri="http://schemas.openxmlformats.org/presentationml/2006/ole">
            <mc:AlternateContent xmlns:mc="http://schemas.openxmlformats.org/markup-compatibility/2006">
              <mc:Choice xmlns:v="urn:schemas-microsoft-com:vml" Requires="v">
                <p:oleObj spid="_x0000_s33817" name="公式" r:id="rId50" imgW="41148000" imgH="13411200" progId="Equation.3">
                  <p:embed/>
                </p:oleObj>
              </mc:Choice>
              <mc:Fallback>
                <p:oleObj name="公式" r:id="rId50" imgW="41148000" imgH="13411200" progId="Equation.3">
                  <p:embed/>
                  <p:pic>
                    <p:nvPicPr>
                      <p:cNvPr id="0" name="图片 33816"/>
                      <p:cNvPicPr>
                        <a:picLocks noChangeAspect="1"/>
                      </p:cNvPicPr>
                      <p:nvPr/>
                    </p:nvPicPr>
                    <p:blipFill>
                      <a:blip r:embed="rId51"/>
                      <a:stretch>
                        <a:fillRect/>
                      </a:stretch>
                    </p:blipFill>
                    <p:spPr>
                      <a:xfrm>
                        <a:off x="4956175" y="5280025"/>
                        <a:ext cx="3462338" cy="11303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369"/>
                                        </p:tgtEl>
                                        <p:attrNameLst>
                                          <p:attrName>style.visibility</p:attrName>
                                        </p:attrNameLst>
                                      </p:cBhvr>
                                      <p:to>
                                        <p:strVal val="visible"/>
                                      </p:to>
                                    </p:set>
                                    <p:animEffect transition="in" filter="wipe(left)">
                                      <p:cBhvr>
                                        <p:cTn id="7" dur="500"/>
                                        <p:tgtEl>
                                          <p:spTgt spid="1436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370"/>
                                        </p:tgtEl>
                                        <p:attrNameLst>
                                          <p:attrName>style.visibility</p:attrName>
                                        </p:attrNameLst>
                                      </p:cBhvr>
                                      <p:to>
                                        <p:strVal val="visible"/>
                                      </p:to>
                                    </p:set>
                                    <p:animEffect transition="in" filter="wipe(left)">
                                      <p:cBhvr>
                                        <p:cTn id="11" dur="500"/>
                                        <p:tgtEl>
                                          <p:spTgt spid="1437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371"/>
                                        </p:tgtEl>
                                        <p:attrNameLst>
                                          <p:attrName>style.visibility</p:attrName>
                                        </p:attrNameLst>
                                      </p:cBhvr>
                                      <p:to>
                                        <p:strVal val="visible"/>
                                      </p:to>
                                    </p:set>
                                    <p:animEffect transition="in" filter="wipe(left)">
                                      <p:cBhvr>
                                        <p:cTn id="15" dur="500"/>
                                        <p:tgtEl>
                                          <p:spTgt spid="14371"/>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4381"/>
                                        </p:tgtEl>
                                        <p:attrNameLst>
                                          <p:attrName>style.visibility</p:attrName>
                                        </p:attrNameLst>
                                      </p:cBhvr>
                                      <p:to>
                                        <p:strVal val="visible"/>
                                      </p:to>
                                    </p:set>
                                    <p:animEffect transition="in" filter="dissolve">
                                      <p:cBhvr>
                                        <p:cTn id="19" dur="500"/>
                                        <p:tgtEl>
                                          <p:spTgt spid="1438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4372"/>
                                        </p:tgtEl>
                                        <p:attrNameLst>
                                          <p:attrName>style.visibility</p:attrName>
                                        </p:attrNameLst>
                                      </p:cBhvr>
                                      <p:to>
                                        <p:strVal val="visible"/>
                                      </p:to>
                                    </p:set>
                                    <p:animEffect transition="in" filter="wipe(left)">
                                      <p:cBhvr>
                                        <p:cTn id="24" dur="500"/>
                                        <p:tgtEl>
                                          <p:spTgt spid="1437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4373"/>
                                        </p:tgtEl>
                                        <p:attrNameLst>
                                          <p:attrName>style.visibility</p:attrName>
                                        </p:attrNameLst>
                                      </p:cBhvr>
                                      <p:to>
                                        <p:strVal val="visible"/>
                                      </p:to>
                                    </p:set>
                                    <p:animEffect transition="in" filter="wipe(left)">
                                      <p:cBhvr>
                                        <p:cTn id="29" dur="500"/>
                                        <p:tgtEl>
                                          <p:spTgt spid="14373"/>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4374"/>
                                        </p:tgtEl>
                                        <p:attrNameLst>
                                          <p:attrName>style.visibility</p:attrName>
                                        </p:attrNameLst>
                                      </p:cBhvr>
                                      <p:to>
                                        <p:strVal val="visible"/>
                                      </p:to>
                                    </p:set>
                                    <p:animEffect transition="in" filter="wipe(left)">
                                      <p:cBhvr>
                                        <p:cTn id="33" dur="500"/>
                                        <p:tgtEl>
                                          <p:spTgt spid="14374"/>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4375"/>
                                        </p:tgtEl>
                                        <p:attrNameLst>
                                          <p:attrName>style.visibility</p:attrName>
                                        </p:attrNameLst>
                                      </p:cBhvr>
                                      <p:to>
                                        <p:strVal val="visible"/>
                                      </p:to>
                                    </p:set>
                                    <p:animEffect transition="in" filter="wipe(left)">
                                      <p:cBhvr>
                                        <p:cTn id="37" dur="500"/>
                                        <p:tgtEl>
                                          <p:spTgt spid="14375"/>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14376"/>
                                        </p:tgtEl>
                                        <p:attrNameLst>
                                          <p:attrName>style.visibility</p:attrName>
                                        </p:attrNameLst>
                                      </p:cBhvr>
                                      <p:to>
                                        <p:strVal val="visible"/>
                                      </p:to>
                                    </p:set>
                                    <p:animEffect transition="in" filter="wipe(left)">
                                      <p:cBhvr>
                                        <p:cTn id="41" dur="500"/>
                                        <p:tgtEl>
                                          <p:spTgt spid="1437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4377"/>
                                        </p:tgtEl>
                                        <p:attrNameLst>
                                          <p:attrName>style.visibility</p:attrName>
                                        </p:attrNameLst>
                                      </p:cBhvr>
                                      <p:to>
                                        <p:strVal val="visible"/>
                                      </p:to>
                                    </p:set>
                                    <p:animEffect transition="in" filter="wipe(left)">
                                      <p:cBhvr>
                                        <p:cTn id="46" dur="500"/>
                                        <p:tgtEl>
                                          <p:spTgt spid="1437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4378"/>
                                        </p:tgtEl>
                                        <p:attrNameLst>
                                          <p:attrName>style.visibility</p:attrName>
                                        </p:attrNameLst>
                                      </p:cBhvr>
                                      <p:to>
                                        <p:strVal val="visible"/>
                                      </p:to>
                                    </p:set>
                                    <p:animEffect transition="in" filter="wipe(left)">
                                      <p:cBhvr>
                                        <p:cTn id="51" dur="500"/>
                                        <p:tgtEl>
                                          <p:spTgt spid="14378"/>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14379"/>
                                        </p:tgtEl>
                                        <p:attrNameLst>
                                          <p:attrName>style.visibility</p:attrName>
                                        </p:attrNameLst>
                                      </p:cBhvr>
                                      <p:to>
                                        <p:strVal val="visible"/>
                                      </p:to>
                                    </p:set>
                                    <p:animEffect transition="in" filter="wipe(left)">
                                      <p:cBhvr>
                                        <p:cTn id="55" dur="500"/>
                                        <p:tgtEl>
                                          <p:spTgt spid="14379"/>
                                        </p:tgtEl>
                                      </p:cBhvr>
                                    </p:animEffect>
                                  </p:childTnLst>
                                </p:cTn>
                              </p:par>
                            </p:childTnLst>
                          </p:cTn>
                        </p:par>
                        <p:par>
                          <p:cTn id="56" fill="hold">
                            <p:stCondLst>
                              <p:cond delay="1000"/>
                            </p:stCondLst>
                            <p:childTnLst>
                              <p:par>
                                <p:cTn id="57" presetID="22" presetClass="entr" presetSubtype="8" fill="hold" nodeType="afterEffect">
                                  <p:stCondLst>
                                    <p:cond delay="0"/>
                                  </p:stCondLst>
                                  <p:childTnLst>
                                    <p:set>
                                      <p:cBhvr>
                                        <p:cTn id="58" dur="1" fill="hold">
                                          <p:stCondLst>
                                            <p:cond delay="0"/>
                                          </p:stCondLst>
                                        </p:cTn>
                                        <p:tgtEl>
                                          <p:spTgt spid="14380"/>
                                        </p:tgtEl>
                                        <p:attrNameLst>
                                          <p:attrName>style.visibility</p:attrName>
                                        </p:attrNameLst>
                                      </p:cBhvr>
                                      <p:to>
                                        <p:strVal val="visible"/>
                                      </p:to>
                                    </p:set>
                                    <p:animEffect transition="in" filter="wipe(left)">
                                      <p:cBhvr>
                                        <p:cTn id="59" dur="500"/>
                                        <p:tgtEl>
                                          <p:spTgt spid="14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78" name="Group 18"/>
          <p:cNvGrpSpPr/>
          <p:nvPr/>
        </p:nvGrpSpPr>
        <p:grpSpPr bwMode="auto">
          <a:xfrm>
            <a:off x="6172200" y="-76200"/>
            <a:ext cx="3124200" cy="3352800"/>
            <a:chOff x="144" y="96"/>
            <a:chExt cx="1968" cy="2112"/>
          </a:xfrm>
        </p:grpSpPr>
        <p:sp>
          <p:nvSpPr>
            <p:cNvPr id="15487" name="Oval 19"/>
            <p:cNvSpPr>
              <a:spLocks noChangeArrowheads="1"/>
            </p:cNvSpPr>
            <p:nvPr/>
          </p:nvSpPr>
          <p:spPr bwMode="auto">
            <a:xfrm>
              <a:off x="192" y="416"/>
              <a:ext cx="1680" cy="1680"/>
            </a:xfrm>
            <a:prstGeom prst="ellipse">
              <a:avLst/>
            </a:prstGeom>
            <a:noFill/>
            <a:ln w="38100">
              <a:solidFill>
                <a:schemeClr val="tx1"/>
              </a:solidFill>
              <a:round/>
            </a:ln>
          </p:spPr>
          <p:txBody>
            <a:bodyPr wrap="none" anchor="ctr"/>
            <a:lstStyle/>
            <a:p>
              <a:endParaRPr lang="zh-CN" altLang="en-US">
                <a:ea typeface="黑体" pitchFamily="2" charset="-122"/>
              </a:endParaRPr>
            </a:p>
          </p:txBody>
        </p:sp>
        <p:sp>
          <p:nvSpPr>
            <p:cNvPr id="15488" name="Rectangle 20" descr="新闻纸"/>
            <p:cNvSpPr>
              <a:spLocks noChangeArrowheads="1"/>
            </p:cNvSpPr>
            <p:nvPr/>
          </p:nvSpPr>
          <p:spPr bwMode="auto">
            <a:xfrm>
              <a:off x="144" y="1296"/>
              <a:ext cx="1776" cy="912"/>
            </a:xfrm>
            <a:prstGeom prst="rect">
              <a:avLst/>
            </a:prstGeom>
            <a:blipFill dpi="0" rotWithShape="0">
              <a:blip r:embed="rId1"/>
              <a:srcRect/>
              <a:tile tx="0" ty="0" sx="100000" sy="100000" flip="none" algn="tl"/>
            </a:blipFill>
            <a:ln w="9525">
              <a:noFill/>
              <a:miter lim="800000"/>
            </a:ln>
          </p:spPr>
          <p:txBody>
            <a:bodyPr wrap="none" anchor="ctr"/>
            <a:lstStyle/>
            <a:p>
              <a:endParaRPr lang="zh-CN" altLang="en-US">
                <a:ea typeface="黑体" pitchFamily="2" charset="-122"/>
              </a:endParaRPr>
            </a:p>
          </p:txBody>
        </p:sp>
        <p:sp>
          <p:nvSpPr>
            <p:cNvPr id="15489" name="Oval 21"/>
            <p:cNvSpPr>
              <a:spLocks noChangeArrowheads="1"/>
            </p:cNvSpPr>
            <p:nvPr/>
          </p:nvSpPr>
          <p:spPr bwMode="auto">
            <a:xfrm>
              <a:off x="672" y="944"/>
              <a:ext cx="720" cy="720"/>
            </a:xfrm>
            <a:prstGeom prst="ellipse">
              <a:avLst/>
            </a:prstGeom>
            <a:noFill/>
            <a:ln w="38100">
              <a:solidFill>
                <a:schemeClr val="tx1"/>
              </a:solidFill>
              <a:round/>
            </a:ln>
          </p:spPr>
          <p:txBody>
            <a:bodyPr wrap="none" anchor="ctr"/>
            <a:lstStyle/>
            <a:p>
              <a:endParaRPr lang="zh-CN" altLang="en-US">
                <a:ea typeface="黑体" pitchFamily="2" charset="-122"/>
              </a:endParaRPr>
            </a:p>
          </p:txBody>
        </p:sp>
        <p:sp>
          <p:nvSpPr>
            <p:cNvPr id="15490" name="Rectangle 22" descr="新闻纸"/>
            <p:cNvSpPr>
              <a:spLocks noChangeArrowheads="1"/>
            </p:cNvSpPr>
            <p:nvPr/>
          </p:nvSpPr>
          <p:spPr bwMode="auto">
            <a:xfrm>
              <a:off x="576" y="864"/>
              <a:ext cx="912" cy="432"/>
            </a:xfrm>
            <a:prstGeom prst="rect">
              <a:avLst/>
            </a:prstGeom>
            <a:blipFill dpi="0" rotWithShape="0">
              <a:blip r:embed="rId1"/>
              <a:srcRect/>
              <a:tile tx="0" ty="0" sx="100000" sy="100000" flip="none" algn="tl"/>
            </a:blipFill>
            <a:ln w="9525">
              <a:noFill/>
              <a:miter lim="800000"/>
            </a:ln>
          </p:spPr>
          <p:txBody>
            <a:bodyPr wrap="none" anchor="ctr"/>
            <a:lstStyle/>
            <a:p>
              <a:endParaRPr lang="zh-CN" altLang="en-US">
                <a:ea typeface="黑体" pitchFamily="2" charset="-122"/>
              </a:endParaRPr>
            </a:p>
          </p:txBody>
        </p:sp>
        <p:sp>
          <p:nvSpPr>
            <p:cNvPr id="15491" name="Line 23"/>
            <p:cNvSpPr>
              <a:spLocks noChangeShapeType="1"/>
            </p:cNvSpPr>
            <p:nvPr/>
          </p:nvSpPr>
          <p:spPr bwMode="auto">
            <a:xfrm>
              <a:off x="192" y="1280"/>
              <a:ext cx="480" cy="0"/>
            </a:xfrm>
            <a:prstGeom prst="line">
              <a:avLst/>
            </a:prstGeom>
            <a:noFill/>
            <a:ln w="38100">
              <a:solidFill>
                <a:schemeClr val="tx1"/>
              </a:solidFill>
              <a:round/>
            </a:ln>
          </p:spPr>
          <p:txBody>
            <a:bodyPr wrap="none" anchor="ctr"/>
            <a:lstStyle/>
            <a:p>
              <a:endParaRPr lang="zh-CN" altLang="en-US"/>
            </a:p>
          </p:txBody>
        </p:sp>
        <p:sp>
          <p:nvSpPr>
            <p:cNvPr id="15492" name="Line 24"/>
            <p:cNvSpPr>
              <a:spLocks noChangeShapeType="1"/>
            </p:cNvSpPr>
            <p:nvPr/>
          </p:nvSpPr>
          <p:spPr bwMode="auto">
            <a:xfrm>
              <a:off x="1392" y="1280"/>
              <a:ext cx="480" cy="0"/>
            </a:xfrm>
            <a:prstGeom prst="line">
              <a:avLst/>
            </a:prstGeom>
            <a:noFill/>
            <a:ln w="38100">
              <a:solidFill>
                <a:schemeClr val="tx1"/>
              </a:solidFill>
              <a:round/>
            </a:ln>
          </p:spPr>
          <p:txBody>
            <a:bodyPr wrap="none" anchor="ctr"/>
            <a:lstStyle/>
            <a:p>
              <a:endParaRPr lang="zh-CN" altLang="en-US"/>
            </a:p>
          </p:txBody>
        </p:sp>
        <p:grpSp>
          <p:nvGrpSpPr>
            <p:cNvPr id="15493" name="Group 25"/>
            <p:cNvGrpSpPr/>
            <p:nvPr/>
          </p:nvGrpSpPr>
          <p:grpSpPr bwMode="auto">
            <a:xfrm>
              <a:off x="1574" y="464"/>
              <a:ext cx="288" cy="522"/>
              <a:chOff x="2384" y="624"/>
              <a:chExt cx="288" cy="522"/>
            </a:xfrm>
          </p:grpSpPr>
          <p:sp>
            <p:nvSpPr>
              <p:cNvPr id="15499" name="Arc 26"/>
              <p:cNvSpPr/>
              <p:nvPr/>
            </p:nvSpPr>
            <p:spPr bwMode="auto">
              <a:xfrm rot="9408636" flipH="1" flipV="1">
                <a:off x="2384" y="682"/>
                <a:ext cx="288" cy="464"/>
              </a:xfrm>
              <a:custGeom>
                <a:avLst/>
                <a:gdLst>
                  <a:gd name="T0" fmla="*/ 0 w 21600"/>
                  <a:gd name="T1" fmla="*/ 0 h 14922"/>
                  <a:gd name="T2" fmla="*/ 0 w 21600"/>
                  <a:gd name="T3" fmla="*/ 0 h 14922"/>
                  <a:gd name="T4" fmla="*/ 0 w 21600"/>
                  <a:gd name="T5" fmla="*/ 0 h 14922"/>
                  <a:gd name="T6" fmla="*/ 0 60000 65536"/>
                  <a:gd name="T7" fmla="*/ 0 60000 65536"/>
                  <a:gd name="T8" fmla="*/ 0 60000 65536"/>
                  <a:gd name="T9" fmla="*/ 0 w 21600"/>
                  <a:gd name="T10" fmla="*/ 0 h 14922"/>
                  <a:gd name="T11" fmla="*/ 21600 w 21600"/>
                  <a:gd name="T12" fmla="*/ 14922 h 14922"/>
                </a:gdLst>
                <a:ahLst/>
                <a:cxnLst>
                  <a:cxn ang="T6">
                    <a:pos x="T0" y="T1"/>
                  </a:cxn>
                  <a:cxn ang="T7">
                    <a:pos x="T2" y="T3"/>
                  </a:cxn>
                  <a:cxn ang="T8">
                    <a:pos x="T4" y="T5"/>
                  </a:cxn>
                </a:cxnLst>
                <a:rect l="T9" t="T10" r="T11" b="T12"/>
                <a:pathLst>
                  <a:path w="21600" h="14922" fill="none" extrusionOk="0">
                    <a:moveTo>
                      <a:pt x="15617" y="-1"/>
                    </a:moveTo>
                    <a:cubicBezTo>
                      <a:pt x="19457" y="4018"/>
                      <a:pt x="21600" y="9363"/>
                      <a:pt x="21600" y="14922"/>
                    </a:cubicBezTo>
                  </a:path>
                  <a:path w="21600" h="14922" stroke="0" extrusionOk="0">
                    <a:moveTo>
                      <a:pt x="15617" y="-1"/>
                    </a:moveTo>
                    <a:cubicBezTo>
                      <a:pt x="19457" y="4018"/>
                      <a:pt x="21600" y="9363"/>
                      <a:pt x="21600" y="14922"/>
                    </a:cubicBezTo>
                    <a:lnTo>
                      <a:pt x="0" y="14922"/>
                    </a:lnTo>
                    <a:close/>
                  </a:path>
                </a:pathLst>
              </a:custGeom>
              <a:noFill/>
              <a:ln w="9525">
                <a:solidFill>
                  <a:schemeClr val="tx1"/>
                </a:solidFill>
                <a:round/>
              </a:ln>
            </p:spPr>
            <p:txBody>
              <a:bodyPr wrap="none" anchor="ctr"/>
              <a:lstStyle/>
              <a:p>
                <a:endParaRPr lang="zh-CN" altLang="en-US"/>
              </a:p>
            </p:txBody>
          </p:sp>
          <p:sp>
            <p:nvSpPr>
              <p:cNvPr id="15500" name="Line 27"/>
              <p:cNvSpPr>
                <a:spLocks noChangeShapeType="1"/>
              </p:cNvSpPr>
              <p:nvPr/>
            </p:nvSpPr>
            <p:spPr bwMode="auto">
              <a:xfrm rot="16767740" flipV="1">
                <a:off x="2454" y="624"/>
                <a:ext cx="48" cy="48"/>
              </a:xfrm>
              <a:prstGeom prst="line">
                <a:avLst/>
              </a:prstGeom>
              <a:noFill/>
              <a:ln w="28575">
                <a:solidFill>
                  <a:schemeClr val="tx1"/>
                </a:solidFill>
                <a:round/>
                <a:tailEnd type="triangle" w="sm" len="med"/>
              </a:ln>
            </p:spPr>
            <p:txBody>
              <a:bodyPr wrap="none" anchor="ctr"/>
              <a:lstStyle/>
              <a:p>
                <a:endParaRPr lang="zh-CN" altLang="en-US"/>
              </a:p>
            </p:txBody>
          </p:sp>
        </p:grpSp>
        <p:graphicFrame>
          <p:nvGraphicFramePr>
            <p:cNvPr id="15460" name="Object 100"/>
            <p:cNvGraphicFramePr>
              <a:graphicFrameLocks noChangeAspect="1"/>
            </p:cNvGraphicFramePr>
            <p:nvPr/>
          </p:nvGraphicFramePr>
          <p:xfrm>
            <a:off x="1873" y="495"/>
            <a:ext cx="239" cy="209"/>
          </p:xfrm>
          <a:graphic>
            <a:graphicData uri="http://schemas.openxmlformats.org/presentationml/2006/ole">
              <mc:AlternateContent xmlns:mc="http://schemas.openxmlformats.org/markup-compatibility/2006">
                <mc:Choice xmlns:v="urn:schemas-microsoft-com:vml" Requires="v">
                  <p:oleObj spid="_x0000_s34817" name="公式" r:id="rId2" imgW="4876800" imgH="4267200" progId="Equation.3">
                    <p:embed/>
                  </p:oleObj>
                </mc:Choice>
                <mc:Fallback>
                  <p:oleObj name="公式" r:id="rId2" imgW="4876800" imgH="4267200" progId="Equation.3">
                    <p:embed/>
                    <p:pic>
                      <p:nvPicPr>
                        <p:cNvPr id="0" name="图片 34816"/>
                        <p:cNvPicPr>
                          <a:picLocks noChangeAspect="1"/>
                        </p:cNvPicPr>
                        <p:nvPr/>
                      </p:nvPicPr>
                      <p:blipFill>
                        <a:blip r:embed="rId3"/>
                        <a:stretch>
                          <a:fillRect/>
                        </a:stretch>
                      </p:blipFill>
                      <p:spPr>
                        <a:xfrm>
                          <a:off x="1873" y="495"/>
                          <a:ext cx="239" cy="209"/>
                        </a:xfrm>
                        <a:prstGeom prst="rect">
                          <a:avLst/>
                        </a:prstGeom>
                        <a:noFill/>
                        <a:ln w="9525">
                          <a:noFill/>
                        </a:ln>
                      </p:spPr>
                    </p:pic>
                  </p:oleObj>
                </mc:Fallback>
              </mc:AlternateContent>
            </a:graphicData>
          </a:graphic>
        </p:graphicFrame>
        <p:sp>
          <p:nvSpPr>
            <p:cNvPr id="15494" name="Line 29"/>
            <p:cNvSpPr>
              <a:spLocks noChangeShapeType="1"/>
            </p:cNvSpPr>
            <p:nvPr/>
          </p:nvSpPr>
          <p:spPr bwMode="auto">
            <a:xfrm flipV="1">
              <a:off x="1026" y="432"/>
              <a:ext cx="288" cy="864"/>
            </a:xfrm>
            <a:prstGeom prst="line">
              <a:avLst/>
            </a:prstGeom>
            <a:noFill/>
            <a:ln w="9525">
              <a:solidFill>
                <a:schemeClr val="tx1"/>
              </a:solidFill>
              <a:round/>
            </a:ln>
          </p:spPr>
          <p:txBody>
            <a:bodyPr wrap="none" anchor="ctr"/>
            <a:lstStyle/>
            <a:p>
              <a:endParaRPr lang="zh-CN" altLang="en-US"/>
            </a:p>
          </p:txBody>
        </p:sp>
        <p:sp>
          <p:nvSpPr>
            <p:cNvPr id="15495" name="Line 30"/>
            <p:cNvSpPr>
              <a:spLocks noChangeShapeType="1"/>
            </p:cNvSpPr>
            <p:nvPr/>
          </p:nvSpPr>
          <p:spPr bwMode="auto">
            <a:xfrm>
              <a:off x="1017" y="1305"/>
              <a:ext cx="258" cy="267"/>
            </a:xfrm>
            <a:prstGeom prst="line">
              <a:avLst/>
            </a:prstGeom>
            <a:noFill/>
            <a:ln w="9525">
              <a:solidFill>
                <a:schemeClr val="tx1"/>
              </a:solidFill>
              <a:round/>
            </a:ln>
          </p:spPr>
          <p:txBody>
            <a:bodyPr wrap="none" anchor="ctr"/>
            <a:lstStyle/>
            <a:p>
              <a:endParaRPr lang="zh-CN" altLang="en-US"/>
            </a:p>
          </p:txBody>
        </p:sp>
        <p:sp>
          <p:nvSpPr>
            <p:cNvPr id="15496" name="Line 31"/>
            <p:cNvSpPr>
              <a:spLocks noChangeShapeType="1"/>
            </p:cNvSpPr>
            <p:nvPr/>
          </p:nvSpPr>
          <p:spPr bwMode="auto">
            <a:xfrm>
              <a:off x="441" y="1278"/>
              <a:ext cx="1152" cy="0"/>
            </a:xfrm>
            <a:prstGeom prst="line">
              <a:avLst/>
            </a:prstGeom>
            <a:noFill/>
            <a:ln w="38100">
              <a:solidFill>
                <a:srgbClr val="FF66CC"/>
              </a:solidFill>
              <a:prstDash val="sysDot"/>
              <a:round/>
            </a:ln>
          </p:spPr>
          <p:txBody>
            <a:bodyPr wrap="none" anchor="ctr"/>
            <a:lstStyle/>
            <a:p>
              <a:endParaRPr lang="zh-CN" altLang="en-US"/>
            </a:p>
          </p:txBody>
        </p:sp>
        <p:sp>
          <p:nvSpPr>
            <p:cNvPr id="15497" name="Line 32"/>
            <p:cNvSpPr>
              <a:spLocks noChangeShapeType="1"/>
            </p:cNvSpPr>
            <p:nvPr/>
          </p:nvSpPr>
          <p:spPr bwMode="auto">
            <a:xfrm>
              <a:off x="1536" y="1287"/>
              <a:ext cx="144" cy="0"/>
            </a:xfrm>
            <a:prstGeom prst="line">
              <a:avLst/>
            </a:prstGeom>
            <a:noFill/>
            <a:ln w="57150">
              <a:solidFill>
                <a:srgbClr val="FF0066"/>
              </a:solidFill>
              <a:round/>
            </a:ln>
          </p:spPr>
          <p:txBody>
            <a:bodyPr wrap="none" anchor="ctr"/>
            <a:lstStyle/>
            <a:p>
              <a:endParaRPr lang="zh-CN" altLang="en-US"/>
            </a:p>
          </p:txBody>
        </p:sp>
        <p:sp>
          <p:nvSpPr>
            <p:cNvPr id="15498" name="Line 33"/>
            <p:cNvSpPr>
              <a:spLocks noChangeShapeType="1"/>
            </p:cNvSpPr>
            <p:nvPr/>
          </p:nvSpPr>
          <p:spPr bwMode="auto">
            <a:xfrm>
              <a:off x="363" y="1287"/>
              <a:ext cx="144" cy="0"/>
            </a:xfrm>
            <a:prstGeom prst="line">
              <a:avLst/>
            </a:prstGeom>
            <a:noFill/>
            <a:ln w="57150">
              <a:solidFill>
                <a:srgbClr val="FF0066"/>
              </a:solidFill>
              <a:round/>
            </a:ln>
          </p:spPr>
          <p:txBody>
            <a:bodyPr wrap="none" anchor="ctr"/>
            <a:lstStyle/>
            <a:p>
              <a:endParaRPr lang="zh-CN" altLang="en-US"/>
            </a:p>
          </p:txBody>
        </p:sp>
        <p:graphicFrame>
          <p:nvGraphicFramePr>
            <p:cNvPr id="15461" name="Object 101"/>
            <p:cNvGraphicFramePr>
              <a:graphicFrameLocks noChangeAspect="1"/>
            </p:cNvGraphicFramePr>
            <p:nvPr/>
          </p:nvGraphicFramePr>
          <p:xfrm>
            <a:off x="1008" y="96"/>
            <a:ext cx="134" cy="254"/>
          </p:xfrm>
          <a:graphic>
            <a:graphicData uri="http://schemas.openxmlformats.org/presentationml/2006/ole">
              <mc:AlternateContent xmlns:mc="http://schemas.openxmlformats.org/markup-compatibility/2006">
                <mc:Choice xmlns:v="urn:schemas-microsoft-com:vml" Requires="v">
                  <p:oleObj spid="_x0000_s34818" name="公式" r:id="rId4" imgW="2743200" imgH="5181600" progId="Equation.3">
                    <p:embed/>
                  </p:oleObj>
                </mc:Choice>
                <mc:Fallback>
                  <p:oleObj name="公式" r:id="rId4" imgW="2743200" imgH="5181600" progId="Equation.3">
                    <p:embed/>
                    <p:pic>
                      <p:nvPicPr>
                        <p:cNvPr id="0" name="图片 34817"/>
                        <p:cNvPicPr>
                          <a:picLocks noChangeAspect="1"/>
                        </p:cNvPicPr>
                        <p:nvPr/>
                      </p:nvPicPr>
                      <p:blipFill>
                        <a:blip r:embed="rId5"/>
                        <a:stretch>
                          <a:fillRect/>
                        </a:stretch>
                      </p:blipFill>
                      <p:spPr>
                        <a:xfrm>
                          <a:off x="1008" y="96"/>
                          <a:ext cx="134" cy="254"/>
                        </a:xfrm>
                        <a:prstGeom prst="rect">
                          <a:avLst/>
                        </a:prstGeom>
                        <a:noFill/>
                        <a:ln w="9525">
                          <a:noFill/>
                        </a:ln>
                      </p:spPr>
                    </p:pic>
                  </p:oleObj>
                </mc:Fallback>
              </mc:AlternateContent>
            </a:graphicData>
          </a:graphic>
        </p:graphicFrame>
        <p:graphicFrame>
          <p:nvGraphicFramePr>
            <p:cNvPr id="15462" name="Object 102"/>
            <p:cNvGraphicFramePr>
              <a:graphicFrameLocks noChangeAspect="1"/>
            </p:cNvGraphicFramePr>
            <p:nvPr/>
          </p:nvGraphicFramePr>
          <p:xfrm>
            <a:off x="973" y="1666"/>
            <a:ext cx="179" cy="254"/>
          </p:xfrm>
          <a:graphic>
            <a:graphicData uri="http://schemas.openxmlformats.org/presentationml/2006/ole">
              <mc:AlternateContent xmlns:mc="http://schemas.openxmlformats.org/markup-compatibility/2006">
                <mc:Choice xmlns:v="urn:schemas-microsoft-com:vml" Requires="v">
                  <p:oleObj spid="_x0000_s34819" name="公式" r:id="rId6" imgW="3657600" imgH="5181600" progId="Equation.3">
                    <p:embed/>
                  </p:oleObj>
                </mc:Choice>
                <mc:Fallback>
                  <p:oleObj name="公式" r:id="rId6" imgW="3657600" imgH="5181600" progId="Equation.3">
                    <p:embed/>
                    <p:pic>
                      <p:nvPicPr>
                        <p:cNvPr id="0" name="图片 34818"/>
                        <p:cNvPicPr>
                          <a:picLocks noChangeAspect="1"/>
                        </p:cNvPicPr>
                        <p:nvPr/>
                      </p:nvPicPr>
                      <p:blipFill>
                        <a:blip r:embed="rId7"/>
                        <a:stretch>
                          <a:fillRect/>
                        </a:stretch>
                      </p:blipFill>
                      <p:spPr>
                        <a:xfrm>
                          <a:off x="973" y="1666"/>
                          <a:ext cx="179" cy="254"/>
                        </a:xfrm>
                        <a:prstGeom prst="rect">
                          <a:avLst/>
                        </a:prstGeom>
                        <a:noFill/>
                        <a:ln w="9525">
                          <a:noFill/>
                        </a:ln>
                      </p:spPr>
                    </p:pic>
                  </p:oleObj>
                </mc:Fallback>
              </mc:AlternateContent>
            </a:graphicData>
          </a:graphic>
        </p:graphicFrame>
        <p:graphicFrame>
          <p:nvGraphicFramePr>
            <p:cNvPr id="15463" name="Object 103"/>
            <p:cNvGraphicFramePr>
              <a:graphicFrameLocks noChangeAspect="1"/>
            </p:cNvGraphicFramePr>
            <p:nvPr/>
          </p:nvGraphicFramePr>
          <p:xfrm>
            <a:off x="1517" y="1300"/>
            <a:ext cx="226" cy="284"/>
          </p:xfrm>
          <a:graphic>
            <a:graphicData uri="http://schemas.openxmlformats.org/presentationml/2006/ole">
              <mc:AlternateContent xmlns:mc="http://schemas.openxmlformats.org/markup-compatibility/2006">
                <mc:Choice xmlns:v="urn:schemas-microsoft-com:vml" Requires="v">
                  <p:oleObj spid="_x0000_s34820" name="公式" r:id="rId8" imgW="4572000" imgH="5791200" progId="Equation.3">
                    <p:embed/>
                  </p:oleObj>
                </mc:Choice>
                <mc:Fallback>
                  <p:oleObj name="公式" r:id="rId8" imgW="4572000" imgH="5791200" progId="Equation.3">
                    <p:embed/>
                    <p:pic>
                      <p:nvPicPr>
                        <p:cNvPr id="0" name="图片 34819"/>
                        <p:cNvPicPr>
                          <a:picLocks noChangeAspect="1"/>
                        </p:cNvPicPr>
                        <p:nvPr/>
                      </p:nvPicPr>
                      <p:blipFill>
                        <a:blip r:embed="rId9"/>
                        <a:stretch>
                          <a:fillRect/>
                        </a:stretch>
                      </p:blipFill>
                      <p:spPr>
                        <a:xfrm>
                          <a:off x="1517" y="1300"/>
                          <a:ext cx="226" cy="284"/>
                        </a:xfrm>
                        <a:prstGeom prst="rect">
                          <a:avLst/>
                        </a:prstGeom>
                        <a:noFill/>
                        <a:ln w="9525">
                          <a:noFill/>
                        </a:ln>
                      </p:spPr>
                    </p:pic>
                  </p:oleObj>
                </mc:Fallback>
              </mc:AlternateContent>
            </a:graphicData>
          </a:graphic>
        </p:graphicFrame>
        <p:graphicFrame>
          <p:nvGraphicFramePr>
            <p:cNvPr id="15464" name="Object 104"/>
            <p:cNvGraphicFramePr>
              <a:graphicFrameLocks noChangeAspect="1"/>
            </p:cNvGraphicFramePr>
            <p:nvPr/>
          </p:nvGraphicFramePr>
          <p:xfrm>
            <a:off x="389" y="1357"/>
            <a:ext cx="166" cy="271"/>
          </p:xfrm>
          <a:graphic>
            <a:graphicData uri="http://schemas.openxmlformats.org/presentationml/2006/ole">
              <mc:AlternateContent xmlns:mc="http://schemas.openxmlformats.org/markup-compatibility/2006">
                <mc:Choice xmlns:v="urn:schemas-microsoft-com:vml" Requires="v">
                  <p:oleObj spid="_x0000_s34821" name="公式" r:id="rId10" imgW="3352800" imgH="5486400" progId="Equation.3">
                    <p:embed/>
                  </p:oleObj>
                </mc:Choice>
                <mc:Fallback>
                  <p:oleObj name="公式" r:id="rId10" imgW="3352800" imgH="5486400" progId="Equation.3">
                    <p:embed/>
                    <p:pic>
                      <p:nvPicPr>
                        <p:cNvPr id="0" name="图片 34820"/>
                        <p:cNvPicPr>
                          <a:picLocks noChangeAspect="1"/>
                        </p:cNvPicPr>
                        <p:nvPr/>
                      </p:nvPicPr>
                      <p:blipFill>
                        <a:blip r:embed="rId11"/>
                        <a:stretch>
                          <a:fillRect/>
                        </a:stretch>
                      </p:blipFill>
                      <p:spPr>
                        <a:xfrm>
                          <a:off x="389" y="1357"/>
                          <a:ext cx="166" cy="271"/>
                        </a:xfrm>
                        <a:prstGeom prst="rect">
                          <a:avLst/>
                        </a:prstGeom>
                        <a:noFill/>
                        <a:ln w="9525">
                          <a:noFill/>
                        </a:ln>
                      </p:spPr>
                    </p:pic>
                  </p:oleObj>
                </mc:Fallback>
              </mc:AlternateContent>
            </a:graphicData>
          </a:graphic>
        </p:graphicFrame>
        <p:graphicFrame>
          <p:nvGraphicFramePr>
            <p:cNvPr id="15465" name="Object 105"/>
            <p:cNvGraphicFramePr>
              <a:graphicFrameLocks noChangeAspect="1"/>
            </p:cNvGraphicFramePr>
            <p:nvPr/>
          </p:nvGraphicFramePr>
          <p:xfrm>
            <a:off x="336" y="983"/>
            <a:ext cx="288" cy="248"/>
          </p:xfrm>
          <a:graphic>
            <a:graphicData uri="http://schemas.openxmlformats.org/presentationml/2006/ole">
              <mc:AlternateContent xmlns:mc="http://schemas.openxmlformats.org/markup-compatibility/2006">
                <mc:Choice xmlns:v="urn:schemas-microsoft-com:vml" Requires="v">
                  <p:oleObj spid="_x0000_s34822" name="公式" r:id="rId12" imgW="6400800" imgH="5486400" progId="Equation.3">
                    <p:embed/>
                  </p:oleObj>
                </mc:Choice>
                <mc:Fallback>
                  <p:oleObj name="公式" r:id="rId12" imgW="6400800" imgH="5486400" progId="Equation.3">
                    <p:embed/>
                    <p:pic>
                      <p:nvPicPr>
                        <p:cNvPr id="0" name="图片 34821"/>
                        <p:cNvPicPr>
                          <a:picLocks noChangeAspect="1"/>
                        </p:cNvPicPr>
                        <p:nvPr/>
                      </p:nvPicPr>
                      <p:blipFill>
                        <a:blip r:embed="rId13"/>
                        <a:stretch>
                          <a:fillRect/>
                        </a:stretch>
                      </p:blipFill>
                      <p:spPr>
                        <a:xfrm>
                          <a:off x="336" y="983"/>
                          <a:ext cx="288" cy="248"/>
                        </a:xfrm>
                        <a:prstGeom prst="rect">
                          <a:avLst/>
                        </a:prstGeom>
                        <a:noFill/>
                        <a:ln w="9525">
                          <a:noFill/>
                        </a:ln>
                      </p:spPr>
                    </p:pic>
                  </p:oleObj>
                </mc:Fallback>
              </mc:AlternateContent>
            </a:graphicData>
          </a:graphic>
        </p:graphicFrame>
        <p:graphicFrame>
          <p:nvGraphicFramePr>
            <p:cNvPr id="15466" name="Object 106"/>
            <p:cNvGraphicFramePr>
              <a:graphicFrameLocks noChangeAspect="1"/>
            </p:cNvGraphicFramePr>
            <p:nvPr/>
          </p:nvGraphicFramePr>
          <p:xfrm>
            <a:off x="700" y="1056"/>
            <a:ext cx="164" cy="178"/>
          </p:xfrm>
          <a:graphic>
            <a:graphicData uri="http://schemas.openxmlformats.org/presentationml/2006/ole">
              <mc:AlternateContent xmlns:mc="http://schemas.openxmlformats.org/markup-compatibility/2006">
                <mc:Choice xmlns:v="urn:schemas-microsoft-com:vml" Requires="v">
                  <p:oleObj spid="_x0000_s34823" name="公式" r:id="rId14" imgW="3657600" imgH="3962400" progId="Equation.3">
                    <p:embed/>
                  </p:oleObj>
                </mc:Choice>
                <mc:Fallback>
                  <p:oleObj name="公式" r:id="rId14" imgW="3657600" imgH="3962400" progId="Equation.3">
                    <p:embed/>
                    <p:pic>
                      <p:nvPicPr>
                        <p:cNvPr id="0" name="图片 34822"/>
                        <p:cNvPicPr>
                          <a:picLocks noChangeAspect="1"/>
                        </p:cNvPicPr>
                        <p:nvPr/>
                      </p:nvPicPr>
                      <p:blipFill>
                        <a:blip r:embed="rId15"/>
                        <a:stretch>
                          <a:fillRect/>
                        </a:stretch>
                      </p:blipFill>
                      <p:spPr>
                        <a:xfrm>
                          <a:off x="700" y="1056"/>
                          <a:ext cx="164" cy="178"/>
                        </a:xfrm>
                        <a:prstGeom prst="rect">
                          <a:avLst/>
                        </a:prstGeom>
                        <a:noFill/>
                        <a:ln w="9525">
                          <a:noFill/>
                        </a:ln>
                      </p:spPr>
                    </p:pic>
                  </p:oleObj>
                </mc:Fallback>
              </mc:AlternateContent>
            </a:graphicData>
          </a:graphic>
        </p:graphicFrame>
        <p:graphicFrame>
          <p:nvGraphicFramePr>
            <p:cNvPr id="15467" name="Object 107"/>
            <p:cNvGraphicFramePr>
              <a:graphicFrameLocks noChangeAspect="1"/>
            </p:cNvGraphicFramePr>
            <p:nvPr/>
          </p:nvGraphicFramePr>
          <p:xfrm>
            <a:off x="1159" y="1008"/>
            <a:ext cx="207" cy="249"/>
          </p:xfrm>
          <a:graphic>
            <a:graphicData uri="http://schemas.openxmlformats.org/presentationml/2006/ole">
              <mc:AlternateContent xmlns:mc="http://schemas.openxmlformats.org/markup-compatibility/2006">
                <mc:Choice xmlns:v="urn:schemas-microsoft-com:vml" Requires="v">
                  <p:oleObj spid="_x0000_s34824" name="公式" r:id="rId16" imgW="4572000" imgH="5486400" progId="Equation.3">
                    <p:embed/>
                  </p:oleObj>
                </mc:Choice>
                <mc:Fallback>
                  <p:oleObj name="公式" r:id="rId16" imgW="4572000" imgH="5486400" progId="Equation.3">
                    <p:embed/>
                    <p:pic>
                      <p:nvPicPr>
                        <p:cNvPr id="0" name="图片 34823"/>
                        <p:cNvPicPr>
                          <a:picLocks noChangeAspect="1"/>
                        </p:cNvPicPr>
                        <p:nvPr/>
                      </p:nvPicPr>
                      <p:blipFill>
                        <a:blip r:embed="rId17"/>
                        <a:stretch>
                          <a:fillRect/>
                        </a:stretch>
                      </p:blipFill>
                      <p:spPr>
                        <a:xfrm>
                          <a:off x="1159" y="1008"/>
                          <a:ext cx="207" cy="249"/>
                        </a:xfrm>
                        <a:prstGeom prst="rect">
                          <a:avLst/>
                        </a:prstGeom>
                        <a:noFill/>
                        <a:ln w="9525">
                          <a:noFill/>
                        </a:ln>
                      </p:spPr>
                    </p:pic>
                  </p:oleObj>
                </mc:Fallback>
              </mc:AlternateContent>
            </a:graphicData>
          </a:graphic>
        </p:graphicFrame>
        <p:graphicFrame>
          <p:nvGraphicFramePr>
            <p:cNvPr id="15468" name="Object 108"/>
            <p:cNvGraphicFramePr>
              <a:graphicFrameLocks noChangeAspect="1"/>
            </p:cNvGraphicFramePr>
            <p:nvPr/>
          </p:nvGraphicFramePr>
          <p:xfrm>
            <a:off x="1495" y="987"/>
            <a:ext cx="329" cy="261"/>
          </p:xfrm>
          <a:graphic>
            <a:graphicData uri="http://schemas.openxmlformats.org/presentationml/2006/ole">
              <mc:AlternateContent xmlns:mc="http://schemas.openxmlformats.org/markup-compatibility/2006">
                <mc:Choice xmlns:v="urn:schemas-microsoft-com:vml" Requires="v">
                  <p:oleObj spid="_x0000_s34825" name="公式" r:id="rId18" imgW="7315200" imgH="5791200" progId="Equation.3">
                    <p:embed/>
                  </p:oleObj>
                </mc:Choice>
                <mc:Fallback>
                  <p:oleObj name="公式" r:id="rId18" imgW="7315200" imgH="5791200" progId="Equation.3">
                    <p:embed/>
                    <p:pic>
                      <p:nvPicPr>
                        <p:cNvPr id="0" name="图片 34824"/>
                        <p:cNvPicPr>
                          <a:picLocks noChangeAspect="1"/>
                        </p:cNvPicPr>
                        <p:nvPr/>
                      </p:nvPicPr>
                      <p:blipFill>
                        <a:blip r:embed="rId19"/>
                        <a:stretch>
                          <a:fillRect/>
                        </a:stretch>
                      </p:blipFill>
                      <p:spPr>
                        <a:xfrm>
                          <a:off x="1495" y="987"/>
                          <a:ext cx="329" cy="261"/>
                        </a:xfrm>
                        <a:prstGeom prst="rect">
                          <a:avLst/>
                        </a:prstGeom>
                        <a:noFill/>
                        <a:ln w="9525">
                          <a:noFill/>
                        </a:ln>
                      </p:spPr>
                    </p:pic>
                  </p:oleObj>
                </mc:Fallback>
              </mc:AlternateContent>
            </a:graphicData>
          </a:graphic>
        </p:graphicFrame>
        <p:graphicFrame>
          <p:nvGraphicFramePr>
            <p:cNvPr id="15469" name="Object 109"/>
            <p:cNvGraphicFramePr>
              <a:graphicFrameLocks noChangeAspect="1"/>
            </p:cNvGraphicFramePr>
            <p:nvPr/>
          </p:nvGraphicFramePr>
          <p:xfrm>
            <a:off x="914" y="1095"/>
            <a:ext cx="163" cy="192"/>
          </p:xfrm>
          <a:graphic>
            <a:graphicData uri="http://schemas.openxmlformats.org/presentationml/2006/ole">
              <mc:AlternateContent xmlns:mc="http://schemas.openxmlformats.org/markup-compatibility/2006">
                <mc:Choice xmlns:v="urn:schemas-microsoft-com:vml" Requires="v">
                  <p:oleObj spid="_x0000_s34826" name="公式" r:id="rId20" imgW="3657600" imgH="4267200" progId="Equation.3">
                    <p:embed/>
                  </p:oleObj>
                </mc:Choice>
                <mc:Fallback>
                  <p:oleObj name="公式" r:id="rId20" imgW="3657600" imgH="4267200" progId="Equation.3">
                    <p:embed/>
                    <p:pic>
                      <p:nvPicPr>
                        <p:cNvPr id="0" name="图片 34825"/>
                        <p:cNvPicPr>
                          <a:picLocks noChangeAspect="1"/>
                        </p:cNvPicPr>
                        <p:nvPr/>
                      </p:nvPicPr>
                      <p:blipFill>
                        <a:blip r:embed="rId21"/>
                        <a:stretch>
                          <a:fillRect/>
                        </a:stretch>
                      </p:blipFill>
                      <p:spPr>
                        <a:xfrm>
                          <a:off x="914" y="1095"/>
                          <a:ext cx="163" cy="192"/>
                        </a:xfrm>
                        <a:prstGeom prst="rect">
                          <a:avLst/>
                        </a:prstGeom>
                        <a:noFill/>
                        <a:ln w="9525">
                          <a:noFill/>
                        </a:ln>
                      </p:spPr>
                    </p:pic>
                  </p:oleObj>
                </mc:Fallback>
              </mc:AlternateContent>
            </a:graphicData>
          </a:graphic>
        </p:graphicFrame>
        <p:graphicFrame>
          <p:nvGraphicFramePr>
            <p:cNvPr id="15470" name="Object 110"/>
            <p:cNvGraphicFramePr>
              <a:graphicFrameLocks noChangeAspect="1"/>
            </p:cNvGraphicFramePr>
            <p:nvPr/>
          </p:nvGraphicFramePr>
          <p:xfrm>
            <a:off x="983" y="1383"/>
            <a:ext cx="176" cy="192"/>
          </p:xfrm>
          <a:graphic>
            <a:graphicData uri="http://schemas.openxmlformats.org/presentationml/2006/ole">
              <mc:AlternateContent xmlns:mc="http://schemas.openxmlformats.org/markup-compatibility/2006">
                <mc:Choice xmlns:v="urn:schemas-microsoft-com:vml" Requires="v">
                  <p:oleObj spid="_x0000_s34827" name="公式" r:id="rId22" imgW="3962400" imgH="4267200" progId="Equation.3">
                    <p:embed/>
                  </p:oleObj>
                </mc:Choice>
                <mc:Fallback>
                  <p:oleObj name="公式" r:id="rId22" imgW="3962400" imgH="4267200" progId="Equation.3">
                    <p:embed/>
                    <p:pic>
                      <p:nvPicPr>
                        <p:cNvPr id="0" name="图片 34826"/>
                        <p:cNvPicPr>
                          <a:picLocks noChangeAspect="1"/>
                        </p:cNvPicPr>
                        <p:nvPr/>
                      </p:nvPicPr>
                      <p:blipFill>
                        <a:blip r:embed="rId23"/>
                        <a:stretch>
                          <a:fillRect/>
                        </a:stretch>
                      </p:blipFill>
                      <p:spPr>
                        <a:xfrm>
                          <a:off x="983" y="1383"/>
                          <a:ext cx="176" cy="192"/>
                        </a:xfrm>
                        <a:prstGeom prst="rect">
                          <a:avLst/>
                        </a:prstGeom>
                        <a:noFill/>
                        <a:ln w="9525">
                          <a:noFill/>
                        </a:ln>
                      </p:spPr>
                    </p:pic>
                  </p:oleObj>
                </mc:Fallback>
              </mc:AlternateContent>
            </a:graphicData>
          </a:graphic>
        </p:graphicFrame>
        <p:graphicFrame>
          <p:nvGraphicFramePr>
            <p:cNvPr id="15471" name="Object 111"/>
            <p:cNvGraphicFramePr>
              <a:graphicFrameLocks noChangeAspect="1"/>
            </p:cNvGraphicFramePr>
            <p:nvPr/>
          </p:nvGraphicFramePr>
          <p:xfrm>
            <a:off x="1008" y="624"/>
            <a:ext cx="162" cy="249"/>
          </p:xfrm>
          <a:graphic>
            <a:graphicData uri="http://schemas.openxmlformats.org/presentationml/2006/ole">
              <mc:AlternateContent xmlns:mc="http://schemas.openxmlformats.org/markup-compatibility/2006">
                <mc:Choice xmlns:v="urn:schemas-microsoft-com:vml" Requires="v">
                  <p:oleObj spid="_x0000_s34828" name="公式" r:id="rId24" imgW="3657600" imgH="5486400" progId="Equation.3">
                    <p:embed/>
                  </p:oleObj>
                </mc:Choice>
                <mc:Fallback>
                  <p:oleObj name="公式" r:id="rId24" imgW="3657600" imgH="5486400" progId="Equation.3">
                    <p:embed/>
                    <p:pic>
                      <p:nvPicPr>
                        <p:cNvPr id="0" name="图片 34827"/>
                        <p:cNvPicPr>
                          <a:picLocks noChangeAspect="1"/>
                        </p:cNvPicPr>
                        <p:nvPr/>
                      </p:nvPicPr>
                      <p:blipFill>
                        <a:blip r:embed="rId25"/>
                        <a:stretch>
                          <a:fillRect/>
                        </a:stretch>
                      </p:blipFill>
                      <p:spPr>
                        <a:xfrm>
                          <a:off x="1008" y="624"/>
                          <a:ext cx="162" cy="249"/>
                        </a:xfrm>
                        <a:prstGeom prst="rect">
                          <a:avLst/>
                        </a:prstGeom>
                        <a:noFill/>
                        <a:ln w="9525">
                          <a:noFill/>
                        </a:ln>
                      </p:spPr>
                    </p:pic>
                  </p:oleObj>
                </mc:Fallback>
              </mc:AlternateContent>
            </a:graphicData>
          </a:graphic>
        </p:graphicFrame>
      </p:grpSp>
      <p:graphicFrame>
        <p:nvGraphicFramePr>
          <p:cNvPr id="15472" name="Object 112"/>
          <p:cNvGraphicFramePr>
            <a:graphicFrameLocks noChangeAspect="1"/>
          </p:cNvGraphicFramePr>
          <p:nvPr/>
        </p:nvGraphicFramePr>
        <p:xfrm>
          <a:off x="685800" y="228600"/>
          <a:ext cx="1279525" cy="811213"/>
        </p:xfrm>
        <a:graphic>
          <a:graphicData uri="http://schemas.openxmlformats.org/presentationml/2006/ole">
            <mc:AlternateContent xmlns:mc="http://schemas.openxmlformats.org/markup-compatibility/2006">
              <mc:Choice xmlns:v="urn:schemas-microsoft-com:vml" Requires="v">
                <p:oleObj spid="_x0000_s34829" name="公式" r:id="rId26" imgW="14935200" imgH="9448800" progId="Equation.3">
                  <p:embed/>
                </p:oleObj>
              </mc:Choice>
              <mc:Fallback>
                <p:oleObj name="公式" r:id="rId26" imgW="14935200" imgH="9448800" progId="Equation.3">
                  <p:embed/>
                  <p:pic>
                    <p:nvPicPr>
                      <p:cNvPr id="0" name="图片 34828"/>
                      <p:cNvPicPr>
                        <a:picLocks noChangeAspect="1"/>
                      </p:cNvPicPr>
                      <p:nvPr/>
                    </p:nvPicPr>
                    <p:blipFill>
                      <a:blip r:embed="rId27"/>
                      <a:stretch>
                        <a:fillRect/>
                      </a:stretch>
                    </p:blipFill>
                    <p:spPr>
                      <a:xfrm>
                        <a:off x="685800" y="228600"/>
                        <a:ext cx="1279525" cy="811213"/>
                      </a:xfrm>
                      <a:prstGeom prst="rect">
                        <a:avLst/>
                      </a:prstGeom>
                      <a:noFill/>
                      <a:ln w="9525">
                        <a:noFill/>
                      </a:ln>
                    </p:spPr>
                  </p:pic>
                </p:oleObj>
              </mc:Fallback>
            </mc:AlternateContent>
          </a:graphicData>
        </a:graphic>
      </p:graphicFrame>
      <p:graphicFrame>
        <p:nvGraphicFramePr>
          <p:cNvPr id="15473" name="Object 113"/>
          <p:cNvGraphicFramePr>
            <a:graphicFrameLocks noChangeAspect="1"/>
          </p:cNvGraphicFramePr>
          <p:nvPr/>
        </p:nvGraphicFramePr>
        <p:xfrm>
          <a:off x="1981200" y="228600"/>
          <a:ext cx="2809875" cy="917575"/>
        </p:xfrm>
        <a:graphic>
          <a:graphicData uri="http://schemas.openxmlformats.org/presentationml/2006/ole">
            <mc:AlternateContent xmlns:mc="http://schemas.openxmlformats.org/markup-compatibility/2006">
              <mc:Choice xmlns:v="urn:schemas-microsoft-com:vml" Requires="v">
                <p:oleObj spid="_x0000_s34830" name="公式" r:id="rId28" imgW="41148000" imgH="13411200" progId="Equation.3">
                  <p:embed/>
                </p:oleObj>
              </mc:Choice>
              <mc:Fallback>
                <p:oleObj name="公式" r:id="rId28" imgW="41148000" imgH="13411200" progId="Equation.3">
                  <p:embed/>
                  <p:pic>
                    <p:nvPicPr>
                      <p:cNvPr id="0" name="图片 34829"/>
                      <p:cNvPicPr>
                        <a:picLocks noChangeAspect="1"/>
                      </p:cNvPicPr>
                      <p:nvPr/>
                    </p:nvPicPr>
                    <p:blipFill>
                      <a:blip r:embed="rId29"/>
                      <a:stretch>
                        <a:fillRect/>
                      </a:stretch>
                    </p:blipFill>
                    <p:spPr>
                      <a:xfrm>
                        <a:off x="1981200" y="228600"/>
                        <a:ext cx="2809875" cy="917575"/>
                      </a:xfrm>
                      <a:prstGeom prst="rect">
                        <a:avLst/>
                      </a:prstGeom>
                      <a:noFill/>
                      <a:ln w="9525">
                        <a:noFill/>
                      </a:ln>
                    </p:spPr>
                  </p:pic>
                </p:oleObj>
              </mc:Fallback>
            </mc:AlternateContent>
          </a:graphicData>
        </a:graphic>
      </p:graphicFrame>
      <p:graphicFrame>
        <p:nvGraphicFramePr>
          <p:cNvPr id="15366" name="Object 114"/>
          <p:cNvGraphicFramePr>
            <a:graphicFrameLocks noChangeAspect="1"/>
          </p:cNvGraphicFramePr>
          <p:nvPr/>
        </p:nvGraphicFramePr>
        <p:xfrm>
          <a:off x="0" y="1200150"/>
          <a:ext cx="4241800" cy="454025"/>
        </p:xfrm>
        <a:graphic>
          <a:graphicData uri="http://schemas.openxmlformats.org/presentationml/2006/ole">
            <mc:AlternateContent xmlns:mc="http://schemas.openxmlformats.org/markup-compatibility/2006">
              <mc:Choice xmlns:v="urn:schemas-microsoft-com:vml" Requires="v">
                <p:oleObj spid="_x0000_s34831" name="公式" r:id="rId30" imgW="48158400" imgH="5181600" progId="Equation.3">
                  <p:embed/>
                </p:oleObj>
              </mc:Choice>
              <mc:Fallback>
                <p:oleObj name="公式" r:id="rId30" imgW="48158400" imgH="5181600" progId="Equation.3">
                  <p:embed/>
                  <p:pic>
                    <p:nvPicPr>
                      <p:cNvPr id="0" name="图片 34830"/>
                      <p:cNvPicPr>
                        <a:picLocks noChangeAspect="1"/>
                      </p:cNvPicPr>
                      <p:nvPr/>
                    </p:nvPicPr>
                    <p:blipFill>
                      <a:blip r:embed="rId31"/>
                      <a:stretch>
                        <a:fillRect/>
                      </a:stretch>
                    </p:blipFill>
                    <p:spPr>
                      <a:xfrm>
                        <a:off x="0" y="1200150"/>
                        <a:ext cx="4241800" cy="454025"/>
                      </a:xfrm>
                      <a:prstGeom prst="rect">
                        <a:avLst/>
                      </a:prstGeom>
                      <a:noFill/>
                      <a:ln w="9525">
                        <a:noFill/>
                      </a:ln>
                    </p:spPr>
                  </p:pic>
                </p:oleObj>
              </mc:Fallback>
            </mc:AlternateContent>
          </a:graphicData>
        </a:graphic>
      </p:graphicFrame>
      <p:graphicFrame>
        <p:nvGraphicFramePr>
          <p:cNvPr id="15367" name="Object 115"/>
          <p:cNvGraphicFramePr>
            <a:graphicFrameLocks noChangeAspect="1"/>
          </p:cNvGraphicFramePr>
          <p:nvPr/>
        </p:nvGraphicFramePr>
        <p:xfrm>
          <a:off x="4416425" y="1057275"/>
          <a:ext cx="1412875" cy="754063"/>
        </p:xfrm>
        <a:graphic>
          <a:graphicData uri="http://schemas.openxmlformats.org/presentationml/2006/ole">
            <mc:AlternateContent xmlns:mc="http://schemas.openxmlformats.org/markup-compatibility/2006">
              <mc:Choice xmlns:v="urn:schemas-microsoft-com:vml" Requires="v">
                <p:oleObj spid="_x0000_s34832" name="Equation" r:id="rId32" imgW="17678400" imgH="9448800" progId="Equation.3">
                  <p:embed/>
                </p:oleObj>
              </mc:Choice>
              <mc:Fallback>
                <p:oleObj name="Equation" r:id="rId32" imgW="17678400" imgH="9448800" progId="Equation.3">
                  <p:embed/>
                  <p:pic>
                    <p:nvPicPr>
                      <p:cNvPr id="0" name="图片 34831"/>
                      <p:cNvPicPr>
                        <a:picLocks noChangeAspect="1"/>
                      </p:cNvPicPr>
                      <p:nvPr/>
                    </p:nvPicPr>
                    <p:blipFill>
                      <a:blip r:embed="rId33"/>
                      <a:stretch>
                        <a:fillRect/>
                      </a:stretch>
                    </p:blipFill>
                    <p:spPr>
                      <a:xfrm>
                        <a:off x="4416425" y="1057275"/>
                        <a:ext cx="1412875" cy="754063"/>
                      </a:xfrm>
                      <a:prstGeom prst="rect">
                        <a:avLst/>
                      </a:prstGeom>
                      <a:noFill/>
                      <a:ln w="9525">
                        <a:noFill/>
                      </a:ln>
                    </p:spPr>
                  </p:pic>
                </p:oleObj>
              </mc:Fallback>
            </mc:AlternateContent>
          </a:graphicData>
        </a:graphic>
      </p:graphicFrame>
      <p:graphicFrame>
        <p:nvGraphicFramePr>
          <p:cNvPr id="15368" name="Object 116"/>
          <p:cNvGraphicFramePr>
            <a:graphicFrameLocks noChangeAspect="1"/>
          </p:cNvGraphicFramePr>
          <p:nvPr/>
        </p:nvGraphicFramePr>
        <p:xfrm>
          <a:off x="0" y="1905000"/>
          <a:ext cx="1873250" cy="434975"/>
        </p:xfrm>
        <a:graphic>
          <a:graphicData uri="http://schemas.openxmlformats.org/presentationml/2006/ole">
            <mc:AlternateContent xmlns:mc="http://schemas.openxmlformats.org/markup-compatibility/2006">
              <mc:Choice xmlns:v="urn:schemas-microsoft-com:vml" Requires="v">
                <p:oleObj spid="_x0000_s34833" name="公式" r:id="rId34" imgW="27432000" imgH="6400800" progId="Equation.3">
                  <p:embed/>
                </p:oleObj>
              </mc:Choice>
              <mc:Fallback>
                <p:oleObj name="公式" r:id="rId34" imgW="27432000" imgH="6400800" progId="Equation.3">
                  <p:embed/>
                  <p:pic>
                    <p:nvPicPr>
                      <p:cNvPr id="0" name="图片 34832"/>
                      <p:cNvPicPr>
                        <a:picLocks noChangeAspect="1"/>
                      </p:cNvPicPr>
                      <p:nvPr/>
                    </p:nvPicPr>
                    <p:blipFill>
                      <a:blip r:embed="rId35"/>
                      <a:stretch>
                        <a:fillRect/>
                      </a:stretch>
                    </p:blipFill>
                    <p:spPr>
                      <a:xfrm>
                        <a:off x="0" y="1905000"/>
                        <a:ext cx="1873250" cy="434975"/>
                      </a:xfrm>
                      <a:prstGeom prst="rect">
                        <a:avLst/>
                      </a:prstGeom>
                      <a:noFill/>
                      <a:ln w="9525">
                        <a:noFill/>
                      </a:ln>
                    </p:spPr>
                  </p:pic>
                </p:oleObj>
              </mc:Fallback>
            </mc:AlternateContent>
          </a:graphicData>
        </a:graphic>
      </p:graphicFrame>
      <p:graphicFrame>
        <p:nvGraphicFramePr>
          <p:cNvPr id="15369" name="Object 117"/>
          <p:cNvGraphicFramePr>
            <a:graphicFrameLocks noChangeAspect="1"/>
          </p:cNvGraphicFramePr>
          <p:nvPr/>
        </p:nvGraphicFramePr>
        <p:xfrm>
          <a:off x="1905000" y="1916113"/>
          <a:ext cx="4191000" cy="446087"/>
        </p:xfrm>
        <a:graphic>
          <a:graphicData uri="http://schemas.openxmlformats.org/presentationml/2006/ole">
            <mc:AlternateContent xmlns:mc="http://schemas.openxmlformats.org/markup-compatibility/2006">
              <mc:Choice xmlns:v="urn:schemas-microsoft-com:vml" Requires="v">
                <p:oleObj spid="_x0000_s34834" name="公式" r:id="rId36" imgW="65532000" imgH="7010400" progId="Equation.3">
                  <p:embed/>
                </p:oleObj>
              </mc:Choice>
              <mc:Fallback>
                <p:oleObj name="公式" r:id="rId36" imgW="65532000" imgH="7010400" progId="Equation.3">
                  <p:embed/>
                  <p:pic>
                    <p:nvPicPr>
                      <p:cNvPr id="0" name="图片 34833"/>
                      <p:cNvPicPr>
                        <a:picLocks noChangeAspect="1"/>
                      </p:cNvPicPr>
                      <p:nvPr/>
                    </p:nvPicPr>
                    <p:blipFill>
                      <a:blip r:embed="rId37"/>
                      <a:stretch>
                        <a:fillRect/>
                      </a:stretch>
                    </p:blipFill>
                    <p:spPr>
                      <a:xfrm>
                        <a:off x="1905000" y="1916113"/>
                        <a:ext cx="4191000" cy="446087"/>
                      </a:xfrm>
                      <a:prstGeom prst="rect">
                        <a:avLst/>
                      </a:prstGeom>
                      <a:noFill/>
                      <a:ln w="9525">
                        <a:noFill/>
                      </a:ln>
                    </p:spPr>
                  </p:pic>
                </p:oleObj>
              </mc:Fallback>
            </mc:AlternateContent>
          </a:graphicData>
        </a:graphic>
      </p:graphicFrame>
      <p:graphicFrame>
        <p:nvGraphicFramePr>
          <p:cNvPr id="15370" name="Object 118"/>
          <p:cNvGraphicFramePr>
            <a:graphicFrameLocks noChangeAspect="1"/>
          </p:cNvGraphicFramePr>
          <p:nvPr/>
        </p:nvGraphicFramePr>
        <p:xfrm>
          <a:off x="446088" y="2647950"/>
          <a:ext cx="8012112" cy="1019175"/>
        </p:xfrm>
        <a:graphic>
          <a:graphicData uri="http://schemas.openxmlformats.org/presentationml/2006/ole">
            <mc:AlternateContent xmlns:mc="http://schemas.openxmlformats.org/markup-compatibility/2006">
              <mc:Choice xmlns:v="urn:schemas-microsoft-com:vml" Requires="v">
                <p:oleObj spid="_x0000_s34835" name="公式" r:id="rId38" imgW="117348000" imgH="14935200" progId="Equation.3">
                  <p:embed/>
                </p:oleObj>
              </mc:Choice>
              <mc:Fallback>
                <p:oleObj name="公式" r:id="rId38" imgW="117348000" imgH="14935200" progId="Equation.3">
                  <p:embed/>
                  <p:pic>
                    <p:nvPicPr>
                      <p:cNvPr id="0" name="图片 34834"/>
                      <p:cNvPicPr>
                        <a:picLocks noChangeAspect="1"/>
                      </p:cNvPicPr>
                      <p:nvPr/>
                    </p:nvPicPr>
                    <p:blipFill>
                      <a:blip r:embed="rId39"/>
                      <a:stretch>
                        <a:fillRect/>
                      </a:stretch>
                    </p:blipFill>
                    <p:spPr>
                      <a:xfrm>
                        <a:off x="446088" y="2647950"/>
                        <a:ext cx="8012112" cy="1019175"/>
                      </a:xfrm>
                      <a:prstGeom prst="rect">
                        <a:avLst/>
                      </a:prstGeom>
                      <a:noFill/>
                      <a:ln w="9525">
                        <a:noFill/>
                      </a:ln>
                    </p:spPr>
                  </p:pic>
                </p:oleObj>
              </mc:Fallback>
            </mc:AlternateContent>
          </a:graphicData>
        </a:graphic>
      </p:graphicFrame>
      <p:graphicFrame>
        <p:nvGraphicFramePr>
          <p:cNvPr id="15371" name="Object 119"/>
          <p:cNvGraphicFramePr>
            <a:graphicFrameLocks noChangeAspect="1"/>
          </p:cNvGraphicFramePr>
          <p:nvPr/>
        </p:nvGraphicFramePr>
        <p:xfrm>
          <a:off x="838200" y="3679825"/>
          <a:ext cx="3413125" cy="917575"/>
        </p:xfrm>
        <a:graphic>
          <a:graphicData uri="http://schemas.openxmlformats.org/presentationml/2006/ole">
            <mc:AlternateContent xmlns:mc="http://schemas.openxmlformats.org/markup-compatibility/2006">
              <mc:Choice xmlns:v="urn:schemas-microsoft-com:vml" Requires="v">
                <p:oleObj spid="_x0000_s34836" name="公式" r:id="rId40" imgW="49987200" imgH="13411200" progId="Equation.3">
                  <p:embed/>
                </p:oleObj>
              </mc:Choice>
              <mc:Fallback>
                <p:oleObj name="公式" r:id="rId40" imgW="49987200" imgH="13411200" progId="Equation.3">
                  <p:embed/>
                  <p:pic>
                    <p:nvPicPr>
                      <p:cNvPr id="0" name="图片 34835"/>
                      <p:cNvPicPr>
                        <a:picLocks noChangeAspect="1"/>
                      </p:cNvPicPr>
                      <p:nvPr/>
                    </p:nvPicPr>
                    <p:blipFill>
                      <a:blip r:embed="rId41"/>
                      <a:stretch>
                        <a:fillRect/>
                      </a:stretch>
                    </p:blipFill>
                    <p:spPr>
                      <a:xfrm>
                        <a:off x="838200" y="3679825"/>
                        <a:ext cx="3413125" cy="917575"/>
                      </a:xfrm>
                      <a:prstGeom prst="rect">
                        <a:avLst/>
                      </a:prstGeom>
                      <a:noFill/>
                      <a:ln w="9525">
                        <a:noFill/>
                      </a:ln>
                    </p:spPr>
                  </p:pic>
                </p:oleObj>
              </mc:Fallback>
            </mc:AlternateContent>
          </a:graphicData>
        </a:graphic>
      </p:graphicFrame>
      <p:graphicFrame>
        <p:nvGraphicFramePr>
          <p:cNvPr id="15372" name="Object 120"/>
          <p:cNvGraphicFramePr>
            <a:graphicFrameLocks noChangeAspect="1"/>
          </p:cNvGraphicFramePr>
          <p:nvPr/>
        </p:nvGraphicFramePr>
        <p:xfrm>
          <a:off x="228600" y="3581400"/>
          <a:ext cx="412750" cy="436563"/>
        </p:xfrm>
        <a:graphic>
          <a:graphicData uri="http://schemas.openxmlformats.org/presentationml/2006/ole">
            <mc:AlternateContent xmlns:mc="http://schemas.openxmlformats.org/markup-compatibility/2006">
              <mc:Choice xmlns:v="urn:schemas-microsoft-com:vml" Requires="v">
                <p:oleObj spid="_x0000_s34837" name="公式" r:id="rId42" imgW="6096000" imgH="6400800" progId="Equation.3">
                  <p:embed/>
                </p:oleObj>
              </mc:Choice>
              <mc:Fallback>
                <p:oleObj name="公式" r:id="rId42" imgW="6096000" imgH="6400800" progId="Equation.3">
                  <p:embed/>
                  <p:pic>
                    <p:nvPicPr>
                      <p:cNvPr id="0" name="图片 34836"/>
                      <p:cNvPicPr>
                        <a:picLocks noChangeAspect="1"/>
                      </p:cNvPicPr>
                      <p:nvPr/>
                    </p:nvPicPr>
                    <p:blipFill>
                      <a:blip r:embed="rId43"/>
                      <a:stretch>
                        <a:fillRect/>
                      </a:stretch>
                    </p:blipFill>
                    <p:spPr>
                      <a:xfrm>
                        <a:off x="228600" y="3581400"/>
                        <a:ext cx="412750" cy="436563"/>
                      </a:xfrm>
                      <a:prstGeom prst="rect">
                        <a:avLst/>
                      </a:prstGeom>
                      <a:noFill/>
                      <a:ln w="9525">
                        <a:noFill/>
                      </a:ln>
                    </p:spPr>
                  </p:pic>
                </p:oleObj>
              </mc:Fallback>
            </mc:AlternateContent>
          </a:graphicData>
        </a:graphic>
      </p:graphicFrame>
      <p:graphicFrame>
        <p:nvGraphicFramePr>
          <p:cNvPr id="15373" name="Object 121"/>
          <p:cNvGraphicFramePr>
            <a:graphicFrameLocks noChangeAspect="1"/>
          </p:cNvGraphicFramePr>
          <p:nvPr/>
        </p:nvGraphicFramePr>
        <p:xfrm>
          <a:off x="4648200" y="3638550"/>
          <a:ext cx="4186238" cy="930275"/>
        </p:xfrm>
        <a:graphic>
          <a:graphicData uri="http://schemas.openxmlformats.org/presentationml/2006/ole">
            <mc:AlternateContent xmlns:mc="http://schemas.openxmlformats.org/markup-compatibility/2006">
              <mc:Choice xmlns:v="urn:schemas-microsoft-com:vml" Requires="v">
                <p:oleObj spid="_x0000_s34838" name="公式" r:id="rId44" imgW="42367200" imgH="9448800" progId="Equation.3">
                  <p:embed/>
                </p:oleObj>
              </mc:Choice>
              <mc:Fallback>
                <p:oleObj name="公式" r:id="rId44" imgW="42367200" imgH="9448800" progId="Equation.3">
                  <p:embed/>
                  <p:pic>
                    <p:nvPicPr>
                      <p:cNvPr id="0" name="图片 34837"/>
                      <p:cNvPicPr>
                        <a:picLocks noChangeAspect="1"/>
                      </p:cNvPicPr>
                      <p:nvPr/>
                    </p:nvPicPr>
                    <p:blipFill>
                      <a:blip r:embed="rId45"/>
                      <a:stretch>
                        <a:fillRect/>
                      </a:stretch>
                    </p:blipFill>
                    <p:spPr>
                      <a:xfrm>
                        <a:off x="4648200" y="3638550"/>
                        <a:ext cx="4186238" cy="930275"/>
                      </a:xfrm>
                      <a:prstGeom prst="rect">
                        <a:avLst/>
                      </a:prstGeom>
                      <a:noFill/>
                      <a:ln w="9525">
                        <a:noFill/>
                      </a:ln>
                    </p:spPr>
                  </p:pic>
                </p:oleObj>
              </mc:Fallback>
            </mc:AlternateContent>
          </a:graphicData>
        </a:graphic>
      </p:graphicFrame>
      <p:graphicFrame>
        <p:nvGraphicFramePr>
          <p:cNvPr id="15374" name="Object 122"/>
          <p:cNvGraphicFramePr>
            <a:graphicFrameLocks noChangeAspect="1"/>
          </p:cNvGraphicFramePr>
          <p:nvPr/>
        </p:nvGraphicFramePr>
        <p:xfrm>
          <a:off x="468313" y="4667250"/>
          <a:ext cx="2789237" cy="476250"/>
        </p:xfrm>
        <a:graphic>
          <a:graphicData uri="http://schemas.openxmlformats.org/presentationml/2006/ole">
            <mc:AlternateContent xmlns:mc="http://schemas.openxmlformats.org/markup-compatibility/2006">
              <mc:Choice xmlns:v="urn:schemas-microsoft-com:vml" Requires="v">
                <p:oleObj spid="_x0000_s34839" name="公式" r:id="rId46" imgW="40843200" imgH="7010400" progId="Equation.3">
                  <p:embed/>
                </p:oleObj>
              </mc:Choice>
              <mc:Fallback>
                <p:oleObj name="公式" r:id="rId46" imgW="40843200" imgH="7010400" progId="Equation.3">
                  <p:embed/>
                  <p:pic>
                    <p:nvPicPr>
                      <p:cNvPr id="0" name="图片 34838"/>
                      <p:cNvPicPr>
                        <a:picLocks noChangeAspect="1"/>
                      </p:cNvPicPr>
                      <p:nvPr/>
                    </p:nvPicPr>
                    <p:blipFill>
                      <a:blip r:embed="rId47"/>
                      <a:stretch>
                        <a:fillRect/>
                      </a:stretch>
                    </p:blipFill>
                    <p:spPr>
                      <a:xfrm>
                        <a:off x="468313" y="4667250"/>
                        <a:ext cx="2789237" cy="476250"/>
                      </a:xfrm>
                      <a:prstGeom prst="rect">
                        <a:avLst/>
                      </a:prstGeom>
                      <a:noFill/>
                      <a:ln w="9525">
                        <a:noFill/>
                      </a:ln>
                    </p:spPr>
                  </p:pic>
                </p:oleObj>
              </mc:Fallback>
            </mc:AlternateContent>
          </a:graphicData>
        </a:graphic>
      </p:graphicFrame>
      <p:graphicFrame>
        <p:nvGraphicFramePr>
          <p:cNvPr id="15375" name="Object 123"/>
          <p:cNvGraphicFramePr>
            <a:graphicFrameLocks noChangeAspect="1"/>
          </p:cNvGraphicFramePr>
          <p:nvPr/>
        </p:nvGraphicFramePr>
        <p:xfrm>
          <a:off x="3733800" y="4514850"/>
          <a:ext cx="2151063" cy="841375"/>
        </p:xfrm>
        <a:graphic>
          <a:graphicData uri="http://schemas.openxmlformats.org/presentationml/2006/ole">
            <mc:AlternateContent xmlns:mc="http://schemas.openxmlformats.org/markup-compatibility/2006">
              <mc:Choice xmlns:v="urn:schemas-microsoft-com:vml" Requires="v">
                <p:oleObj spid="_x0000_s34840" name="公式" r:id="rId48" imgW="24079200" imgH="9448800" progId="Equation.3">
                  <p:embed/>
                </p:oleObj>
              </mc:Choice>
              <mc:Fallback>
                <p:oleObj name="公式" r:id="rId48" imgW="24079200" imgH="9448800" progId="Equation.3">
                  <p:embed/>
                  <p:pic>
                    <p:nvPicPr>
                      <p:cNvPr id="0" name="图片 34839"/>
                      <p:cNvPicPr>
                        <a:picLocks noChangeAspect="1"/>
                      </p:cNvPicPr>
                      <p:nvPr/>
                    </p:nvPicPr>
                    <p:blipFill>
                      <a:blip r:embed="rId49"/>
                      <a:stretch>
                        <a:fillRect/>
                      </a:stretch>
                    </p:blipFill>
                    <p:spPr>
                      <a:xfrm>
                        <a:off x="3733800" y="4514850"/>
                        <a:ext cx="2151063" cy="841375"/>
                      </a:xfrm>
                      <a:prstGeom prst="rect">
                        <a:avLst/>
                      </a:prstGeom>
                      <a:noFill/>
                      <a:ln w="9525">
                        <a:noFill/>
                      </a:ln>
                    </p:spPr>
                  </p:pic>
                </p:oleObj>
              </mc:Fallback>
            </mc:AlternateContent>
          </a:graphicData>
        </a:graphic>
      </p:graphicFrame>
      <p:graphicFrame>
        <p:nvGraphicFramePr>
          <p:cNvPr id="15376" name="Object 124"/>
          <p:cNvGraphicFramePr>
            <a:graphicFrameLocks noChangeAspect="1"/>
          </p:cNvGraphicFramePr>
          <p:nvPr/>
        </p:nvGraphicFramePr>
        <p:xfrm>
          <a:off x="1066800" y="5372100"/>
          <a:ext cx="7089775" cy="541338"/>
        </p:xfrm>
        <a:graphic>
          <a:graphicData uri="http://schemas.openxmlformats.org/presentationml/2006/ole">
            <mc:AlternateContent xmlns:mc="http://schemas.openxmlformats.org/markup-compatibility/2006">
              <mc:Choice xmlns:v="urn:schemas-microsoft-com:vml" Requires="v">
                <p:oleObj spid="_x0000_s34841" name="公式" r:id="rId50" imgW="103632000" imgH="7924800" progId="Equation.3">
                  <p:embed/>
                </p:oleObj>
              </mc:Choice>
              <mc:Fallback>
                <p:oleObj name="公式" r:id="rId50" imgW="103632000" imgH="7924800" progId="Equation.3">
                  <p:embed/>
                  <p:pic>
                    <p:nvPicPr>
                      <p:cNvPr id="0" name="图片 34840"/>
                      <p:cNvPicPr>
                        <a:picLocks noChangeAspect="1"/>
                      </p:cNvPicPr>
                      <p:nvPr/>
                    </p:nvPicPr>
                    <p:blipFill>
                      <a:blip r:embed="rId51"/>
                      <a:stretch>
                        <a:fillRect/>
                      </a:stretch>
                    </p:blipFill>
                    <p:spPr>
                      <a:xfrm>
                        <a:off x="1066800" y="5372100"/>
                        <a:ext cx="7089775" cy="541338"/>
                      </a:xfrm>
                      <a:prstGeom prst="rect">
                        <a:avLst/>
                      </a:prstGeom>
                      <a:noFill/>
                      <a:ln w="9525">
                        <a:noFill/>
                      </a:ln>
                    </p:spPr>
                  </p:pic>
                </p:oleObj>
              </mc:Fallback>
            </mc:AlternateContent>
          </a:graphicData>
        </a:graphic>
      </p:graphicFrame>
      <p:graphicFrame>
        <p:nvGraphicFramePr>
          <p:cNvPr id="15377" name="Object 125"/>
          <p:cNvGraphicFramePr>
            <a:graphicFrameLocks noChangeAspect="1"/>
          </p:cNvGraphicFramePr>
          <p:nvPr/>
        </p:nvGraphicFramePr>
        <p:xfrm>
          <a:off x="1330325" y="5880100"/>
          <a:ext cx="6089650" cy="977900"/>
        </p:xfrm>
        <a:graphic>
          <a:graphicData uri="http://schemas.openxmlformats.org/presentationml/2006/ole">
            <mc:AlternateContent xmlns:mc="http://schemas.openxmlformats.org/markup-compatibility/2006">
              <mc:Choice xmlns:v="urn:schemas-microsoft-com:vml" Requires="v">
                <p:oleObj spid="_x0000_s34842" name="公式" r:id="rId52" imgW="58521600" imgH="9448800" progId="Equation.3">
                  <p:embed/>
                </p:oleObj>
              </mc:Choice>
              <mc:Fallback>
                <p:oleObj name="公式" r:id="rId52" imgW="58521600" imgH="9448800" progId="Equation.3">
                  <p:embed/>
                  <p:pic>
                    <p:nvPicPr>
                      <p:cNvPr id="0" name="图片 34841"/>
                      <p:cNvPicPr>
                        <a:picLocks noChangeAspect="1"/>
                      </p:cNvPicPr>
                      <p:nvPr/>
                    </p:nvPicPr>
                    <p:blipFill>
                      <a:blip r:embed="rId53"/>
                      <a:stretch>
                        <a:fillRect/>
                      </a:stretch>
                    </p:blipFill>
                    <p:spPr>
                      <a:xfrm>
                        <a:off x="1330325" y="5880100"/>
                        <a:ext cx="6089650" cy="9779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5378"/>
                                        </p:tgtEl>
                                        <p:attrNameLst>
                                          <p:attrName>style.visibility</p:attrName>
                                        </p:attrNameLst>
                                      </p:cBhvr>
                                      <p:to>
                                        <p:strVal val="visible"/>
                                      </p:to>
                                    </p:set>
                                    <p:animEffect transition="in" filter="dissolve">
                                      <p:cBhvr>
                                        <p:cTn id="7" dur="500"/>
                                        <p:tgtEl>
                                          <p:spTgt spid="153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366"/>
                                        </p:tgtEl>
                                        <p:attrNameLst>
                                          <p:attrName>style.visibility</p:attrName>
                                        </p:attrNameLst>
                                      </p:cBhvr>
                                      <p:to>
                                        <p:strVal val="visible"/>
                                      </p:to>
                                    </p:set>
                                    <p:animEffect transition="in" filter="wipe(left)">
                                      <p:cBhvr>
                                        <p:cTn id="12" dur="500"/>
                                        <p:tgtEl>
                                          <p:spTgt spid="1536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5367"/>
                                        </p:tgtEl>
                                        <p:attrNameLst>
                                          <p:attrName>style.visibility</p:attrName>
                                        </p:attrNameLst>
                                      </p:cBhvr>
                                      <p:to>
                                        <p:strVal val="visible"/>
                                      </p:to>
                                    </p:set>
                                    <p:animEffect transition="in" filter="wipe(left)">
                                      <p:cBhvr>
                                        <p:cTn id="16" dur="500"/>
                                        <p:tgtEl>
                                          <p:spTgt spid="1536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5368"/>
                                        </p:tgtEl>
                                        <p:attrNameLst>
                                          <p:attrName>style.visibility</p:attrName>
                                        </p:attrNameLst>
                                      </p:cBhvr>
                                      <p:to>
                                        <p:strVal val="visible"/>
                                      </p:to>
                                    </p:set>
                                    <p:animEffect transition="in" filter="wipe(left)">
                                      <p:cBhvr>
                                        <p:cTn id="21" dur="500"/>
                                        <p:tgtEl>
                                          <p:spTgt spid="15368"/>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5369"/>
                                        </p:tgtEl>
                                        <p:attrNameLst>
                                          <p:attrName>style.visibility</p:attrName>
                                        </p:attrNameLst>
                                      </p:cBhvr>
                                      <p:to>
                                        <p:strVal val="visible"/>
                                      </p:to>
                                    </p:set>
                                    <p:animEffect transition="in" filter="wipe(left)">
                                      <p:cBhvr>
                                        <p:cTn id="25" dur="500"/>
                                        <p:tgtEl>
                                          <p:spTgt spid="15369"/>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5370"/>
                                        </p:tgtEl>
                                        <p:attrNameLst>
                                          <p:attrName>style.visibility</p:attrName>
                                        </p:attrNameLst>
                                      </p:cBhvr>
                                      <p:to>
                                        <p:strVal val="visible"/>
                                      </p:to>
                                    </p:set>
                                    <p:animEffect transition="in" filter="wipe(left)">
                                      <p:cBhvr>
                                        <p:cTn id="29" dur="500"/>
                                        <p:tgtEl>
                                          <p:spTgt spid="1537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372"/>
                                        </p:tgtEl>
                                        <p:attrNameLst>
                                          <p:attrName>style.visibility</p:attrName>
                                        </p:attrNameLst>
                                      </p:cBhvr>
                                      <p:to>
                                        <p:strVal val="visible"/>
                                      </p:to>
                                    </p:set>
                                    <p:animEffect transition="in" filter="wipe(left)">
                                      <p:cBhvr>
                                        <p:cTn id="34" dur="500"/>
                                        <p:tgtEl>
                                          <p:spTgt spid="15372"/>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5371"/>
                                        </p:tgtEl>
                                        <p:attrNameLst>
                                          <p:attrName>style.visibility</p:attrName>
                                        </p:attrNameLst>
                                      </p:cBhvr>
                                      <p:to>
                                        <p:strVal val="visible"/>
                                      </p:to>
                                    </p:set>
                                    <p:animEffect transition="in" filter="wipe(left)">
                                      <p:cBhvr>
                                        <p:cTn id="38" dur="500"/>
                                        <p:tgtEl>
                                          <p:spTgt spid="1537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5373"/>
                                        </p:tgtEl>
                                        <p:attrNameLst>
                                          <p:attrName>style.visibility</p:attrName>
                                        </p:attrNameLst>
                                      </p:cBhvr>
                                      <p:to>
                                        <p:strVal val="visible"/>
                                      </p:to>
                                    </p:set>
                                    <p:animEffect transition="in" filter="wipe(left)">
                                      <p:cBhvr>
                                        <p:cTn id="43" dur="500"/>
                                        <p:tgtEl>
                                          <p:spTgt spid="1537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5374"/>
                                        </p:tgtEl>
                                        <p:attrNameLst>
                                          <p:attrName>style.visibility</p:attrName>
                                        </p:attrNameLst>
                                      </p:cBhvr>
                                      <p:to>
                                        <p:strVal val="visible"/>
                                      </p:to>
                                    </p:set>
                                    <p:animEffect transition="in" filter="wipe(left)">
                                      <p:cBhvr>
                                        <p:cTn id="48" dur="500"/>
                                        <p:tgtEl>
                                          <p:spTgt spid="15374"/>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5375"/>
                                        </p:tgtEl>
                                        <p:attrNameLst>
                                          <p:attrName>style.visibility</p:attrName>
                                        </p:attrNameLst>
                                      </p:cBhvr>
                                      <p:to>
                                        <p:strVal val="visible"/>
                                      </p:to>
                                    </p:set>
                                    <p:animEffect transition="in" filter="wipe(left)">
                                      <p:cBhvr>
                                        <p:cTn id="52" dur="500"/>
                                        <p:tgtEl>
                                          <p:spTgt spid="15375"/>
                                        </p:tgtEl>
                                      </p:cBhvr>
                                    </p:animEffec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15376"/>
                                        </p:tgtEl>
                                        <p:attrNameLst>
                                          <p:attrName>style.visibility</p:attrName>
                                        </p:attrNameLst>
                                      </p:cBhvr>
                                      <p:to>
                                        <p:strVal val="visible"/>
                                      </p:to>
                                    </p:set>
                                    <p:animEffect transition="in" filter="wipe(left)">
                                      <p:cBhvr>
                                        <p:cTn id="56" dur="500"/>
                                        <p:tgtEl>
                                          <p:spTgt spid="1537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5377"/>
                                        </p:tgtEl>
                                        <p:attrNameLst>
                                          <p:attrName>style.visibility</p:attrName>
                                        </p:attrNameLst>
                                      </p:cBhvr>
                                      <p:to>
                                        <p:strVal val="visible"/>
                                      </p:to>
                                    </p:set>
                                    <p:animEffect transition="in" filter="wipe(left)">
                                      <p:cBhvr>
                                        <p:cTn id="61" dur="500"/>
                                        <p:tgtEl>
                                          <p:spTgt spid="15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WordArt 2"/>
          <p:cNvSpPr>
            <a:spLocks noChangeArrowheads="1" noChangeShapeType="1"/>
          </p:cNvSpPr>
          <p:nvPr/>
        </p:nvSpPr>
        <p:spPr bwMode="auto">
          <a:xfrm>
            <a:off x="990600" y="0"/>
            <a:ext cx="5046663" cy="457200"/>
          </a:xfrm>
          <a:prstGeom prst="rect">
            <a:avLst/>
          </a:prstGeom>
        </p:spPr>
        <p:txBody>
          <a:bodyPr wrap="none" fromWordArt="1">
            <a:prstTxWarp prst="textPlain">
              <a:avLst>
                <a:gd name="adj" fmla="val 50000"/>
              </a:avLst>
            </a:prstTxWarp>
          </a:bodyPr>
          <a:lstStyle/>
          <a:p>
            <a:pPr algn="ctr">
              <a:defRPr/>
            </a:pPr>
            <a:r>
              <a:rPr lang="en-US" altLang="zh-CN" sz="2800" kern="10" dirty="0" smtClean="0">
                <a:ln w="9525">
                  <a:solidFill>
                    <a:srgbClr val="000000"/>
                  </a:solidFill>
                  <a:round/>
                </a:ln>
                <a:solidFill>
                  <a:srgbClr val="000000"/>
                </a:solidFill>
                <a:latin typeface="黑体"/>
                <a:ea typeface="黑体"/>
              </a:rPr>
              <a:t>16.4  </a:t>
            </a:r>
            <a:r>
              <a:rPr lang="zh-CN" altLang="en-US" sz="2800" kern="10" dirty="0">
                <a:ln w="9525">
                  <a:solidFill>
                    <a:srgbClr val="000000"/>
                  </a:solidFill>
                  <a:round/>
                </a:ln>
                <a:solidFill>
                  <a:srgbClr val="000000"/>
                </a:solidFill>
                <a:latin typeface="黑体"/>
                <a:ea typeface="黑体"/>
              </a:rPr>
              <a:t>匀速运动电荷的磁场</a:t>
            </a:r>
            <a:endParaRPr lang="zh-CN" altLang="en-US" sz="2800" kern="10" dirty="0">
              <a:ln w="9525">
                <a:solidFill>
                  <a:srgbClr val="000000"/>
                </a:solidFill>
                <a:round/>
              </a:ln>
              <a:solidFill>
                <a:srgbClr val="000000"/>
              </a:solidFill>
              <a:latin typeface="黑体"/>
              <a:ea typeface="黑体"/>
            </a:endParaRPr>
          </a:p>
        </p:txBody>
      </p:sp>
      <p:grpSp>
        <p:nvGrpSpPr>
          <p:cNvPr id="122994" name="Group 3"/>
          <p:cNvGrpSpPr/>
          <p:nvPr/>
        </p:nvGrpSpPr>
        <p:grpSpPr bwMode="auto">
          <a:xfrm>
            <a:off x="685800" y="593725"/>
            <a:ext cx="3486150" cy="2438400"/>
            <a:chOff x="432" y="432"/>
            <a:chExt cx="2196" cy="1536"/>
          </a:xfrm>
        </p:grpSpPr>
        <p:sp>
          <p:nvSpPr>
            <p:cNvPr id="122996" name="AutoShape 4"/>
            <p:cNvSpPr>
              <a:spLocks noChangeArrowheads="1"/>
            </p:cNvSpPr>
            <p:nvPr/>
          </p:nvSpPr>
          <p:spPr bwMode="auto">
            <a:xfrm>
              <a:off x="432" y="432"/>
              <a:ext cx="1008" cy="1536"/>
            </a:xfrm>
            <a:prstGeom prst="can">
              <a:avLst>
                <a:gd name="adj" fmla="val 38095"/>
              </a:avLst>
            </a:prstGeom>
            <a:solidFill>
              <a:schemeClr val="hlink"/>
            </a:solidFill>
            <a:ln w="9525">
              <a:solidFill>
                <a:schemeClr val="tx1"/>
              </a:solidFill>
              <a:round/>
            </a:ln>
          </p:spPr>
          <p:txBody>
            <a:bodyPr wrap="none" anchor="ctr"/>
            <a:lstStyle/>
            <a:p>
              <a:endParaRPr lang="zh-CN" altLang="en-US">
                <a:ea typeface="黑体" pitchFamily="2" charset="-122"/>
              </a:endParaRPr>
            </a:p>
          </p:txBody>
        </p:sp>
        <p:grpSp>
          <p:nvGrpSpPr>
            <p:cNvPr id="122997" name="Group 5"/>
            <p:cNvGrpSpPr/>
            <p:nvPr/>
          </p:nvGrpSpPr>
          <p:grpSpPr bwMode="auto">
            <a:xfrm>
              <a:off x="624" y="1728"/>
              <a:ext cx="96" cy="96"/>
              <a:chOff x="1104" y="2352"/>
              <a:chExt cx="96" cy="96"/>
            </a:xfrm>
          </p:grpSpPr>
          <p:sp>
            <p:nvSpPr>
              <p:cNvPr id="123020" name="Oval 6"/>
              <p:cNvSpPr>
                <a:spLocks noChangeArrowheads="1"/>
              </p:cNvSpPr>
              <p:nvPr/>
            </p:nvSpPr>
            <p:spPr bwMode="auto">
              <a:xfrm>
                <a:off x="1104" y="2352"/>
                <a:ext cx="96" cy="96"/>
              </a:xfrm>
              <a:prstGeom prst="ellipse">
                <a:avLst/>
              </a:prstGeom>
              <a:noFill/>
              <a:ln w="38100">
                <a:solidFill>
                  <a:srgbClr val="FFFF00"/>
                </a:solidFill>
                <a:round/>
              </a:ln>
            </p:spPr>
            <p:txBody>
              <a:bodyPr wrap="none" anchor="ctr"/>
              <a:lstStyle/>
              <a:p>
                <a:endParaRPr lang="zh-CN" altLang="en-US">
                  <a:ea typeface="黑体" pitchFamily="2" charset="-122"/>
                </a:endParaRPr>
              </a:p>
            </p:txBody>
          </p:sp>
          <p:graphicFrame>
            <p:nvGraphicFramePr>
              <p:cNvPr id="122973" name="Object 93" descr="栎木"/>
              <p:cNvGraphicFramePr>
                <a:graphicFrameLocks noChangeAspect="1"/>
              </p:cNvGraphicFramePr>
              <p:nvPr/>
            </p:nvGraphicFramePr>
            <p:xfrm>
              <a:off x="1110" y="2358"/>
              <a:ext cx="82" cy="83"/>
            </p:xfrm>
            <a:graphic>
              <a:graphicData uri="http://schemas.openxmlformats.org/presentationml/2006/ole">
                <mc:AlternateContent xmlns:mc="http://schemas.openxmlformats.org/markup-compatibility/2006">
                  <mc:Choice xmlns:v="urn:schemas-microsoft-com:vml" Requires="v">
                    <p:oleObj spid="_x0000_s35841" name="Equation" r:id="rId1" imgW="4267200" imgH="4267200" progId="Equation.3">
                      <p:embed/>
                    </p:oleObj>
                  </mc:Choice>
                  <mc:Fallback>
                    <p:oleObj name="Equation" r:id="rId1" imgW="4267200" imgH="4267200" progId="Equation.3">
                      <p:embed/>
                      <p:pic>
                        <p:nvPicPr>
                          <p:cNvPr id="0" name="图片 35840" descr="栎木"/>
                          <p:cNvPicPr>
                            <a:picLocks noChangeAspect="1"/>
                          </p:cNvPicPr>
                          <p:nvPr/>
                        </p:nvPicPr>
                        <p:blipFill>
                          <a:blip r:embed="rId2"/>
                          <a:stretch>
                            <a:fillRect/>
                          </a:stretch>
                        </p:blipFill>
                        <p:spPr>
                          <a:xfrm>
                            <a:off x="1110" y="2358"/>
                            <a:ext cx="82" cy="83"/>
                          </a:xfrm>
                          <a:prstGeom prst="rect">
                            <a:avLst/>
                          </a:prstGeom>
                          <a:noFill/>
                          <a:ln w="38100">
                            <a:noFill/>
                          </a:ln>
                        </p:spPr>
                      </p:pic>
                    </p:oleObj>
                  </mc:Fallback>
                </mc:AlternateContent>
              </a:graphicData>
            </a:graphic>
          </p:graphicFrame>
        </p:grpSp>
        <p:grpSp>
          <p:nvGrpSpPr>
            <p:cNvPr id="122998" name="Group 8"/>
            <p:cNvGrpSpPr/>
            <p:nvPr/>
          </p:nvGrpSpPr>
          <p:grpSpPr bwMode="auto">
            <a:xfrm>
              <a:off x="636" y="1422"/>
              <a:ext cx="96" cy="96"/>
              <a:chOff x="1104" y="2352"/>
              <a:chExt cx="96" cy="96"/>
            </a:xfrm>
          </p:grpSpPr>
          <p:sp>
            <p:nvSpPr>
              <p:cNvPr id="123019" name="Oval 9"/>
              <p:cNvSpPr>
                <a:spLocks noChangeArrowheads="1"/>
              </p:cNvSpPr>
              <p:nvPr/>
            </p:nvSpPr>
            <p:spPr bwMode="auto">
              <a:xfrm>
                <a:off x="1104" y="2352"/>
                <a:ext cx="96" cy="96"/>
              </a:xfrm>
              <a:prstGeom prst="ellipse">
                <a:avLst/>
              </a:prstGeom>
              <a:noFill/>
              <a:ln w="38100">
                <a:solidFill>
                  <a:srgbClr val="FFFF00"/>
                </a:solidFill>
                <a:round/>
              </a:ln>
            </p:spPr>
            <p:txBody>
              <a:bodyPr wrap="none" anchor="ctr"/>
              <a:lstStyle/>
              <a:p>
                <a:endParaRPr lang="zh-CN" altLang="en-US">
                  <a:ea typeface="黑体" pitchFamily="2" charset="-122"/>
                </a:endParaRPr>
              </a:p>
            </p:txBody>
          </p:sp>
          <p:graphicFrame>
            <p:nvGraphicFramePr>
              <p:cNvPr id="122974" name="Object 94" descr="栎木"/>
              <p:cNvGraphicFramePr>
                <a:graphicFrameLocks noChangeAspect="1"/>
              </p:cNvGraphicFramePr>
              <p:nvPr/>
            </p:nvGraphicFramePr>
            <p:xfrm>
              <a:off x="1110" y="2358"/>
              <a:ext cx="82" cy="83"/>
            </p:xfrm>
            <a:graphic>
              <a:graphicData uri="http://schemas.openxmlformats.org/presentationml/2006/ole">
                <mc:AlternateContent xmlns:mc="http://schemas.openxmlformats.org/markup-compatibility/2006">
                  <mc:Choice xmlns:v="urn:schemas-microsoft-com:vml" Requires="v">
                    <p:oleObj spid="_x0000_s35842" name="Equation" r:id="rId3" imgW="4267200" imgH="4267200" progId="Equation.3">
                      <p:embed/>
                    </p:oleObj>
                  </mc:Choice>
                  <mc:Fallback>
                    <p:oleObj name="Equation" r:id="rId3" imgW="4267200" imgH="4267200" progId="Equation.3">
                      <p:embed/>
                      <p:pic>
                        <p:nvPicPr>
                          <p:cNvPr id="0" name="图片 35841" descr="栎木"/>
                          <p:cNvPicPr>
                            <a:picLocks noChangeAspect="1"/>
                          </p:cNvPicPr>
                          <p:nvPr/>
                        </p:nvPicPr>
                        <p:blipFill>
                          <a:blip r:embed="rId2"/>
                          <a:stretch>
                            <a:fillRect/>
                          </a:stretch>
                        </p:blipFill>
                        <p:spPr>
                          <a:xfrm>
                            <a:off x="1110" y="2358"/>
                            <a:ext cx="82" cy="83"/>
                          </a:xfrm>
                          <a:prstGeom prst="rect">
                            <a:avLst/>
                          </a:prstGeom>
                          <a:noFill/>
                          <a:ln w="38100">
                            <a:noFill/>
                          </a:ln>
                        </p:spPr>
                      </p:pic>
                    </p:oleObj>
                  </mc:Fallback>
                </mc:AlternateContent>
              </a:graphicData>
            </a:graphic>
          </p:graphicFrame>
        </p:grpSp>
        <p:grpSp>
          <p:nvGrpSpPr>
            <p:cNvPr id="122999" name="Group 11"/>
            <p:cNvGrpSpPr/>
            <p:nvPr/>
          </p:nvGrpSpPr>
          <p:grpSpPr bwMode="auto">
            <a:xfrm>
              <a:off x="642" y="1122"/>
              <a:ext cx="96" cy="96"/>
              <a:chOff x="1104" y="2352"/>
              <a:chExt cx="96" cy="96"/>
            </a:xfrm>
          </p:grpSpPr>
          <p:sp>
            <p:nvSpPr>
              <p:cNvPr id="123018" name="Oval 12"/>
              <p:cNvSpPr>
                <a:spLocks noChangeArrowheads="1"/>
              </p:cNvSpPr>
              <p:nvPr/>
            </p:nvSpPr>
            <p:spPr bwMode="auto">
              <a:xfrm>
                <a:off x="1104" y="2352"/>
                <a:ext cx="96" cy="96"/>
              </a:xfrm>
              <a:prstGeom prst="ellipse">
                <a:avLst/>
              </a:prstGeom>
              <a:noFill/>
              <a:ln w="38100">
                <a:solidFill>
                  <a:srgbClr val="FFFF00"/>
                </a:solidFill>
                <a:round/>
              </a:ln>
            </p:spPr>
            <p:txBody>
              <a:bodyPr wrap="none" anchor="ctr"/>
              <a:lstStyle/>
              <a:p>
                <a:endParaRPr lang="zh-CN" altLang="en-US">
                  <a:ea typeface="黑体" pitchFamily="2" charset="-122"/>
                </a:endParaRPr>
              </a:p>
            </p:txBody>
          </p:sp>
          <p:graphicFrame>
            <p:nvGraphicFramePr>
              <p:cNvPr id="122975" name="Object 95" descr="栎木"/>
              <p:cNvGraphicFramePr>
                <a:graphicFrameLocks noChangeAspect="1"/>
              </p:cNvGraphicFramePr>
              <p:nvPr/>
            </p:nvGraphicFramePr>
            <p:xfrm>
              <a:off x="1110" y="2358"/>
              <a:ext cx="82" cy="83"/>
            </p:xfrm>
            <a:graphic>
              <a:graphicData uri="http://schemas.openxmlformats.org/presentationml/2006/ole">
                <mc:AlternateContent xmlns:mc="http://schemas.openxmlformats.org/markup-compatibility/2006">
                  <mc:Choice xmlns:v="urn:schemas-microsoft-com:vml" Requires="v">
                    <p:oleObj spid="_x0000_s35843" name="Equation" r:id="rId4" imgW="4267200" imgH="4267200" progId="Equation.3">
                      <p:embed/>
                    </p:oleObj>
                  </mc:Choice>
                  <mc:Fallback>
                    <p:oleObj name="Equation" r:id="rId4" imgW="4267200" imgH="4267200" progId="Equation.3">
                      <p:embed/>
                      <p:pic>
                        <p:nvPicPr>
                          <p:cNvPr id="0" name="图片 35842" descr="栎木"/>
                          <p:cNvPicPr>
                            <a:picLocks noChangeAspect="1"/>
                          </p:cNvPicPr>
                          <p:nvPr/>
                        </p:nvPicPr>
                        <p:blipFill>
                          <a:blip r:embed="rId2"/>
                          <a:stretch>
                            <a:fillRect/>
                          </a:stretch>
                        </p:blipFill>
                        <p:spPr>
                          <a:xfrm>
                            <a:off x="1110" y="2358"/>
                            <a:ext cx="82" cy="83"/>
                          </a:xfrm>
                          <a:prstGeom prst="rect">
                            <a:avLst/>
                          </a:prstGeom>
                          <a:noFill/>
                          <a:ln w="38100">
                            <a:noFill/>
                          </a:ln>
                        </p:spPr>
                      </p:pic>
                    </p:oleObj>
                  </mc:Fallback>
                </mc:AlternateContent>
              </a:graphicData>
            </a:graphic>
          </p:graphicFrame>
        </p:grpSp>
        <p:sp>
          <p:nvSpPr>
            <p:cNvPr id="123000" name="Line 14"/>
            <p:cNvSpPr>
              <a:spLocks noChangeShapeType="1"/>
            </p:cNvSpPr>
            <p:nvPr/>
          </p:nvSpPr>
          <p:spPr bwMode="auto">
            <a:xfrm flipV="1">
              <a:off x="672" y="1524"/>
              <a:ext cx="0" cy="192"/>
            </a:xfrm>
            <a:prstGeom prst="line">
              <a:avLst/>
            </a:prstGeom>
            <a:noFill/>
            <a:ln w="22225">
              <a:solidFill>
                <a:srgbClr val="FFFF00"/>
              </a:solidFill>
              <a:round/>
              <a:tailEnd type="triangle" w="sm" len="lg"/>
            </a:ln>
          </p:spPr>
          <p:txBody>
            <a:bodyPr wrap="none" anchor="ctr"/>
            <a:lstStyle/>
            <a:p>
              <a:endParaRPr lang="zh-CN" altLang="en-US"/>
            </a:p>
          </p:txBody>
        </p:sp>
        <p:sp>
          <p:nvSpPr>
            <p:cNvPr id="123001" name="Line 15"/>
            <p:cNvSpPr>
              <a:spLocks noChangeShapeType="1"/>
            </p:cNvSpPr>
            <p:nvPr/>
          </p:nvSpPr>
          <p:spPr bwMode="auto">
            <a:xfrm flipV="1">
              <a:off x="684" y="1218"/>
              <a:ext cx="0" cy="192"/>
            </a:xfrm>
            <a:prstGeom prst="line">
              <a:avLst/>
            </a:prstGeom>
            <a:noFill/>
            <a:ln w="22225">
              <a:solidFill>
                <a:srgbClr val="FFFF00"/>
              </a:solidFill>
              <a:round/>
              <a:tailEnd type="triangle" w="sm" len="lg"/>
            </a:ln>
          </p:spPr>
          <p:txBody>
            <a:bodyPr wrap="none" anchor="ctr"/>
            <a:lstStyle/>
            <a:p>
              <a:endParaRPr lang="zh-CN" altLang="en-US"/>
            </a:p>
          </p:txBody>
        </p:sp>
        <p:sp>
          <p:nvSpPr>
            <p:cNvPr id="123002" name="Line 16"/>
            <p:cNvSpPr>
              <a:spLocks noChangeShapeType="1"/>
            </p:cNvSpPr>
            <p:nvPr/>
          </p:nvSpPr>
          <p:spPr bwMode="auto">
            <a:xfrm flipV="1">
              <a:off x="690" y="918"/>
              <a:ext cx="0" cy="192"/>
            </a:xfrm>
            <a:prstGeom prst="line">
              <a:avLst/>
            </a:prstGeom>
            <a:noFill/>
            <a:ln w="22225">
              <a:solidFill>
                <a:srgbClr val="FFFF00"/>
              </a:solidFill>
              <a:round/>
              <a:tailEnd type="triangle" w="sm" len="lg"/>
            </a:ln>
          </p:spPr>
          <p:txBody>
            <a:bodyPr wrap="none" anchor="ctr"/>
            <a:lstStyle/>
            <a:p>
              <a:endParaRPr lang="zh-CN" altLang="en-US"/>
            </a:p>
          </p:txBody>
        </p:sp>
        <p:grpSp>
          <p:nvGrpSpPr>
            <p:cNvPr id="123003" name="Group 17"/>
            <p:cNvGrpSpPr/>
            <p:nvPr/>
          </p:nvGrpSpPr>
          <p:grpSpPr bwMode="auto">
            <a:xfrm>
              <a:off x="1092" y="1746"/>
              <a:ext cx="96" cy="96"/>
              <a:chOff x="1104" y="2352"/>
              <a:chExt cx="96" cy="96"/>
            </a:xfrm>
          </p:grpSpPr>
          <p:sp>
            <p:nvSpPr>
              <p:cNvPr id="123017" name="Oval 18"/>
              <p:cNvSpPr>
                <a:spLocks noChangeArrowheads="1"/>
              </p:cNvSpPr>
              <p:nvPr/>
            </p:nvSpPr>
            <p:spPr bwMode="auto">
              <a:xfrm>
                <a:off x="1104" y="2352"/>
                <a:ext cx="96" cy="96"/>
              </a:xfrm>
              <a:prstGeom prst="ellipse">
                <a:avLst/>
              </a:prstGeom>
              <a:noFill/>
              <a:ln w="38100">
                <a:solidFill>
                  <a:srgbClr val="FFFF00"/>
                </a:solidFill>
                <a:round/>
              </a:ln>
            </p:spPr>
            <p:txBody>
              <a:bodyPr wrap="none" anchor="ctr"/>
              <a:lstStyle/>
              <a:p>
                <a:endParaRPr lang="zh-CN" altLang="en-US">
                  <a:ea typeface="黑体" pitchFamily="2" charset="-122"/>
                </a:endParaRPr>
              </a:p>
            </p:txBody>
          </p:sp>
          <p:graphicFrame>
            <p:nvGraphicFramePr>
              <p:cNvPr id="122976" name="Object 96" descr="栎木"/>
              <p:cNvGraphicFramePr>
                <a:graphicFrameLocks noChangeAspect="1"/>
              </p:cNvGraphicFramePr>
              <p:nvPr/>
            </p:nvGraphicFramePr>
            <p:xfrm>
              <a:off x="1110" y="2358"/>
              <a:ext cx="82" cy="83"/>
            </p:xfrm>
            <a:graphic>
              <a:graphicData uri="http://schemas.openxmlformats.org/presentationml/2006/ole">
                <mc:AlternateContent xmlns:mc="http://schemas.openxmlformats.org/markup-compatibility/2006">
                  <mc:Choice xmlns:v="urn:schemas-microsoft-com:vml" Requires="v">
                    <p:oleObj spid="_x0000_s35844" name="Equation" r:id="rId5" imgW="4267200" imgH="4267200" progId="Equation.3">
                      <p:embed/>
                    </p:oleObj>
                  </mc:Choice>
                  <mc:Fallback>
                    <p:oleObj name="Equation" r:id="rId5" imgW="4267200" imgH="4267200" progId="Equation.3">
                      <p:embed/>
                      <p:pic>
                        <p:nvPicPr>
                          <p:cNvPr id="0" name="图片 35843" descr="栎木"/>
                          <p:cNvPicPr>
                            <a:picLocks noChangeAspect="1"/>
                          </p:cNvPicPr>
                          <p:nvPr/>
                        </p:nvPicPr>
                        <p:blipFill>
                          <a:blip r:embed="rId2"/>
                          <a:stretch>
                            <a:fillRect/>
                          </a:stretch>
                        </p:blipFill>
                        <p:spPr>
                          <a:xfrm>
                            <a:off x="1110" y="2358"/>
                            <a:ext cx="82" cy="83"/>
                          </a:xfrm>
                          <a:prstGeom prst="rect">
                            <a:avLst/>
                          </a:prstGeom>
                          <a:noFill/>
                          <a:ln w="38100">
                            <a:noFill/>
                          </a:ln>
                        </p:spPr>
                      </p:pic>
                    </p:oleObj>
                  </mc:Fallback>
                </mc:AlternateContent>
              </a:graphicData>
            </a:graphic>
          </p:graphicFrame>
        </p:grpSp>
        <p:grpSp>
          <p:nvGrpSpPr>
            <p:cNvPr id="123004" name="Group 20"/>
            <p:cNvGrpSpPr/>
            <p:nvPr/>
          </p:nvGrpSpPr>
          <p:grpSpPr bwMode="auto">
            <a:xfrm>
              <a:off x="1104" y="1440"/>
              <a:ext cx="96" cy="96"/>
              <a:chOff x="1104" y="2352"/>
              <a:chExt cx="96" cy="96"/>
            </a:xfrm>
          </p:grpSpPr>
          <p:sp>
            <p:nvSpPr>
              <p:cNvPr id="123016" name="Oval 21"/>
              <p:cNvSpPr>
                <a:spLocks noChangeArrowheads="1"/>
              </p:cNvSpPr>
              <p:nvPr/>
            </p:nvSpPr>
            <p:spPr bwMode="auto">
              <a:xfrm>
                <a:off x="1104" y="2352"/>
                <a:ext cx="96" cy="96"/>
              </a:xfrm>
              <a:prstGeom prst="ellipse">
                <a:avLst/>
              </a:prstGeom>
              <a:noFill/>
              <a:ln w="38100">
                <a:solidFill>
                  <a:srgbClr val="FFFF00"/>
                </a:solidFill>
                <a:round/>
              </a:ln>
            </p:spPr>
            <p:txBody>
              <a:bodyPr wrap="none" anchor="ctr"/>
              <a:lstStyle/>
              <a:p>
                <a:endParaRPr lang="zh-CN" altLang="en-US">
                  <a:ea typeface="黑体" pitchFamily="2" charset="-122"/>
                </a:endParaRPr>
              </a:p>
            </p:txBody>
          </p:sp>
          <p:graphicFrame>
            <p:nvGraphicFramePr>
              <p:cNvPr id="122977" name="Object 97" descr="栎木"/>
              <p:cNvGraphicFramePr>
                <a:graphicFrameLocks noChangeAspect="1"/>
              </p:cNvGraphicFramePr>
              <p:nvPr/>
            </p:nvGraphicFramePr>
            <p:xfrm>
              <a:off x="1110" y="2358"/>
              <a:ext cx="82" cy="83"/>
            </p:xfrm>
            <a:graphic>
              <a:graphicData uri="http://schemas.openxmlformats.org/presentationml/2006/ole">
                <mc:AlternateContent xmlns:mc="http://schemas.openxmlformats.org/markup-compatibility/2006">
                  <mc:Choice xmlns:v="urn:schemas-microsoft-com:vml" Requires="v">
                    <p:oleObj spid="_x0000_s35845" name="Equation" r:id="rId6" imgW="4267200" imgH="4267200" progId="Equation.3">
                      <p:embed/>
                    </p:oleObj>
                  </mc:Choice>
                  <mc:Fallback>
                    <p:oleObj name="Equation" r:id="rId6" imgW="4267200" imgH="4267200" progId="Equation.3">
                      <p:embed/>
                      <p:pic>
                        <p:nvPicPr>
                          <p:cNvPr id="0" name="图片 35844" descr="栎木"/>
                          <p:cNvPicPr>
                            <a:picLocks noChangeAspect="1"/>
                          </p:cNvPicPr>
                          <p:nvPr/>
                        </p:nvPicPr>
                        <p:blipFill>
                          <a:blip r:embed="rId2"/>
                          <a:stretch>
                            <a:fillRect/>
                          </a:stretch>
                        </p:blipFill>
                        <p:spPr>
                          <a:xfrm>
                            <a:off x="1110" y="2358"/>
                            <a:ext cx="82" cy="83"/>
                          </a:xfrm>
                          <a:prstGeom prst="rect">
                            <a:avLst/>
                          </a:prstGeom>
                          <a:noFill/>
                          <a:ln w="38100">
                            <a:noFill/>
                          </a:ln>
                        </p:spPr>
                      </p:pic>
                    </p:oleObj>
                  </mc:Fallback>
                </mc:AlternateContent>
              </a:graphicData>
            </a:graphic>
          </p:graphicFrame>
        </p:grpSp>
        <p:grpSp>
          <p:nvGrpSpPr>
            <p:cNvPr id="123005" name="Group 23"/>
            <p:cNvGrpSpPr/>
            <p:nvPr/>
          </p:nvGrpSpPr>
          <p:grpSpPr bwMode="auto">
            <a:xfrm>
              <a:off x="1110" y="1140"/>
              <a:ext cx="96" cy="96"/>
              <a:chOff x="1104" y="2352"/>
              <a:chExt cx="96" cy="96"/>
            </a:xfrm>
          </p:grpSpPr>
          <p:sp>
            <p:nvSpPr>
              <p:cNvPr id="123015" name="Oval 24"/>
              <p:cNvSpPr>
                <a:spLocks noChangeArrowheads="1"/>
              </p:cNvSpPr>
              <p:nvPr/>
            </p:nvSpPr>
            <p:spPr bwMode="auto">
              <a:xfrm>
                <a:off x="1104" y="2352"/>
                <a:ext cx="96" cy="96"/>
              </a:xfrm>
              <a:prstGeom prst="ellipse">
                <a:avLst/>
              </a:prstGeom>
              <a:noFill/>
              <a:ln w="38100">
                <a:solidFill>
                  <a:srgbClr val="FFFF00"/>
                </a:solidFill>
                <a:round/>
              </a:ln>
            </p:spPr>
            <p:txBody>
              <a:bodyPr wrap="none" anchor="ctr"/>
              <a:lstStyle/>
              <a:p>
                <a:endParaRPr lang="zh-CN" altLang="en-US">
                  <a:ea typeface="黑体" pitchFamily="2" charset="-122"/>
                </a:endParaRPr>
              </a:p>
            </p:txBody>
          </p:sp>
          <p:graphicFrame>
            <p:nvGraphicFramePr>
              <p:cNvPr id="122978" name="Object 98" descr="栎木"/>
              <p:cNvGraphicFramePr>
                <a:graphicFrameLocks noChangeAspect="1"/>
              </p:cNvGraphicFramePr>
              <p:nvPr/>
            </p:nvGraphicFramePr>
            <p:xfrm>
              <a:off x="1110" y="2358"/>
              <a:ext cx="82" cy="83"/>
            </p:xfrm>
            <a:graphic>
              <a:graphicData uri="http://schemas.openxmlformats.org/presentationml/2006/ole">
                <mc:AlternateContent xmlns:mc="http://schemas.openxmlformats.org/markup-compatibility/2006">
                  <mc:Choice xmlns:v="urn:schemas-microsoft-com:vml" Requires="v">
                    <p:oleObj spid="_x0000_s35846" name="Equation" r:id="rId7" imgW="4267200" imgH="4267200" progId="Equation.3">
                      <p:embed/>
                    </p:oleObj>
                  </mc:Choice>
                  <mc:Fallback>
                    <p:oleObj name="Equation" r:id="rId7" imgW="4267200" imgH="4267200" progId="Equation.3">
                      <p:embed/>
                      <p:pic>
                        <p:nvPicPr>
                          <p:cNvPr id="0" name="图片 35845" descr="栎木"/>
                          <p:cNvPicPr>
                            <a:picLocks noChangeAspect="1"/>
                          </p:cNvPicPr>
                          <p:nvPr/>
                        </p:nvPicPr>
                        <p:blipFill>
                          <a:blip r:embed="rId2"/>
                          <a:stretch>
                            <a:fillRect/>
                          </a:stretch>
                        </p:blipFill>
                        <p:spPr>
                          <a:xfrm>
                            <a:off x="1110" y="2358"/>
                            <a:ext cx="82" cy="83"/>
                          </a:xfrm>
                          <a:prstGeom prst="rect">
                            <a:avLst/>
                          </a:prstGeom>
                          <a:noFill/>
                          <a:ln w="38100">
                            <a:noFill/>
                          </a:ln>
                        </p:spPr>
                      </p:pic>
                    </p:oleObj>
                  </mc:Fallback>
                </mc:AlternateContent>
              </a:graphicData>
            </a:graphic>
          </p:graphicFrame>
        </p:grpSp>
        <p:sp>
          <p:nvSpPr>
            <p:cNvPr id="123006" name="Line 26"/>
            <p:cNvSpPr>
              <a:spLocks noChangeShapeType="1"/>
            </p:cNvSpPr>
            <p:nvPr/>
          </p:nvSpPr>
          <p:spPr bwMode="auto">
            <a:xfrm flipV="1">
              <a:off x="1140" y="1542"/>
              <a:ext cx="0" cy="192"/>
            </a:xfrm>
            <a:prstGeom prst="line">
              <a:avLst/>
            </a:prstGeom>
            <a:noFill/>
            <a:ln w="22225">
              <a:solidFill>
                <a:srgbClr val="FFFF00"/>
              </a:solidFill>
              <a:round/>
              <a:tailEnd type="triangle" w="sm" len="lg"/>
            </a:ln>
          </p:spPr>
          <p:txBody>
            <a:bodyPr wrap="none" anchor="ctr"/>
            <a:lstStyle/>
            <a:p>
              <a:endParaRPr lang="zh-CN" altLang="en-US"/>
            </a:p>
          </p:txBody>
        </p:sp>
        <p:sp>
          <p:nvSpPr>
            <p:cNvPr id="123007" name="Line 27"/>
            <p:cNvSpPr>
              <a:spLocks noChangeShapeType="1"/>
            </p:cNvSpPr>
            <p:nvPr/>
          </p:nvSpPr>
          <p:spPr bwMode="auto">
            <a:xfrm flipV="1">
              <a:off x="1152" y="1236"/>
              <a:ext cx="0" cy="192"/>
            </a:xfrm>
            <a:prstGeom prst="line">
              <a:avLst/>
            </a:prstGeom>
            <a:noFill/>
            <a:ln w="22225">
              <a:solidFill>
                <a:srgbClr val="FFFF00"/>
              </a:solidFill>
              <a:round/>
              <a:tailEnd type="triangle" w="sm" len="lg"/>
            </a:ln>
          </p:spPr>
          <p:txBody>
            <a:bodyPr wrap="none" anchor="ctr"/>
            <a:lstStyle/>
            <a:p>
              <a:endParaRPr lang="zh-CN" altLang="en-US"/>
            </a:p>
          </p:txBody>
        </p:sp>
        <p:sp>
          <p:nvSpPr>
            <p:cNvPr id="123008" name="Line 28"/>
            <p:cNvSpPr>
              <a:spLocks noChangeShapeType="1"/>
            </p:cNvSpPr>
            <p:nvPr/>
          </p:nvSpPr>
          <p:spPr bwMode="auto">
            <a:xfrm flipV="1">
              <a:off x="1158" y="936"/>
              <a:ext cx="0" cy="192"/>
            </a:xfrm>
            <a:prstGeom prst="line">
              <a:avLst/>
            </a:prstGeom>
            <a:noFill/>
            <a:ln w="22225">
              <a:solidFill>
                <a:srgbClr val="FFFF00"/>
              </a:solidFill>
              <a:round/>
              <a:tailEnd type="triangle" w="sm" len="lg"/>
            </a:ln>
          </p:spPr>
          <p:txBody>
            <a:bodyPr wrap="none" anchor="ctr"/>
            <a:lstStyle/>
            <a:p>
              <a:endParaRPr lang="zh-CN" altLang="en-US"/>
            </a:p>
          </p:txBody>
        </p:sp>
        <p:sp>
          <p:nvSpPr>
            <p:cNvPr id="123009" name="Line 29"/>
            <p:cNvSpPr>
              <a:spLocks noChangeShapeType="1"/>
            </p:cNvSpPr>
            <p:nvPr/>
          </p:nvSpPr>
          <p:spPr bwMode="auto">
            <a:xfrm flipV="1">
              <a:off x="912" y="864"/>
              <a:ext cx="0" cy="1056"/>
            </a:xfrm>
            <a:prstGeom prst="line">
              <a:avLst/>
            </a:prstGeom>
            <a:noFill/>
            <a:ln w="38100">
              <a:solidFill>
                <a:srgbClr val="FF00FF"/>
              </a:solidFill>
              <a:round/>
              <a:tailEnd type="triangle" w="sm" len="lg"/>
            </a:ln>
          </p:spPr>
          <p:txBody>
            <a:bodyPr wrap="none" anchor="ctr"/>
            <a:lstStyle/>
            <a:p>
              <a:endParaRPr lang="zh-CN" altLang="en-US"/>
            </a:p>
          </p:txBody>
        </p:sp>
        <p:sp>
          <p:nvSpPr>
            <p:cNvPr id="123010" name="Oval 30"/>
            <p:cNvSpPr>
              <a:spLocks noChangeArrowheads="1"/>
            </p:cNvSpPr>
            <p:nvPr/>
          </p:nvSpPr>
          <p:spPr bwMode="auto">
            <a:xfrm>
              <a:off x="432" y="432"/>
              <a:ext cx="1008" cy="378"/>
            </a:xfrm>
            <a:prstGeom prst="ellipse">
              <a:avLst/>
            </a:prstGeom>
            <a:solidFill>
              <a:schemeClr val="bg1"/>
            </a:solidFill>
            <a:ln w="9525">
              <a:solidFill>
                <a:schemeClr val="tx1"/>
              </a:solidFill>
              <a:round/>
            </a:ln>
          </p:spPr>
          <p:txBody>
            <a:bodyPr wrap="none" anchor="ctr"/>
            <a:lstStyle/>
            <a:p>
              <a:endParaRPr lang="zh-CN" altLang="en-US">
                <a:ea typeface="黑体" pitchFamily="2" charset="-122"/>
              </a:endParaRPr>
            </a:p>
          </p:txBody>
        </p:sp>
        <p:grpSp>
          <p:nvGrpSpPr>
            <p:cNvPr id="123011" name="Group 31"/>
            <p:cNvGrpSpPr/>
            <p:nvPr/>
          </p:nvGrpSpPr>
          <p:grpSpPr bwMode="auto">
            <a:xfrm>
              <a:off x="2466" y="1104"/>
              <a:ext cx="162" cy="162"/>
              <a:chOff x="3379" y="2187"/>
              <a:chExt cx="162" cy="162"/>
            </a:xfrm>
          </p:grpSpPr>
          <p:sp>
            <p:nvSpPr>
              <p:cNvPr id="123014" name="Oval 32"/>
              <p:cNvSpPr>
                <a:spLocks noChangeArrowheads="1"/>
              </p:cNvSpPr>
              <p:nvPr/>
            </p:nvSpPr>
            <p:spPr bwMode="auto">
              <a:xfrm>
                <a:off x="3379" y="2190"/>
                <a:ext cx="144" cy="144"/>
              </a:xfrm>
              <a:prstGeom prst="ellipse">
                <a:avLst/>
              </a:prstGeom>
              <a:noFill/>
              <a:ln w="9525">
                <a:solidFill>
                  <a:schemeClr val="tx1"/>
                </a:solidFill>
                <a:round/>
              </a:ln>
            </p:spPr>
            <p:txBody>
              <a:bodyPr wrap="none" anchor="ctr"/>
              <a:lstStyle/>
              <a:p>
                <a:endParaRPr lang="zh-CN" altLang="en-US">
                  <a:ea typeface="黑体" pitchFamily="2" charset="-122"/>
                </a:endParaRPr>
              </a:p>
            </p:txBody>
          </p:sp>
          <p:graphicFrame>
            <p:nvGraphicFramePr>
              <p:cNvPr id="122979" name="Object 99"/>
              <p:cNvGraphicFramePr>
                <a:graphicFrameLocks noChangeAspect="1"/>
              </p:cNvGraphicFramePr>
              <p:nvPr/>
            </p:nvGraphicFramePr>
            <p:xfrm>
              <a:off x="3390" y="2187"/>
              <a:ext cx="151" cy="162"/>
            </p:xfrm>
            <a:graphic>
              <a:graphicData uri="http://schemas.openxmlformats.org/presentationml/2006/ole">
                <mc:AlternateContent xmlns:mc="http://schemas.openxmlformats.org/markup-compatibility/2006">
                  <mc:Choice xmlns:v="urn:schemas-microsoft-com:vml" Requires="v">
                    <p:oleObj spid="_x0000_s35847" name="Equation" r:id="rId8" imgW="3657600" imgH="3962400" progId="Equation.3">
                      <p:embed/>
                    </p:oleObj>
                  </mc:Choice>
                  <mc:Fallback>
                    <p:oleObj name="Equation" r:id="rId8" imgW="3657600" imgH="3962400" progId="Equation.3">
                      <p:embed/>
                      <p:pic>
                        <p:nvPicPr>
                          <p:cNvPr id="0" name="图片 35846"/>
                          <p:cNvPicPr>
                            <a:picLocks noChangeAspect="1"/>
                          </p:cNvPicPr>
                          <p:nvPr/>
                        </p:nvPicPr>
                        <p:blipFill>
                          <a:blip r:embed="rId9"/>
                          <a:stretch>
                            <a:fillRect/>
                          </a:stretch>
                        </p:blipFill>
                        <p:spPr>
                          <a:xfrm>
                            <a:off x="3390" y="2187"/>
                            <a:ext cx="151" cy="162"/>
                          </a:xfrm>
                          <a:prstGeom prst="rect">
                            <a:avLst/>
                          </a:prstGeom>
                          <a:noFill/>
                          <a:ln w="9525">
                            <a:noFill/>
                          </a:ln>
                        </p:spPr>
                      </p:pic>
                    </p:oleObj>
                  </mc:Fallback>
                </mc:AlternateContent>
              </a:graphicData>
            </a:graphic>
          </p:graphicFrame>
        </p:grpSp>
        <p:sp>
          <p:nvSpPr>
            <p:cNvPr id="123012" name="Line 34"/>
            <p:cNvSpPr>
              <a:spLocks noChangeShapeType="1"/>
            </p:cNvSpPr>
            <p:nvPr/>
          </p:nvSpPr>
          <p:spPr bwMode="auto">
            <a:xfrm flipV="1">
              <a:off x="1437" y="1200"/>
              <a:ext cx="1059" cy="600"/>
            </a:xfrm>
            <a:prstGeom prst="line">
              <a:avLst/>
            </a:prstGeom>
            <a:noFill/>
            <a:ln w="25400">
              <a:solidFill>
                <a:schemeClr val="tx1"/>
              </a:solidFill>
              <a:round/>
              <a:tailEnd type="triangle" w="sm" len="lg"/>
            </a:ln>
          </p:spPr>
          <p:txBody>
            <a:bodyPr wrap="none" anchor="ctr"/>
            <a:lstStyle/>
            <a:p>
              <a:endParaRPr lang="zh-CN" altLang="en-US"/>
            </a:p>
          </p:txBody>
        </p:sp>
        <p:sp>
          <p:nvSpPr>
            <p:cNvPr id="123013" name="Freeform 35"/>
            <p:cNvSpPr/>
            <p:nvPr/>
          </p:nvSpPr>
          <p:spPr bwMode="auto">
            <a:xfrm rot="1803105">
              <a:off x="1449" y="1677"/>
              <a:ext cx="96" cy="48"/>
            </a:xfrm>
            <a:custGeom>
              <a:avLst/>
              <a:gdLst>
                <a:gd name="T0" fmla="*/ 0 w 96"/>
                <a:gd name="T1" fmla="*/ 48 h 48"/>
                <a:gd name="T2" fmla="*/ 48 w 96"/>
                <a:gd name="T3" fmla="*/ 0 h 48"/>
                <a:gd name="T4" fmla="*/ 96 w 96"/>
                <a:gd name="T5" fmla="*/ 48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48"/>
                  </a:moveTo>
                  <a:cubicBezTo>
                    <a:pt x="16" y="24"/>
                    <a:pt x="32" y="0"/>
                    <a:pt x="48" y="0"/>
                  </a:cubicBezTo>
                  <a:cubicBezTo>
                    <a:pt x="64" y="0"/>
                    <a:pt x="80" y="24"/>
                    <a:pt x="96" y="48"/>
                  </a:cubicBezTo>
                </a:path>
              </a:pathLst>
            </a:custGeom>
            <a:noFill/>
            <a:ln w="9525">
              <a:solidFill>
                <a:schemeClr val="tx1"/>
              </a:solidFill>
              <a:round/>
            </a:ln>
          </p:spPr>
          <p:txBody>
            <a:bodyPr wrap="none" anchor="ctr"/>
            <a:lstStyle/>
            <a:p>
              <a:endParaRPr lang="zh-CN" altLang="en-US"/>
            </a:p>
          </p:txBody>
        </p:sp>
        <p:graphicFrame>
          <p:nvGraphicFramePr>
            <p:cNvPr id="122980" name="Object 100" descr="栎木"/>
            <p:cNvGraphicFramePr>
              <a:graphicFrameLocks noChangeAspect="1"/>
            </p:cNvGraphicFramePr>
            <p:nvPr/>
          </p:nvGraphicFramePr>
          <p:xfrm>
            <a:off x="1920" y="1557"/>
            <a:ext cx="204" cy="267"/>
          </p:xfrm>
          <a:graphic>
            <a:graphicData uri="http://schemas.openxmlformats.org/presentationml/2006/ole">
              <mc:AlternateContent xmlns:mc="http://schemas.openxmlformats.org/markup-compatibility/2006">
                <mc:Choice xmlns:v="urn:schemas-microsoft-com:vml" Requires="v">
                  <p:oleObj spid="_x0000_s35848" name="Equation" r:id="rId10" imgW="3962400" imgH="5181600" progId="Equation.3">
                    <p:embed/>
                  </p:oleObj>
                </mc:Choice>
                <mc:Fallback>
                  <p:oleObj name="Equation" r:id="rId10" imgW="3962400" imgH="5181600" progId="Equation.3">
                    <p:embed/>
                    <p:pic>
                      <p:nvPicPr>
                        <p:cNvPr id="0" name="图片 35847" descr="栎木"/>
                        <p:cNvPicPr>
                          <a:picLocks noChangeAspect="1"/>
                        </p:cNvPicPr>
                        <p:nvPr/>
                      </p:nvPicPr>
                      <p:blipFill>
                        <a:blip r:embed="rId11"/>
                        <a:stretch>
                          <a:fillRect/>
                        </a:stretch>
                      </p:blipFill>
                      <p:spPr>
                        <a:xfrm>
                          <a:off x="1920" y="1557"/>
                          <a:ext cx="204" cy="267"/>
                        </a:xfrm>
                        <a:prstGeom prst="rect">
                          <a:avLst/>
                        </a:prstGeom>
                        <a:noFill/>
                        <a:ln w="38100">
                          <a:noFill/>
                        </a:ln>
                      </p:spPr>
                    </p:pic>
                  </p:oleObj>
                </mc:Fallback>
              </mc:AlternateContent>
            </a:graphicData>
          </a:graphic>
        </p:graphicFrame>
        <p:graphicFrame>
          <p:nvGraphicFramePr>
            <p:cNvPr id="122981" name="Object 101" descr="栎木"/>
            <p:cNvGraphicFramePr>
              <a:graphicFrameLocks noChangeAspect="1"/>
            </p:cNvGraphicFramePr>
            <p:nvPr/>
          </p:nvGraphicFramePr>
          <p:xfrm>
            <a:off x="1440" y="864"/>
            <a:ext cx="442" cy="348"/>
          </p:xfrm>
          <a:graphic>
            <a:graphicData uri="http://schemas.openxmlformats.org/presentationml/2006/ole">
              <mc:AlternateContent xmlns:mc="http://schemas.openxmlformats.org/markup-compatibility/2006">
                <mc:Choice xmlns:v="urn:schemas-microsoft-com:vml" Requires="v">
                  <p:oleObj spid="_x0000_s35849" name="Equation" r:id="rId12" imgW="8534400" imgH="6705600" progId="Equation.3">
                    <p:embed/>
                  </p:oleObj>
                </mc:Choice>
                <mc:Fallback>
                  <p:oleObj name="Equation" r:id="rId12" imgW="8534400" imgH="6705600" progId="Equation.3">
                    <p:embed/>
                    <p:pic>
                      <p:nvPicPr>
                        <p:cNvPr id="0" name="图片 35848" descr="栎木"/>
                        <p:cNvPicPr>
                          <a:picLocks noChangeAspect="1"/>
                        </p:cNvPicPr>
                        <p:nvPr/>
                      </p:nvPicPr>
                      <p:blipFill>
                        <a:blip r:embed="rId13"/>
                        <a:stretch>
                          <a:fillRect/>
                        </a:stretch>
                      </p:blipFill>
                      <p:spPr>
                        <a:xfrm>
                          <a:off x="1440" y="864"/>
                          <a:ext cx="442" cy="348"/>
                        </a:xfrm>
                        <a:prstGeom prst="rect">
                          <a:avLst/>
                        </a:prstGeom>
                        <a:noFill/>
                        <a:ln w="38100">
                          <a:noFill/>
                        </a:ln>
                      </p:spPr>
                    </p:pic>
                  </p:oleObj>
                </mc:Fallback>
              </mc:AlternateContent>
            </a:graphicData>
          </a:graphic>
        </p:graphicFrame>
        <p:graphicFrame>
          <p:nvGraphicFramePr>
            <p:cNvPr id="122982" name="Object 102" descr="栎木"/>
            <p:cNvGraphicFramePr>
              <a:graphicFrameLocks noChangeAspect="1"/>
            </p:cNvGraphicFramePr>
            <p:nvPr/>
          </p:nvGraphicFramePr>
          <p:xfrm>
            <a:off x="912" y="528"/>
            <a:ext cx="175" cy="219"/>
          </p:xfrm>
          <a:graphic>
            <a:graphicData uri="http://schemas.openxmlformats.org/presentationml/2006/ole">
              <mc:AlternateContent xmlns:mc="http://schemas.openxmlformats.org/markup-compatibility/2006">
                <mc:Choice xmlns:v="urn:schemas-microsoft-com:vml" Requires="v">
                  <p:oleObj spid="_x0000_s35850" name="Equation" r:id="rId14" imgW="3352800" imgH="4267200" progId="Equation.3">
                    <p:embed/>
                  </p:oleObj>
                </mc:Choice>
                <mc:Fallback>
                  <p:oleObj name="Equation" r:id="rId14" imgW="3352800" imgH="4267200" progId="Equation.3">
                    <p:embed/>
                    <p:pic>
                      <p:nvPicPr>
                        <p:cNvPr id="0" name="图片 35849" descr="栎木"/>
                        <p:cNvPicPr>
                          <a:picLocks noChangeAspect="1"/>
                        </p:cNvPicPr>
                        <p:nvPr/>
                      </p:nvPicPr>
                      <p:blipFill>
                        <a:blip r:embed="rId15"/>
                        <a:stretch>
                          <a:fillRect/>
                        </a:stretch>
                      </p:blipFill>
                      <p:spPr>
                        <a:xfrm>
                          <a:off x="912" y="528"/>
                          <a:ext cx="175" cy="219"/>
                        </a:xfrm>
                        <a:prstGeom prst="rect">
                          <a:avLst/>
                        </a:prstGeom>
                        <a:noFill/>
                        <a:ln w="38100">
                          <a:noFill/>
                        </a:ln>
                      </p:spPr>
                    </p:pic>
                  </p:oleObj>
                </mc:Fallback>
              </mc:AlternateContent>
            </a:graphicData>
          </a:graphic>
        </p:graphicFrame>
        <p:graphicFrame>
          <p:nvGraphicFramePr>
            <p:cNvPr id="122983" name="Object 103" descr="栎木"/>
            <p:cNvGraphicFramePr>
              <a:graphicFrameLocks noChangeAspect="1"/>
            </p:cNvGraphicFramePr>
            <p:nvPr/>
          </p:nvGraphicFramePr>
          <p:xfrm>
            <a:off x="1488" y="1344"/>
            <a:ext cx="204" cy="284"/>
          </p:xfrm>
          <a:graphic>
            <a:graphicData uri="http://schemas.openxmlformats.org/presentationml/2006/ole">
              <mc:AlternateContent xmlns:mc="http://schemas.openxmlformats.org/markup-compatibility/2006">
                <mc:Choice xmlns:v="urn:schemas-microsoft-com:vml" Requires="v">
                  <p:oleObj spid="_x0000_s35851" name="Equation" r:id="rId16" imgW="3962400" imgH="5486400" progId="Equation.3">
                    <p:embed/>
                  </p:oleObj>
                </mc:Choice>
                <mc:Fallback>
                  <p:oleObj name="Equation" r:id="rId16" imgW="3962400" imgH="5486400" progId="Equation.3">
                    <p:embed/>
                    <p:pic>
                      <p:nvPicPr>
                        <p:cNvPr id="0" name="图片 35850" descr="栎木"/>
                        <p:cNvPicPr>
                          <a:picLocks noChangeAspect="1"/>
                        </p:cNvPicPr>
                        <p:nvPr/>
                      </p:nvPicPr>
                      <p:blipFill>
                        <a:blip r:embed="rId17"/>
                        <a:stretch>
                          <a:fillRect/>
                        </a:stretch>
                      </p:blipFill>
                      <p:spPr>
                        <a:xfrm>
                          <a:off x="1488" y="1344"/>
                          <a:ext cx="204" cy="284"/>
                        </a:xfrm>
                        <a:prstGeom prst="rect">
                          <a:avLst/>
                        </a:prstGeom>
                        <a:noFill/>
                        <a:ln w="38100">
                          <a:noFill/>
                        </a:ln>
                      </p:spPr>
                    </p:pic>
                  </p:oleObj>
                </mc:Fallback>
              </mc:AlternateContent>
            </a:graphicData>
          </a:graphic>
        </p:graphicFrame>
      </p:grpSp>
      <p:graphicFrame>
        <p:nvGraphicFramePr>
          <p:cNvPr id="122920" name="Object 104" descr="栎木"/>
          <p:cNvGraphicFramePr>
            <a:graphicFrameLocks noChangeAspect="1"/>
          </p:cNvGraphicFramePr>
          <p:nvPr/>
        </p:nvGraphicFramePr>
        <p:xfrm>
          <a:off x="5257800" y="593725"/>
          <a:ext cx="2084388" cy="574675"/>
        </p:xfrm>
        <a:graphic>
          <a:graphicData uri="http://schemas.openxmlformats.org/presentationml/2006/ole">
            <mc:AlternateContent xmlns:mc="http://schemas.openxmlformats.org/markup-compatibility/2006">
              <mc:Choice xmlns:v="urn:schemas-microsoft-com:vml" Requires="v">
                <p:oleObj spid="_x0000_s35852" name="Equation" r:id="rId18" imgW="25298400" imgH="7010400" progId="Equation.3">
                  <p:embed/>
                </p:oleObj>
              </mc:Choice>
              <mc:Fallback>
                <p:oleObj name="Equation" r:id="rId18" imgW="25298400" imgH="7010400" progId="Equation.3">
                  <p:embed/>
                  <p:pic>
                    <p:nvPicPr>
                      <p:cNvPr id="0" name="图片 35851" descr="栎木"/>
                      <p:cNvPicPr>
                        <a:picLocks noChangeAspect="1"/>
                      </p:cNvPicPr>
                      <p:nvPr/>
                    </p:nvPicPr>
                    <p:blipFill>
                      <a:blip r:embed="rId19"/>
                      <a:stretch>
                        <a:fillRect/>
                      </a:stretch>
                    </p:blipFill>
                    <p:spPr>
                      <a:xfrm>
                        <a:off x="5257800" y="593725"/>
                        <a:ext cx="2084388" cy="574675"/>
                      </a:xfrm>
                      <a:prstGeom prst="rect">
                        <a:avLst/>
                      </a:prstGeom>
                      <a:noFill/>
                      <a:ln w="38100">
                        <a:noFill/>
                      </a:ln>
                    </p:spPr>
                  </p:pic>
                </p:oleObj>
              </mc:Fallback>
            </mc:AlternateContent>
          </a:graphicData>
        </a:graphic>
      </p:graphicFrame>
      <p:graphicFrame>
        <p:nvGraphicFramePr>
          <p:cNvPr id="122921" name="Object 105" descr="栎木"/>
          <p:cNvGraphicFramePr>
            <a:graphicFrameLocks noChangeAspect="1"/>
          </p:cNvGraphicFramePr>
          <p:nvPr/>
        </p:nvGraphicFramePr>
        <p:xfrm>
          <a:off x="4953000" y="1584325"/>
          <a:ext cx="2962275" cy="1181100"/>
        </p:xfrm>
        <a:graphic>
          <a:graphicData uri="http://schemas.openxmlformats.org/presentationml/2006/ole">
            <mc:AlternateContent xmlns:mc="http://schemas.openxmlformats.org/markup-compatibility/2006">
              <mc:Choice xmlns:v="urn:schemas-microsoft-com:vml" Requires="v">
                <p:oleObj spid="_x0000_s35853" name="Equation" r:id="rId20" imgW="1981200" imgH="787400" progId="Equation.3">
                  <p:embed/>
                </p:oleObj>
              </mc:Choice>
              <mc:Fallback>
                <p:oleObj name="Equation" r:id="rId20" imgW="1981200" imgH="787400" progId="Equation.3">
                  <p:embed/>
                  <p:pic>
                    <p:nvPicPr>
                      <p:cNvPr id="0" name="图片 35852" descr="栎木"/>
                      <p:cNvPicPr>
                        <a:picLocks noChangeAspect="1"/>
                      </p:cNvPicPr>
                      <p:nvPr/>
                    </p:nvPicPr>
                    <p:blipFill>
                      <a:blip r:embed="rId21"/>
                      <a:stretch>
                        <a:fillRect/>
                      </a:stretch>
                    </p:blipFill>
                    <p:spPr>
                      <a:xfrm>
                        <a:off x="4953000" y="1584325"/>
                        <a:ext cx="2962275" cy="1181100"/>
                      </a:xfrm>
                      <a:prstGeom prst="rect">
                        <a:avLst/>
                      </a:prstGeom>
                      <a:noFill/>
                      <a:ln w="38100">
                        <a:noFill/>
                      </a:ln>
                    </p:spPr>
                  </p:pic>
                </p:oleObj>
              </mc:Fallback>
            </mc:AlternateContent>
          </a:graphicData>
        </a:graphic>
      </p:graphicFrame>
      <p:graphicFrame>
        <p:nvGraphicFramePr>
          <p:cNvPr id="122922" name="Object 106" descr="栎木"/>
          <p:cNvGraphicFramePr>
            <a:graphicFrameLocks noChangeAspect="1"/>
          </p:cNvGraphicFramePr>
          <p:nvPr/>
        </p:nvGraphicFramePr>
        <p:xfrm>
          <a:off x="282575" y="3132138"/>
          <a:ext cx="8556625" cy="550862"/>
        </p:xfrm>
        <a:graphic>
          <a:graphicData uri="http://schemas.openxmlformats.org/presentationml/2006/ole">
            <mc:AlternateContent xmlns:mc="http://schemas.openxmlformats.org/markup-compatibility/2006">
              <mc:Choice xmlns:v="urn:schemas-microsoft-com:vml" Requires="v">
                <p:oleObj spid="_x0000_s35854" name="Equation" r:id="rId22" imgW="108508800" imgH="7010400" progId="Equation.3">
                  <p:embed/>
                </p:oleObj>
              </mc:Choice>
              <mc:Fallback>
                <p:oleObj name="Equation" r:id="rId22" imgW="108508800" imgH="7010400" progId="Equation.3">
                  <p:embed/>
                  <p:pic>
                    <p:nvPicPr>
                      <p:cNvPr id="0" name="图片 35853" descr="栎木"/>
                      <p:cNvPicPr>
                        <a:picLocks noChangeAspect="1"/>
                      </p:cNvPicPr>
                      <p:nvPr/>
                    </p:nvPicPr>
                    <p:blipFill>
                      <a:blip r:embed="rId23"/>
                      <a:stretch>
                        <a:fillRect/>
                      </a:stretch>
                    </p:blipFill>
                    <p:spPr>
                      <a:xfrm>
                        <a:off x="282575" y="3132138"/>
                        <a:ext cx="8556625" cy="550862"/>
                      </a:xfrm>
                      <a:prstGeom prst="rect">
                        <a:avLst/>
                      </a:prstGeom>
                      <a:noFill/>
                      <a:ln w="38100">
                        <a:noFill/>
                      </a:ln>
                    </p:spPr>
                  </p:pic>
                </p:oleObj>
              </mc:Fallback>
            </mc:AlternateContent>
          </a:graphicData>
        </a:graphic>
      </p:graphicFrame>
      <p:graphicFrame>
        <p:nvGraphicFramePr>
          <p:cNvPr id="122923" name="Object 107" descr="栎木"/>
          <p:cNvGraphicFramePr>
            <a:graphicFrameLocks noChangeAspect="1"/>
          </p:cNvGraphicFramePr>
          <p:nvPr/>
        </p:nvGraphicFramePr>
        <p:xfrm>
          <a:off x="304800" y="3759200"/>
          <a:ext cx="8337550" cy="541338"/>
        </p:xfrm>
        <a:graphic>
          <a:graphicData uri="http://schemas.openxmlformats.org/presentationml/2006/ole">
            <mc:AlternateContent xmlns:mc="http://schemas.openxmlformats.org/markup-compatibility/2006">
              <mc:Choice xmlns:v="urn:schemas-microsoft-com:vml" Requires="v">
                <p:oleObj spid="_x0000_s35855" name="Equation" r:id="rId24" imgW="79248000" imgH="5181600" progId="Equation.3">
                  <p:embed/>
                </p:oleObj>
              </mc:Choice>
              <mc:Fallback>
                <p:oleObj name="Equation" r:id="rId24" imgW="79248000" imgH="5181600" progId="Equation.3">
                  <p:embed/>
                  <p:pic>
                    <p:nvPicPr>
                      <p:cNvPr id="0" name="图片 35854" descr="栎木"/>
                      <p:cNvPicPr>
                        <a:picLocks noChangeAspect="1"/>
                      </p:cNvPicPr>
                      <p:nvPr/>
                    </p:nvPicPr>
                    <p:blipFill>
                      <a:blip r:embed="rId25"/>
                      <a:stretch>
                        <a:fillRect/>
                      </a:stretch>
                    </p:blipFill>
                    <p:spPr>
                      <a:xfrm>
                        <a:off x="304800" y="3759200"/>
                        <a:ext cx="8337550" cy="541338"/>
                      </a:xfrm>
                      <a:prstGeom prst="rect">
                        <a:avLst/>
                      </a:prstGeom>
                      <a:noFill/>
                      <a:ln w="38100">
                        <a:noFill/>
                      </a:ln>
                    </p:spPr>
                  </p:pic>
                </p:oleObj>
              </mc:Fallback>
            </mc:AlternateContent>
          </a:graphicData>
        </a:graphic>
      </p:graphicFrame>
      <p:graphicFrame>
        <p:nvGraphicFramePr>
          <p:cNvPr id="122924" name="Object 108" descr="栎木"/>
          <p:cNvGraphicFramePr>
            <a:graphicFrameLocks noChangeAspect="1"/>
          </p:cNvGraphicFramePr>
          <p:nvPr/>
        </p:nvGraphicFramePr>
        <p:xfrm>
          <a:off x="36513" y="4233863"/>
          <a:ext cx="8726487" cy="973137"/>
        </p:xfrm>
        <a:graphic>
          <a:graphicData uri="http://schemas.openxmlformats.org/presentationml/2006/ole">
            <mc:AlternateContent xmlns:mc="http://schemas.openxmlformats.org/markup-compatibility/2006">
              <mc:Choice xmlns:v="urn:schemas-microsoft-com:vml" Requires="v">
                <p:oleObj spid="_x0000_s35856" name="Equation" r:id="rId26" imgW="120396000" imgH="13411200" progId="Equation.3">
                  <p:embed/>
                </p:oleObj>
              </mc:Choice>
              <mc:Fallback>
                <p:oleObj name="Equation" r:id="rId26" imgW="120396000" imgH="13411200" progId="Equation.3">
                  <p:embed/>
                  <p:pic>
                    <p:nvPicPr>
                      <p:cNvPr id="0" name="图片 35855" descr="栎木"/>
                      <p:cNvPicPr>
                        <a:picLocks noChangeAspect="1"/>
                      </p:cNvPicPr>
                      <p:nvPr/>
                    </p:nvPicPr>
                    <p:blipFill>
                      <a:blip r:embed="rId27"/>
                      <a:stretch>
                        <a:fillRect/>
                      </a:stretch>
                    </p:blipFill>
                    <p:spPr>
                      <a:xfrm>
                        <a:off x="36513" y="4233863"/>
                        <a:ext cx="8726487" cy="973137"/>
                      </a:xfrm>
                      <a:prstGeom prst="rect">
                        <a:avLst/>
                      </a:prstGeom>
                      <a:noFill/>
                      <a:ln w="38100">
                        <a:noFill/>
                      </a:ln>
                    </p:spPr>
                  </p:pic>
                </p:oleObj>
              </mc:Fallback>
            </mc:AlternateContent>
          </a:graphicData>
        </a:graphic>
      </p:graphicFrame>
      <p:graphicFrame>
        <p:nvGraphicFramePr>
          <p:cNvPr id="122925" name="Object 109" descr="栎木"/>
          <p:cNvGraphicFramePr>
            <a:graphicFrameLocks noChangeAspect="1"/>
          </p:cNvGraphicFramePr>
          <p:nvPr/>
        </p:nvGraphicFramePr>
        <p:xfrm>
          <a:off x="0" y="5089525"/>
          <a:ext cx="8763000" cy="492125"/>
        </p:xfrm>
        <a:graphic>
          <a:graphicData uri="http://schemas.openxmlformats.org/presentationml/2006/ole">
            <mc:AlternateContent xmlns:mc="http://schemas.openxmlformats.org/markup-compatibility/2006">
              <mc:Choice xmlns:v="urn:schemas-microsoft-com:vml" Requires="v">
                <p:oleObj spid="_x0000_s35857" name="Equation" r:id="rId28" imgW="124358400" imgH="7010400" progId="Equation.3">
                  <p:embed/>
                </p:oleObj>
              </mc:Choice>
              <mc:Fallback>
                <p:oleObj name="Equation" r:id="rId28" imgW="124358400" imgH="7010400" progId="Equation.3">
                  <p:embed/>
                  <p:pic>
                    <p:nvPicPr>
                      <p:cNvPr id="0" name="图片 35856" descr="栎木"/>
                      <p:cNvPicPr>
                        <a:picLocks noChangeAspect="1"/>
                      </p:cNvPicPr>
                      <p:nvPr/>
                    </p:nvPicPr>
                    <p:blipFill>
                      <a:blip r:embed="rId29"/>
                      <a:stretch>
                        <a:fillRect/>
                      </a:stretch>
                    </p:blipFill>
                    <p:spPr>
                      <a:xfrm>
                        <a:off x="0" y="5089525"/>
                        <a:ext cx="8763000" cy="492125"/>
                      </a:xfrm>
                      <a:prstGeom prst="rect">
                        <a:avLst/>
                      </a:prstGeom>
                      <a:noFill/>
                      <a:ln w="38100">
                        <a:noFill/>
                      </a:ln>
                    </p:spPr>
                  </p:pic>
                </p:oleObj>
              </mc:Fallback>
            </mc:AlternateContent>
          </a:graphicData>
        </a:graphic>
      </p:graphicFrame>
      <p:graphicFrame>
        <p:nvGraphicFramePr>
          <p:cNvPr id="122926" name="Object 110" descr="栎木"/>
          <p:cNvGraphicFramePr>
            <a:graphicFrameLocks noChangeAspect="1"/>
          </p:cNvGraphicFramePr>
          <p:nvPr/>
        </p:nvGraphicFramePr>
        <p:xfrm>
          <a:off x="685800" y="5476875"/>
          <a:ext cx="4141788" cy="1381125"/>
        </p:xfrm>
        <a:graphic>
          <a:graphicData uri="http://schemas.openxmlformats.org/presentationml/2006/ole">
            <mc:AlternateContent xmlns:mc="http://schemas.openxmlformats.org/markup-compatibility/2006">
              <mc:Choice xmlns:v="urn:schemas-microsoft-com:vml" Requires="v">
                <p:oleObj spid="_x0000_s35858" name="Equation" r:id="rId30" imgW="50292000" imgH="16764000" progId="Equation.3">
                  <p:embed/>
                </p:oleObj>
              </mc:Choice>
              <mc:Fallback>
                <p:oleObj name="Equation" r:id="rId30" imgW="50292000" imgH="16764000" progId="Equation.3">
                  <p:embed/>
                  <p:pic>
                    <p:nvPicPr>
                      <p:cNvPr id="0" name="图片 35857" descr="栎木"/>
                      <p:cNvPicPr>
                        <a:picLocks noChangeAspect="1"/>
                      </p:cNvPicPr>
                      <p:nvPr/>
                    </p:nvPicPr>
                    <p:blipFill>
                      <a:blip r:embed="rId31"/>
                      <a:stretch>
                        <a:fillRect/>
                      </a:stretch>
                    </p:blipFill>
                    <p:spPr>
                      <a:xfrm>
                        <a:off x="685800" y="5476875"/>
                        <a:ext cx="4141788" cy="1381125"/>
                      </a:xfrm>
                      <a:prstGeom prst="rect">
                        <a:avLst/>
                      </a:prstGeom>
                      <a:noFill/>
                      <a:ln w="38100">
                        <a:noFill/>
                      </a:ln>
                    </p:spPr>
                  </p:pic>
                </p:oleObj>
              </mc:Fallback>
            </mc:AlternateContent>
          </a:graphicData>
        </a:graphic>
      </p:graphicFrame>
      <p:sp>
        <p:nvSpPr>
          <p:cNvPr id="122927" name="AutoShape 47">
            <a:hlinkClick r:id="" action="ppaction://hlinkshowjump?jump=nextslide" highlightClick="1"/>
          </p:cNvPr>
          <p:cNvSpPr>
            <a:spLocks noChangeArrowheads="1"/>
          </p:cNvSpPr>
          <p:nvPr/>
        </p:nvSpPr>
        <p:spPr bwMode="auto">
          <a:xfrm>
            <a:off x="5562600" y="5867400"/>
            <a:ext cx="381000" cy="457200"/>
          </a:xfrm>
          <a:prstGeom prst="actionButtonForwardNext">
            <a:avLst/>
          </a:prstGeom>
          <a:solidFill>
            <a:srgbClr val="DA2238"/>
          </a:solidFill>
          <a:ln w="12700" cap="sq">
            <a:solidFill>
              <a:srgbClr val="FFFF00"/>
            </a:solidFill>
            <a:miter lim="800000"/>
            <a:headEnd type="none" w="sm" len="sm"/>
            <a:tailEnd type="none" w="sm" len="sm"/>
          </a:ln>
        </p:spPr>
        <p:txBody>
          <a:bodyPr wrap="none" anchor="ctr"/>
          <a:lstStyle/>
          <a:p>
            <a:endParaRPr lang="zh-CN" altLang="en-US">
              <a:ea typeface="黑体" pitchFamily="2" charset="-122"/>
            </a:endParaRPr>
          </a:p>
        </p:txBody>
      </p:sp>
      <p:graphicFrame>
        <p:nvGraphicFramePr>
          <p:cNvPr id="122991" name="Object 111" descr="栎木"/>
          <p:cNvGraphicFramePr>
            <a:graphicFrameLocks noChangeAspect="1"/>
          </p:cNvGraphicFramePr>
          <p:nvPr/>
        </p:nvGraphicFramePr>
        <p:xfrm>
          <a:off x="1962150" y="2176463"/>
          <a:ext cx="247650" cy="322262"/>
        </p:xfrm>
        <a:graphic>
          <a:graphicData uri="http://schemas.openxmlformats.org/presentationml/2006/ole">
            <mc:AlternateContent xmlns:mc="http://schemas.openxmlformats.org/markup-compatibility/2006">
              <mc:Choice xmlns:v="urn:schemas-microsoft-com:vml" Requires="v">
                <p:oleObj spid="_x0000_s35859" name="Equation" r:id="rId32" imgW="3048000" imgH="3962400" progId="Equation.3">
                  <p:embed/>
                </p:oleObj>
              </mc:Choice>
              <mc:Fallback>
                <p:oleObj name="Equation" r:id="rId32" imgW="3048000" imgH="3962400" progId="Equation.3">
                  <p:embed/>
                  <p:pic>
                    <p:nvPicPr>
                      <p:cNvPr id="0" name="图片 35858" descr="栎木"/>
                      <p:cNvPicPr>
                        <a:picLocks noChangeAspect="1"/>
                      </p:cNvPicPr>
                      <p:nvPr/>
                    </p:nvPicPr>
                    <p:blipFill>
                      <a:blip r:embed="rId33"/>
                      <a:stretch>
                        <a:fillRect/>
                      </a:stretch>
                    </p:blipFill>
                    <p:spPr>
                      <a:xfrm>
                        <a:off x="1962150" y="2176463"/>
                        <a:ext cx="247650" cy="322262"/>
                      </a:xfrm>
                      <a:prstGeom prst="rect">
                        <a:avLst/>
                      </a:prstGeom>
                      <a:noFill/>
                      <a:ln w="38100">
                        <a:noFill/>
                      </a:ln>
                    </p:spPr>
                  </p:pic>
                </p:oleObj>
              </mc:Fallback>
            </mc:AlternateContent>
          </a:graphicData>
        </a:graphic>
      </p:graphicFrame>
      <p:graphicFrame>
        <p:nvGraphicFramePr>
          <p:cNvPr id="122992" name="Object 112" descr="栎木"/>
          <p:cNvGraphicFramePr>
            <a:graphicFrameLocks noChangeAspect="1"/>
          </p:cNvGraphicFramePr>
          <p:nvPr/>
        </p:nvGraphicFramePr>
        <p:xfrm>
          <a:off x="1981200" y="1617663"/>
          <a:ext cx="247650" cy="347662"/>
        </p:xfrm>
        <a:graphic>
          <a:graphicData uri="http://schemas.openxmlformats.org/presentationml/2006/ole">
            <mc:AlternateContent xmlns:mc="http://schemas.openxmlformats.org/markup-compatibility/2006">
              <mc:Choice xmlns:v="urn:schemas-microsoft-com:vml" Requires="v">
                <p:oleObj spid="_x0000_s35860" name="Equation" r:id="rId34" imgW="3048000" imgH="4267200" progId="Equation.3">
                  <p:embed/>
                </p:oleObj>
              </mc:Choice>
              <mc:Fallback>
                <p:oleObj name="Equation" r:id="rId34" imgW="3048000" imgH="4267200" progId="Equation.3">
                  <p:embed/>
                  <p:pic>
                    <p:nvPicPr>
                      <p:cNvPr id="0" name="图片 35859" descr="栎木"/>
                      <p:cNvPicPr>
                        <a:picLocks noChangeAspect="1"/>
                      </p:cNvPicPr>
                      <p:nvPr/>
                    </p:nvPicPr>
                    <p:blipFill>
                      <a:blip r:embed="rId35"/>
                      <a:stretch>
                        <a:fillRect/>
                      </a:stretch>
                    </p:blipFill>
                    <p:spPr>
                      <a:xfrm>
                        <a:off x="1981200" y="1617663"/>
                        <a:ext cx="247650" cy="347662"/>
                      </a:xfrm>
                      <a:prstGeom prst="rect">
                        <a:avLst/>
                      </a:prstGeom>
                      <a:noFill/>
                      <a:ln w="38100">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20"/>
                                        </p:tgtEl>
                                        <p:attrNameLst>
                                          <p:attrName>style.visibility</p:attrName>
                                        </p:attrNameLst>
                                      </p:cBhvr>
                                      <p:to>
                                        <p:strVal val="visible"/>
                                      </p:to>
                                    </p:set>
                                    <p:animEffect transition="in" filter="wipe(left)">
                                      <p:cBhvr>
                                        <p:cTn id="7" dur="500"/>
                                        <p:tgtEl>
                                          <p:spTgt spid="1229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2921"/>
                                        </p:tgtEl>
                                        <p:attrNameLst>
                                          <p:attrName>style.visibility</p:attrName>
                                        </p:attrNameLst>
                                      </p:cBhvr>
                                      <p:to>
                                        <p:strVal val="visible"/>
                                      </p:to>
                                    </p:set>
                                    <p:animEffect transition="in" filter="wipe(left)">
                                      <p:cBhvr>
                                        <p:cTn id="11" dur="500"/>
                                        <p:tgtEl>
                                          <p:spTgt spid="1229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2922"/>
                                        </p:tgtEl>
                                        <p:attrNameLst>
                                          <p:attrName>style.visibility</p:attrName>
                                        </p:attrNameLst>
                                      </p:cBhvr>
                                      <p:to>
                                        <p:strVal val="visible"/>
                                      </p:to>
                                    </p:set>
                                    <p:animEffect transition="in" filter="wipe(left)">
                                      <p:cBhvr>
                                        <p:cTn id="16" dur="500"/>
                                        <p:tgtEl>
                                          <p:spTgt spid="122922"/>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22923"/>
                                        </p:tgtEl>
                                        <p:attrNameLst>
                                          <p:attrName>style.visibility</p:attrName>
                                        </p:attrNameLst>
                                      </p:cBhvr>
                                      <p:to>
                                        <p:strVal val="visible"/>
                                      </p:to>
                                    </p:set>
                                    <p:animEffect transition="in" filter="wipe(left)">
                                      <p:cBhvr>
                                        <p:cTn id="20" dur="500"/>
                                        <p:tgtEl>
                                          <p:spTgt spid="122923"/>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22924"/>
                                        </p:tgtEl>
                                        <p:attrNameLst>
                                          <p:attrName>style.visibility</p:attrName>
                                        </p:attrNameLst>
                                      </p:cBhvr>
                                      <p:to>
                                        <p:strVal val="visible"/>
                                      </p:to>
                                    </p:set>
                                    <p:animEffect transition="in" filter="wipe(left)">
                                      <p:cBhvr>
                                        <p:cTn id="24" dur="500"/>
                                        <p:tgtEl>
                                          <p:spTgt spid="122924"/>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22925"/>
                                        </p:tgtEl>
                                        <p:attrNameLst>
                                          <p:attrName>style.visibility</p:attrName>
                                        </p:attrNameLst>
                                      </p:cBhvr>
                                      <p:to>
                                        <p:strVal val="visible"/>
                                      </p:to>
                                    </p:set>
                                    <p:animEffect transition="in" filter="wipe(left)">
                                      <p:cBhvr>
                                        <p:cTn id="28" dur="500"/>
                                        <p:tgtEl>
                                          <p:spTgt spid="122925"/>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122926"/>
                                        </p:tgtEl>
                                        <p:attrNameLst>
                                          <p:attrName>style.visibility</p:attrName>
                                        </p:attrNameLst>
                                      </p:cBhvr>
                                      <p:to>
                                        <p:strVal val="visible"/>
                                      </p:to>
                                    </p:set>
                                    <p:animEffect transition="in" filter="wipe(left)">
                                      <p:cBhvr>
                                        <p:cTn id="32" dur="500"/>
                                        <p:tgtEl>
                                          <p:spTgt spid="122926"/>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22927"/>
                                        </p:tgtEl>
                                        <p:attrNameLst>
                                          <p:attrName>style.visibility</p:attrName>
                                        </p:attrNameLst>
                                      </p:cBhvr>
                                      <p:to>
                                        <p:strVal val="visible"/>
                                      </p:to>
                                    </p:set>
                                    <p:animEffect transition="in" filter="wipe(left)">
                                      <p:cBhvr>
                                        <p:cTn id="36" dur="500"/>
                                        <p:tgtEl>
                                          <p:spTgt spid="122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014" name="Group 2"/>
          <p:cNvGrpSpPr/>
          <p:nvPr/>
        </p:nvGrpSpPr>
        <p:grpSpPr bwMode="auto">
          <a:xfrm>
            <a:off x="685800" y="593725"/>
            <a:ext cx="3486150" cy="2438400"/>
            <a:chOff x="432" y="432"/>
            <a:chExt cx="2196" cy="1536"/>
          </a:xfrm>
        </p:grpSpPr>
        <p:sp>
          <p:nvSpPr>
            <p:cNvPr id="124017" name="AutoShape 3"/>
            <p:cNvSpPr>
              <a:spLocks noChangeArrowheads="1"/>
            </p:cNvSpPr>
            <p:nvPr/>
          </p:nvSpPr>
          <p:spPr bwMode="auto">
            <a:xfrm>
              <a:off x="432" y="432"/>
              <a:ext cx="1008" cy="1536"/>
            </a:xfrm>
            <a:prstGeom prst="can">
              <a:avLst>
                <a:gd name="adj" fmla="val 38095"/>
              </a:avLst>
            </a:prstGeom>
            <a:solidFill>
              <a:schemeClr val="hlink"/>
            </a:solidFill>
            <a:ln w="9525">
              <a:solidFill>
                <a:schemeClr val="tx1"/>
              </a:solidFill>
              <a:round/>
            </a:ln>
          </p:spPr>
          <p:txBody>
            <a:bodyPr wrap="none" anchor="ctr"/>
            <a:lstStyle/>
            <a:p>
              <a:endParaRPr lang="zh-CN" altLang="en-US">
                <a:ea typeface="黑体" pitchFamily="2" charset="-122"/>
              </a:endParaRPr>
            </a:p>
          </p:txBody>
        </p:sp>
        <p:grpSp>
          <p:nvGrpSpPr>
            <p:cNvPr id="124018" name="Group 4"/>
            <p:cNvGrpSpPr/>
            <p:nvPr/>
          </p:nvGrpSpPr>
          <p:grpSpPr bwMode="auto">
            <a:xfrm>
              <a:off x="624" y="1728"/>
              <a:ext cx="96" cy="96"/>
              <a:chOff x="1104" y="2352"/>
              <a:chExt cx="96" cy="96"/>
            </a:xfrm>
          </p:grpSpPr>
          <p:sp>
            <p:nvSpPr>
              <p:cNvPr id="124041" name="Oval 5"/>
              <p:cNvSpPr>
                <a:spLocks noChangeArrowheads="1"/>
              </p:cNvSpPr>
              <p:nvPr/>
            </p:nvSpPr>
            <p:spPr bwMode="auto">
              <a:xfrm>
                <a:off x="1104" y="2352"/>
                <a:ext cx="96" cy="96"/>
              </a:xfrm>
              <a:prstGeom prst="ellipse">
                <a:avLst/>
              </a:prstGeom>
              <a:noFill/>
              <a:ln w="38100">
                <a:solidFill>
                  <a:srgbClr val="FFFF00"/>
                </a:solidFill>
                <a:round/>
              </a:ln>
            </p:spPr>
            <p:txBody>
              <a:bodyPr wrap="none" anchor="ctr"/>
              <a:lstStyle/>
              <a:p>
                <a:endParaRPr lang="zh-CN" altLang="en-US">
                  <a:ea typeface="黑体" pitchFamily="2" charset="-122"/>
                </a:endParaRPr>
              </a:p>
            </p:txBody>
          </p:sp>
          <p:graphicFrame>
            <p:nvGraphicFramePr>
              <p:cNvPr id="123994" name="Object 90" descr="栎木"/>
              <p:cNvGraphicFramePr>
                <a:graphicFrameLocks noChangeAspect="1"/>
              </p:cNvGraphicFramePr>
              <p:nvPr/>
            </p:nvGraphicFramePr>
            <p:xfrm>
              <a:off x="1110" y="2358"/>
              <a:ext cx="82" cy="83"/>
            </p:xfrm>
            <a:graphic>
              <a:graphicData uri="http://schemas.openxmlformats.org/presentationml/2006/ole">
                <mc:AlternateContent xmlns:mc="http://schemas.openxmlformats.org/markup-compatibility/2006">
                  <mc:Choice xmlns:v="urn:schemas-microsoft-com:vml" Requires="v">
                    <p:oleObj spid="_x0000_s36865" name="Equation" r:id="rId1" imgW="4267200" imgH="4267200" progId="Equation.3">
                      <p:embed/>
                    </p:oleObj>
                  </mc:Choice>
                  <mc:Fallback>
                    <p:oleObj name="Equation" r:id="rId1" imgW="4267200" imgH="4267200" progId="Equation.3">
                      <p:embed/>
                      <p:pic>
                        <p:nvPicPr>
                          <p:cNvPr id="0" name="图片 36864" descr="栎木"/>
                          <p:cNvPicPr>
                            <a:picLocks noChangeAspect="1"/>
                          </p:cNvPicPr>
                          <p:nvPr/>
                        </p:nvPicPr>
                        <p:blipFill>
                          <a:blip r:embed="rId2"/>
                          <a:stretch>
                            <a:fillRect/>
                          </a:stretch>
                        </p:blipFill>
                        <p:spPr>
                          <a:xfrm>
                            <a:off x="1110" y="2358"/>
                            <a:ext cx="82" cy="83"/>
                          </a:xfrm>
                          <a:prstGeom prst="rect">
                            <a:avLst/>
                          </a:prstGeom>
                          <a:noFill/>
                          <a:ln w="38100">
                            <a:noFill/>
                          </a:ln>
                        </p:spPr>
                      </p:pic>
                    </p:oleObj>
                  </mc:Fallback>
                </mc:AlternateContent>
              </a:graphicData>
            </a:graphic>
          </p:graphicFrame>
        </p:grpSp>
        <p:grpSp>
          <p:nvGrpSpPr>
            <p:cNvPr id="124019" name="Group 7"/>
            <p:cNvGrpSpPr/>
            <p:nvPr/>
          </p:nvGrpSpPr>
          <p:grpSpPr bwMode="auto">
            <a:xfrm>
              <a:off x="636" y="1422"/>
              <a:ext cx="96" cy="96"/>
              <a:chOff x="1104" y="2352"/>
              <a:chExt cx="96" cy="96"/>
            </a:xfrm>
          </p:grpSpPr>
          <p:sp>
            <p:nvSpPr>
              <p:cNvPr id="124040" name="Oval 8"/>
              <p:cNvSpPr>
                <a:spLocks noChangeArrowheads="1"/>
              </p:cNvSpPr>
              <p:nvPr/>
            </p:nvSpPr>
            <p:spPr bwMode="auto">
              <a:xfrm>
                <a:off x="1104" y="2352"/>
                <a:ext cx="96" cy="96"/>
              </a:xfrm>
              <a:prstGeom prst="ellipse">
                <a:avLst/>
              </a:prstGeom>
              <a:noFill/>
              <a:ln w="38100">
                <a:solidFill>
                  <a:srgbClr val="FFFF00"/>
                </a:solidFill>
                <a:round/>
              </a:ln>
            </p:spPr>
            <p:txBody>
              <a:bodyPr wrap="none" anchor="ctr"/>
              <a:lstStyle/>
              <a:p>
                <a:endParaRPr lang="zh-CN" altLang="en-US">
                  <a:ea typeface="黑体" pitchFamily="2" charset="-122"/>
                </a:endParaRPr>
              </a:p>
            </p:txBody>
          </p:sp>
          <p:graphicFrame>
            <p:nvGraphicFramePr>
              <p:cNvPr id="123995" name="Object 91" descr="栎木"/>
              <p:cNvGraphicFramePr>
                <a:graphicFrameLocks noChangeAspect="1"/>
              </p:cNvGraphicFramePr>
              <p:nvPr/>
            </p:nvGraphicFramePr>
            <p:xfrm>
              <a:off x="1110" y="2358"/>
              <a:ext cx="82" cy="83"/>
            </p:xfrm>
            <a:graphic>
              <a:graphicData uri="http://schemas.openxmlformats.org/presentationml/2006/ole">
                <mc:AlternateContent xmlns:mc="http://schemas.openxmlformats.org/markup-compatibility/2006">
                  <mc:Choice xmlns:v="urn:schemas-microsoft-com:vml" Requires="v">
                    <p:oleObj spid="_x0000_s36866" name="Equation" r:id="rId3" imgW="4267200" imgH="4267200" progId="Equation.3">
                      <p:embed/>
                    </p:oleObj>
                  </mc:Choice>
                  <mc:Fallback>
                    <p:oleObj name="Equation" r:id="rId3" imgW="4267200" imgH="4267200" progId="Equation.3">
                      <p:embed/>
                      <p:pic>
                        <p:nvPicPr>
                          <p:cNvPr id="0" name="图片 36865" descr="栎木"/>
                          <p:cNvPicPr>
                            <a:picLocks noChangeAspect="1"/>
                          </p:cNvPicPr>
                          <p:nvPr/>
                        </p:nvPicPr>
                        <p:blipFill>
                          <a:blip r:embed="rId2"/>
                          <a:stretch>
                            <a:fillRect/>
                          </a:stretch>
                        </p:blipFill>
                        <p:spPr>
                          <a:xfrm>
                            <a:off x="1110" y="2358"/>
                            <a:ext cx="82" cy="83"/>
                          </a:xfrm>
                          <a:prstGeom prst="rect">
                            <a:avLst/>
                          </a:prstGeom>
                          <a:noFill/>
                          <a:ln w="38100">
                            <a:noFill/>
                          </a:ln>
                        </p:spPr>
                      </p:pic>
                    </p:oleObj>
                  </mc:Fallback>
                </mc:AlternateContent>
              </a:graphicData>
            </a:graphic>
          </p:graphicFrame>
        </p:grpSp>
        <p:grpSp>
          <p:nvGrpSpPr>
            <p:cNvPr id="124020" name="Group 10"/>
            <p:cNvGrpSpPr/>
            <p:nvPr/>
          </p:nvGrpSpPr>
          <p:grpSpPr bwMode="auto">
            <a:xfrm>
              <a:off x="642" y="1122"/>
              <a:ext cx="96" cy="96"/>
              <a:chOff x="1104" y="2352"/>
              <a:chExt cx="96" cy="96"/>
            </a:xfrm>
          </p:grpSpPr>
          <p:sp>
            <p:nvSpPr>
              <p:cNvPr id="124039" name="Oval 11"/>
              <p:cNvSpPr>
                <a:spLocks noChangeArrowheads="1"/>
              </p:cNvSpPr>
              <p:nvPr/>
            </p:nvSpPr>
            <p:spPr bwMode="auto">
              <a:xfrm>
                <a:off x="1104" y="2352"/>
                <a:ext cx="96" cy="96"/>
              </a:xfrm>
              <a:prstGeom prst="ellipse">
                <a:avLst/>
              </a:prstGeom>
              <a:noFill/>
              <a:ln w="38100">
                <a:solidFill>
                  <a:srgbClr val="FFFF00"/>
                </a:solidFill>
                <a:round/>
              </a:ln>
            </p:spPr>
            <p:txBody>
              <a:bodyPr wrap="none" anchor="ctr"/>
              <a:lstStyle/>
              <a:p>
                <a:endParaRPr lang="zh-CN" altLang="en-US">
                  <a:ea typeface="黑体" pitchFamily="2" charset="-122"/>
                </a:endParaRPr>
              </a:p>
            </p:txBody>
          </p:sp>
          <p:graphicFrame>
            <p:nvGraphicFramePr>
              <p:cNvPr id="123996" name="Object 92" descr="栎木"/>
              <p:cNvGraphicFramePr>
                <a:graphicFrameLocks noChangeAspect="1"/>
              </p:cNvGraphicFramePr>
              <p:nvPr/>
            </p:nvGraphicFramePr>
            <p:xfrm>
              <a:off x="1110" y="2358"/>
              <a:ext cx="82" cy="83"/>
            </p:xfrm>
            <a:graphic>
              <a:graphicData uri="http://schemas.openxmlformats.org/presentationml/2006/ole">
                <mc:AlternateContent xmlns:mc="http://schemas.openxmlformats.org/markup-compatibility/2006">
                  <mc:Choice xmlns:v="urn:schemas-microsoft-com:vml" Requires="v">
                    <p:oleObj spid="_x0000_s36867" name="Equation" r:id="rId4" imgW="4267200" imgH="4267200" progId="Equation.3">
                      <p:embed/>
                    </p:oleObj>
                  </mc:Choice>
                  <mc:Fallback>
                    <p:oleObj name="Equation" r:id="rId4" imgW="4267200" imgH="4267200" progId="Equation.3">
                      <p:embed/>
                      <p:pic>
                        <p:nvPicPr>
                          <p:cNvPr id="0" name="图片 36866" descr="栎木"/>
                          <p:cNvPicPr>
                            <a:picLocks noChangeAspect="1"/>
                          </p:cNvPicPr>
                          <p:nvPr/>
                        </p:nvPicPr>
                        <p:blipFill>
                          <a:blip r:embed="rId2"/>
                          <a:stretch>
                            <a:fillRect/>
                          </a:stretch>
                        </p:blipFill>
                        <p:spPr>
                          <a:xfrm>
                            <a:off x="1110" y="2358"/>
                            <a:ext cx="82" cy="83"/>
                          </a:xfrm>
                          <a:prstGeom prst="rect">
                            <a:avLst/>
                          </a:prstGeom>
                          <a:noFill/>
                          <a:ln w="38100">
                            <a:noFill/>
                          </a:ln>
                        </p:spPr>
                      </p:pic>
                    </p:oleObj>
                  </mc:Fallback>
                </mc:AlternateContent>
              </a:graphicData>
            </a:graphic>
          </p:graphicFrame>
        </p:grpSp>
        <p:sp>
          <p:nvSpPr>
            <p:cNvPr id="124021" name="Line 13"/>
            <p:cNvSpPr>
              <a:spLocks noChangeShapeType="1"/>
            </p:cNvSpPr>
            <p:nvPr/>
          </p:nvSpPr>
          <p:spPr bwMode="auto">
            <a:xfrm flipV="1">
              <a:off x="672" y="1524"/>
              <a:ext cx="0" cy="192"/>
            </a:xfrm>
            <a:prstGeom prst="line">
              <a:avLst/>
            </a:prstGeom>
            <a:noFill/>
            <a:ln w="22225">
              <a:solidFill>
                <a:srgbClr val="FFFF00"/>
              </a:solidFill>
              <a:round/>
              <a:tailEnd type="triangle" w="sm" len="lg"/>
            </a:ln>
          </p:spPr>
          <p:txBody>
            <a:bodyPr wrap="none" anchor="ctr"/>
            <a:lstStyle/>
            <a:p>
              <a:endParaRPr lang="zh-CN" altLang="en-US"/>
            </a:p>
          </p:txBody>
        </p:sp>
        <p:sp>
          <p:nvSpPr>
            <p:cNvPr id="124022" name="Line 14"/>
            <p:cNvSpPr>
              <a:spLocks noChangeShapeType="1"/>
            </p:cNvSpPr>
            <p:nvPr/>
          </p:nvSpPr>
          <p:spPr bwMode="auto">
            <a:xfrm flipV="1">
              <a:off x="684" y="1218"/>
              <a:ext cx="0" cy="192"/>
            </a:xfrm>
            <a:prstGeom prst="line">
              <a:avLst/>
            </a:prstGeom>
            <a:noFill/>
            <a:ln w="22225">
              <a:solidFill>
                <a:srgbClr val="FFFF00"/>
              </a:solidFill>
              <a:round/>
              <a:tailEnd type="triangle" w="sm" len="lg"/>
            </a:ln>
          </p:spPr>
          <p:txBody>
            <a:bodyPr wrap="none" anchor="ctr"/>
            <a:lstStyle/>
            <a:p>
              <a:endParaRPr lang="zh-CN" altLang="en-US"/>
            </a:p>
          </p:txBody>
        </p:sp>
        <p:sp>
          <p:nvSpPr>
            <p:cNvPr id="124023" name="Line 15"/>
            <p:cNvSpPr>
              <a:spLocks noChangeShapeType="1"/>
            </p:cNvSpPr>
            <p:nvPr/>
          </p:nvSpPr>
          <p:spPr bwMode="auto">
            <a:xfrm flipV="1">
              <a:off x="690" y="918"/>
              <a:ext cx="0" cy="192"/>
            </a:xfrm>
            <a:prstGeom prst="line">
              <a:avLst/>
            </a:prstGeom>
            <a:noFill/>
            <a:ln w="22225">
              <a:solidFill>
                <a:srgbClr val="FFFF00"/>
              </a:solidFill>
              <a:round/>
              <a:tailEnd type="triangle" w="sm" len="lg"/>
            </a:ln>
          </p:spPr>
          <p:txBody>
            <a:bodyPr wrap="none" anchor="ctr"/>
            <a:lstStyle/>
            <a:p>
              <a:endParaRPr lang="zh-CN" altLang="en-US"/>
            </a:p>
          </p:txBody>
        </p:sp>
        <p:grpSp>
          <p:nvGrpSpPr>
            <p:cNvPr id="124024" name="Group 16"/>
            <p:cNvGrpSpPr/>
            <p:nvPr/>
          </p:nvGrpSpPr>
          <p:grpSpPr bwMode="auto">
            <a:xfrm>
              <a:off x="1092" y="1746"/>
              <a:ext cx="96" cy="96"/>
              <a:chOff x="1104" y="2352"/>
              <a:chExt cx="96" cy="96"/>
            </a:xfrm>
          </p:grpSpPr>
          <p:sp>
            <p:nvSpPr>
              <p:cNvPr id="124038" name="Oval 17"/>
              <p:cNvSpPr>
                <a:spLocks noChangeArrowheads="1"/>
              </p:cNvSpPr>
              <p:nvPr/>
            </p:nvSpPr>
            <p:spPr bwMode="auto">
              <a:xfrm>
                <a:off x="1104" y="2352"/>
                <a:ext cx="96" cy="96"/>
              </a:xfrm>
              <a:prstGeom prst="ellipse">
                <a:avLst/>
              </a:prstGeom>
              <a:noFill/>
              <a:ln w="38100">
                <a:solidFill>
                  <a:srgbClr val="FFFF00"/>
                </a:solidFill>
                <a:round/>
              </a:ln>
            </p:spPr>
            <p:txBody>
              <a:bodyPr wrap="none" anchor="ctr"/>
              <a:lstStyle/>
              <a:p>
                <a:endParaRPr lang="zh-CN" altLang="en-US">
                  <a:ea typeface="黑体" pitchFamily="2" charset="-122"/>
                </a:endParaRPr>
              </a:p>
            </p:txBody>
          </p:sp>
          <p:graphicFrame>
            <p:nvGraphicFramePr>
              <p:cNvPr id="123997" name="Object 93" descr="栎木"/>
              <p:cNvGraphicFramePr>
                <a:graphicFrameLocks noChangeAspect="1"/>
              </p:cNvGraphicFramePr>
              <p:nvPr/>
            </p:nvGraphicFramePr>
            <p:xfrm>
              <a:off x="1110" y="2358"/>
              <a:ext cx="82" cy="83"/>
            </p:xfrm>
            <a:graphic>
              <a:graphicData uri="http://schemas.openxmlformats.org/presentationml/2006/ole">
                <mc:AlternateContent xmlns:mc="http://schemas.openxmlformats.org/markup-compatibility/2006">
                  <mc:Choice xmlns:v="urn:schemas-microsoft-com:vml" Requires="v">
                    <p:oleObj spid="_x0000_s36868" name="Equation" r:id="rId5" imgW="4267200" imgH="4267200" progId="Equation.3">
                      <p:embed/>
                    </p:oleObj>
                  </mc:Choice>
                  <mc:Fallback>
                    <p:oleObj name="Equation" r:id="rId5" imgW="4267200" imgH="4267200" progId="Equation.3">
                      <p:embed/>
                      <p:pic>
                        <p:nvPicPr>
                          <p:cNvPr id="0" name="图片 36867" descr="栎木"/>
                          <p:cNvPicPr>
                            <a:picLocks noChangeAspect="1"/>
                          </p:cNvPicPr>
                          <p:nvPr/>
                        </p:nvPicPr>
                        <p:blipFill>
                          <a:blip r:embed="rId2"/>
                          <a:stretch>
                            <a:fillRect/>
                          </a:stretch>
                        </p:blipFill>
                        <p:spPr>
                          <a:xfrm>
                            <a:off x="1110" y="2358"/>
                            <a:ext cx="82" cy="83"/>
                          </a:xfrm>
                          <a:prstGeom prst="rect">
                            <a:avLst/>
                          </a:prstGeom>
                          <a:noFill/>
                          <a:ln w="38100">
                            <a:noFill/>
                          </a:ln>
                        </p:spPr>
                      </p:pic>
                    </p:oleObj>
                  </mc:Fallback>
                </mc:AlternateContent>
              </a:graphicData>
            </a:graphic>
          </p:graphicFrame>
        </p:grpSp>
        <p:grpSp>
          <p:nvGrpSpPr>
            <p:cNvPr id="124025" name="Group 19"/>
            <p:cNvGrpSpPr/>
            <p:nvPr/>
          </p:nvGrpSpPr>
          <p:grpSpPr bwMode="auto">
            <a:xfrm>
              <a:off x="1104" y="1440"/>
              <a:ext cx="96" cy="96"/>
              <a:chOff x="1104" y="2352"/>
              <a:chExt cx="96" cy="96"/>
            </a:xfrm>
          </p:grpSpPr>
          <p:sp>
            <p:nvSpPr>
              <p:cNvPr id="124037" name="Oval 20"/>
              <p:cNvSpPr>
                <a:spLocks noChangeArrowheads="1"/>
              </p:cNvSpPr>
              <p:nvPr/>
            </p:nvSpPr>
            <p:spPr bwMode="auto">
              <a:xfrm>
                <a:off x="1104" y="2352"/>
                <a:ext cx="96" cy="96"/>
              </a:xfrm>
              <a:prstGeom prst="ellipse">
                <a:avLst/>
              </a:prstGeom>
              <a:noFill/>
              <a:ln w="38100">
                <a:solidFill>
                  <a:srgbClr val="FFFF00"/>
                </a:solidFill>
                <a:round/>
              </a:ln>
            </p:spPr>
            <p:txBody>
              <a:bodyPr wrap="none" anchor="ctr"/>
              <a:lstStyle/>
              <a:p>
                <a:endParaRPr lang="zh-CN" altLang="en-US">
                  <a:ea typeface="黑体" pitchFamily="2" charset="-122"/>
                </a:endParaRPr>
              </a:p>
            </p:txBody>
          </p:sp>
          <p:graphicFrame>
            <p:nvGraphicFramePr>
              <p:cNvPr id="123998" name="Object 94" descr="栎木"/>
              <p:cNvGraphicFramePr>
                <a:graphicFrameLocks noChangeAspect="1"/>
              </p:cNvGraphicFramePr>
              <p:nvPr/>
            </p:nvGraphicFramePr>
            <p:xfrm>
              <a:off x="1110" y="2358"/>
              <a:ext cx="82" cy="83"/>
            </p:xfrm>
            <a:graphic>
              <a:graphicData uri="http://schemas.openxmlformats.org/presentationml/2006/ole">
                <mc:AlternateContent xmlns:mc="http://schemas.openxmlformats.org/markup-compatibility/2006">
                  <mc:Choice xmlns:v="urn:schemas-microsoft-com:vml" Requires="v">
                    <p:oleObj spid="_x0000_s36869" name="Equation" r:id="rId6" imgW="4267200" imgH="4267200" progId="Equation.3">
                      <p:embed/>
                    </p:oleObj>
                  </mc:Choice>
                  <mc:Fallback>
                    <p:oleObj name="Equation" r:id="rId6" imgW="4267200" imgH="4267200" progId="Equation.3">
                      <p:embed/>
                      <p:pic>
                        <p:nvPicPr>
                          <p:cNvPr id="0" name="图片 36868" descr="栎木"/>
                          <p:cNvPicPr>
                            <a:picLocks noChangeAspect="1"/>
                          </p:cNvPicPr>
                          <p:nvPr/>
                        </p:nvPicPr>
                        <p:blipFill>
                          <a:blip r:embed="rId2"/>
                          <a:stretch>
                            <a:fillRect/>
                          </a:stretch>
                        </p:blipFill>
                        <p:spPr>
                          <a:xfrm>
                            <a:off x="1110" y="2358"/>
                            <a:ext cx="82" cy="83"/>
                          </a:xfrm>
                          <a:prstGeom prst="rect">
                            <a:avLst/>
                          </a:prstGeom>
                          <a:noFill/>
                          <a:ln w="38100">
                            <a:noFill/>
                          </a:ln>
                        </p:spPr>
                      </p:pic>
                    </p:oleObj>
                  </mc:Fallback>
                </mc:AlternateContent>
              </a:graphicData>
            </a:graphic>
          </p:graphicFrame>
        </p:grpSp>
        <p:grpSp>
          <p:nvGrpSpPr>
            <p:cNvPr id="124026" name="Group 22"/>
            <p:cNvGrpSpPr/>
            <p:nvPr/>
          </p:nvGrpSpPr>
          <p:grpSpPr bwMode="auto">
            <a:xfrm>
              <a:off x="1110" y="1140"/>
              <a:ext cx="96" cy="96"/>
              <a:chOff x="1104" y="2352"/>
              <a:chExt cx="96" cy="96"/>
            </a:xfrm>
          </p:grpSpPr>
          <p:sp>
            <p:nvSpPr>
              <p:cNvPr id="124036" name="Oval 23"/>
              <p:cNvSpPr>
                <a:spLocks noChangeArrowheads="1"/>
              </p:cNvSpPr>
              <p:nvPr/>
            </p:nvSpPr>
            <p:spPr bwMode="auto">
              <a:xfrm>
                <a:off x="1104" y="2352"/>
                <a:ext cx="96" cy="96"/>
              </a:xfrm>
              <a:prstGeom prst="ellipse">
                <a:avLst/>
              </a:prstGeom>
              <a:noFill/>
              <a:ln w="38100">
                <a:solidFill>
                  <a:srgbClr val="FFFF00"/>
                </a:solidFill>
                <a:round/>
              </a:ln>
            </p:spPr>
            <p:txBody>
              <a:bodyPr wrap="none" anchor="ctr"/>
              <a:lstStyle/>
              <a:p>
                <a:endParaRPr lang="zh-CN" altLang="en-US">
                  <a:ea typeface="黑体" pitchFamily="2" charset="-122"/>
                </a:endParaRPr>
              </a:p>
            </p:txBody>
          </p:sp>
          <p:graphicFrame>
            <p:nvGraphicFramePr>
              <p:cNvPr id="123999" name="Object 95" descr="栎木"/>
              <p:cNvGraphicFramePr>
                <a:graphicFrameLocks noChangeAspect="1"/>
              </p:cNvGraphicFramePr>
              <p:nvPr/>
            </p:nvGraphicFramePr>
            <p:xfrm>
              <a:off x="1110" y="2358"/>
              <a:ext cx="82" cy="83"/>
            </p:xfrm>
            <a:graphic>
              <a:graphicData uri="http://schemas.openxmlformats.org/presentationml/2006/ole">
                <mc:AlternateContent xmlns:mc="http://schemas.openxmlformats.org/markup-compatibility/2006">
                  <mc:Choice xmlns:v="urn:schemas-microsoft-com:vml" Requires="v">
                    <p:oleObj spid="_x0000_s36870" name="Equation" r:id="rId7" imgW="4267200" imgH="4267200" progId="Equation.3">
                      <p:embed/>
                    </p:oleObj>
                  </mc:Choice>
                  <mc:Fallback>
                    <p:oleObj name="Equation" r:id="rId7" imgW="4267200" imgH="4267200" progId="Equation.3">
                      <p:embed/>
                      <p:pic>
                        <p:nvPicPr>
                          <p:cNvPr id="0" name="图片 36869" descr="栎木"/>
                          <p:cNvPicPr>
                            <a:picLocks noChangeAspect="1"/>
                          </p:cNvPicPr>
                          <p:nvPr/>
                        </p:nvPicPr>
                        <p:blipFill>
                          <a:blip r:embed="rId2"/>
                          <a:stretch>
                            <a:fillRect/>
                          </a:stretch>
                        </p:blipFill>
                        <p:spPr>
                          <a:xfrm>
                            <a:off x="1110" y="2358"/>
                            <a:ext cx="82" cy="83"/>
                          </a:xfrm>
                          <a:prstGeom prst="rect">
                            <a:avLst/>
                          </a:prstGeom>
                          <a:noFill/>
                          <a:ln w="38100">
                            <a:noFill/>
                          </a:ln>
                        </p:spPr>
                      </p:pic>
                    </p:oleObj>
                  </mc:Fallback>
                </mc:AlternateContent>
              </a:graphicData>
            </a:graphic>
          </p:graphicFrame>
        </p:grpSp>
        <p:sp>
          <p:nvSpPr>
            <p:cNvPr id="124027" name="Line 25"/>
            <p:cNvSpPr>
              <a:spLocks noChangeShapeType="1"/>
            </p:cNvSpPr>
            <p:nvPr/>
          </p:nvSpPr>
          <p:spPr bwMode="auto">
            <a:xfrm flipV="1">
              <a:off x="1140" y="1542"/>
              <a:ext cx="0" cy="192"/>
            </a:xfrm>
            <a:prstGeom prst="line">
              <a:avLst/>
            </a:prstGeom>
            <a:noFill/>
            <a:ln w="22225">
              <a:solidFill>
                <a:srgbClr val="FFFF00"/>
              </a:solidFill>
              <a:round/>
              <a:tailEnd type="triangle" w="sm" len="lg"/>
            </a:ln>
          </p:spPr>
          <p:txBody>
            <a:bodyPr wrap="none" anchor="ctr"/>
            <a:lstStyle/>
            <a:p>
              <a:endParaRPr lang="zh-CN" altLang="en-US"/>
            </a:p>
          </p:txBody>
        </p:sp>
        <p:sp>
          <p:nvSpPr>
            <p:cNvPr id="124028" name="Line 26"/>
            <p:cNvSpPr>
              <a:spLocks noChangeShapeType="1"/>
            </p:cNvSpPr>
            <p:nvPr/>
          </p:nvSpPr>
          <p:spPr bwMode="auto">
            <a:xfrm flipV="1">
              <a:off x="1152" y="1236"/>
              <a:ext cx="0" cy="192"/>
            </a:xfrm>
            <a:prstGeom prst="line">
              <a:avLst/>
            </a:prstGeom>
            <a:noFill/>
            <a:ln w="22225">
              <a:solidFill>
                <a:srgbClr val="FFFF00"/>
              </a:solidFill>
              <a:round/>
              <a:tailEnd type="triangle" w="sm" len="lg"/>
            </a:ln>
          </p:spPr>
          <p:txBody>
            <a:bodyPr wrap="none" anchor="ctr"/>
            <a:lstStyle/>
            <a:p>
              <a:endParaRPr lang="zh-CN" altLang="en-US"/>
            </a:p>
          </p:txBody>
        </p:sp>
        <p:sp>
          <p:nvSpPr>
            <p:cNvPr id="124029" name="Line 27"/>
            <p:cNvSpPr>
              <a:spLocks noChangeShapeType="1"/>
            </p:cNvSpPr>
            <p:nvPr/>
          </p:nvSpPr>
          <p:spPr bwMode="auto">
            <a:xfrm flipV="1">
              <a:off x="1158" y="936"/>
              <a:ext cx="0" cy="192"/>
            </a:xfrm>
            <a:prstGeom prst="line">
              <a:avLst/>
            </a:prstGeom>
            <a:noFill/>
            <a:ln w="22225">
              <a:solidFill>
                <a:srgbClr val="FFFF00"/>
              </a:solidFill>
              <a:round/>
              <a:tailEnd type="triangle" w="sm" len="lg"/>
            </a:ln>
          </p:spPr>
          <p:txBody>
            <a:bodyPr wrap="none" anchor="ctr"/>
            <a:lstStyle/>
            <a:p>
              <a:endParaRPr lang="zh-CN" altLang="en-US"/>
            </a:p>
          </p:txBody>
        </p:sp>
        <p:sp>
          <p:nvSpPr>
            <p:cNvPr id="124030" name="Line 28"/>
            <p:cNvSpPr>
              <a:spLocks noChangeShapeType="1"/>
            </p:cNvSpPr>
            <p:nvPr/>
          </p:nvSpPr>
          <p:spPr bwMode="auto">
            <a:xfrm flipV="1">
              <a:off x="912" y="864"/>
              <a:ext cx="0" cy="1056"/>
            </a:xfrm>
            <a:prstGeom prst="line">
              <a:avLst/>
            </a:prstGeom>
            <a:noFill/>
            <a:ln w="38100">
              <a:solidFill>
                <a:srgbClr val="FF00FF"/>
              </a:solidFill>
              <a:round/>
              <a:tailEnd type="triangle" w="sm" len="lg"/>
            </a:ln>
          </p:spPr>
          <p:txBody>
            <a:bodyPr wrap="none" anchor="ctr"/>
            <a:lstStyle/>
            <a:p>
              <a:endParaRPr lang="zh-CN" altLang="en-US"/>
            </a:p>
          </p:txBody>
        </p:sp>
        <p:sp>
          <p:nvSpPr>
            <p:cNvPr id="124031" name="Oval 29"/>
            <p:cNvSpPr>
              <a:spLocks noChangeArrowheads="1"/>
            </p:cNvSpPr>
            <p:nvPr/>
          </p:nvSpPr>
          <p:spPr bwMode="auto">
            <a:xfrm>
              <a:off x="432" y="432"/>
              <a:ext cx="1008" cy="378"/>
            </a:xfrm>
            <a:prstGeom prst="ellipse">
              <a:avLst/>
            </a:prstGeom>
            <a:solidFill>
              <a:schemeClr val="bg1"/>
            </a:solidFill>
            <a:ln w="9525">
              <a:solidFill>
                <a:schemeClr val="tx1"/>
              </a:solidFill>
              <a:round/>
            </a:ln>
          </p:spPr>
          <p:txBody>
            <a:bodyPr wrap="none" anchor="ctr"/>
            <a:lstStyle/>
            <a:p>
              <a:endParaRPr lang="zh-CN" altLang="en-US">
                <a:ea typeface="黑体" pitchFamily="2" charset="-122"/>
              </a:endParaRPr>
            </a:p>
          </p:txBody>
        </p:sp>
        <p:grpSp>
          <p:nvGrpSpPr>
            <p:cNvPr id="124032" name="Group 30"/>
            <p:cNvGrpSpPr/>
            <p:nvPr/>
          </p:nvGrpSpPr>
          <p:grpSpPr bwMode="auto">
            <a:xfrm>
              <a:off x="2466" y="1104"/>
              <a:ext cx="162" cy="162"/>
              <a:chOff x="3379" y="2187"/>
              <a:chExt cx="162" cy="162"/>
            </a:xfrm>
          </p:grpSpPr>
          <p:sp>
            <p:nvSpPr>
              <p:cNvPr id="124035" name="Oval 31"/>
              <p:cNvSpPr>
                <a:spLocks noChangeArrowheads="1"/>
              </p:cNvSpPr>
              <p:nvPr/>
            </p:nvSpPr>
            <p:spPr bwMode="auto">
              <a:xfrm>
                <a:off x="3379" y="2190"/>
                <a:ext cx="144" cy="144"/>
              </a:xfrm>
              <a:prstGeom prst="ellipse">
                <a:avLst/>
              </a:prstGeom>
              <a:noFill/>
              <a:ln w="9525">
                <a:solidFill>
                  <a:schemeClr val="tx1"/>
                </a:solidFill>
                <a:round/>
              </a:ln>
            </p:spPr>
            <p:txBody>
              <a:bodyPr wrap="none" anchor="ctr"/>
              <a:lstStyle/>
              <a:p>
                <a:endParaRPr lang="zh-CN" altLang="en-US">
                  <a:ea typeface="黑体" pitchFamily="2" charset="-122"/>
                </a:endParaRPr>
              </a:p>
            </p:txBody>
          </p:sp>
          <p:graphicFrame>
            <p:nvGraphicFramePr>
              <p:cNvPr id="124000" name="Object 96"/>
              <p:cNvGraphicFramePr>
                <a:graphicFrameLocks noChangeAspect="1"/>
              </p:cNvGraphicFramePr>
              <p:nvPr/>
            </p:nvGraphicFramePr>
            <p:xfrm>
              <a:off x="3390" y="2187"/>
              <a:ext cx="151" cy="162"/>
            </p:xfrm>
            <a:graphic>
              <a:graphicData uri="http://schemas.openxmlformats.org/presentationml/2006/ole">
                <mc:AlternateContent xmlns:mc="http://schemas.openxmlformats.org/markup-compatibility/2006">
                  <mc:Choice xmlns:v="urn:schemas-microsoft-com:vml" Requires="v">
                    <p:oleObj spid="_x0000_s36871" name="Equation" r:id="rId8" imgW="3657600" imgH="3962400" progId="Equation.3">
                      <p:embed/>
                    </p:oleObj>
                  </mc:Choice>
                  <mc:Fallback>
                    <p:oleObj name="Equation" r:id="rId8" imgW="3657600" imgH="3962400" progId="Equation.3">
                      <p:embed/>
                      <p:pic>
                        <p:nvPicPr>
                          <p:cNvPr id="0" name="图片 36870"/>
                          <p:cNvPicPr>
                            <a:picLocks noChangeAspect="1"/>
                          </p:cNvPicPr>
                          <p:nvPr/>
                        </p:nvPicPr>
                        <p:blipFill>
                          <a:blip r:embed="rId9"/>
                          <a:stretch>
                            <a:fillRect/>
                          </a:stretch>
                        </p:blipFill>
                        <p:spPr>
                          <a:xfrm>
                            <a:off x="3390" y="2187"/>
                            <a:ext cx="151" cy="162"/>
                          </a:xfrm>
                          <a:prstGeom prst="rect">
                            <a:avLst/>
                          </a:prstGeom>
                          <a:noFill/>
                          <a:ln w="9525">
                            <a:noFill/>
                          </a:ln>
                        </p:spPr>
                      </p:pic>
                    </p:oleObj>
                  </mc:Fallback>
                </mc:AlternateContent>
              </a:graphicData>
            </a:graphic>
          </p:graphicFrame>
        </p:grpSp>
        <p:sp>
          <p:nvSpPr>
            <p:cNvPr id="124033" name="Line 33"/>
            <p:cNvSpPr>
              <a:spLocks noChangeShapeType="1"/>
            </p:cNvSpPr>
            <p:nvPr/>
          </p:nvSpPr>
          <p:spPr bwMode="auto">
            <a:xfrm flipV="1">
              <a:off x="1437" y="1200"/>
              <a:ext cx="1059" cy="600"/>
            </a:xfrm>
            <a:prstGeom prst="line">
              <a:avLst/>
            </a:prstGeom>
            <a:noFill/>
            <a:ln w="25400">
              <a:solidFill>
                <a:schemeClr val="tx1"/>
              </a:solidFill>
              <a:round/>
              <a:tailEnd type="triangle" w="sm" len="lg"/>
            </a:ln>
          </p:spPr>
          <p:txBody>
            <a:bodyPr wrap="none" anchor="ctr"/>
            <a:lstStyle/>
            <a:p>
              <a:endParaRPr lang="zh-CN" altLang="en-US"/>
            </a:p>
          </p:txBody>
        </p:sp>
        <p:sp>
          <p:nvSpPr>
            <p:cNvPr id="124034" name="Freeform 34"/>
            <p:cNvSpPr/>
            <p:nvPr/>
          </p:nvSpPr>
          <p:spPr bwMode="auto">
            <a:xfrm rot="1803105">
              <a:off x="1449" y="1677"/>
              <a:ext cx="96" cy="48"/>
            </a:xfrm>
            <a:custGeom>
              <a:avLst/>
              <a:gdLst>
                <a:gd name="T0" fmla="*/ 0 w 96"/>
                <a:gd name="T1" fmla="*/ 48 h 48"/>
                <a:gd name="T2" fmla="*/ 48 w 96"/>
                <a:gd name="T3" fmla="*/ 0 h 48"/>
                <a:gd name="T4" fmla="*/ 96 w 96"/>
                <a:gd name="T5" fmla="*/ 48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48"/>
                  </a:moveTo>
                  <a:cubicBezTo>
                    <a:pt x="16" y="24"/>
                    <a:pt x="32" y="0"/>
                    <a:pt x="48" y="0"/>
                  </a:cubicBezTo>
                  <a:cubicBezTo>
                    <a:pt x="64" y="0"/>
                    <a:pt x="80" y="24"/>
                    <a:pt x="96" y="48"/>
                  </a:cubicBezTo>
                </a:path>
              </a:pathLst>
            </a:custGeom>
            <a:noFill/>
            <a:ln w="9525">
              <a:solidFill>
                <a:schemeClr val="tx1"/>
              </a:solidFill>
              <a:round/>
            </a:ln>
          </p:spPr>
          <p:txBody>
            <a:bodyPr wrap="none" anchor="ctr"/>
            <a:lstStyle/>
            <a:p>
              <a:endParaRPr lang="zh-CN" altLang="en-US"/>
            </a:p>
          </p:txBody>
        </p:sp>
        <p:graphicFrame>
          <p:nvGraphicFramePr>
            <p:cNvPr id="124001" name="Object 97" descr="栎木"/>
            <p:cNvGraphicFramePr>
              <a:graphicFrameLocks noChangeAspect="1"/>
            </p:cNvGraphicFramePr>
            <p:nvPr/>
          </p:nvGraphicFramePr>
          <p:xfrm>
            <a:off x="1920" y="1557"/>
            <a:ext cx="204" cy="267"/>
          </p:xfrm>
          <a:graphic>
            <a:graphicData uri="http://schemas.openxmlformats.org/presentationml/2006/ole">
              <mc:AlternateContent xmlns:mc="http://schemas.openxmlformats.org/markup-compatibility/2006">
                <mc:Choice xmlns:v="urn:schemas-microsoft-com:vml" Requires="v">
                  <p:oleObj spid="_x0000_s36872" name="Equation" r:id="rId10" imgW="3962400" imgH="5181600" progId="Equation.3">
                    <p:embed/>
                  </p:oleObj>
                </mc:Choice>
                <mc:Fallback>
                  <p:oleObj name="Equation" r:id="rId10" imgW="3962400" imgH="5181600" progId="Equation.3">
                    <p:embed/>
                    <p:pic>
                      <p:nvPicPr>
                        <p:cNvPr id="0" name="图片 36871" descr="栎木"/>
                        <p:cNvPicPr>
                          <a:picLocks noChangeAspect="1"/>
                        </p:cNvPicPr>
                        <p:nvPr/>
                      </p:nvPicPr>
                      <p:blipFill>
                        <a:blip r:embed="rId11"/>
                        <a:stretch>
                          <a:fillRect/>
                        </a:stretch>
                      </p:blipFill>
                      <p:spPr>
                        <a:xfrm>
                          <a:off x="1920" y="1557"/>
                          <a:ext cx="204" cy="267"/>
                        </a:xfrm>
                        <a:prstGeom prst="rect">
                          <a:avLst/>
                        </a:prstGeom>
                        <a:noFill/>
                        <a:ln w="38100">
                          <a:noFill/>
                        </a:ln>
                      </p:spPr>
                    </p:pic>
                  </p:oleObj>
                </mc:Fallback>
              </mc:AlternateContent>
            </a:graphicData>
          </a:graphic>
        </p:graphicFrame>
        <p:graphicFrame>
          <p:nvGraphicFramePr>
            <p:cNvPr id="124002" name="Object 98" descr="栎木"/>
            <p:cNvGraphicFramePr>
              <a:graphicFrameLocks noChangeAspect="1"/>
            </p:cNvGraphicFramePr>
            <p:nvPr/>
          </p:nvGraphicFramePr>
          <p:xfrm>
            <a:off x="1440" y="864"/>
            <a:ext cx="442" cy="348"/>
          </p:xfrm>
          <a:graphic>
            <a:graphicData uri="http://schemas.openxmlformats.org/presentationml/2006/ole">
              <mc:AlternateContent xmlns:mc="http://schemas.openxmlformats.org/markup-compatibility/2006">
                <mc:Choice xmlns:v="urn:schemas-microsoft-com:vml" Requires="v">
                  <p:oleObj spid="_x0000_s36873" name="Equation" r:id="rId12" imgW="8534400" imgH="6705600" progId="Equation.3">
                    <p:embed/>
                  </p:oleObj>
                </mc:Choice>
                <mc:Fallback>
                  <p:oleObj name="Equation" r:id="rId12" imgW="8534400" imgH="6705600" progId="Equation.3">
                    <p:embed/>
                    <p:pic>
                      <p:nvPicPr>
                        <p:cNvPr id="0" name="图片 36872" descr="栎木"/>
                        <p:cNvPicPr>
                          <a:picLocks noChangeAspect="1"/>
                        </p:cNvPicPr>
                        <p:nvPr/>
                      </p:nvPicPr>
                      <p:blipFill>
                        <a:blip r:embed="rId13"/>
                        <a:stretch>
                          <a:fillRect/>
                        </a:stretch>
                      </p:blipFill>
                      <p:spPr>
                        <a:xfrm>
                          <a:off x="1440" y="864"/>
                          <a:ext cx="442" cy="348"/>
                        </a:xfrm>
                        <a:prstGeom prst="rect">
                          <a:avLst/>
                        </a:prstGeom>
                        <a:noFill/>
                        <a:ln w="38100">
                          <a:noFill/>
                        </a:ln>
                      </p:spPr>
                    </p:pic>
                  </p:oleObj>
                </mc:Fallback>
              </mc:AlternateContent>
            </a:graphicData>
          </a:graphic>
        </p:graphicFrame>
        <p:graphicFrame>
          <p:nvGraphicFramePr>
            <p:cNvPr id="124003" name="Object 99" descr="栎木"/>
            <p:cNvGraphicFramePr>
              <a:graphicFrameLocks noChangeAspect="1"/>
            </p:cNvGraphicFramePr>
            <p:nvPr/>
          </p:nvGraphicFramePr>
          <p:xfrm>
            <a:off x="912" y="528"/>
            <a:ext cx="175" cy="219"/>
          </p:xfrm>
          <a:graphic>
            <a:graphicData uri="http://schemas.openxmlformats.org/presentationml/2006/ole">
              <mc:AlternateContent xmlns:mc="http://schemas.openxmlformats.org/markup-compatibility/2006">
                <mc:Choice xmlns:v="urn:schemas-microsoft-com:vml" Requires="v">
                  <p:oleObj spid="_x0000_s36874" name="Equation" r:id="rId14" imgW="3352800" imgH="4267200" progId="Equation.3">
                    <p:embed/>
                  </p:oleObj>
                </mc:Choice>
                <mc:Fallback>
                  <p:oleObj name="Equation" r:id="rId14" imgW="3352800" imgH="4267200" progId="Equation.3">
                    <p:embed/>
                    <p:pic>
                      <p:nvPicPr>
                        <p:cNvPr id="0" name="图片 36873" descr="栎木"/>
                        <p:cNvPicPr>
                          <a:picLocks noChangeAspect="1"/>
                        </p:cNvPicPr>
                        <p:nvPr/>
                      </p:nvPicPr>
                      <p:blipFill>
                        <a:blip r:embed="rId15"/>
                        <a:stretch>
                          <a:fillRect/>
                        </a:stretch>
                      </p:blipFill>
                      <p:spPr>
                        <a:xfrm>
                          <a:off x="912" y="528"/>
                          <a:ext cx="175" cy="219"/>
                        </a:xfrm>
                        <a:prstGeom prst="rect">
                          <a:avLst/>
                        </a:prstGeom>
                        <a:noFill/>
                        <a:ln w="38100">
                          <a:noFill/>
                        </a:ln>
                      </p:spPr>
                    </p:pic>
                  </p:oleObj>
                </mc:Fallback>
              </mc:AlternateContent>
            </a:graphicData>
          </a:graphic>
        </p:graphicFrame>
        <p:graphicFrame>
          <p:nvGraphicFramePr>
            <p:cNvPr id="124004" name="Object 100" descr="栎木"/>
            <p:cNvGraphicFramePr>
              <a:graphicFrameLocks noChangeAspect="1"/>
            </p:cNvGraphicFramePr>
            <p:nvPr/>
          </p:nvGraphicFramePr>
          <p:xfrm>
            <a:off x="1488" y="1344"/>
            <a:ext cx="204" cy="284"/>
          </p:xfrm>
          <a:graphic>
            <a:graphicData uri="http://schemas.openxmlformats.org/presentationml/2006/ole">
              <mc:AlternateContent xmlns:mc="http://schemas.openxmlformats.org/markup-compatibility/2006">
                <mc:Choice xmlns:v="urn:schemas-microsoft-com:vml" Requires="v">
                  <p:oleObj spid="_x0000_s36875" name="Equation" r:id="rId16" imgW="3962400" imgH="5486400" progId="Equation.3">
                    <p:embed/>
                  </p:oleObj>
                </mc:Choice>
                <mc:Fallback>
                  <p:oleObj name="Equation" r:id="rId16" imgW="3962400" imgH="5486400" progId="Equation.3">
                    <p:embed/>
                    <p:pic>
                      <p:nvPicPr>
                        <p:cNvPr id="0" name="图片 36874" descr="栎木"/>
                        <p:cNvPicPr>
                          <a:picLocks noChangeAspect="1"/>
                        </p:cNvPicPr>
                        <p:nvPr/>
                      </p:nvPicPr>
                      <p:blipFill>
                        <a:blip r:embed="rId17"/>
                        <a:stretch>
                          <a:fillRect/>
                        </a:stretch>
                      </p:blipFill>
                      <p:spPr>
                        <a:xfrm>
                          <a:off x="1488" y="1344"/>
                          <a:ext cx="204" cy="284"/>
                        </a:xfrm>
                        <a:prstGeom prst="rect">
                          <a:avLst/>
                        </a:prstGeom>
                        <a:noFill/>
                        <a:ln w="38100">
                          <a:noFill/>
                        </a:ln>
                      </p:spPr>
                    </p:pic>
                  </p:oleObj>
                </mc:Fallback>
              </mc:AlternateContent>
            </a:graphicData>
          </a:graphic>
        </p:graphicFrame>
      </p:grpSp>
      <p:graphicFrame>
        <p:nvGraphicFramePr>
          <p:cNvPr id="124005" name="Object 101" descr="栎木"/>
          <p:cNvGraphicFramePr>
            <a:graphicFrameLocks noChangeAspect="1"/>
          </p:cNvGraphicFramePr>
          <p:nvPr/>
        </p:nvGraphicFramePr>
        <p:xfrm>
          <a:off x="1962150" y="2176463"/>
          <a:ext cx="247650" cy="322262"/>
        </p:xfrm>
        <a:graphic>
          <a:graphicData uri="http://schemas.openxmlformats.org/presentationml/2006/ole">
            <mc:AlternateContent xmlns:mc="http://schemas.openxmlformats.org/markup-compatibility/2006">
              <mc:Choice xmlns:v="urn:schemas-microsoft-com:vml" Requires="v">
                <p:oleObj spid="_x0000_s36876" name="Equation" r:id="rId18" imgW="3048000" imgH="3962400" progId="Equation.3">
                  <p:embed/>
                </p:oleObj>
              </mc:Choice>
              <mc:Fallback>
                <p:oleObj name="Equation" r:id="rId18" imgW="3048000" imgH="3962400" progId="Equation.3">
                  <p:embed/>
                  <p:pic>
                    <p:nvPicPr>
                      <p:cNvPr id="0" name="图片 36875" descr="栎木"/>
                      <p:cNvPicPr>
                        <a:picLocks noChangeAspect="1"/>
                      </p:cNvPicPr>
                      <p:nvPr/>
                    </p:nvPicPr>
                    <p:blipFill>
                      <a:blip r:embed="rId19"/>
                      <a:stretch>
                        <a:fillRect/>
                      </a:stretch>
                    </p:blipFill>
                    <p:spPr>
                      <a:xfrm>
                        <a:off x="1962150" y="2176463"/>
                        <a:ext cx="247650" cy="322262"/>
                      </a:xfrm>
                      <a:prstGeom prst="rect">
                        <a:avLst/>
                      </a:prstGeom>
                      <a:noFill/>
                      <a:ln w="38100">
                        <a:noFill/>
                      </a:ln>
                    </p:spPr>
                  </p:pic>
                </p:oleObj>
              </mc:Fallback>
            </mc:AlternateContent>
          </a:graphicData>
        </a:graphic>
      </p:graphicFrame>
      <p:graphicFrame>
        <p:nvGraphicFramePr>
          <p:cNvPr id="124006" name="Object 102" descr="栎木"/>
          <p:cNvGraphicFramePr>
            <a:graphicFrameLocks noChangeAspect="1"/>
          </p:cNvGraphicFramePr>
          <p:nvPr/>
        </p:nvGraphicFramePr>
        <p:xfrm>
          <a:off x="1981200" y="1617663"/>
          <a:ext cx="247650" cy="347662"/>
        </p:xfrm>
        <a:graphic>
          <a:graphicData uri="http://schemas.openxmlformats.org/presentationml/2006/ole">
            <mc:AlternateContent xmlns:mc="http://schemas.openxmlformats.org/markup-compatibility/2006">
              <mc:Choice xmlns:v="urn:schemas-microsoft-com:vml" Requires="v">
                <p:oleObj spid="_x0000_s36877" name="Equation" r:id="rId20" imgW="3048000" imgH="4267200" progId="Equation.3">
                  <p:embed/>
                </p:oleObj>
              </mc:Choice>
              <mc:Fallback>
                <p:oleObj name="Equation" r:id="rId20" imgW="3048000" imgH="4267200" progId="Equation.3">
                  <p:embed/>
                  <p:pic>
                    <p:nvPicPr>
                      <p:cNvPr id="0" name="图片 36876" descr="栎木"/>
                      <p:cNvPicPr>
                        <a:picLocks noChangeAspect="1"/>
                      </p:cNvPicPr>
                      <p:nvPr/>
                    </p:nvPicPr>
                    <p:blipFill>
                      <a:blip r:embed="rId21"/>
                      <a:stretch>
                        <a:fillRect/>
                      </a:stretch>
                    </p:blipFill>
                    <p:spPr>
                      <a:xfrm>
                        <a:off x="1981200" y="1617663"/>
                        <a:ext cx="247650" cy="347662"/>
                      </a:xfrm>
                      <a:prstGeom prst="rect">
                        <a:avLst/>
                      </a:prstGeom>
                      <a:noFill/>
                      <a:ln w="38100">
                        <a:noFill/>
                      </a:ln>
                    </p:spPr>
                  </p:pic>
                </p:oleObj>
              </mc:Fallback>
            </mc:AlternateContent>
          </a:graphicData>
        </a:graphic>
      </p:graphicFrame>
      <p:graphicFrame>
        <p:nvGraphicFramePr>
          <p:cNvPr id="124007" name="Object 103"/>
          <p:cNvGraphicFramePr>
            <a:graphicFrameLocks noChangeAspect="1"/>
          </p:cNvGraphicFramePr>
          <p:nvPr/>
        </p:nvGraphicFramePr>
        <p:xfrm>
          <a:off x="4933950" y="1752600"/>
          <a:ext cx="3748088" cy="1249363"/>
        </p:xfrm>
        <a:graphic>
          <a:graphicData uri="http://schemas.openxmlformats.org/presentationml/2006/ole">
            <mc:AlternateContent xmlns:mc="http://schemas.openxmlformats.org/markup-compatibility/2006">
              <mc:Choice xmlns:v="urn:schemas-microsoft-com:vml" Requires="v">
                <p:oleObj spid="_x0000_s36878" name="Equation" r:id="rId22" imgW="50292000" imgH="16764000" progId="Equation.3">
                  <p:embed/>
                </p:oleObj>
              </mc:Choice>
              <mc:Fallback>
                <p:oleObj name="Equation" r:id="rId22" imgW="50292000" imgH="16764000" progId="Equation.3">
                  <p:embed/>
                  <p:pic>
                    <p:nvPicPr>
                      <p:cNvPr id="0" name="图片 36877"/>
                      <p:cNvPicPr>
                        <a:picLocks noChangeAspect="1"/>
                      </p:cNvPicPr>
                      <p:nvPr/>
                    </p:nvPicPr>
                    <p:blipFill>
                      <a:blip r:embed="rId23"/>
                      <a:stretch>
                        <a:fillRect/>
                      </a:stretch>
                    </p:blipFill>
                    <p:spPr>
                      <a:xfrm>
                        <a:off x="4933950" y="1752600"/>
                        <a:ext cx="3748088" cy="1249363"/>
                      </a:xfrm>
                      <a:prstGeom prst="rect">
                        <a:avLst/>
                      </a:prstGeom>
                      <a:solidFill>
                        <a:srgbClr val="CCCCFF"/>
                      </a:solidFill>
                      <a:ln w="38100" cap="flat" cmpd="sng">
                        <a:solidFill>
                          <a:srgbClr val="FF66FF"/>
                        </a:solidFill>
                        <a:prstDash val="solid"/>
                        <a:miter/>
                        <a:headEnd type="none" w="med" len="med"/>
                        <a:tailEnd type="none" w="med" len="med"/>
                      </a:ln>
                    </p:spPr>
                  </p:pic>
                </p:oleObj>
              </mc:Fallback>
            </mc:AlternateContent>
          </a:graphicData>
        </a:graphic>
      </p:graphicFrame>
      <p:graphicFrame>
        <p:nvGraphicFramePr>
          <p:cNvPr id="123946" name="Object 104" descr="栎木"/>
          <p:cNvGraphicFramePr>
            <a:graphicFrameLocks noChangeAspect="1"/>
          </p:cNvGraphicFramePr>
          <p:nvPr/>
        </p:nvGraphicFramePr>
        <p:xfrm>
          <a:off x="3790950" y="3221038"/>
          <a:ext cx="4800600" cy="558800"/>
        </p:xfrm>
        <a:graphic>
          <a:graphicData uri="http://schemas.openxmlformats.org/presentationml/2006/ole">
            <mc:AlternateContent xmlns:mc="http://schemas.openxmlformats.org/markup-compatibility/2006">
              <mc:Choice xmlns:v="urn:schemas-microsoft-com:vml" Requires="v">
                <p:oleObj spid="_x0000_s36879" name="Equation" r:id="rId24" imgW="65227200" imgH="7620000" progId="Equation.3">
                  <p:embed/>
                </p:oleObj>
              </mc:Choice>
              <mc:Fallback>
                <p:oleObj name="Equation" r:id="rId24" imgW="65227200" imgH="7620000" progId="Equation.3">
                  <p:embed/>
                  <p:pic>
                    <p:nvPicPr>
                      <p:cNvPr id="0" name="图片 36878" descr="栎木"/>
                      <p:cNvPicPr>
                        <a:picLocks noChangeAspect="1"/>
                      </p:cNvPicPr>
                      <p:nvPr/>
                    </p:nvPicPr>
                    <p:blipFill>
                      <a:blip r:embed="rId25"/>
                      <a:stretch>
                        <a:fillRect/>
                      </a:stretch>
                    </p:blipFill>
                    <p:spPr>
                      <a:xfrm>
                        <a:off x="3790950" y="3221038"/>
                        <a:ext cx="4800600" cy="558800"/>
                      </a:xfrm>
                      <a:prstGeom prst="rect">
                        <a:avLst/>
                      </a:prstGeom>
                      <a:noFill/>
                      <a:ln w="38100">
                        <a:noFill/>
                      </a:ln>
                    </p:spPr>
                  </p:pic>
                </p:oleObj>
              </mc:Fallback>
            </mc:AlternateContent>
          </a:graphicData>
        </a:graphic>
      </p:graphicFrame>
      <p:graphicFrame>
        <p:nvGraphicFramePr>
          <p:cNvPr id="123947" name="Object 105" descr="栎木"/>
          <p:cNvGraphicFramePr>
            <a:graphicFrameLocks noChangeAspect="1"/>
          </p:cNvGraphicFramePr>
          <p:nvPr/>
        </p:nvGraphicFramePr>
        <p:xfrm>
          <a:off x="241300" y="3940175"/>
          <a:ext cx="4194175" cy="712788"/>
        </p:xfrm>
        <a:graphic>
          <a:graphicData uri="http://schemas.openxmlformats.org/presentationml/2006/ole">
            <mc:AlternateContent xmlns:mc="http://schemas.openxmlformats.org/markup-compatibility/2006">
              <mc:Choice xmlns:v="urn:schemas-microsoft-com:vml" Requires="v">
                <p:oleObj spid="_x0000_s36880" name="Equation" r:id="rId26" imgW="33832800" imgH="5791200" progId="Equation.3">
                  <p:embed/>
                </p:oleObj>
              </mc:Choice>
              <mc:Fallback>
                <p:oleObj name="Equation" r:id="rId26" imgW="33832800" imgH="5791200" progId="Equation.3">
                  <p:embed/>
                  <p:pic>
                    <p:nvPicPr>
                      <p:cNvPr id="0" name="图片 36879" descr="栎木"/>
                      <p:cNvPicPr>
                        <a:picLocks noChangeAspect="1"/>
                      </p:cNvPicPr>
                      <p:nvPr/>
                    </p:nvPicPr>
                    <p:blipFill>
                      <a:blip r:embed="rId27"/>
                      <a:stretch>
                        <a:fillRect/>
                      </a:stretch>
                    </p:blipFill>
                    <p:spPr>
                      <a:xfrm>
                        <a:off x="241300" y="3940175"/>
                        <a:ext cx="4194175" cy="712788"/>
                      </a:xfrm>
                      <a:prstGeom prst="rect">
                        <a:avLst/>
                      </a:prstGeom>
                      <a:noFill/>
                      <a:ln w="38100" cap="flat" cmpd="sng">
                        <a:solidFill>
                          <a:srgbClr val="3333CC"/>
                        </a:solidFill>
                        <a:prstDash val="solid"/>
                        <a:miter/>
                        <a:headEnd type="none" w="med" len="med"/>
                        <a:tailEnd type="none" w="med" len="med"/>
                      </a:ln>
                    </p:spPr>
                  </p:pic>
                </p:oleObj>
              </mc:Fallback>
            </mc:AlternateContent>
          </a:graphicData>
        </a:graphic>
      </p:graphicFrame>
      <p:graphicFrame>
        <p:nvGraphicFramePr>
          <p:cNvPr id="123948" name="Object 106" descr="栎木"/>
          <p:cNvGraphicFramePr>
            <a:graphicFrameLocks noChangeAspect="1"/>
          </p:cNvGraphicFramePr>
          <p:nvPr/>
        </p:nvGraphicFramePr>
        <p:xfrm>
          <a:off x="2439988" y="5726113"/>
          <a:ext cx="2665412" cy="904875"/>
        </p:xfrm>
        <a:graphic>
          <a:graphicData uri="http://schemas.openxmlformats.org/presentationml/2006/ole">
            <mc:AlternateContent xmlns:mc="http://schemas.openxmlformats.org/markup-compatibility/2006">
              <mc:Choice xmlns:v="urn:schemas-microsoft-com:vml" Requires="v">
                <p:oleObj spid="_x0000_s36881" name="Equation" r:id="rId28" imgW="27736800" imgH="9448800" progId="Equation.3">
                  <p:embed/>
                </p:oleObj>
              </mc:Choice>
              <mc:Fallback>
                <p:oleObj name="Equation" r:id="rId28" imgW="27736800" imgH="9448800" progId="Equation.3">
                  <p:embed/>
                  <p:pic>
                    <p:nvPicPr>
                      <p:cNvPr id="0" name="图片 36880" descr="栎木"/>
                      <p:cNvPicPr>
                        <a:picLocks noChangeAspect="1"/>
                      </p:cNvPicPr>
                      <p:nvPr/>
                    </p:nvPicPr>
                    <p:blipFill>
                      <a:blip r:embed="rId29"/>
                      <a:stretch>
                        <a:fillRect/>
                      </a:stretch>
                    </p:blipFill>
                    <p:spPr>
                      <a:xfrm>
                        <a:off x="2439988" y="5726113"/>
                        <a:ext cx="2665412" cy="904875"/>
                      </a:xfrm>
                      <a:prstGeom prst="rect">
                        <a:avLst/>
                      </a:prstGeom>
                      <a:noFill/>
                      <a:ln w="38100" cap="flat" cmpd="sng">
                        <a:solidFill>
                          <a:srgbClr val="3333CC"/>
                        </a:solidFill>
                        <a:prstDash val="solid"/>
                        <a:miter/>
                        <a:headEnd type="none" w="med" len="med"/>
                        <a:tailEnd type="none" w="med" len="med"/>
                      </a:ln>
                    </p:spPr>
                  </p:pic>
                </p:oleObj>
              </mc:Fallback>
            </mc:AlternateContent>
          </a:graphicData>
        </a:graphic>
      </p:graphicFrame>
      <p:sp>
        <p:nvSpPr>
          <p:cNvPr id="123949" name="AutoShape 45"/>
          <p:cNvSpPr>
            <a:spLocks noChangeArrowheads="1"/>
          </p:cNvSpPr>
          <p:nvPr/>
        </p:nvSpPr>
        <p:spPr bwMode="auto">
          <a:xfrm>
            <a:off x="522288" y="5113338"/>
            <a:ext cx="533400" cy="228600"/>
          </a:xfrm>
          <a:prstGeom prst="rightArrow">
            <a:avLst>
              <a:gd name="adj1" fmla="val 50000"/>
              <a:gd name="adj2" fmla="val 58333"/>
            </a:avLst>
          </a:prstGeom>
          <a:solidFill>
            <a:srgbClr val="FF00FF"/>
          </a:solidFill>
          <a:ln w="19050">
            <a:solidFill>
              <a:schemeClr val="tx1"/>
            </a:solidFill>
            <a:miter lim="800000"/>
            <a:tailEnd type="none" w="sm" len="lg"/>
          </a:ln>
        </p:spPr>
        <p:txBody>
          <a:bodyPr wrap="none" anchor="ctr"/>
          <a:lstStyle/>
          <a:p>
            <a:endParaRPr lang="zh-CN" altLang="en-US">
              <a:ea typeface="黑体" pitchFamily="2" charset="-122"/>
            </a:endParaRPr>
          </a:p>
        </p:txBody>
      </p:sp>
      <p:graphicFrame>
        <p:nvGraphicFramePr>
          <p:cNvPr id="124011" name="Object 107" descr="栎木"/>
          <p:cNvGraphicFramePr>
            <a:graphicFrameLocks noChangeAspect="1"/>
          </p:cNvGraphicFramePr>
          <p:nvPr/>
        </p:nvGraphicFramePr>
        <p:xfrm>
          <a:off x="4933950" y="307975"/>
          <a:ext cx="2962275" cy="1181100"/>
        </p:xfrm>
        <a:graphic>
          <a:graphicData uri="http://schemas.openxmlformats.org/presentationml/2006/ole">
            <mc:AlternateContent xmlns:mc="http://schemas.openxmlformats.org/markup-compatibility/2006">
              <mc:Choice xmlns:v="urn:schemas-microsoft-com:vml" Requires="v">
                <p:oleObj spid="_x0000_s36882" name="Equation" r:id="rId30" imgW="1981200" imgH="787400" progId="Equation.3">
                  <p:embed/>
                </p:oleObj>
              </mc:Choice>
              <mc:Fallback>
                <p:oleObj name="Equation" r:id="rId30" imgW="1981200" imgH="787400" progId="Equation.3">
                  <p:embed/>
                  <p:pic>
                    <p:nvPicPr>
                      <p:cNvPr id="0" name="图片 36881" descr="栎木"/>
                      <p:cNvPicPr>
                        <a:picLocks noChangeAspect="1"/>
                      </p:cNvPicPr>
                      <p:nvPr/>
                    </p:nvPicPr>
                    <p:blipFill>
                      <a:blip r:embed="rId31"/>
                      <a:stretch>
                        <a:fillRect/>
                      </a:stretch>
                    </p:blipFill>
                    <p:spPr>
                      <a:xfrm>
                        <a:off x="4933950" y="307975"/>
                        <a:ext cx="2962275" cy="1181100"/>
                      </a:xfrm>
                      <a:prstGeom prst="rect">
                        <a:avLst/>
                      </a:prstGeom>
                      <a:noFill/>
                      <a:ln w="38100">
                        <a:noFill/>
                      </a:ln>
                    </p:spPr>
                  </p:pic>
                </p:oleObj>
              </mc:Fallback>
            </mc:AlternateContent>
          </a:graphicData>
        </a:graphic>
      </p:graphicFrame>
      <p:graphicFrame>
        <p:nvGraphicFramePr>
          <p:cNvPr id="123951" name="Object 108" descr="栎木"/>
          <p:cNvGraphicFramePr>
            <a:graphicFrameLocks noChangeAspect="1"/>
          </p:cNvGraphicFramePr>
          <p:nvPr/>
        </p:nvGraphicFramePr>
        <p:xfrm>
          <a:off x="5867400" y="4046538"/>
          <a:ext cx="1668463" cy="446087"/>
        </p:xfrm>
        <a:graphic>
          <a:graphicData uri="http://schemas.openxmlformats.org/presentationml/2006/ole">
            <mc:AlternateContent xmlns:mc="http://schemas.openxmlformats.org/markup-compatibility/2006">
              <mc:Choice xmlns:v="urn:schemas-microsoft-com:vml" Requires="v">
                <p:oleObj spid="_x0000_s36883" name="Equation" r:id="rId32" imgW="15849600" imgH="4267200" progId="Equation.3">
                  <p:embed/>
                </p:oleObj>
              </mc:Choice>
              <mc:Fallback>
                <p:oleObj name="Equation" r:id="rId32" imgW="15849600" imgH="4267200" progId="Equation.3">
                  <p:embed/>
                  <p:pic>
                    <p:nvPicPr>
                      <p:cNvPr id="0" name="图片 36882" descr="栎木"/>
                      <p:cNvPicPr>
                        <a:picLocks noChangeAspect="1"/>
                      </p:cNvPicPr>
                      <p:nvPr/>
                    </p:nvPicPr>
                    <p:blipFill>
                      <a:blip r:embed="rId33"/>
                      <a:stretch>
                        <a:fillRect/>
                      </a:stretch>
                    </p:blipFill>
                    <p:spPr>
                      <a:xfrm>
                        <a:off x="5867400" y="4046538"/>
                        <a:ext cx="1668463" cy="446087"/>
                      </a:xfrm>
                      <a:prstGeom prst="rect">
                        <a:avLst/>
                      </a:prstGeom>
                      <a:noFill/>
                      <a:ln w="38100">
                        <a:noFill/>
                      </a:ln>
                    </p:spPr>
                  </p:pic>
                </p:oleObj>
              </mc:Fallback>
            </mc:AlternateContent>
          </a:graphicData>
        </a:graphic>
      </p:graphicFrame>
      <p:graphicFrame>
        <p:nvGraphicFramePr>
          <p:cNvPr id="123952" name="Object 109" descr="栎木"/>
          <p:cNvGraphicFramePr>
            <a:graphicFrameLocks noChangeAspect="1"/>
          </p:cNvGraphicFramePr>
          <p:nvPr/>
        </p:nvGraphicFramePr>
        <p:xfrm>
          <a:off x="1757363" y="4818063"/>
          <a:ext cx="2230437" cy="712787"/>
        </p:xfrm>
        <a:graphic>
          <a:graphicData uri="http://schemas.openxmlformats.org/presentationml/2006/ole">
            <mc:AlternateContent xmlns:mc="http://schemas.openxmlformats.org/markup-compatibility/2006">
              <mc:Choice xmlns:v="urn:schemas-microsoft-com:vml" Requires="v">
                <p:oleObj spid="_x0000_s36884" name="Equation" r:id="rId34" imgW="17983200" imgH="5791200" progId="Equation.3">
                  <p:embed/>
                </p:oleObj>
              </mc:Choice>
              <mc:Fallback>
                <p:oleObj name="Equation" r:id="rId34" imgW="17983200" imgH="5791200" progId="Equation.3">
                  <p:embed/>
                  <p:pic>
                    <p:nvPicPr>
                      <p:cNvPr id="0" name="图片 36883" descr="栎木"/>
                      <p:cNvPicPr>
                        <a:picLocks noChangeAspect="1"/>
                      </p:cNvPicPr>
                      <p:nvPr/>
                    </p:nvPicPr>
                    <p:blipFill>
                      <a:blip r:embed="rId35"/>
                      <a:stretch>
                        <a:fillRect/>
                      </a:stretch>
                    </p:blipFill>
                    <p:spPr>
                      <a:xfrm>
                        <a:off x="1757363" y="4818063"/>
                        <a:ext cx="2230437" cy="712787"/>
                      </a:xfrm>
                      <a:prstGeom prst="rect">
                        <a:avLst/>
                      </a:prstGeom>
                      <a:noFill/>
                      <a:ln w="38100" cap="flat" cmpd="sng">
                        <a:solidFill>
                          <a:srgbClr val="3333CC"/>
                        </a:solidFill>
                        <a:prstDash val="solid"/>
                        <a:miter/>
                        <a:headEnd type="none" w="med" len="med"/>
                        <a:tailEnd type="none" w="med" len="med"/>
                      </a:ln>
                    </p:spPr>
                  </p:pic>
                </p:oleObj>
              </mc:Fallback>
            </mc:AlternateContent>
          </a:graphicData>
        </a:graphic>
      </p:graphicFrame>
      <p:sp>
        <p:nvSpPr>
          <p:cNvPr id="123953" name="AutoShape 49"/>
          <p:cNvSpPr>
            <a:spLocks noChangeArrowheads="1"/>
          </p:cNvSpPr>
          <p:nvPr/>
        </p:nvSpPr>
        <p:spPr bwMode="auto">
          <a:xfrm>
            <a:off x="1347788" y="6069013"/>
            <a:ext cx="533400" cy="228600"/>
          </a:xfrm>
          <a:prstGeom prst="rightArrow">
            <a:avLst>
              <a:gd name="adj1" fmla="val 50000"/>
              <a:gd name="adj2" fmla="val 58333"/>
            </a:avLst>
          </a:prstGeom>
          <a:solidFill>
            <a:srgbClr val="FF00FF"/>
          </a:solidFill>
          <a:ln w="19050">
            <a:solidFill>
              <a:schemeClr val="tx1"/>
            </a:solidFill>
            <a:miter lim="800000"/>
            <a:tailEnd type="none" w="sm" len="lg"/>
          </a:ln>
        </p:spPr>
        <p:txBody>
          <a:bodyPr wrap="none" anchor="ctr"/>
          <a:lstStyle/>
          <a:p>
            <a:endParaRPr lang="zh-CN" altLang="en-US">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3946"/>
                                        </p:tgtEl>
                                        <p:attrNameLst>
                                          <p:attrName>style.visibility</p:attrName>
                                        </p:attrNameLst>
                                      </p:cBhvr>
                                      <p:to>
                                        <p:strVal val="visible"/>
                                      </p:to>
                                    </p:set>
                                    <p:animEffect transition="in" filter="wipe(left)">
                                      <p:cBhvr>
                                        <p:cTn id="7" dur="500"/>
                                        <p:tgtEl>
                                          <p:spTgt spid="1239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3947"/>
                                        </p:tgtEl>
                                        <p:attrNameLst>
                                          <p:attrName>style.visibility</p:attrName>
                                        </p:attrNameLst>
                                      </p:cBhvr>
                                      <p:to>
                                        <p:strVal val="visible"/>
                                      </p:to>
                                    </p:set>
                                    <p:animEffect transition="in" filter="wipe(left)">
                                      <p:cBhvr>
                                        <p:cTn id="11" dur="500"/>
                                        <p:tgtEl>
                                          <p:spTgt spid="12394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3951"/>
                                        </p:tgtEl>
                                        <p:attrNameLst>
                                          <p:attrName>style.visibility</p:attrName>
                                        </p:attrNameLst>
                                      </p:cBhvr>
                                      <p:to>
                                        <p:strVal val="visible"/>
                                      </p:to>
                                    </p:set>
                                    <p:animEffect transition="in" filter="wipe(left)">
                                      <p:cBhvr>
                                        <p:cTn id="15" dur="500"/>
                                        <p:tgtEl>
                                          <p:spTgt spid="12395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3949"/>
                                        </p:tgtEl>
                                        <p:attrNameLst>
                                          <p:attrName>style.visibility</p:attrName>
                                        </p:attrNameLst>
                                      </p:cBhvr>
                                      <p:to>
                                        <p:strVal val="visible"/>
                                      </p:to>
                                    </p:set>
                                    <p:animEffect transition="in" filter="wipe(left)">
                                      <p:cBhvr>
                                        <p:cTn id="20" dur="500"/>
                                        <p:tgtEl>
                                          <p:spTgt spid="12394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23952"/>
                                        </p:tgtEl>
                                        <p:attrNameLst>
                                          <p:attrName>style.visibility</p:attrName>
                                        </p:attrNameLst>
                                      </p:cBhvr>
                                      <p:to>
                                        <p:strVal val="visible"/>
                                      </p:to>
                                    </p:set>
                                    <p:animEffect transition="in" filter="wipe(left)">
                                      <p:cBhvr>
                                        <p:cTn id="24" dur="500"/>
                                        <p:tgtEl>
                                          <p:spTgt spid="123952"/>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23948"/>
                                        </p:tgtEl>
                                        <p:attrNameLst>
                                          <p:attrName>style.visibility</p:attrName>
                                        </p:attrNameLst>
                                      </p:cBhvr>
                                      <p:to>
                                        <p:strVal val="visible"/>
                                      </p:to>
                                    </p:set>
                                    <p:animEffect transition="in" filter="wipe(left)">
                                      <p:cBhvr>
                                        <p:cTn id="28" dur="500"/>
                                        <p:tgtEl>
                                          <p:spTgt spid="1239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3953"/>
                                        </p:tgtEl>
                                        <p:attrNameLst>
                                          <p:attrName>style.visibility</p:attrName>
                                        </p:attrNameLst>
                                      </p:cBhvr>
                                      <p:to>
                                        <p:strVal val="visible"/>
                                      </p:to>
                                    </p:set>
                                    <p:animEffect transition="in" filter="wipe(left)">
                                      <p:cBhvr>
                                        <p:cTn id="33" dur="500"/>
                                        <p:tgtEl>
                                          <p:spTgt spid="123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49" grpId="0" animBg="1"/>
      <p:bldP spid="12395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930" name="Object 116" descr="栎木"/>
          <p:cNvGraphicFramePr>
            <a:graphicFrameLocks noChangeAspect="1"/>
          </p:cNvGraphicFramePr>
          <p:nvPr/>
        </p:nvGraphicFramePr>
        <p:xfrm>
          <a:off x="0" y="1143000"/>
          <a:ext cx="8770938" cy="504825"/>
        </p:xfrm>
        <a:graphic>
          <a:graphicData uri="http://schemas.openxmlformats.org/presentationml/2006/ole">
            <mc:AlternateContent xmlns:mc="http://schemas.openxmlformats.org/markup-compatibility/2006">
              <mc:Choice xmlns:v="urn:schemas-microsoft-com:vml" Requires="v">
                <p:oleObj spid="_x0000_s37889" name="Equation" r:id="rId1" imgW="121005600" imgH="7010400" progId="Equation.3">
                  <p:embed/>
                </p:oleObj>
              </mc:Choice>
              <mc:Fallback>
                <p:oleObj name="Equation" r:id="rId1" imgW="121005600" imgH="7010400" progId="Equation.3">
                  <p:embed/>
                  <p:pic>
                    <p:nvPicPr>
                      <p:cNvPr id="0" name="图片 37888" descr="栎木"/>
                      <p:cNvPicPr>
                        <a:picLocks noChangeAspect="1"/>
                      </p:cNvPicPr>
                      <p:nvPr/>
                    </p:nvPicPr>
                    <p:blipFill>
                      <a:blip r:embed="rId2"/>
                      <a:stretch>
                        <a:fillRect/>
                      </a:stretch>
                    </p:blipFill>
                    <p:spPr>
                      <a:xfrm>
                        <a:off x="0" y="1143000"/>
                        <a:ext cx="8770938" cy="504825"/>
                      </a:xfrm>
                      <a:prstGeom prst="rect">
                        <a:avLst/>
                      </a:prstGeom>
                      <a:noFill/>
                      <a:ln w="38100">
                        <a:noFill/>
                      </a:ln>
                    </p:spPr>
                  </p:pic>
                </p:oleObj>
              </mc:Fallback>
            </mc:AlternateContent>
          </a:graphicData>
        </a:graphic>
      </p:graphicFrame>
      <p:graphicFrame>
        <p:nvGraphicFramePr>
          <p:cNvPr id="124931" name="Object 117"/>
          <p:cNvGraphicFramePr>
            <a:graphicFrameLocks noChangeAspect="1"/>
          </p:cNvGraphicFramePr>
          <p:nvPr/>
        </p:nvGraphicFramePr>
        <p:xfrm>
          <a:off x="2590800" y="1733550"/>
          <a:ext cx="3689350" cy="1181100"/>
        </p:xfrm>
        <a:graphic>
          <a:graphicData uri="http://schemas.openxmlformats.org/presentationml/2006/ole">
            <mc:AlternateContent xmlns:mc="http://schemas.openxmlformats.org/markup-compatibility/2006">
              <mc:Choice xmlns:v="urn:schemas-microsoft-com:vml" Requires="v">
                <p:oleObj spid="_x0000_s37890" name="Equation" r:id="rId3" imgW="2476500" imgH="787400" progId="Equation.3">
                  <p:embed/>
                </p:oleObj>
              </mc:Choice>
              <mc:Fallback>
                <p:oleObj name="Equation" r:id="rId3" imgW="2476500" imgH="787400" progId="Equation.3">
                  <p:embed/>
                  <p:pic>
                    <p:nvPicPr>
                      <p:cNvPr id="0" name="图片 37889"/>
                      <p:cNvPicPr>
                        <a:picLocks noChangeAspect="1"/>
                      </p:cNvPicPr>
                      <p:nvPr/>
                    </p:nvPicPr>
                    <p:blipFill>
                      <a:blip r:embed="rId4"/>
                      <a:stretch>
                        <a:fillRect/>
                      </a:stretch>
                    </p:blipFill>
                    <p:spPr>
                      <a:xfrm>
                        <a:off x="2590800" y="1733550"/>
                        <a:ext cx="3689350" cy="1181100"/>
                      </a:xfrm>
                      <a:prstGeom prst="rect">
                        <a:avLst/>
                      </a:prstGeom>
                      <a:solidFill>
                        <a:srgbClr val="CCCCFF"/>
                      </a:solidFill>
                      <a:ln w="38100">
                        <a:noFill/>
                      </a:ln>
                      <a:effectLst>
                        <a:outerShdw dist="162639" dir="19280411" algn="ctr" rotWithShape="0">
                          <a:srgbClr val="CCCCFF"/>
                        </a:outerShdw>
                      </a:effectLst>
                    </p:spPr>
                  </p:pic>
                </p:oleObj>
              </mc:Fallback>
            </mc:AlternateContent>
          </a:graphicData>
        </a:graphic>
      </p:graphicFrame>
      <p:grpSp>
        <p:nvGrpSpPr>
          <p:cNvPr id="124932" name="Group 4"/>
          <p:cNvGrpSpPr/>
          <p:nvPr/>
        </p:nvGrpSpPr>
        <p:grpSpPr bwMode="auto">
          <a:xfrm>
            <a:off x="1104900" y="3009900"/>
            <a:ext cx="1562100" cy="2030413"/>
            <a:chOff x="192" y="2880"/>
            <a:chExt cx="984" cy="1279"/>
          </a:xfrm>
        </p:grpSpPr>
        <p:sp>
          <p:nvSpPr>
            <p:cNvPr id="125101" name="Oval 5"/>
            <p:cNvSpPr>
              <a:spLocks noChangeArrowheads="1"/>
            </p:cNvSpPr>
            <p:nvPr/>
          </p:nvSpPr>
          <p:spPr bwMode="auto">
            <a:xfrm>
              <a:off x="192" y="3216"/>
              <a:ext cx="180" cy="192"/>
            </a:xfrm>
            <a:prstGeom prst="ellipse">
              <a:avLst/>
            </a:prstGeom>
            <a:noFill/>
            <a:ln w="38100">
              <a:solidFill>
                <a:srgbClr val="FF66CC"/>
              </a:solidFill>
              <a:round/>
            </a:ln>
          </p:spPr>
          <p:txBody>
            <a:bodyPr wrap="none" anchor="ctr"/>
            <a:lstStyle/>
            <a:p>
              <a:endParaRPr lang="zh-CN" altLang="en-US">
                <a:ea typeface="黑体" pitchFamily="2" charset="-122"/>
              </a:endParaRPr>
            </a:p>
          </p:txBody>
        </p:sp>
        <p:graphicFrame>
          <p:nvGraphicFramePr>
            <p:cNvPr id="125046" name="Object 118" descr="栎木"/>
            <p:cNvGraphicFramePr>
              <a:graphicFrameLocks noChangeAspect="1"/>
            </p:cNvGraphicFramePr>
            <p:nvPr/>
          </p:nvGraphicFramePr>
          <p:xfrm>
            <a:off x="201" y="3224"/>
            <a:ext cx="154" cy="166"/>
          </p:xfrm>
          <a:graphic>
            <a:graphicData uri="http://schemas.openxmlformats.org/presentationml/2006/ole">
              <mc:AlternateContent xmlns:mc="http://schemas.openxmlformats.org/markup-compatibility/2006">
                <mc:Choice xmlns:v="urn:schemas-microsoft-com:vml" Requires="v">
                  <p:oleObj spid="_x0000_s37891" name="Equation" r:id="rId5" imgW="4267200" imgH="4267200" progId="Equation.3">
                    <p:embed/>
                  </p:oleObj>
                </mc:Choice>
                <mc:Fallback>
                  <p:oleObj name="Equation" r:id="rId5" imgW="4267200" imgH="4267200" progId="Equation.3">
                    <p:embed/>
                    <p:pic>
                      <p:nvPicPr>
                        <p:cNvPr id="0" name="图片 37890" descr="栎木"/>
                        <p:cNvPicPr>
                          <a:picLocks noChangeAspect="1"/>
                        </p:cNvPicPr>
                        <p:nvPr/>
                      </p:nvPicPr>
                      <p:blipFill>
                        <a:blip r:embed="rId6"/>
                        <a:stretch>
                          <a:fillRect/>
                        </a:stretch>
                      </p:blipFill>
                      <p:spPr>
                        <a:xfrm>
                          <a:off x="201" y="3224"/>
                          <a:ext cx="154" cy="166"/>
                        </a:xfrm>
                        <a:prstGeom prst="rect">
                          <a:avLst/>
                        </a:prstGeom>
                        <a:noFill/>
                        <a:ln w="38100">
                          <a:noFill/>
                        </a:ln>
                      </p:spPr>
                    </p:pic>
                  </p:oleObj>
                </mc:Fallback>
              </mc:AlternateContent>
            </a:graphicData>
          </a:graphic>
        </p:graphicFrame>
        <p:sp>
          <p:nvSpPr>
            <p:cNvPr id="125102" name="Line 7"/>
            <p:cNvSpPr>
              <a:spLocks noChangeShapeType="1"/>
            </p:cNvSpPr>
            <p:nvPr/>
          </p:nvSpPr>
          <p:spPr bwMode="auto">
            <a:xfrm rot="-621217">
              <a:off x="388" y="3336"/>
              <a:ext cx="480" cy="336"/>
            </a:xfrm>
            <a:prstGeom prst="line">
              <a:avLst/>
            </a:prstGeom>
            <a:noFill/>
            <a:ln w="19050">
              <a:solidFill>
                <a:schemeClr val="tx1"/>
              </a:solidFill>
              <a:round/>
              <a:tailEnd type="triangle" w="sm" len="lg"/>
            </a:ln>
          </p:spPr>
          <p:txBody>
            <a:bodyPr wrap="none" anchor="ctr"/>
            <a:lstStyle/>
            <a:p>
              <a:endParaRPr lang="zh-CN" altLang="en-US"/>
            </a:p>
          </p:txBody>
        </p:sp>
        <p:sp>
          <p:nvSpPr>
            <p:cNvPr id="125103" name="Oval 8"/>
            <p:cNvSpPr>
              <a:spLocks noChangeArrowheads="1"/>
            </p:cNvSpPr>
            <p:nvPr/>
          </p:nvSpPr>
          <p:spPr bwMode="auto">
            <a:xfrm>
              <a:off x="892" y="3552"/>
              <a:ext cx="164" cy="176"/>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125047" name="Object 119" descr="栎木"/>
            <p:cNvGraphicFramePr>
              <a:graphicFrameLocks noChangeAspect="1"/>
            </p:cNvGraphicFramePr>
            <p:nvPr/>
          </p:nvGraphicFramePr>
          <p:xfrm>
            <a:off x="918" y="3570"/>
            <a:ext cx="144" cy="141"/>
          </p:xfrm>
          <a:graphic>
            <a:graphicData uri="http://schemas.openxmlformats.org/presentationml/2006/ole">
              <mc:AlternateContent xmlns:mc="http://schemas.openxmlformats.org/markup-compatibility/2006">
                <mc:Choice xmlns:v="urn:schemas-microsoft-com:vml" Requires="v">
                  <p:oleObj spid="_x0000_s37892" name="Equation" r:id="rId7" imgW="3657600" imgH="3962400" progId="Equation.3">
                    <p:embed/>
                  </p:oleObj>
                </mc:Choice>
                <mc:Fallback>
                  <p:oleObj name="Equation" r:id="rId7" imgW="3657600" imgH="3962400" progId="Equation.3">
                    <p:embed/>
                    <p:pic>
                      <p:nvPicPr>
                        <p:cNvPr id="0" name="图片 37891" descr="栎木"/>
                        <p:cNvPicPr>
                          <a:picLocks noChangeAspect="1"/>
                        </p:cNvPicPr>
                        <p:nvPr/>
                      </p:nvPicPr>
                      <p:blipFill>
                        <a:blip r:embed="rId8"/>
                        <a:stretch>
                          <a:fillRect/>
                        </a:stretch>
                      </p:blipFill>
                      <p:spPr>
                        <a:xfrm>
                          <a:off x="918" y="3570"/>
                          <a:ext cx="144" cy="141"/>
                        </a:xfrm>
                        <a:prstGeom prst="rect">
                          <a:avLst/>
                        </a:prstGeom>
                        <a:noFill/>
                        <a:ln w="38100">
                          <a:noFill/>
                        </a:ln>
                      </p:spPr>
                    </p:pic>
                  </p:oleObj>
                </mc:Fallback>
              </mc:AlternateContent>
            </a:graphicData>
          </a:graphic>
        </p:graphicFrame>
        <p:sp>
          <p:nvSpPr>
            <p:cNvPr id="125104" name="Line 10"/>
            <p:cNvSpPr>
              <a:spLocks noChangeShapeType="1"/>
            </p:cNvSpPr>
            <p:nvPr/>
          </p:nvSpPr>
          <p:spPr bwMode="auto">
            <a:xfrm>
              <a:off x="384" y="3312"/>
              <a:ext cx="624" cy="0"/>
            </a:xfrm>
            <a:prstGeom prst="line">
              <a:avLst/>
            </a:prstGeom>
            <a:noFill/>
            <a:ln w="28575">
              <a:solidFill>
                <a:schemeClr val="tx1"/>
              </a:solidFill>
              <a:round/>
              <a:tailEnd type="triangle" w="sm" len="lg"/>
            </a:ln>
          </p:spPr>
          <p:txBody>
            <a:bodyPr wrap="none" anchor="ctr"/>
            <a:lstStyle/>
            <a:p>
              <a:endParaRPr lang="zh-CN" altLang="en-US"/>
            </a:p>
          </p:txBody>
        </p:sp>
        <p:sp>
          <p:nvSpPr>
            <p:cNvPr id="125105" name="Line 11"/>
            <p:cNvSpPr>
              <a:spLocks noChangeShapeType="1"/>
            </p:cNvSpPr>
            <p:nvPr/>
          </p:nvSpPr>
          <p:spPr bwMode="auto">
            <a:xfrm>
              <a:off x="384" y="3312"/>
              <a:ext cx="288" cy="0"/>
            </a:xfrm>
            <a:prstGeom prst="line">
              <a:avLst/>
            </a:prstGeom>
            <a:noFill/>
            <a:ln w="28575">
              <a:solidFill>
                <a:srgbClr val="FF00FF"/>
              </a:solidFill>
              <a:round/>
              <a:tailEnd type="triangle" w="sm" len="lg"/>
            </a:ln>
          </p:spPr>
          <p:txBody>
            <a:bodyPr wrap="none" anchor="ctr"/>
            <a:lstStyle/>
            <a:p>
              <a:endParaRPr lang="zh-CN" altLang="en-US"/>
            </a:p>
          </p:txBody>
        </p:sp>
        <p:sp>
          <p:nvSpPr>
            <p:cNvPr id="125106" name="Line 12"/>
            <p:cNvSpPr>
              <a:spLocks noChangeShapeType="1"/>
            </p:cNvSpPr>
            <p:nvPr/>
          </p:nvSpPr>
          <p:spPr bwMode="auto">
            <a:xfrm rot="-3703905">
              <a:off x="388" y="2956"/>
              <a:ext cx="480" cy="336"/>
            </a:xfrm>
            <a:prstGeom prst="line">
              <a:avLst/>
            </a:prstGeom>
            <a:noFill/>
            <a:ln w="19050">
              <a:solidFill>
                <a:schemeClr val="tx1"/>
              </a:solidFill>
              <a:round/>
              <a:tailEnd type="triangle" w="sm" len="lg"/>
            </a:ln>
          </p:spPr>
          <p:txBody>
            <a:bodyPr wrap="none" anchor="ctr"/>
            <a:lstStyle/>
            <a:p>
              <a:endParaRPr lang="zh-CN" altLang="en-US"/>
            </a:p>
          </p:txBody>
        </p:sp>
        <p:sp>
          <p:nvSpPr>
            <p:cNvPr id="125107" name="Oval 13"/>
            <p:cNvSpPr>
              <a:spLocks noChangeArrowheads="1"/>
            </p:cNvSpPr>
            <p:nvPr/>
          </p:nvSpPr>
          <p:spPr bwMode="auto">
            <a:xfrm>
              <a:off x="880" y="2880"/>
              <a:ext cx="176" cy="176"/>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125048" name="Object 120" descr="栎木"/>
            <p:cNvGraphicFramePr>
              <a:graphicFrameLocks noChangeAspect="1"/>
            </p:cNvGraphicFramePr>
            <p:nvPr/>
          </p:nvGraphicFramePr>
          <p:xfrm>
            <a:off x="920" y="2918"/>
            <a:ext cx="91" cy="106"/>
          </p:xfrm>
          <a:graphic>
            <a:graphicData uri="http://schemas.openxmlformats.org/presentationml/2006/ole">
              <mc:AlternateContent xmlns:mc="http://schemas.openxmlformats.org/markup-compatibility/2006">
                <mc:Choice xmlns:v="urn:schemas-microsoft-com:vml" Requires="v">
                  <p:oleObj spid="_x0000_s37893" name="Equation" r:id="rId9" imgW="3352800" imgH="3657600" progId="Equation.3">
                    <p:embed/>
                  </p:oleObj>
                </mc:Choice>
                <mc:Fallback>
                  <p:oleObj name="Equation" r:id="rId9" imgW="3352800" imgH="3657600" progId="Equation.3">
                    <p:embed/>
                    <p:pic>
                      <p:nvPicPr>
                        <p:cNvPr id="0" name="图片 37892" descr="栎木"/>
                        <p:cNvPicPr>
                          <a:picLocks noChangeAspect="1"/>
                        </p:cNvPicPr>
                        <p:nvPr/>
                      </p:nvPicPr>
                      <p:blipFill>
                        <a:blip r:embed="rId10"/>
                        <a:stretch>
                          <a:fillRect/>
                        </a:stretch>
                      </p:blipFill>
                      <p:spPr>
                        <a:xfrm>
                          <a:off x="920" y="2918"/>
                          <a:ext cx="91" cy="106"/>
                        </a:xfrm>
                        <a:prstGeom prst="rect">
                          <a:avLst/>
                        </a:prstGeom>
                        <a:noFill/>
                        <a:ln w="38100">
                          <a:noFill/>
                        </a:ln>
                      </p:spPr>
                    </p:pic>
                  </p:oleObj>
                </mc:Fallback>
              </mc:AlternateContent>
            </a:graphicData>
          </a:graphic>
        </p:graphicFrame>
        <p:graphicFrame>
          <p:nvGraphicFramePr>
            <p:cNvPr id="125049" name="Object 121" descr="栎木"/>
            <p:cNvGraphicFramePr>
              <a:graphicFrameLocks noChangeAspect="1"/>
            </p:cNvGraphicFramePr>
            <p:nvPr/>
          </p:nvGraphicFramePr>
          <p:xfrm>
            <a:off x="565" y="2880"/>
            <a:ext cx="175" cy="246"/>
          </p:xfrm>
          <a:graphic>
            <a:graphicData uri="http://schemas.openxmlformats.org/presentationml/2006/ole">
              <mc:AlternateContent xmlns:mc="http://schemas.openxmlformats.org/markup-compatibility/2006">
                <mc:Choice xmlns:v="urn:schemas-microsoft-com:vml" Requires="v">
                  <p:oleObj spid="_x0000_s37894" name="Equation" r:id="rId11" imgW="3962400" imgH="5181600" progId="Equation.3">
                    <p:embed/>
                  </p:oleObj>
                </mc:Choice>
                <mc:Fallback>
                  <p:oleObj name="Equation" r:id="rId11" imgW="3962400" imgH="5181600" progId="Equation.3">
                    <p:embed/>
                    <p:pic>
                      <p:nvPicPr>
                        <p:cNvPr id="0" name="图片 37893" descr="栎木"/>
                        <p:cNvPicPr>
                          <a:picLocks noChangeAspect="1"/>
                        </p:cNvPicPr>
                        <p:nvPr/>
                      </p:nvPicPr>
                      <p:blipFill>
                        <a:blip r:embed="rId12"/>
                        <a:stretch>
                          <a:fillRect/>
                        </a:stretch>
                      </p:blipFill>
                      <p:spPr>
                        <a:xfrm>
                          <a:off x="565" y="2880"/>
                          <a:ext cx="175" cy="246"/>
                        </a:xfrm>
                        <a:prstGeom prst="rect">
                          <a:avLst/>
                        </a:prstGeom>
                        <a:noFill/>
                        <a:ln w="38100">
                          <a:noFill/>
                        </a:ln>
                      </p:spPr>
                    </p:pic>
                  </p:oleObj>
                </mc:Fallback>
              </mc:AlternateContent>
            </a:graphicData>
          </a:graphic>
        </p:graphicFrame>
        <p:graphicFrame>
          <p:nvGraphicFramePr>
            <p:cNvPr id="125050" name="Object 122" descr="栎木"/>
            <p:cNvGraphicFramePr>
              <a:graphicFrameLocks noChangeAspect="1"/>
            </p:cNvGraphicFramePr>
            <p:nvPr/>
          </p:nvGraphicFramePr>
          <p:xfrm>
            <a:off x="480" y="3504"/>
            <a:ext cx="171" cy="240"/>
          </p:xfrm>
          <a:graphic>
            <a:graphicData uri="http://schemas.openxmlformats.org/presentationml/2006/ole">
              <mc:AlternateContent xmlns:mc="http://schemas.openxmlformats.org/markup-compatibility/2006">
                <mc:Choice xmlns:v="urn:schemas-microsoft-com:vml" Requires="v">
                  <p:oleObj spid="_x0000_s37895" name="Equation" r:id="rId13" imgW="3962400" imgH="5181600" progId="Equation.3">
                    <p:embed/>
                  </p:oleObj>
                </mc:Choice>
                <mc:Fallback>
                  <p:oleObj name="Equation" r:id="rId13" imgW="3962400" imgH="5181600" progId="Equation.3">
                    <p:embed/>
                    <p:pic>
                      <p:nvPicPr>
                        <p:cNvPr id="0" name="图片 37894" descr="栎木"/>
                        <p:cNvPicPr>
                          <a:picLocks noChangeAspect="1"/>
                        </p:cNvPicPr>
                        <p:nvPr/>
                      </p:nvPicPr>
                      <p:blipFill>
                        <a:blip r:embed="rId12"/>
                        <a:stretch>
                          <a:fillRect/>
                        </a:stretch>
                      </p:blipFill>
                      <p:spPr>
                        <a:xfrm>
                          <a:off x="480" y="3504"/>
                          <a:ext cx="171" cy="240"/>
                        </a:xfrm>
                        <a:prstGeom prst="rect">
                          <a:avLst/>
                        </a:prstGeom>
                        <a:noFill/>
                        <a:ln w="38100">
                          <a:noFill/>
                        </a:ln>
                      </p:spPr>
                    </p:pic>
                  </p:oleObj>
                </mc:Fallback>
              </mc:AlternateContent>
            </a:graphicData>
          </a:graphic>
        </p:graphicFrame>
        <p:graphicFrame>
          <p:nvGraphicFramePr>
            <p:cNvPr id="125051" name="Object 123" descr="栎木"/>
            <p:cNvGraphicFramePr>
              <a:graphicFrameLocks noChangeAspect="1"/>
            </p:cNvGraphicFramePr>
            <p:nvPr/>
          </p:nvGraphicFramePr>
          <p:xfrm>
            <a:off x="1008" y="3157"/>
            <a:ext cx="168" cy="251"/>
          </p:xfrm>
          <a:graphic>
            <a:graphicData uri="http://schemas.openxmlformats.org/presentationml/2006/ole">
              <mc:AlternateContent xmlns:mc="http://schemas.openxmlformats.org/markup-compatibility/2006">
                <mc:Choice xmlns:v="urn:schemas-microsoft-com:vml" Requires="v">
                  <p:oleObj spid="_x0000_s37896" name="Equation" r:id="rId14" imgW="3962400" imgH="5486400" progId="Equation.3">
                    <p:embed/>
                  </p:oleObj>
                </mc:Choice>
                <mc:Fallback>
                  <p:oleObj name="Equation" r:id="rId14" imgW="3962400" imgH="5486400" progId="Equation.3">
                    <p:embed/>
                    <p:pic>
                      <p:nvPicPr>
                        <p:cNvPr id="0" name="图片 37895" descr="栎木"/>
                        <p:cNvPicPr>
                          <a:picLocks noChangeAspect="1"/>
                        </p:cNvPicPr>
                        <p:nvPr/>
                      </p:nvPicPr>
                      <p:blipFill>
                        <a:blip r:embed="rId15"/>
                        <a:stretch>
                          <a:fillRect/>
                        </a:stretch>
                      </p:blipFill>
                      <p:spPr>
                        <a:xfrm>
                          <a:off x="1008" y="3157"/>
                          <a:ext cx="168" cy="251"/>
                        </a:xfrm>
                        <a:prstGeom prst="rect">
                          <a:avLst/>
                        </a:prstGeom>
                        <a:noFill/>
                        <a:ln w="38100">
                          <a:noFill/>
                        </a:ln>
                      </p:spPr>
                    </p:pic>
                  </p:oleObj>
                </mc:Fallback>
              </mc:AlternateContent>
            </a:graphicData>
          </a:graphic>
        </p:graphicFrame>
        <p:graphicFrame>
          <p:nvGraphicFramePr>
            <p:cNvPr id="125052" name="Object 124" descr="栎木"/>
            <p:cNvGraphicFramePr>
              <a:graphicFrameLocks noChangeAspect="1"/>
            </p:cNvGraphicFramePr>
            <p:nvPr/>
          </p:nvGraphicFramePr>
          <p:xfrm>
            <a:off x="621" y="3114"/>
            <a:ext cx="130" cy="198"/>
          </p:xfrm>
          <a:graphic>
            <a:graphicData uri="http://schemas.openxmlformats.org/presentationml/2006/ole">
              <mc:AlternateContent xmlns:mc="http://schemas.openxmlformats.org/markup-compatibility/2006">
                <mc:Choice xmlns:v="urn:schemas-microsoft-com:vml" Requires="v">
                  <p:oleObj spid="_x0000_s37897" name="Equation" r:id="rId16" imgW="3657600" imgH="5181600" progId="Equation.3">
                    <p:embed/>
                  </p:oleObj>
                </mc:Choice>
                <mc:Fallback>
                  <p:oleObj name="Equation" r:id="rId16" imgW="3657600" imgH="5181600" progId="Equation.3">
                    <p:embed/>
                    <p:pic>
                      <p:nvPicPr>
                        <p:cNvPr id="0" name="图片 37896" descr="栎木"/>
                        <p:cNvPicPr>
                          <a:picLocks noChangeAspect="1"/>
                        </p:cNvPicPr>
                        <p:nvPr/>
                      </p:nvPicPr>
                      <p:blipFill>
                        <a:blip r:embed="rId17"/>
                        <a:stretch>
                          <a:fillRect/>
                        </a:stretch>
                      </p:blipFill>
                      <p:spPr>
                        <a:xfrm>
                          <a:off x="621" y="3114"/>
                          <a:ext cx="130" cy="198"/>
                        </a:xfrm>
                        <a:prstGeom prst="rect">
                          <a:avLst/>
                        </a:prstGeom>
                        <a:noFill/>
                        <a:ln w="38100">
                          <a:noFill/>
                        </a:ln>
                      </p:spPr>
                    </p:pic>
                  </p:oleObj>
                </mc:Fallback>
              </mc:AlternateContent>
            </a:graphicData>
          </a:graphic>
        </p:graphicFrame>
        <p:graphicFrame>
          <p:nvGraphicFramePr>
            <p:cNvPr id="125053" name="Object 125" descr="栎木"/>
            <p:cNvGraphicFramePr>
              <a:graphicFrameLocks noChangeAspect="1"/>
            </p:cNvGraphicFramePr>
            <p:nvPr/>
          </p:nvGraphicFramePr>
          <p:xfrm>
            <a:off x="432" y="3840"/>
            <a:ext cx="626" cy="319"/>
          </p:xfrm>
          <a:graphic>
            <a:graphicData uri="http://schemas.openxmlformats.org/presentationml/2006/ole">
              <mc:AlternateContent xmlns:mc="http://schemas.openxmlformats.org/markup-compatibility/2006">
                <mc:Choice xmlns:v="urn:schemas-microsoft-com:vml" Requires="v">
                  <p:oleObj spid="_x0000_s37898" name="Equation" r:id="rId18" imgW="14630400" imgH="7010400" progId="Equation.3">
                    <p:embed/>
                  </p:oleObj>
                </mc:Choice>
                <mc:Fallback>
                  <p:oleObj name="Equation" r:id="rId18" imgW="14630400" imgH="7010400" progId="Equation.3">
                    <p:embed/>
                    <p:pic>
                      <p:nvPicPr>
                        <p:cNvPr id="0" name="图片 37897" descr="栎木"/>
                        <p:cNvPicPr>
                          <a:picLocks noChangeAspect="1"/>
                        </p:cNvPicPr>
                        <p:nvPr/>
                      </p:nvPicPr>
                      <p:blipFill>
                        <a:blip r:embed="rId19"/>
                        <a:stretch>
                          <a:fillRect/>
                        </a:stretch>
                      </p:blipFill>
                      <p:spPr>
                        <a:xfrm>
                          <a:off x="432" y="3840"/>
                          <a:ext cx="626" cy="319"/>
                        </a:xfrm>
                        <a:prstGeom prst="rect">
                          <a:avLst/>
                        </a:prstGeom>
                        <a:noFill/>
                        <a:ln w="38100">
                          <a:noFill/>
                        </a:ln>
                      </p:spPr>
                    </p:pic>
                  </p:oleObj>
                </mc:Fallback>
              </mc:AlternateContent>
            </a:graphicData>
          </a:graphic>
        </p:graphicFrame>
      </p:grpSp>
      <p:grpSp>
        <p:nvGrpSpPr>
          <p:cNvPr id="124948" name="Group 20"/>
          <p:cNvGrpSpPr/>
          <p:nvPr/>
        </p:nvGrpSpPr>
        <p:grpSpPr bwMode="auto">
          <a:xfrm>
            <a:off x="6400800" y="2895600"/>
            <a:ext cx="2114550" cy="1801813"/>
            <a:chOff x="2976" y="3024"/>
            <a:chExt cx="1332" cy="1135"/>
          </a:xfrm>
        </p:grpSpPr>
        <p:sp>
          <p:nvSpPr>
            <p:cNvPr id="125094" name="Oval 21"/>
            <p:cNvSpPr>
              <a:spLocks noChangeArrowheads="1"/>
            </p:cNvSpPr>
            <p:nvPr/>
          </p:nvSpPr>
          <p:spPr bwMode="auto">
            <a:xfrm>
              <a:off x="3324" y="3360"/>
              <a:ext cx="180" cy="192"/>
            </a:xfrm>
            <a:prstGeom prst="ellipse">
              <a:avLst/>
            </a:prstGeom>
            <a:noFill/>
            <a:ln w="38100">
              <a:solidFill>
                <a:srgbClr val="FF66CC"/>
              </a:solidFill>
              <a:round/>
            </a:ln>
          </p:spPr>
          <p:txBody>
            <a:bodyPr wrap="none" anchor="ctr"/>
            <a:lstStyle/>
            <a:p>
              <a:endParaRPr lang="zh-CN" altLang="en-US">
                <a:ea typeface="黑体" pitchFamily="2" charset="-122"/>
              </a:endParaRPr>
            </a:p>
          </p:txBody>
        </p:sp>
        <p:graphicFrame>
          <p:nvGraphicFramePr>
            <p:cNvPr id="125054" name="Object 126" descr="栎木"/>
            <p:cNvGraphicFramePr>
              <a:graphicFrameLocks noChangeAspect="1"/>
            </p:cNvGraphicFramePr>
            <p:nvPr/>
          </p:nvGraphicFramePr>
          <p:xfrm>
            <a:off x="3338" y="3416"/>
            <a:ext cx="143" cy="70"/>
          </p:xfrm>
          <a:graphic>
            <a:graphicData uri="http://schemas.openxmlformats.org/presentationml/2006/ole">
              <mc:AlternateContent xmlns:mc="http://schemas.openxmlformats.org/markup-compatibility/2006">
                <mc:Choice xmlns:v="urn:schemas-microsoft-com:vml" Requires="v">
                  <p:oleObj spid="_x0000_s37899" name="Equation" r:id="rId20" imgW="3962400" imgH="1828800" progId="Equation.3">
                    <p:embed/>
                  </p:oleObj>
                </mc:Choice>
                <mc:Fallback>
                  <p:oleObj name="Equation" r:id="rId20" imgW="3962400" imgH="1828800" progId="Equation.3">
                    <p:embed/>
                    <p:pic>
                      <p:nvPicPr>
                        <p:cNvPr id="0" name="图片 37898" descr="栎木"/>
                        <p:cNvPicPr>
                          <a:picLocks noChangeAspect="1"/>
                        </p:cNvPicPr>
                        <p:nvPr/>
                      </p:nvPicPr>
                      <p:blipFill>
                        <a:blip r:embed="rId21"/>
                        <a:stretch>
                          <a:fillRect/>
                        </a:stretch>
                      </p:blipFill>
                      <p:spPr>
                        <a:xfrm>
                          <a:off x="3338" y="3416"/>
                          <a:ext cx="143" cy="70"/>
                        </a:xfrm>
                        <a:prstGeom prst="rect">
                          <a:avLst/>
                        </a:prstGeom>
                        <a:noFill/>
                        <a:ln w="38100">
                          <a:noFill/>
                        </a:ln>
                      </p:spPr>
                    </p:pic>
                  </p:oleObj>
                </mc:Fallback>
              </mc:AlternateContent>
            </a:graphicData>
          </a:graphic>
        </p:graphicFrame>
        <p:sp>
          <p:nvSpPr>
            <p:cNvPr id="125095" name="Line 23"/>
            <p:cNvSpPr>
              <a:spLocks noChangeShapeType="1"/>
            </p:cNvSpPr>
            <p:nvPr/>
          </p:nvSpPr>
          <p:spPr bwMode="auto">
            <a:xfrm rot="-621217">
              <a:off x="3520" y="3480"/>
              <a:ext cx="480" cy="336"/>
            </a:xfrm>
            <a:prstGeom prst="line">
              <a:avLst/>
            </a:prstGeom>
            <a:noFill/>
            <a:ln w="19050">
              <a:solidFill>
                <a:schemeClr val="tx1"/>
              </a:solidFill>
              <a:round/>
              <a:tailEnd type="triangle" w="sm" len="lg"/>
            </a:ln>
          </p:spPr>
          <p:txBody>
            <a:bodyPr wrap="none" anchor="ctr"/>
            <a:lstStyle/>
            <a:p>
              <a:endParaRPr lang="zh-CN" altLang="en-US"/>
            </a:p>
          </p:txBody>
        </p:sp>
        <p:sp>
          <p:nvSpPr>
            <p:cNvPr id="125096" name="Oval 24"/>
            <p:cNvSpPr>
              <a:spLocks noChangeArrowheads="1"/>
            </p:cNvSpPr>
            <p:nvPr/>
          </p:nvSpPr>
          <p:spPr bwMode="auto">
            <a:xfrm>
              <a:off x="4024" y="3696"/>
              <a:ext cx="164" cy="176"/>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125055" name="Object 127" descr="栎木"/>
            <p:cNvGraphicFramePr>
              <a:graphicFrameLocks noChangeAspect="1"/>
            </p:cNvGraphicFramePr>
            <p:nvPr/>
          </p:nvGraphicFramePr>
          <p:xfrm>
            <a:off x="4057" y="3727"/>
            <a:ext cx="119" cy="115"/>
          </p:xfrm>
          <a:graphic>
            <a:graphicData uri="http://schemas.openxmlformats.org/presentationml/2006/ole">
              <mc:AlternateContent xmlns:mc="http://schemas.openxmlformats.org/markup-compatibility/2006">
                <mc:Choice xmlns:v="urn:schemas-microsoft-com:vml" Requires="v">
                  <p:oleObj spid="_x0000_s37900" name="Equation" r:id="rId22" imgW="3352800" imgH="3657600" progId="Equation.3">
                    <p:embed/>
                  </p:oleObj>
                </mc:Choice>
                <mc:Fallback>
                  <p:oleObj name="Equation" r:id="rId22" imgW="3352800" imgH="3657600" progId="Equation.3">
                    <p:embed/>
                    <p:pic>
                      <p:nvPicPr>
                        <p:cNvPr id="0" name="图片 37899" descr="栎木"/>
                        <p:cNvPicPr>
                          <a:picLocks noChangeAspect="1"/>
                        </p:cNvPicPr>
                        <p:nvPr/>
                      </p:nvPicPr>
                      <p:blipFill>
                        <a:blip r:embed="rId10"/>
                        <a:stretch>
                          <a:fillRect/>
                        </a:stretch>
                      </p:blipFill>
                      <p:spPr>
                        <a:xfrm>
                          <a:off x="4057" y="3727"/>
                          <a:ext cx="119" cy="115"/>
                        </a:xfrm>
                        <a:prstGeom prst="rect">
                          <a:avLst/>
                        </a:prstGeom>
                        <a:noFill/>
                        <a:ln w="38100">
                          <a:noFill/>
                        </a:ln>
                      </p:spPr>
                    </p:pic>
                  </p:oleObj>
                </mc:Fallback>
              </mc:AlternateContent>
            </a:graphicData>
          </a:graphic>
        </p:graphicFrame>
        <p:sp>
          <p:nvSpPr>
            <p:cNvPr id="125097" name="Line 26"/>
            <p:cNvSpPr>
              <a:spLocks noChangeShapeType="1"/>
            </p:cNvSpPr>
            <p:nvPr/>
          </p:nvSpPr>
          <p:spPr bwMode="auto">
            <a:xfrm>
              <a:off x="3516" y="3456"/>
              <a:ext cx="624" cy="0"/>
            </a:xfrm>
            <a:prstGeom prst="line">
              <a:avLst/>
            </a:prstGeom>
            <a:noFill/>
            <a:ln w="28575">
              <a:solidFill>
                <a:schemeClr val="tx1"/>
              </a:solidFill>
              <a:round/>
              <a:tailEnd type="triangle" w="sm" len="lg"/>
            </a:ln>
          </p:spPr>
          <p:txBody>
            <a:bodyPr wrap="none" anchor="ctr"/>
            <a:lstStyle/>
            <a:p>
              <a:endParaRPr lang="zh-CN" altLang="en-US"/>
            </a:p>
          </p:txBody>
        </p:sp>
        <p:sp>
          <p:nvSpPr>
            <p:cNvPr id="125098" name="Line 27"/>
            <p:cNvSpPr>
              <a:spLocks noChangeShapeType="1"/>
            </p:cNvSpPr>
            <p:nvPr/>
          </p:nvSpPr>
          <p:spPr bwMode="auto">
            <a:xfrm flipH="1">
              <a:off x="2976" y="3456"/>
              <a:ext cx="336" cy="0"/>
            </a:xfrm>
            <a:prstGeom prst="line">
              <a:avLst/>
            </a:prstGeom>
            <a:noFill/>
            <a:ln w="28575">
              <a:solidFill>
                <a:srgbClr val="FF00FF"/>
              </a:solidFill>
              <a:round/>
              <a:tailEnd type="triangle" w="sm" len="lg"/>
            </a:ln>
          </p:spPr>
          <p:txBody>
            <a:bodyPr wrap="none" anchor="ctr"/>
            <a:lstStyle/>
            <a:p>
              <a:endParaRPr lang="zh-CN" altLang="en-US"/>
            </a:p>
          </p:txBody>
        </p:sp>
        <p:sp>
          <p:nvSpPr>
            <p:cNvPr id="125099" name="Line 28"/>
            <p:cNvSpPr>
              <a:spLocks noChangeShapeType="1"/>
            </p:cNvSpPr>
            <p:nvPr/>
          </p:nvSpPr>
          <p:spPr bwMode="auto">
            <a:xfrm rot="-3703905">
              <a:off x="3520" y="3100"/>
              <a:ext cx="480" cy="336"/>
            </a:xfrm>
            <a:prstGeom prst="line">
              <a:avLst/>
            </a:prstGeom>
            <a:noFill/>
            <a:ln w="19050">
              <a:solidFill>
                <a:schemeClr val="tx1"/>
              </a:solidFill>
              <a:round/>
              <a:tailEnd type="triangle" w="sm" len="lg"/>
            </a:ln>
          </p:spPr>
          <p:txBody>
            <a:bodyPr wrap="none" anchor="ctr"/>
            <a:lstStyle/>
            <a:p>
              <a:endParaRPr lang="zh-CN" altLang="en-US"/>
            </a:p>
          </p:txBody>
        </p:sp>
        <p:sp>
          <p:nvSpPr>
            <p:cNvPr id="125100" name="Oval 29"/>
            <p:cNvSpPr>
              <a:spLocks noChangeArrowheads="1"/>
            </p:cNvSpPr>
            <p:nvPr/>
          </p:nvSpPr>
          <p:spPr bwMode="auto">
            <a:xfrm>
              <a:off x="4012" y="3024"/>
              <a:ext cx="176" cy="176"/>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125056" name="Object 128" descr="栎木"/>
            <p:cNvGraphicFramePr>
              <a:graphicFrameLocks noChangeAspect="1"/>
            </p:cNvGraphicFramePr>
            <p:nvPr/>
          </p:nvGraphicFramePr>
          <p:xfrm>
            <a:off x="4044" y="3036"/>
            <a:ext cx="128" cy="149"/>
          </p:xfrm>
          <a:graphic>
            <a:graphicData uri="http://schemas.openxmlformats.org/presentationml/2006/ole">
              <mc:AlternateContent xmlns:mc="http://schemas.openxmlformats.org/markup-compatibility/2006">
                <mc:Choice xmlns:v="urn:schemas-microsoft-com:vml" Requires="v">
                  <p:oleObj spid="_x0000_s37901" name="Equation" r:id="rId23" imgW="3657600" imgH="3962400" progId="Equation.3">
                    <p:embed/>
                  </p:oleObj>
                </mc:Choice>
                <mc:Fallback>
                  <p:oleObj name="Equation" r:id="rId23" imgW="3657600" imgH="3962400" progId="Equation.3">
                    <p:embed/>
                    <p:pic>
                      <p:nvPicPr>
                        <p:cNvPr id="0" name="图片 37900" descr="栎木"/>
                        <p:cNvPicPr>
                          <a:picLocks noChangeAspect="1"/>
                        </p:cNvPicPr>
                        <p:nvPr/>
                      </p:nvPicPr>
                      <p:blipFill>
                        <a:blip r:embed="rId8"/>
                        <a:stretch>
                          <a:fillRect/>
                        </a:stretch>
                      </p:blipFill>
                      <p:spPr>
                        <a:xfrm>
                          <a:off x="4044" y="3036"/>
                          <a:ext cx="128" cy="149"/>
                        </a:xfrm>
                        <a:prstGeom prst="rect">
                          <a:avLst/>
                        </a:prstGeom>
                        <a:noFill/>
                        <a:ln w="38100">
                          <a:noFill/>
                        </a:ln>
                      </p:spPr>
                    </p:pic>
                  </p:oleObj>
                </mc:Fallback>
              </mc:AlternateContent>
            </a:graphicData>
          </a:graphic>
        </p:graphicFrame>
        <p:graphicFrame>
          <p:nvGraphicFramePr>
            <p:cNvPr id="125057" name="Object 129" descr="栎木"/>
            <p:cNvGraphicFramePr>
              <a:graphicFrameLocks noChangeAspect="1"/>
            </p:cNvGraphicFramePr>
            <p:nvPr/>
          </p:nvGraphicFramePr>
          <p:xfrm>
            <a:off x="3697" y="3024"/>
            <a:ext cx="175" cy="246"/>
          </p:xfrm>
          <a:graphic>
            <a:graphicData uri="http://schemas.openxmlformats.org/presentationml/2006/ole">
              <mc:AlternateContent xmlns:mc="http://schemas.openxmlformats.org/markup-compatibility/2006">
                <mc:Choice xmlns:v="urn:schemas-microsoft-com:vml" Requires="v">
                  <p:oleObj spid="_x0000_s37902" name="Equation" r:id="rId24" imgW="3962400" imgH="5181600" progId="Equation.3">
                    <p:embed/>
                  </p:oleObj>
                </mc:Choice>
                <mc:Fallback>
                  <p:oleObj name="Equation" r:id="rId24" imgW="3962400" imgH="5181600" progId="Equation.3">
                    <p:embed/>
                    <p:pic>
                      <p:nvPicPr>
                        <p:cNvPr id="0" name="图片 37901" descr="栎木"/>
                        <p:cNvPicPr>
                          <a:picLocks noChangeAspect="1"/>
                        </p:cNvPicPr>
                        <p:nvPr/>
                      </p:nvPicPr>
                      <p:blipFill>
                        <a:blip r:embed="rId12"/>
                        <a:stretch>
                          <a:fillRect/>
                        </a:stretch>
                      </p:blipFill>
                      <p:spPr>
                        <a:xfrm>
                          <a:off x="3697" y="3024"/>
                          <a:ext cx="175" cy="246"/>
                        </a:xfrm>
                        <a:prstGeom prst="rect">
                          <a:avLst/>
                        </a:prstGeom>
                        <a:noFill/>
                        <a:ln w="38100">
                          <a:noFill/>
                        </a:ln>
                      </p:spPr>
                    </p:pic>
                  </p:oleObj>
                </mc:Fallback>
              </mc:AlternateContent>
            </a:graphicData>
          </a:graphic>
        </p:graphicFrame>
        <p:graphicFrame>
          <p:nvGraphicFramePr>
            <p:cNvPr id="125058" name="Object 130" descr="栎木"/>
            <p:cNvGraphicFramePr>
              <a:graphicFrameLocks noChangeAspect="1"/>
            </p:cNvGraphicFramePr>
            <p:nvPr/>
          </p:nvGraphicFramePr>
          <p:xfrm>
            <a:off x="3612" y="3648"/>
            <a:ext cx="171" cy="240"/>
          </p:xfrm>
          <a:graphic>
            <a:graphicData uri="http://schemas.openxmlformats.org/presentationml/2006/ole">
              <mc:AlternateContent xmlns:mc="http://schemas.openxmlformats.org/markup-compatibility/2006">
                <mc:Choice xmlns:v="urn:schemas-microsoft-com:vml" Requires="v">
                  <p:oleObj spid="_x0000_s37903" name="Equation" r:id="rId25" imgW="3962400" imgH="5181600" progId="Equation.3">
                    <p:embed/>
                  </p:oleObj>
                </mc:Choice>
                <mc:Fallback>
                  <p:oleObj name="Equation" r:id="rId25" imgW="3962400" imgH="5181600" progId="Equation.3">
                    <p:embed/>
                    <p:pic>
                      <p:nvPicPr>
                        <p:cNvPr id="0" name="图片 37902" descr="栎木"/>
                        <p:cNvPicPr>
                          <a:picLocks noChangeAspect="1"/>
                        </p:cNvPicPr>
                        <p:nvPr/>
                      </p:nvPicPr>
                      <p:blipFill>
                        <a:blip r:embed="rId12"/>
                        <a:stretch>
                          <a:fillRect/>
                        </a:stretch>
                      </p:blipFill>
                      <p:spPr>
                        <a:xfrm>
                          <a:off x="3612" y="3648"/>
                          <a:ext cx="171" cy="240"/>
                        </a:xfrm>
                        <a:prstGeom prst="rect">
                          <a:avLst/>
                        </a:prstGeom>
                        <a:noFill/>
                        <a:ln w="38100">
                          <a:noFill/>
                        </a:ln>
                      </p:spPr>
                    </p:pic>
                  </p:oleObj>
                </mc:Fallback>
              </mc:AlternateContent>
            </a:graphicData>
          </a:graphic>
        </p:graphicFrame>
        <p:graphicFrame>
          <p:nvGraphicFramePr>
            <p:cNvPr id="125059" name="Object 131" descr="栎木"/>
            <p:cNvGraphicFramePr>
              <a:graphicFrameLocks noChangeAspect="1"/>
            </p:cNvGraphicFramePr>
            <p:nvPr/>
          </p:nvGraphicFramePr>
          <p:xfrm>
            <a:off x="4140" y="3301"/>
            <a:ext cx="168" cy="251"/>
          </p:xfrm>
          <a:graphic>
            <a:graphicData uri="http://schemas.openxmlformats.org/presentationml/2006/ole">
              <mc:AlternateContent xmlns:mc="http://schemas.openxmlformats.org/markup-compatibility/2006">
                <mc:Choice xmlns:v="urn:schemas-microsoft-com:vml" Requires="v">
                  <p:oleObj spid="_x0000_s37904" name="Equation" r:id="rId26" imgW="3962400" imgH="5486400" progId="Equation.3">
                    <p:embed/>
                  </p:oleObj>
                </mc:Choice>
                <mc:Fallback>
                  <p:oleObj name="Equation" r:id="rId26" imgW="3962400" imgH="5486400" progId="Equation.3">
                    <p:embed/>
                    <p:pic>
                      <p:nvPicPr>
                        <p:cNvPr id="0" name="图片 37903" descr="栎木"/>
                        <p:cNvPicPr>
                          <a:picLocks noChangeAspect="1"/>
                        </p:cNvPicPr>
                        <p:nvPr/>
                      </p:nvPicPr>
                      <p:blipFill>
                        <a:blip r:embed="rId15"/>
                        <a:stretch>
                          <a:fillRect/>
                        </a:stretch>
                      </p:blipFill>
                      <p:spPr>
                        <a:xfrm>
                          <a:off x="4140" y="3301"/>
                          <a:ext cx="168" cy="251"/>
                        </a:xfrm>
                        <a:prstGeom prst="rect">
                          <a:avLst/>
                        </a:prstGeom>
                        <a:noFill/>
                        <a:ln w="38100">
                          <a:noFill/>
                        </a:ln>
                      </p:spPr>
                    </p:pic>
                  </p:oleObj>
                </mc:Fallback>
              </mc:AlternateContent>
            </a:graphicData>
          </a:graphic>
        </p:graphicFrame>
        <p:graphicFrame>
          <p:nvGraphicFramePr>
            <p:cNvPr id="125060" name="Object 132" descr="栎木"/>
            <p:cNvGraphicFramePr>
              <a:graphicFrameLocks noChangeAspect="1"/>
            </p:cNvGraphicFramePr>
            <p:nvPr/>
          </p:nvGraphicFramePr>
          <p:xfrm>
            <a:off x="3012" y="3216"/>
            <a:ext cx="130" cy="198"/>
          </p:xfrm>
          <a:graphic>
            <a:graphicData uri="http://schemas.openxmlformats.org/presentationml/2006/ole">
              <mc:AlternateContent xmlns:mc="http://schemas.openxmlformats.org/markup-compatibility/2006">
                <mc:Choice xmlns:v="urn:schemas-microsoft-com:vml" Requires="v">
                  <p:oleObj spid="_x0000_s37905" name="Equation" r:id="rId27" imgW="3657600" imgH="5181600" progId="Equation.3">
                    <p:embed/>
                  </p:oleObj>
                </mc:Choice>
                <mc:Fallback>
                  <p:oleObj name="Equation" r:id="rId27" imgW="3657600" imgH="5181600" progId="Equation.3">
                    <p:embed/>
                    <p:pic>
                      <p:nvPicPr>
                        <p:cNvPr id="0" name="图片 37904" descr="栎木"/>
                        <p:cNvPicPr>
                          <a:picLocks noChangeAspect="1"/>
                        </p:cNvPicPr>
                        <p:nvPr/>
                      </p:nvPicPr>
                      <p:blipFill>
                        <a:blip r:embed="rId17"/>
                        <a:stretch>
                          <a:fillRect/>
                        </a:stretch>
                      </p:blipFill>
                      <p:spPr>
                        <a:xfrm>
                          <a:off x="3012" y="3216"/>
                          <a:ext cx="130" cy="198"/>
                        </a:xfrm>
                        <a:prstGeom prst="rect">
                          <a:avLst/>
                        </a:prstGeom>
                        <a:noFill/>
                        <a:ln w="38100">
                          <a:noFill/>
                        </a:ln>
                      </p:spPr>
                    </p:pic>
                  </p:oleObj>
                </mc:Fallback>
              </mc:AlternateContent>
            </a:graphicData>
          </a:graphic>
        </p:graphicFrame>
        <p:graphicFrame>
          <p:nvGraphicFramePr>
            <p:cNvPr id="125061" name="Object 133" descr="栎木"/>
            <p:cNvGraphicFramePr>
              <a:graphicFrameLocks noChangeAspect="1"/>
            </p:cNvGraphicFramePr>
            <p:nvPr/>
          </p:nvGraphicFramePr>
          <p:xfrm>
            <a:off x="3504" y="3840"/>
            <a:ext cx="626" cy="319"/>
          </p:xfrm>
          <a:graphic>
            <a:graphicData uri="http://schemas.openxmlformats.org/presentationml/2006/ole">
              <mc:AlternateContent xmlns:mc="http://schemas.openxmlformats.org/markup-compatibility/2006">
                <mc:Choice xmlns:v="urn:schemas-microsoft-com:vml" Requires="v">
                  <p:oleObj spid="_x0000_s37906" name="Equation" r:id="rId28" imgW="14630400" imgH="7010400" progId="Equation.3">
                    <p:embed/>
                  </p:oleObj>
                </mc:Choice>
                <mc:Fallback>
                  <p:oleObj name="Equation" r:id="rId28" imgW="14630400" imgH="7010400" progId="Equation.3">
                    <p:embed/>
                    <p:pic>
                      <p:nvPicPr>
                        <p:cNvPr id="0" name="图片 37905" descr="栎木"/>
                        <p:cNvPicPr>
                          <a:picLocks noChangeAspect="1"/>
                        </p:cNvPicPr>
                        <p:nvPr/>
                      </p:nvPicPr>
                      <p:blipFill>
                        <a:blip r:embed="rId29"/>
                        <a:stretch>
                          <a:fillRect/>
                        </a:stretch>
                      </p:blipFill>
                      <p:spPr>
                        <a:xfrm>
                          <a:off x="3504" y="3840"/>
                          <a:ext cx="626" cy="319"/>
                        </a:xfrm>
                        <a:prstGeom prst="rect">
                          <a:avLst/>
                        </a:prstGeom>
                        <a:noFill/>
                        <a:ln w="38100">
                          <a:noFill/>
                        </a:ln>
                      </p:spPr>
                    </p:pic>
                  </p:oleObj>
                </mc:Fallback>
              </mc:AlternateContent>
            </a:graphicData>
          </a:graphic>
        </p:graphicFrame>
      </p:grpSp>
      <p:graphicFrame>
        <p:nvGraphicFramePr>
          <p:cNvPr id="124964" name="Object 134" descr="栎木"/>
          <p:cNvGraphicFramePr>
            <a:graphicFrameLocks noChangeAspect="1"/>
          </p:cNvGraphicFramePr>
          <p:nvPr/>
        </p:nvGraphicFramePr>
        <p:xfrm>
          <a:off x="3162300" y="0"/>
          <a:ext cx="2665413" cy="904875"/>
        </p:xfrm>
        <a:graphic>
          <a:graphicData uri="http://schemas.openxmlformats.org/presentationml/2006/ole">
            <mc:AlternateContent xmlns:mc="http://schemas.openxmlformats.org/markup-compatibility/2006">
              <mc:Choice xmlns:v="urn:schemas-microsoft-com:vml" Requires="v">
                <p:oleObj spid="_x0000_s37907" name="Equation" r:id="rId30" imgW="27736800" imgH="9448800" progId="Equation.3">
                  <p:embed/>
                </p:oleObj>
              </mc:Choice>
              <mc:Fallback>
                <p:oleObj name="Equation" r:id="rId30" imgW="27736800" imgH="9448800" progId="Equation.3">
                  <p:embed/>
                  <p:pic>
                    <p:nvPicPr>
                      <p:cNvPr id="0" name="图片 37906" descr="栎木"/>
                      <p:cNvPicPr>
                        <a:picLocks noChangeAspect="1"/>
                      </p:cNvPicPr>
                      <p:nvPr/>
                    </p:nvPicPr>
                    <p:blipFill>
                      <a:blip r:embed="rId31"/>
                      <a:stretch>
                        <a:fillRect/>
                      </a:stretch>
                    </p:blipFill>
                    <p:spPr>
                      <a:xfrm>
                        <a:off x="3162300" y="0"/>
                        <a:ext cx="2665413" cy="904875"/>
                      </a:xfrm>
                      <a:prstGeom prst="rect">
                        <a:avLst/>
                      </a:prstGeom>
                      <a:noFill/>
                      <a:ln w="38100" cap="flat" cmpd="sng">
                        <a:solidFill>
                          <a:srgbClr val="3333CC"/>
                        </a:solidFill>
                        <a:prstDash val="solid"/>
                        <a:miter/>
                        <a:headEnd type="none" w="med" len="med"/>
                        <a:tailEnd type="none" w="med" len="med"/>
                      </a:ln>
                    </p:spPr>
                  </p:pic>
                </p:oleObj>
              </mc:Fallback>
            </mc:AlternateContent>
          </a:graphicData>
        </a:graphic>
      </p:graphicFrame>
      <p:sp>
        <p:nvSpPr>
          <p:cNvPr id="125071" name="WordArt 37">
            <a:hlinkClick r:id="rId32" action="ppaction://hlinksldjump"/>
          </p:cNvPr>
          <p:cNvSpPr>
            <a:spLocks noChangeArrowheads="1" noChangeShapeType="1"/>
          </p:cNvSpPr>
          <p:nvPr/>
        </p:nvSpPr>
        <p:spPr bwMode="auto">
          <a:xfrm>
            <a:off x="7315200" y="6553200"/>
            <a:ext cx="1524000" cy="304800"/>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rPr>
              <a:t>返回本章目录</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endParaRPr>
          </a:p>
        </p:txBody>
      </p:sp>
      <p:sp>
        <p:nvSpPr>
          <p:cNvPr id="125072" name="WordArt 38">
            <a:hlinkClick r:id="" action="ppaction://hlinkshowjump?jump=nextslide"/>
          </p:cNvPr>
          <p:cNvSpPr>
            <a:spLocks noChangeArrowheads="1" noChangeShapeType="1"/>
          </p:cNvSpPr>
          <p:nvPr/>
        </p:nvSpPr>
        <p:spPr bwMode="auto">
          <a:xfrm>
            <a:off x="63246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下一页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
        <p:nvSpPr>
          <p:cNvPr id="125073" name="WordArt 39">
            <a:hlinkClick r:id="" action="ppaction://hlinkshowjump?jump=previousslide"/>
          </p:cNvPr>
          <p:cNvSpPr>
            <a:spLocks noChangeArrowheads="1" noChangeShapeType="1"/>
          </p:cNvSpPr>
          <p:nvPr/>
        </p:nvSpPr>
        <p:spPr bwMode="auto">
          <a:xfrm>
            <a:off x="53340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上一页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
        <p:nvSpPr>
          <p:cNvPr id="124968" name="AutoShape 40"/>
          <p:cNvSpPr>
            <a:spLocks noChangeArrowheads="1"/>
          </p:cNvSpPr>
          <p:nvPr/>
        </p:nvSpPr>
        <p:spPr bwMode="auto">
          <a:xfrm>
            <a:off x="914400" y="5791200"/>
            <a:ext cx="3657600" cy="762000"/>
          </a:xfrm>
          <a:prstGeom prst="parallelogram">
            <a:avLst>
              <a:gd name="adj" fmla="val 120000"/>
            </a:avLst>
          </a:prstGeom>
          <a:solidFill>
            <a:srgbClr val="CC6600"/>
          </a:solidFill>
          <a:ln w="9525">
            <a:solidFill>
              <a:srgbClr val="99FF33"/>
            </a:solidFill>
            <a:miter lim="800000"/>
          </a:ln>
        </p:spPr>
        <p:txBody>
          <a:bodyPr wrap="none" anchor="ctr"/>
          <a:lstStyle/>
          <a:p>
            <a:endParaRPr lang="zh-CN" altLang="en-US">
              <a:ea typeface="黑体" pitchFamily="2" charset="-122"/>
            </a:endParaRPr>
          </a:p>
        </p:txBody>
      </p:sp>
      <p:sp>
        <p:nvSpPr>
          <p:cNvPr id="124969" name="Rectangle 41"/>
          <p:cNvSpPr>
            <a:spLocks noChangeArrowheads="1"/>
          </p:cNvSpPr>
          <p:nvPr/>
        </p:nvSpPr>
        <p:spPr bwMode="auto">
          <a:xfrm>
            <a:off x="1828800" y="5181600"/>
            <a:ext cx="2743200" cy="609600"/>
          </a:xfrm>
          <a:prstGeom prst="rect">
            <a:avLst/>
          </a:prstGeom>
          <a:solidFill>
            <a:srgbClr val="FFFF00"/>
          </a:solidFill>
          <a:ln w="9525">
            <a:solidFill>
              <a:srgbClr val="FF66CC"/>
            </a:solidFill>
            <a:miter lim="800000"/>
          </a:ln>
        </p:spPr>
        <p:txBody>
          <a:bodyPr wrap="none" anchor="ctr"/>
          <a:lstStyle/>
          <a:p>
            <a:endParaRPr lang="zh-CN" altLang="en-US">
              <a:ea typeface="黑体" pitchFamily="2" charset="-122"/>
            </a:endParaRPr>
          </a:p>
        </p:txBody>
      </p:sp>
      <p:grpSp>
        <p:nvGrpSpPr>
          <p:cNvPr id="124970" name="Group 42"/>
          <p:cNvGrpSpPr/>
          <p:nvPr/>
        </p:nvGrpSpPr>
        <p:grpSpPr bwMode="auto">
          <a:xfrm>
            <a:off x="1676400" y="6019800"/>
            <a:ext cx="1949450" cy="579438"/>
            <a:chOff x="720" y="3792"/>
            <a:chExt cx="1228" cy="365"/>
          </a:xfrm>
        </p:grpSpPr>
        <p:grpSp>
          <p:nvGrpSpPr>
            <p:cNvPr id="125091" name="Group 43"/>
            <p:cNvGrpSpPr/>
            <p:nvPr/>
          </p:nvGrpSpPr>
          <p:grpSpPr bwMode="auto">
            <a:xfrm>
              <a:off x="720" y="3840"/>
              <a:ext cx="912" cy="240"/>
              <a:chOff x="1152" y="3888"/>
              <a:chExt cx="912" cy="240"/>
            </a:xfrm>
          </p:grpSpPr>
          <p:sp>
            <p:nvSpPr>
              <p:cNvPr id="125092" name="Oval 44"/>
              <p:cNvSpPr>
                <a:spLocks noChangeArrowheads="1"/>
              </p:cNvSpPr>
              <p:nvPr/>
            </p:nvSpPr>
            <p:spPr bwMode="auto">
              <a:xfrm rot="-292463">
                <a:off x="1152" y="3888"/>
                <a:ext cx="240" cy="240"/>
              </a:xfrm>
              <a:prstGeom prst="ellipse">
                <a:avLst/>
              </a:prstGeom>
              <a:solidFill>
                <a:srgbClr val="FF3300"/>
              </a:solidFill>
              <a:ln w="9525">
                <a:solidFill>
                  <a:schemeClr val="tx1"/>
                </a:solidFill>
                <a:round/>
              </a:ln>
            </p:spPr>
            <p:txBody>
              <a:bodyPr wrap="none" anchor="ctr"/>
              <a:lstStyle/>
              <a:p>
                <a:pPr algn="ctr"/>
                <a:r>
                  <a:rPr lang="en-US" altLang="zh-CN" sz="4000" b="1">
                    <a:solidFill>
                      <a:srgbClr val="FFFF00"/>
                    </a:solidFill>
                  </a:rPr>
                  <a:t>+</a:t>
                </a:r>
                <a:endParaRPr lang="en-US" altLang="zh-CN" sz="4000" b="1">
                  <a:solidFill>
                    <a:srgbClr val="FFFF00"/>
                  </a:solidFill>
                </a:endParaRPr>
              </a:p>
            </p:txBody>
          </p:sp>
          <p:sp>
            <p:nvSpPr>
              <p:cNvPr id="125093" name="Line 45"/>
              <p:cNvSpPr>
                <a:spLocks noChangeShapeType="1"/>
              </p:cNvSpPr>
              <p:nvPr/>
            </p:nvSpPr>
            <p:spPr bwMode="auto">
              <a:xfrm>
                <a:off x="1392" y="4032"/>
                <a:ext cx="672" cy="0"/>
              </a:xfrm>
              <a:prstGeom prst="line">
                <a:avLst/>
              </a:prstGeom>
              <a:noFill/>
              <a:ln w="57150">
                <a:solidFill>
                  <a:srgbClr val="FFFF00"/>
                </a:solidFill>
                <a:round/>
                <a:tailEnd type="triangle" w="med" len="med"/>
              </a:ln>
            </p:spPr>
            <p:txBody>
              <a:bodyPr wrap="none" anchor="ctr"/>
              <a:lstStyle/>
              <a:p>
                <a:endParaRPr lang="zh-CN" altLang="en-US"/>
              </a:p>
            </p:txBody>
          </p:sp>
        </p:grpSp>
        <p:graphicFrame>
          <p:nvGraphicFramePr>
            <p:cNvPr id="125063" name="Object 135"/>
            <p:cNvGraphicFramePr>
              <a:graphicFrameLocks noChangeAspect="1"/>
            </p:cNvGraphicFramePr>
            <p:nvPr/>
          </p:nvGraphicFramePr>
          <p:xfrm>
            <a:off x="1632" y="3792"/>
            <a:ext cx="316" cy="365"/>
          </p:xfrm>
          <a:graphic>
            <a:graphicData uri="http://schemas.openxmlformats.org/presentationml/2006/ole">
              <mc:AlternateContent xmlns:mc="http://schemas.openxmlformats.org/markup-compatibility/2006">
                <mc:Choice xmlns:v="urn:schemas-microsoft-com:vml" Requires="v">
                  <p:oleObj spid="_x0000_s37908" name="公式" r:id="rId33" imgW="152400" imgH="203200" progId="Equation.3">
                    <p:embed/>
                  </p:oleObj>
                </mc:Choice>
                <mc:Fallback>
                  <p:oleObj name="公式" r:id="rId33" imgW="152400" imgH="203200" progId="Equation.3">
                    <p:embed/>
                    <p:pic>
                      <p:nvPicPr>
                        <p:cNvPr id="0" name="图片 37907"/>
                        <p:cNvPicPr>
                          <a:picLocks noChangeAspect="1"/>
                        </p:cNvPicPr>
                        <p:nvPr/>
                      </p:nvPicPr>
                      <p:blipFill>
                        <a:blip r:embed="rId34"/>
                        <a:stretch>
                          <a:fillRect/>
                        </a:stretch>
                      </p:blipFill>
                      <p:spPr>
                        <a:xfrm>
                          <a:off x="1632" y="3792"/>
                          <a:ext cx="316" cy="365"/>
                        </a:xfrm>
                        <a:prstGeom prst="rect">
                          <a:avLst/>
                        </a:prstGeom>
                        <a:noFill/>
                        <a:ln w="9525">
                          <a:noFill/>
                        </a:ln>
                      </p:spPr>
                    </p:pic>
                  </p:oleObj>
                </mc:Fallback>
              </mc:AlternateContent>
            </a:graphicData>
          </a:graphic>
        </p:graphicFrame>
      </p:grpSp>
      <p:grpSp>
        <p:nvGrpSpPr>
          <p:cNvPr id="124975" name="Group 47"/>
          <p:cNvGrpSpPr/>
          <p:nvPr/>
        </p:nvGrpSpPr>
        <p:grpSpPr bwMode="auto">
          <a:xfrm>
            <a:off x="2057400" y="5410200"/>
            <a:ext cx="1219200" cy="838200"/>
            <a:chOff x="960" y="3408"/>
            <a:chExt cx="768" cy="528"/>
          </a:xfrm>
        </p:grpSpPr>
        <p:sp>
          <p:nvSpPr>
            <p:cNvPr id="125090" name="Line 48"/>
            <p:cNvSpPr>
              <a:spLocks noChangeShapeType="1"/>
            </p:cNvSpPr>
            <p:nvPr/>
          </p:nvSpPr>
          <p:spPr bwMode="auto">
            <a:xfrm flipV="1">
              <a:off x="960" y="3648"/>
              <a:ext cx="768" cy="288"/>
            </a:xfrm>
            <a:prstGeom prst="line">
              <a:avLst/>
            </a:prstGeom>
            <a:noFill/>
            <a:ln w="57150">
              <a:solidFill>
                <a:srgbClr val="FFFFCC"/>
              </a:solidFill>
              <a:round/>
              <a:tailEnd type="triangle" w="med" len="med"/>
            </a:ln>
          </p:spPr>
          <p:txBody>
            <a:bodyPr wrap="none" anchor="ctr"/>
            <a:lstStyle/>
            <a:p>
              <a:endParaRPr lang="zh-CN" altLang="en-US"/>
            </a:p>
          </p:txBody>
        </p:sp>
        <p:graphicFrame>
          <p:nvGraphicFramePr>
            <p:cNvPr id="125064" name="Object 136"/>
            <p:cNvGraphicFramePr>
              <a:graphicFrameLocks noChangeAspect="1"/>
            </p:cNvGraphicFramePr>
            <p:nvPr/>
          </p:nvGraphicFramePr>
          <p:xfrm>
            <a:off x="960" y="3408"/>
            <a:ext cx="432" cy="461"/>
          </p:xfrm>
          <a:graphic>
            <a:graphicData uri="http://schemas.openxmlformats.org/presentationml/2006/ole">
              <mc:AlternateContent xmlns:mc="http://schemas.openxmlformats.org/markup-compatibility/2006">
                <mc:Choice xmlns:v="urn:schemas-microsoft-com:vml" Requires="v">
                  <p:oleObj spid="_x0000_s37909" name="公式" r:id="rId35" imgW="152400" imgH="190500" progId="Equation.3">
                    <p:embed/>
                  </p:oleObj>
                </mc:Choice>
                <mc:Fallback>
                  <p:oleObj name="公式" r:id="rId35" imgW="152400" imgH="190500" progId="Equation.3">
                    <p:embed/>
                    <p:pic>
                      <p:nvPicPr>
                        <p:cNvPr id="0" name="图片 37908"/>
                        <p:cNvPicPr>
                          <a:picLocks noChangeAspect="1"/>
                        </p:cNvPicPr>
                        <p:nvPr/>
                      </p:nvPicPr>
                      <p:blipFill>
                        <a:blip r:embed="rId36"/>
                        <a:stretch>
                          <a:fillRect/>
                        </a:stretch>
                      </p:blipFill>
                      <p:spPr>
                        <a:xfrm>
                          <a:off x="960" y="3408"/>
                          <a:ext cx="432" cy="461"/>
                        </a:xfrm>
                        <a:prstGeom prst="rect">
                          <a:avLst/>
                        </a:prstGeom>
                        <a:noFill/>
                        <a:ln w="9525">
                          <a:noFill/>
                        </a:ln>
                      </p:spPr>
                    </p:pic>
                  </p:oleObj>
                </mc:Fallback>
              </mc:AlternateContent>
            </a:graphicData>
          </a:graphic>
        </p:graphicFrame>
      </p:grpSp>
      <p:grpSp>
        <p:nvGrpSpPr>
          <p:cNvPr id="124978" name="Group 50"/>
          <p:cNvGrpSpPr/>
          <p:nvPr/>
        </p:nvGrpSpPr>
        <p:grpSpPr bwMode="auto">
          <a:xfrm>
            <a:off x="3276600" y="5181600"/>
            <a:ext cx="635000" cy="609600"/>
            <a:chOff x="1728" y="3264"/>
            <a:chExt cx="400" cy="384"/>
          </a:xfrm>
        </p:grpSpPr>
        <p:sp>
          <p:nvSpPr>
            <p:cNvPr id="125089" name="Line 51"/>
            <p:cNvSpPr>
              <a:spLocks noChangeShapeType="1"/>
            </p:cNvSpPr>
            <p:nvPr/>
          </p:nvSpPr>
          <p:spPr bwMode="auto">
            <a:xfrm flipV="1">
              <a:off x="1728" y="3312"/>
              <a:ext cx="0" cy="336"/>
            </a:xfrm>
            <a:prstGeom prst="line">
              <a:avLst/>
            </a:prstGeom>
            <a:noFill/>
            <a:ln w="76200">
              <a:solidFill>
                <a:srgbClr val="FF3300"/>
              </a:solidFill>
              <a:round/>
              <a:tailEnd type="triangle" w="med" len="med"/>
            </a:ln>
          </p:spPr>
          <p:txBody>
            <a:bodyPr wrap="none" anchor="ctr"/>
            <a:lstStyle/>
            <a:p>
              <a:endParaRPr lang="zh-CN" altLang="en-US"/>
            </a:p>
          </p:txBody>
        </p:sp>
        <p:graphicFrame>
          <p:nvGraphicFramePr>
            <p:cNvPr id="125065" name="Object 137"/>
            <p:cNvGraphicFramePr>
              <a:graphicFrameLocks noChangeAspect="1"/>
            </p:cNvGraphicFramePr>
            <p:nvPr/>
          </p:nvGraphicFramePr>
          <p:xfrm>
            <a:off x="1824" y="3264"/>
            <a:ext cx="304" cy="368"/>
          </p:xfrm>
          <a:graphic>
            <a:graphicData uri="http://schemas.openxmlformats.org/presentationml/2006/ole">
              <mc:AlternateContent xmlns:mc="http://schemas.openxmlformats.org/markup-compatibility/2006">
                <mc:Choice xmlns:v="urn:schemas-microsoft-com:vml" Requires="v">
                  <p:oleObj spid="_x0000_s37910" name="公式" r:id="rId37" imgW="190500" imgH="254000" progId="Equation.3">
                    <p:embed/>
                  </p:oleObj>
                </mc:Choice>
                <mc:Fallback>
                  <p:oleObj name="公式" r:id="rId37" imgW="190500" imgH="254000" progId="Equation.3">
                    <p:embed/>
                    <p:pic>
                      <p:nvPicPr>
                        <p:cNvPr id="0" name="图片 37909"/>
                        <p:cNvPicPr>
                          <a:picLocks noChangeAspect="1"/>
                        </p:cNvPicPr>
                        <p:nvPr/>
                      </p:nvPicPr>
                      <p:blipFill>
                        <a:blip r:embed="rId38"/>
                        <a:stretch>
                          <a:fillRect/>
                        </a:stretch>
                      </p:blipFill>
                      <p:spPr>
                        <a:xfrm>
                          <a:off x="1824" y="3264"/>
                          <a:ext cx="304" cy="368"/>
                        </a:xfrm>
                        <a:prstGeom prst="rect">
                          <a:avLst/>
                        </a:prstGeom>
                        <a:noFill/>
                        <a:ln w="9525">
                          <a:noFill/>
                        </a:ln>
                      </p:spPr>
                    </p:pic>
                  </p:oleObj>
                </mc:Fallback>
              </mc:AlternateContent>
            </a:graphicData>
          </a:graphic>
        </p:graphicFrame>
      </p:grpSp>
      <p:sp>
        <p:nvSpPr>
          <p:cNvPr id="124981" name="Rectangle 53"/>
          <p:cNvSpPr>
            <a:spLocks noChangeArrowheads="1"/>
          </p:cNvSpPr>
          <p:nvPr/>
        </p:nvSpPr>
        <p:spPr bwMode="auto">
          <a:xfrm>
            <a:off x="5791200" y="5105400"/>
            <a:ext cx="2743200" cy="1219200"/>
          </a:xfrm>
          <a:prstGeom prst="rect">
            <a:avLst/>
          </a:prstGeom>
          <a:solidFill>
            <a:srgbClr val="FFFF00"/>
          </a:solidFill>
          <a:ln w="9525">
            <a:solidFill>
              <a:srgbClr val="FF3300"/>
            </a:solidFill>
            <a:miter lim="800000"/>
          </a:ln>
        </p:spPr>
        <p:txBody>
          <a:bodyPr wrap="none" anchor="ctr"/>
          <a:lstStyle/>
          <a:p>
            <a:endParaRPr lang="zh-CN" altLang="en-US">
              <a:ea typeface="黑体" pitchFamily="2" charset="-122"/>
            </a:endParaRPr>
          </a:p>
        </p:txBody>
      </p:sp>
      <p:sp>
        <p:nvSpPr>
          <p:cNvPr id="124982" name="AutoShape 54"/>
          <p:cNvSpPr>
            <a:spLocks noChangeArrowheads="1"/>
          </p:cNvSpPr>
          <p:nvPr/>
        </p:nvSpPr>
        <p:spPr bwMode="auto">
          <a:xfrm>
            <a:off x="4876800" y="5105400"/>
            <a:ext cx="3657600" cy="762000"/>
          </a:xfrm>
          <a:prstGeom prst="parallelogram">
            <a:avLst>
              <a:gd name="adj" fmla="val 120000"/>
            </a:avLst>
          </a:prstGeom>
          <a:solidFill>
            <a:srgbClr val="CC6600">
              <a:alpha val="50195"/>
            </a:srgbClr>
          </a:solidFill>
          <a:ln w="9525">
            <a:solidFill>
              <a:srgbClr val="66FF33"/>
            </a:solidFill>
            <a:miter lim="800000"/>
          </a:ln>
        </p:spPr>
        <p:txBody>
          <a:bodyPr wrap="none" anchor="ctr"/>
          <a:lstStyle/>
          <a:p>
            <a:endParaRPr lang="zh-CN" altLang="en-US">
              <a:ea typeface="黑体" pitchFamily="2" charset="-122"/>
            </a:endParaRPr>
          </a:p>
        </p:txBody>
      </p:sp>
      <p:grpSp>
        <p:nvGrpSpPr>
          <p:cNvPr id="124983" name="Group 55"/>
          <p:cNvGrpSpPr/>
          <p:nvPr/>
        </p:nvGrpSpPr>
        <p:grpSpPr bwMode="auto">
          <a:xfrm>
            <a:off x="6015038" y="4876800"/>
            <a:ext cx="1300162" cy="685800"/>
            <a:chOff x="3453" y="3072"/>
            <a:chExt cx="819" cy="432"/>
          </a:xfrm>
        </p:grpSpPr>
        <p:sp>
          <p:nvSpPr>
            <p:cNvPr id="125088" name="Line 56"/>
            <p:cNvSpPr>
              <a:spLocks noChangeShapeType="1"/>
            </p:cNvSpPr>
            <p:nvPr/>
          </p:nvSpPr>
          <p:spPr bwMode="auto">
            <a:xfrm flipV="1">
              <a:off x="3504" y="3216"/>
              <a:ext cx="768" cy="288"/>
            </a:xfrm>
            <a:prstGeom prst="line">
              <a:avLst/>
            </a:prstGeom>
            <a:noFill/>
            <a:ln w="57150">
              <a:solidFill>
                <a:srgbClr val="3333FF"/>
              </a:solidFill>
              <a:round/>
              <a:tailEnd type="triangle" w="med" len="med"/>
            </a:ln>
          </p:spPr>
          <p:txBody>
            <a:bodyPr wrap="none" anchor="ctr"/>
            <a:lstStyle/>
            <a:p>
              <a:endParaRPr lang="zh-CN" altLang="en-US"/>
            </a:p>
          </p:txBody>
        </p:sp>
        <p:graphicFrame>
          <p:nvGraphicFramePr>
            <p:cNvPr id="125066" name="Object 138"/>
            <p:cNvGraphicFramePr>
              <a:graphicFrameLocks noChangeAspect="1"/>
            </p:cNvGraphicFramePr>
            <p:nvPr/>
          </p:nvGraphicFramePr>
          <p:xfrm>
            <a:off x="3453" y="3072"/>
            <a:ext cx="387" cy="413"/>
          </p:xfrm>
          <a:graphic>
            <a:graphicData uri="http://schemas.openxmlformats.org/presentationml/2006/ole">
              <mc:AlternateContent xmlns:mc="http://schemas.openxmlformats.org/markup-compatibility/2006">
                <mc:Choice xmlns:v="urn:schemas-microsoft-com:vml" Requires="v">
                  <p:oleObj spid="_x0000_s37911" name="公式" r:id="rId39" imgW="152400" imgH="190500" progId="Equation.3">
                    <p:embed/>
                  </p:oleObj>
                </mc:Choice>
                <mc:Fallback>
                  <p:oleObj name="公式" r:id="rId39" imgW="152400" imgH="190500" progId="Equation.3">
                    <p:embed/>
                    <p:pic>
                      <p:nvPicPr>
                        <p:cNvPr id="0" name="图片 37910"/>
                        <p:cNvPicPr>
                          <a:picLocks noChangeAspect="1"/>
                        </p:cNvPicPr>
                        <p:nvPr/>
                      </p:nvPicPr>
                      <p:blipFill>
                        <a:blip r:embed="rId40"/>
                        <a:stretch>
                          <a:fillRect/>
                        </a:stretch>
                      </p:blipFill>
                      <p:spPr>
                        <a:xfrm>
                          <a:off x="3453" y="3072"/>
                          <a:ext cx="387" cy="413"/>
                        </a:xfrm>
                        <a:prstGeom prst="rect">
                          <a:avLst/>
                        </a:prstGeom>
                        <a:noFill/>
                        <a:ln w="9525">
                          <a:noFill/>
                        </a:ln>
                      </p:spPr>
                    </p:pic>
                  </p:oleObj>
                </mc:Fallback>
              </mc:AlternateContent>
            </a:graphicData>
          </a:graphic>
        </p:graphicFrame>
      </p:grpSp>
      <p:grpSp>
        <p:nvGrpSpPr>
          <p:cNvPr id="124986" name="Group 58"/>
          <p:cNvGrpSpPr/>
          <p:nvPr/>
        </p:nvGrpSpPr>
        <p:grpSpPr bwMode="auto">
          <a:xfrm>
            <a:off x="7213600" y="5105400"/>
            <a:ext cx="482600" cy="1143000"/>
            <a:chOff x="4176" y="3264"/>
            <a:chExt cx="304" cy="720"/>
          </a:xfrm>
        </p:grpSpPr>
        <p:sp>
          <p:nvSpPr>
            <p:cNvPr id="125087" name="Line 59"/>
            <p:cNvSpPr>
              <a:spLocks noChangeShapeType="1"/>
            </p:cNvSpPr>
            <p:nvPr/>
          </p:nvSpPr>
          <p:spPr bwMode="auto">
            <a:xfrm>
              <a:off x="4224" y="3264"/>
              <a:ext cx="0" cy="480"/>
            </a:xfrm>
            <a:prstGeom prst="line">
              <a:avLst/>
            </a:prstGeom>
            <a:noFill/>
            <a:ln w="76200">
              <a:solidFill>
                <a:srgbClr val="FF3300"/>
              </a:solidFill>
              <a:round/>
              <a:tailEnd type="triangle" w="med" len="med"/>
            </a:ln>
          </p:spPr>
          <p:txBody>
            <a:bodyPr wrap="none" anchor="ctr"/>
            <a:lstStyle/>
            <a:p>
              <a:endParaRPr lang="zh-CN" altLang="en-US"/>
            </a:p>
          </p:txBody>
        </p:sp>
        <p:graphicFrame>
          <p:nvGraphicFramePr>
            <p:cNvPr id="125067" name="Object 139"/>
            <p:cNvGraphicFramePr>
              <a:graphicFrameLocks noChangeAspect="1"/>
            </p:cNvGraphicFramePr>
            <p:nvPr/>
          </p:nvGraphicFramePr>
          <p:xfrm>
            <a:off x="4176" y="3616"/>
            <a:ext cx="304" cy="368"/>
          </p:xfrm>
          <a:graphic>
            <a:graphicData uri="http://schemas.openxmlformats.org/presentationml/2006/ole">
              <mc:AlternateContent xmlns:mc="http://schemas.openxmlformats.org/markup-compatibility/2006">
                <mc:Choice xmlns:v="urn:schemas-microsoft-com:vml" Requires="v">
                  <p:oleObj spid="_x0000_s37912" name="公式" r:id="rId41" imgW="190500" imgH="254000" progId="Equation.3">
                    <p:embed/>
                  </p:oleObj>
                </mc:Choice>
                <mc:Fallback>
                  <p:oleObj name="公式" r:id="rId41" imgW="190500" imgH="254000" progId="Equation.3">
                    <p:embed/>
                    <p:pic>
                      <p:nvPicPr>
                        <p:cNvPr id="0" name="图片 37911"/>
                        <p:cNvPicPr>
                          <a:picLocks noChangeAspect="1"/>
                        </p:cNvPicPr>
                        <p:nvPr/>
                      </p:nvPicPr>
                      <p:blipFill>
                        <a:blip r:embed="rId42"/>
                        <a:stretch>
                          <a:fillRect/>
                        </a:stretch>
                      </p:blipFill>
                      <p:spPr>
                        <a:xfrm>
                          <a:off x="4176" y="3616"/>
                          <a:ext cx="304" cy="368"/>
                        </a:xfrm>
                        <a:prstGeom prst="rect">
                          <a:avLst/>
                        </a:prstGeom>
                        <a:noFill/>
                        <a:ln w="9525">
                          <a:noFill/>
                        </a:ln>
                      </p:spPr>
                    </p:pic>
                  </p:oleObj>
                </mc:Fallback>
              </mc:AlternateContent>
            </a:graphicData>
          </a:graphic>
        </p:graphicFrame>
      </p:grpSp>
      <p:grpSp>
        <p:nvGrpSpPr>
          <p:cNvPr id="124989" name="Group 61"/>
          <p:cNvGrpSpPr/>
          <p:nvPr/>
        </p:nvGrpSpPr>
        <p:grpSpPr bwMode="auto">
          <a:xfrm>
            <a:off x="5715000" y="5410200"/>
            <a:ext cx="1447800" cy="808038"/>
            <a:chOff x="3264" y="3408"/>
            <a:chExt cx="912" cy="509"/>
          </a:xfrm>
        </p:grpSpPr>
        <p:grpSp>
          <p:nvGrpSpPr>
            <p:cNvPr id="125084" name="Group 62"/>
            <p:cNvGrpSpPr/>
            <p:nvPr/>
          </p:nvGrpSpPr>
          <p:grpSpPr bwMode="auto">
            <a:xfrm>
              <a:off x="3264" y="3408"/>
              <a:ext cx="912" cy="240"/>
              <a:chOff x="1152" y="3888"/>
              <a:chExt cx="912" cy="240"/>
            </a:xfrm>
          </p:grpSpPr>
          <p:sp>
            <p:nvSpPr>
              <p:cNvPr id="125085" name="Oval 63"/>
              <p:cNvSpPr>
                <a:spLocks noChangeArrowheads="1"/>
              </p:cNvSpPr>
              <p:nvPr/>
            </p:nvSpPr>
            <p:spPr bwMode="auto">
              <a:xfrm rot="-292463">
                <a:off x="1152" y="3888"/>
                <a:ext cx="240" cy="240"/>
              </a:xfrm>
              <a:prstGeom prst="ellipse">
                <a:avLst/>
              </a:prstGeom>
              <a:solidFill>
                <a:srgbClr val="FF3300"/>
              </a:solidFill>
              <a:ln w="9525">
                <a:solidFill>
                  <a:srgbClr val="0FEF7A"/>
                </a:solidFill>
                <a:round/>
              </a:ln>
            </p:spPr>
            <p:txBody>
              <a:bodyPr wrap="none" anchor="ctr"/>
              <a:lstStyle/>
              <a:p>
                <a:pPr algn="ctr"/>
                <a:r>
                  <a:rPr lang="en-US" altLang="zh-CN" sz="4000" b="1">
                    <a:solidFill>
                      <a:srgbClr val="FFFF00"/>
                    </a:solidFill>
                  </a:rPr>
                  <a:t>-</a:t>
                </a:r>
                <a:endParaRPr lang="en-US" altLang="zh-CN" sz="4000" b="1">
                  <a:solidFill>
                    <a:srgbClr val="FFFF00"/>
                  </a:solidFill>
                </a:endParaRPr>
              </a:p>
            </p:txBody>
          </p:sp>
          <p:sp>
            <p:nvSpPr>
              <p:cNvPr id="125086" name="Line 64"/>
              <p:cNvSpPr>
                <a:spLocks noChangeShapeType="1"/>
              </p:cNvSpPr>
              <p:nvPr/>
            </p:nvSpPr>
            <p:spPr bwMode="auto">
              <a:xfrm>
                <a:off x="1392" y="4032"/>
                <a:ext cx="672" cy="0"/>
              </a:xfrm>
              <a:prstGeom prst="line">
                <a:avLst/>
              </a:prstGeom>
              <a:noFill/>
              <a:ln w="57150">
                <a:solidFill>
                  <a:srgbClr val="0FEF7A"/>
                </a:solidFill>
                <a:round/>
                <a:tailEnd type="triangle" w="med" len="med"/>
              </a:ln>
            </p:spPr>
            <p:txBody>
              <a:bodyPr wrap="none" anchor="ctr"/>
              <a:lstStyle/>
              <a:p>
                <a:endParaRPr lang="zh-CN" altLang="en-US"/>
              </a:p>
            </p:txBody>
          </p:sp>
        </p:grpSp>
        <p:graphicFrame>
          <p:nvGraphicFramePr>
            <p:cNvPr id="125068" name="Object 140"/>
            <p:cNvGraphicFramePr>
              <a:graphicFrameLocks noChangeAspect="1"/>
            </p:cNvGraphicFramePr>
            <p:nvPr/>
          </p:nvGraphicFramePr>
          <p:xfrm>
            <a:off x="3648" y="3552"/>
            <a:ext cx="316" cy="365"/>
          </p:xfrm>
          <a:graphic>
            <a:graphicData uri="http://schemas.openxmlformats.org/presentationml/2006/ole">
              <mc:AlternateContent xmlns:mc="http://schemas.openxmlformats.org/markup-compatibility/2006">
                <mc:Choice xmlns:v="urn:schemas-microsoft-com:vml" Requires="v">
                  <p:oleObj spid="_x0000_s37913" name="公式" r:id="rId43" imgW="152400" imgH="203200" progId="Equation.3">
                    <p:embed/>
                  </p:oleObj>
                </mc:Choice>
                <mc:Fallback>
                  <p:oleObj name="公式" r:id="rId43" imgW="152400" imgH="203200" progId="Equation.3">
                    <p:embed/>
                    <p:pic>
                      <p:nvPicPr>
                        <p:cNvPr id="0" name="图片 37912"/>
                        <p:cNvPicPr>
                          <a:picLocks noChangeAspect="1"/>
                        </p:cNvPicPr>
                        <p:nvPr/>
                      </p:nvPicPr>
                      <p:blipFill>
                        <a:blip r:embed="rId44"/>
                        <a:stretch>
                          <a:fillRect/>
                        </a:stretch>
                      </p:blipFill>
                      <p:spPr>
                        <a:xfrm>
                          <a:off x="3648" y="3552"/>
                          <a:ext cx="316" cy="365"/>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4964"/>
                                        </p:tgtEl>
                                        <p:attrNameLst>
                                          <p:attrName>style.visibility</p:attrName>
                                        </p:attrNameLst>
                                      </p:cBhvr>
                                      <p:to>
                                        <p:strVal val="visible"/>
                                      </p:to>
                                    </p:set>
                                    <p:animEffect transition="in" filter="wipe(left)">
                                      <p:cBhvr>
                                        <p:cTn id="7" dur="500"/>
                                        <p:tgtEl>
                                          <p:spTgt spid="1249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4930"/>
                                        </p:tgtEl>
                                        <p:attrNameLst>
                                          <p:attrName>style.visibility</p:attrName>
                                        </p:attrNameLst>
                                      </p:cBhvr>
                                      <p:to>
                                        <p:strVal val="visible"/>
                                      </p:to>
                                    </p:set>
                                    <p:animEffect transition="in" filter="wipe(left)">
                                      <p:cBhvr>
                                        <p:cTn id="12" dur="500"/>
                                        <p:tgtEl>
                                          <p:spTgt spid="12493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4931"/>
                                        </p:tgtEl>
                                        <p:attrNameLst>
                                          <p:attrName>style.visibility</p:attrName>
                                        </p:attrNameLst>
                                      </p:cBhvr>
                                      <p:to>
                                        <p:strVal val="visible"/>
                                      </p:to>
                                    </p:set>
                                    <p:animEffect transition="in" filter="wipe(left)">
                                      <p:cBhvr>
                                        <p:cTn id="16" dur="500"/>
                                        <p:tgtEl>
                                          <p:spTgt spid="12493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1249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24968"/>
                                        </p:tgtEl>
                                        <p:attrNameLst>
                                          <p:attrName>style.visibility</p:attrName>
                                        </p:attrNameLst>
                                      </p:cBhvr>
                                      <p:to>
                                        <p:strVal val="visible"/>
                                      </p:to>
                                    </p:set>
                                  </p:childTnLst>
                                </p:cTn>
                              </p:par>
                            </p:childTnLst>
                          </p:cTn>
                        </p:par>
                        <p:par>
                          <p:cTn id="25" fill="hold">
                            <p:stCondLst>
                              <p:cond delay="500"/>
                            </p:stCondLst>
                            <p:childTnLst>
                              <p:par>
                                <p:cTn id="26" presetID="7" presetClass="entr" presetSubtype="8" fill="hold" nodeType="afterEffect">
                                  <p:stCondLst>
                                    <p:cond delay="0"/>
                                  </p:stCondLst>
                                  <p:childTnLst>
                                    <p:set>
                                      <p:cBhvr>
                                        <p:cTn id="27" dur="1" fill="hold">
                                          <p:stCondLst>
                                            <p:cond delay="0"/>
                                          </p:stCondLst>
                                        </p:cTn>
                                        <p:tgtEl>
                                          <p:spTgt spid="124970"/>
                                        </p:tgtEl>
                                        <p:attrNameLst>
                                          <p:attrName>style.visibility</p:attrName>
                                        </p:attrNameLst>
                                      </p:cBhvr>
                                      <p:to>
                                        <p:strVal val="visible"/>
                                      </p:to>
                                    </p:set>
                                    <p:anim calcmode="lin" valueType="num">
                                      <p:cBhvr additive="base">
                                        <p:cTn id="28" dur="5000" fill="hold"/>
                                        <p:tgtEl>
                                          <p:spTgt spid="124970"/>
                                        </p:tgtEl>
                                        <p:attrNameLst>
                                          <p:attrName>ppt_x</p:attrName>
                                        </p:attrNameLst>
                                      </p:cBhvr>
                                      <p:tavLst>
                                        <p:tav tm="0">
                                          <p:val>
                                            <p:strVal val="0-#ppt_w/2"/>
                                          </p:val>
                                        </p:tav>
                                        <p:tav tm="100000">
                                          <p:val>
                                            <p:strVal val="#ppt_x"/>
                                          </p:val>
                                        </p:tav>
                                      </p:tavLst>
                                    </p:anim>
                                    <p:anim calcmode="lin" valueType="num">
                                      <p:cBhvr additive="base">
                                        <p:cTn id="29" dur="5000" fill="hold"/>
                                        <p:tgtEl>
                                          <p:spTgt spid="12497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24975"/>
                                        </p:tgtEl>
                                        <p:attrNameLst>
                                          <p:attrName>style.visibility</p:attrName>
                                        </p:attrNameLst>
                                      </p:cBhvr>
                                      <p:to>
                                        <p:strVal val="visible"/>
                                      </p:to>
                                    </p:set>
                                    <p:animEffect transition="in" filter="wipe(left)">
                                      <p:cBhvr>
                                        <p:cTn id="34" dur="500"/>
                                        <p:tgtEl>
                                          <p:spTgt spid="12497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496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24978"/>
                                        </p:tgtEl>
                                        <p:attrNameLst>
                                          <p:attrName>style.visibility</p:attrName>
                                        </p:attrNameLst>
                                      </p:cBhvr>
                                      <p:to>
                                        <p:strVal val="visible"/>
                                      </p:to>
                                    </p:set>
                                    <p:animEffect transition="in" filter="slide(fromBottom)">
                                      <p:cBhvr>
                                        <p:cTn id="43" dur="500"/>
                                        <p:tgtEl>
                                          <p:spTgt spid="12497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499"/>
                                          </p:stCondLst>
                                        </p:cTn>
                                        <p:tgtEl>
                                          <p:spTgt spid="12494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2498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24989"/>
                                        </p:tgtEl>
                                        <p:attrNameLst>
                                          <p:attrName>style.visibility</p:attrName>
                                        </p:attrNameLst>
                                      </p:cBhvr>
                                      <p:to>
                                        <p:strVal val="visible"/>
                                      </p:to>
                                    </p:set>
                                    <p:animEffect transition="in" filter="wipe(left)">
                                      <p:cBhvr>
                                        <p:cTn id="56" dur="500"/>
                                        <p:tgtEl>
                                          <p:spTgt spid="12498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24983"/>
                                        </p:tgtEl>
                                        <p:attrNameLst>
                                          <p:attrName>style.visibility</p:attrName>
                                        </p:attrNameLst>
                                      </p:cBhvr>
                                      <p:to>
                                        <p:strVal val="visible"/>
                                      </p:to>
                                    </p:set>
                                    <p:animEffect transition="in" filter="wipe(left)">
                                      <p:cBhvr>
                                        <p:cTn id="61" dur="500"/>
                                        <p:tgtEl>
                                          <p:spTgt spid="12498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12498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2" presetClass="entr" presetSubtype="1" fill="hold" nodeType="clickEffect">
                                  <p:stCondLst>
                                    <p:cond delay="0"/>
                                  </p:stCondLst>
                                  <p:childTnLst>
                                    <p:set>
                                      <p:cBhvr>
                                        <p:cTn id="69" dur="1" fill="hold">
                                          <p:stCondLst>
                                            <p:cond delay="0"/>
                                          </p:stCondLst>
                                        </p:cTn>
                                        <p:tgtEl>
                                          <p:spTgt spid="124986"/>
                                        </p:tgtEl>
                                        <p:attrNameLst>
                                          <p:attrName>style.visibility</p:attrName>
                                        </p:attrNameLst>
                                      </p:cBhvr>
                                      <p:to>
                                        <p:strVal val="visible"/>
                                      </p:to>
                                    </p:set>
                                    <p:animEffect transition="in" filter="slide(fromTop)">
                                      <p:cBhvr>
                                        <p:cTn id="70" dur="500"/>
                                        <p:tgtEl>
                                          <p:spTgt spid="124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68" grpId="0" animBg="1"/>
      <p:bldP spid="124969" grpId="0" animBg="1"/>
      <p:bldP spid="124981" grpId="0" animBg="1"/>
      <p:bldP spid="12498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0" y="1693863"/>
            <a:ext cx="8610600" cy="946150"/>
          </a:xfrm>
          <a:prstGeom prst="rect">
            <a:avLst/>
          </a:prstGeom>
          <a:noFill/>
          <a:ln w="9525">
            <a:noFill/>
            <a:miter lim="800000"/>
          </a:ln>
        </p:spPr>
        <p:txBody>
          <a:bodyPr>
            <a:spAutoFit/>
          </a:bodyPr>
          <a:lstStyle/>
          <a:p>
            <a:r>
              <a:rPr lang="en-US" altLang="zh-CN" sz="2800" b="1">
                <a:solidFill>
                  <a:srgbClr val="000000"/>
                </a:solidFill>
                <a:latin typeface="楷体_GB2312"/>
                <a:ea typeface="楷体_GB2312"/>
                <a:cs typeface="楷体_GB2312"/>
              </a:rPr>
              <a:t>    </a:t>
            </a:r>
            <a:r>
              <a:rPr lang="zh-CN" altLang="en-US" sz="2800" b="1">
                <a:solidFill>
                  <a:srgbClr val="000000"/>
                </a:solidFill>
                <a:latin typeface="楷体_GB2312"/>
                <a:ea typeface="楷体_GB2312"/>
                <a:cs typeface="楷体_GB2312"/>
              </a:rPr>
              <a:t>像定义电通量</a:t>
            </a:r>
            <a:r>
              <a:rPr lang="en-US" altLang="zh-CN" sz="2800" b="1">
                <a:solidFill>
                  <a:srgbClr val="000000"/>
                </a:solidFill>
                <a:latin typeface="楷体_GB2312"/>
                <a:ea typeface="楷体_GB2312"/>
                <a:cs typeface="楷体_GB2312"/>
              </a:rPr>
              <a:t>Φe</a:t>
            </a:r>
            <a:r>
              <a:rPr lang="zh-CN" altLang="en-US" sz="2800" b="1">
                <a:solidFill>
                  <a:srgbClr val="000000"/>
                </a:solidFill>
                <a:latin typeface="楷体_GB2312"/>
                <a:ea typeface="楷体_GB2312"/>
                <a:cs typeface="楷体_GB2312"/>
              </a:rPr>
              <a:t>一样，定义：垂直通过某曲面磁力线的条数叫磁通量，用</a:t>
            </a:r>
            <a:r>
              <a:rPr lang="en-US" altLang="zh-CN" sz="2800" b="1">
                <a:solidFill>
                  <a:srgbClr val="000000"/>
                </a:solidFill>
                <a:latin typeface="楷体_GB2312"/>
                <a:ea typeface="楷体_GB2312"/>
                <a:cs typeface="楷体_GB2312"/>
              </a:rPr>
              <a:t>Φm</a:t>
            </a:r>
            <a:r>
              <a:rPr lang="zh-CN" altLang="en-US" sz="2800" b="1">
                <a:solidFill>
                  <a:srgbClr val="000000"/>
                </a:solidFill>
                <a:latin typeface="楷体_GB2312"/>
                <a:ea typeface="楷体_GB2312"/>
                <a:cs typeface="楷体_GB2312"/>
              </a:rPr>
              <a:t>表示，</a:t>
            </a:r>
            <a:r>
              <a:rPr lang="zh-CN" altLang="en-US" sz="2800" b="1">
                <a:latin typeface="楷体_GB2312"/>
                <a:ea typeface="楷体_GB2312"/>
                <a:cs typeface="楷体_GB2312"/>
              </a:rPr>
              <a:t> </a:t>
            </a:r>
            <a:endParaRPr lang="zh-CN" altLang="en-US" sz="2800" b="1">
              <a:latin typeface="楷体_GB2312"/>
              <a:ea typeface="楷体_GB2312"/>
              <a:cs typeface="楷体_GB2312"/>
            </a:endParaRPr>
          </a:p>
        </p:txBody>
      </p:sp>
      <p:sp>
        <p:nvSpPr>
          <p:cNvPr id="157701" name="Rectangle 5"/>
          <p:cNvSpPr>
            <a:spLocks noChangeArrowheads="1"/>
          </p:cNvSpPr>
          <p:nvPr/>
        </p:nvSpPr>
        <p:spPr bwMode="auto">
          <a:xfrm>
            <a:off x="0" y="3570288"/>
            <a:ext cx="8458200" cy="519112"/>
          </a:xfrm>
          <a:prstGeom prst="rect">
            <a:avLst/>
          </a:prstGeom>
          <a:noFill/>
          <a:ln w="9525">
            <a:noFill/>
            <a:miter lim="800000"/>
          </a:ln>
        </p:spPr>
        <p:txBody>
          <a:bodyPr>
            <a:spAutoFit/>
          </a:bodyPr>
          <a:lstStyle/>
          <a:p>
            <a:pPr algn="just"/>
            <a:r>
              <a:rPr lang="zh-CN" altLang="en-US" sz="2800" b="1">
                <a:solidFill>
                  <a:srgbClr val="000000"/>
                </a:solidFill>
                <a:latin typeface="楷体_GB2312"/>
                <a:ea typeface="楷体_GB2312"/>
                <a:cs typeface="楷体_GB2312"/>
              </a:rPr>
              <a:t>单位是韦伯 </a:t>
            </a:r>
            <a:r>
              <a:rPr lang="en-US" altLang="zh-CN" sz="2800" b="1">
                <a:solidFill>
                  <a:srgbClr val="000000"/>
                </a:solidFill>
                <a:latin typeface="楷体_GB2312"/>
                <a:ea typeface="楷体_GB2312"/>
                <a:cs typeface="楷体_GB2312"/>
              </a:rPr>
              <a:t>(Wb)</a:t>
            </a:r>
            <a:r>
              <a:rPr lang="zh-CN" altLang="en-US" sz="2800" b="1">
                <a:solidFill>
                  <a:srgbClr val="000000"/>
                </a:solidFill>
                <a:latin typeface="楷体_GB2312"/>
                <a:ea typeface="楷体_GB2312"/>
                <a:cs typeface="楷体_GB2312"/>
              </a:rPr>
              <a:t>，</a:t>
            </a:r>
            <a:r>
              <a:rPr lang="en-US" altLang="zh-CN" sz="2800" b="1">
                <a:solidFill>
                  <a:srgbClr val="000000"/>
                </a:solidFill>
                <a:latin typeface="楷体_GB2312"/>
                <a:ea typeface="楷体_GB2312"/>
                <a:cs typeface="楷体_GB2312"/>
              </a:rPr>
              <a:t>1Wb=1T</a:t>
            </a:r>
            <a:r>
              <a:rPr lang="en-US" altLang="zh-CN" sz="2800" b="1">
                <a:solidFill>
                  <a:srgbClr val="000000"/>
                </a:solidFill>
                <a:latin typeface="宋体" charset="-122"/>
                <a:ea typeface="楷体_GB2312"/>
                <a:cs typeface="楷体_GB2312"/>
              </a:rPr>
              <a:t>·</a:t>
            </a:r>
            <a:r>
              <a:rPr lang="en-US" altLang="zh-CN" sz="2800" b="1">
                <a:solidFill>
                  <a:srgbClr val="000000"/>
                </a:solidFill>
                <a:latin typeface="楷体_GB2312"/>
                <a:ea typeface="楷体_GB2312"/>
                <a:cs typeface="楷体_GB2312"/>
              </a:rPr>
              <a:t>m</a:t>
            </a:r>
            <a:r>
              <a:rPr lang="zh-CN" altLang="en-US" sz="2800" b="1">
                <a:solidFill>
                  <a:srgbClr val="000000"/>
                </a:solidFill>
                <a:latin typeface="楷体_GB2312"/>
                <a:ea typeface="楷体_GB2312"/>
                <a:cs typeface="楷体_GB2312"/>
              </a:rPr>
              <a:t>２。</a:t>
            </a:r>
            <a:endParaRPr lang="zh-CN" altLang="en-US" sz="2800" b="1">
              <a:latin typeface="楷体_GB2312"/>
              <a:ea typeface="楷体_GB2312"/>
              <a:cs typeface="楷体_GB2312"/>
            </a:endParaRPr>
          </a:p>
        </p:txBody>
      </p:sp>
      <p:sp>
        <p:nvSpPr>
          <p:cNvPr id="157702" name="Rectangle 6"/>
          <p:cNvSpPr>
            <a:spLocks noChangeArrowheads="1"/>
          </p:cNvSpPr>
          <p:nvPr/>
        </p:nvSpPr>
        <p:spPr bwMode="auto">
          <a:xfrm>
            <a:off x="249238" y="1168400"/>
            <a:ext cx="4191000" cy="579438"/>
          </a:xfrm>
          <a:prstGeom prst="rect">
            <a:avLst/>
          </a:prstGeom>
          <a:noFill/>
          <a:ln w="9525">
            <a:noFill/>
            <a:miter lim="800000"/>
          </a:ln>
        </p:spPr>
        <p:txBody>
          <a:bodyPr>
            <a:spAutoFit/>
          </a:bodyPr>
          <a:lstStyle/>
          <a:p>
            <a:pPr algn="just"/>
            <a:r>
              <a:rPr lang="zh-CN" altLang="en-US" sz="3200" b="1">
                <a:solidFill>
                  <a:srgbClr val="0000FF"/>
                </a:solidFill>
                <a:latin typeface="楷体_GB2312"/>
                <a:ea typeface="楷体_GB2312"/>
                <a:cs typeface="楷体_GB2312"/>
              </a:rPr>
              <a:t>一</a:t>
            </a:r>
            <a:r>
              <a:rPr lang="en-US" altLang="zh-CN" sz="3200" b="1">
                <a:solidFill>
                  <a:srgbClr val="0000FF"/>
                </a:solidFill>
                <a:latin typeface="楷体_GB2312"/>
                <a:ea typeface="楷体_GB2312"/>
                <a:cs typeface="楷体_GB2312"/>
              </a:rPr>
              <a:t>.</a:t>
            </a:r>
            <a:r>
              <a:rPr lang="zh-CN" altLang="en-US" sz="3200" b="1">
                <a:solidFill>
                  <a:srgbClr val="0000FF"/>
                </a:solidFill>
                <a:latin typeface="楷体_GB2312"/>
                <a:ea typeface="楷体_GB2312"/>
                <a:cs typeface="楷体_GB2312"/>
              </a:rPr>
              <a:t>磁通量</a:t>
            </a:r>
            <a:endParaRPr lang="zh-CN" altLang="en-US" sz="3200">
              <a:latin typeface="楷体_GB2312"/>
              <a:ea typeface="楷体_GB2312"/>
              <a:cs typeface="楷体_GB2312"/>
            </a:endParaRPr>
          </a:p>
        </p:txBody>
      </p:sp>
      <p:sp>
        <p:nvSpPr>
          <p:cNvPr id="157703" name="Freeform 7"/>
          <p:cNvSpPr/>
          <p:nvPr/>
        </p:nvSpPr>
        <p:spPr bwMode="auto">
          <a:xfrm>
            <a:off x="4876800" y="4205288"/>
            <a:ext cx="3276600" cy="1600200"/>
          </a:xfrm>
          <a:custGeom>
            <a:avLst/>
            <a:gdLst>
              <a:gd name="T0" fmla="*/ 0 w 1753"/>
              <a:gd name="T1" fmla="*/ 2147483647 h 862"/>
              <a:gd name="T2" fmla="*/ 2147483647 w 1753"/>
              <a:gd name="T3" fmla="*/ 2147483647 h 862"/>
              <a:gd name="T4" fmla="*/ 2147483647 w 1753"/>
              <a:gd name="T5" fmla="*/ 2147483647 h 862"/>
              <a:gd name="T6" fmla="*/ 2147483647 w 1753"/>
              <a:gd name="T7" fmla="*/ 2147483647 h 862"/>
              <a:gd name="T8" fmla="*/ 2147483647 w 1753"/>
              <a:gd name="T9" fmla="*/ 2147483647 h 862"/>
              <a:gd name="T10" fmla="*/ 2147483647 w 1753"/>
              <a:gd name="T11" fmla="*/ 2147483647 h 862"/>
              <a:gd name="T12" fmla="*/ 2147483647 w 1753"/>
              <a:gd name="T13" fmla="*/ 2147483647 h 862"/>
              <a:gd name="T14" fmla="*/ 2147483647 w 1753"/>
              <a:gd name="T15" fmla="*/ 2147483647 h 862"/>
              <a:gd name="T16" fmla="*/ 2147483647 w 1753"/>
              <a:gd name="T17" fmla="*/ 2147483647 h 862"/>
              <a:gd name="T18" fmla="*/ 2147483647 w 1753"/>
              <a:gd name="T19" fmla="*/ 2147483647 h 862"/>
              <a:gd name="T20" fmla="*/ 2147483647 w 1753"/>
              <a:gd name="T21" fmla="*/ 2147483647 h 862"/>
              <a:gd name="T22" fmla="*/ 2147483647 w 1753"/>
              <a:gd name="T23" fmla="*/ 2147483647 h 862"/>
              <a:gd name="T24" fmla="*/ 2147483647 w 1753"/>
              <a:gd name="T25" fmla="*/ 2147483647 h 862"/>
              <a:gd name="T26" fmla="*/ 2147483647 w 1753"/>
              <a:gd name="T27" fmla="*/ 2147483647 h 862"/>
              <a:gd name="T28" fmla="*/ 2147483647 w 1753"/>
              <a:gd name="T29" fmla="*/ 2147483647 h 862"/>
              <a:gd name="T30" fmla="*/ 2147483647 w 1753"/>
              <a:gd name="T31" fmla="*/ 2147483647 h 862"/>
              <a:gd name="T32" fmla="*/ 2147483647 w 1753"/>
              <a:gd name="T33" fmla="*/ 2147483647 h 862"/>
              <a:gd name="T34" fmla="*/ 2147483647 w 1753"/>
              <a:gd name="T35" fmla="*/ 2147483647 h 862"/>
              <a:gd name="T36" fmla="*/ 2147483647 w 1753"/>
              <a:gd name="T37" fmla="*/ 2147483647 h 862"/>
              <a:gd name="T38" fmla="*/ 2147483647 w 1753"/>
              <a:gd name="T39" fmla="*/ 2147483647 h 862"/>
              <a:gd name="T40" fmla="*/ 0 w 1753"/>
              <a:gd name="T41" fmla="*/ 2147483647 h 8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3"/>
              <a:gd name="T64" fmla="*/ 0 h 862"/>
              <a:gd name="T65" fmla="*/ 1753 w 1753"/>
              <a:gd name="T66" fmla="*/ 862 h 8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3" h="862">
                <a:moveTo>
                  <a:pt x="0" y="249"/>
                </a:moveTo>
                <a:cubicBezTo>
                  <a:pt x="102" y="253"/>
                  <a:pt x="205" y="250"/>
                  <a:pt x="307" y="262"/>
                </a:cubicBezTo>
                <a:cubicBezTo>
                  <a:pt x="406" y="274"/>
                  <a:pt x="484" y="354"/>
                  <a:pt x="576" y="384"/>
                </a:cubicBezTo>
                <a:cubicBezTo>
                  <a:pt x="614" y="440"/>
                  <a:pt x="675" y="493"/>
                  <a:pt x="699" y="556"/>
                </a:cubicBezTo>
                <a:cubicBezTo>
                  <a:pt x="723" y="621"/>
                  <a:pt x="748" y="687"/>
                  <a:pt x="772" y="752"/>
                </a:cubicBezTo>
                <a:cubicBezTo>
                  <a:pt x="780" y="774"/>
                  <a:pt x="790" y="803"/>
                  <a:pt x="797" y="825"/>
                </a:cubicBezTo>
                <a:cubicBezTo>
                  <a:pt x="801" y="837"/>
                  <a:pt x="809" y="862"/>
                  <a:pt x="809" y="862"/>
                </a:cubicBezTo>
                <a:cubicBezTo>
                  <a:pt x="827" y="789"/>
                  <a:pt x="837" y="709"/>
                  <a:pt x="871" y="642"/>
                </a:cubicBezTo>
                <a:cubicBezTo>
                  <a:pt x="924" y="537"/>
                  <a:pt x="1036" y="494"/>
                  <a:pt x="1128" y="433"/>
                </a:cubicBezTo>
                <a:cubicBezTo>
                  <a:pt x="1152" y="417"/>
                  <a:pt x="1185" y="425"/>
                  <a:pt x="1214" y="421"/>
                </a:cubicBezTo>
                <a:cubicBezTo>
                  <a:pt x="1659" y="434"/>
                  <a:pt x="1541" y="364"/>
                  <a:pt x="1753" y="507"/>
                </a:cubicBezTo>
                <a:cubicBezTo>
                  <a:pt x="1734" y="431"/>
                  <a:pt x="1699" y="343"/>
                  <a:pt x="1643" y="286"/>
                </a:cubicBezTo>
                <a:cubicBezTo>
                  <a:pt x="1597" y="239"/>
                  <a:pt x="1489" y="197"/>
                  <a:pt x="1447" y="176"/>
                </a:cubicBezTo>
                <a:cubicBezTo>
                  <a:pt x="1428" y="167"/>
                  <a:pt x="1415" y="149"/>
                  <a:pt x="1397" y="139"/>
                </a:cubicBezTo>
                <a:cubicBezTo>
                  <a:pt x="1335" y="104"/>
                  <a:pt x="1234" y="105"/>
                  <a:pt x="1165" y="90"/>
                </a:cubicBezTo>
                <a:cubicBezTo>
                  <a:pt x="1116" y="79"/>
                  <a:pt x="1068" y="57"/>
                  <a:pt x="1018" y="53"/>
                </a:cubicBezTo>
                <a:cubicBezTo>
                  <a:pt x="905" y="45"/>
                  <a:pt x="797" y="39"/>
                  <a:pt x="687" y="17"/>
                </a:cubicBezTo>
                <a:cubicBezTo>
                  <a:pt x="592" y="21"/>
                  <a:pt x="362" y="0"/>
                  <a:pt x="245" y="66"/>
                </a:cubicBezTo>
                <a:cubicBezTo>
                  <a:pt x="207" y="88"/>
                  <a:pt x="172" y="115"/>
                  <a:pt x="135" y="139"/>
                </a:cubicBezTo>
                <a:cubicBezTo>
                  <a:pt x="111" y="155"/>
                  <a:pt x="62" y="188"/>
                  <a:pt x="62" y="188"/>
                </a:cubicBezTo>
                <a:cubicBezTo>
                  <a:pt x="29" y="237"/>
                  <a:pt x="49" y="217"/>
                  <a:pt x="0" y="249"/>
                </a:cubicBezTo>
                <a:close/>
              </a:path>
            </a:pathLst>
          </a:custGeom>
          <a:gradFill rotWithShape="0">
            <a:gsLst>
              <a:gs pos="0">
                <a:srgbClr val="FFFF00"/>
              </a:gs>
              <a:gs pos="100000">
                <a:srgbClr val="6E6E00"/>
              </a:gs>
            </a:gsLst>
            <a:path path="rect">
              <a:fillToRect r="100000" b="100000"/>
            </a:path>
          </a:gradFill>
          <a:ln w="9525">
            <a:round/>
          </a:ln>
          <a:scene3d>
            <a:camera prst="legacyObliqueTopRight">
              <a:rot lat="0" lon="19199993" rev="0"/>
            </a:camera>
            <a:lightRig rig="legacyFlat3" dir="b"/>
          </a:scene3d>
          <a:sp3d prstMaterial="legacyMatte">
            <a:bevelT w="13500" h="13500" prst="angle"/>
            <a:bevelB w="13500" h="13500" prst="angle"/>
            <a:extrusionClr>
              <a:srgbClr val="FFFF00"/>
            </a:extrusionClr>
          </a:sp3d>
        </p:spPr>
        <p:txBody>
          <a:bodyPr>
            <a:flatTx/>
          </a:bodyPr>
          <a:lstStyle/>
          <a:p>
            <a:endParaRPr lang="zh-CN" altLang="en-US"/>
          </a:p>
        </p:txBody>
      </p:sp>
      <p:grpSp>
        <p:nvGrpSpPr>
          <p:cNvPr id="157704" name="Group 8"/>
          <p:cNvGrpSpPr/>
          <p:nvPr/>
        </p:nvGrpSpPr>
        <p:grpSpPr bwMode="auto">
          <a:xfrm>
            <a:off x="5029200" y="3976688"/>
            <a:ext cx="838200" cy="1981200"/>
            <a:chOff x="3216" y="1200"/>
            <a:chExt cx="528" cy="1248"/>
          </a:xfrm>
        </p:grpSpPr>
        <p:sp>
          <p:nvSpPr>
            <p:cNvPr id="208926" name="Freeform 9"/>
            <p:cNvSpPr/>
            <p:nvPr/>
          </p:nvSpPr>
          <p:spPr bwMode="auto">
            <a:xfrm>
              <a:off x="3216" y="1824"/>
              <a:ext cx="432" cy="624"/>
            </a:xfrm>
            <a:custGeom>
              <a:avLst/>
              <a:gdLst>
                <a:gd name="T0" fmla="*/ 0 w 432"/>
                <a:gd name="T1" fmla="*/ 624 h 624"/>
                <a:gd name="T2" fmla="*/ 336 w 432"/>
                <a:gd name="T3" fmla="*/ 336 h 624"/>
                <a:gd name="T4" fmla="*/ 432 w 432"/>
                <a:gd name="T5" fmla="*/ 0 h 624"/>
                <a:gd name="T6" fmla="*/ 0 60000 65536"/>
                <a:gd name="T7" fmla="*/ 0 60000 65536"/>
                <a:gd name="T8" fmla="*/ 0 60000 65536"/>
                <a:gd name="T9" fmla="*/ 0 w 432"/>
                <a:gd name="T10" fmla="*/ 0 h 624"/>
                <a:gd name="T11" fmla="*/ 432 w 432"/>
                <a:gd name="T12" fmla="*/ 624 h 624"/>
              </a:gdLst>
              <a:ahLst/>
              <a:cxnLst>
                <a:cxn ang="T6">
                  <a:pos x="T0" y="T1"/>
                </a:cxn>
                <a:cxn ang="T7">
                  <a:pos x="T2" y="T3"/>
                </a:cxn>
                <a:cxn ang="T8">
                  <a:pos x="T4" y="T5"/>
                </a:cxn>
              </a:cxnLst>
              <a:rect l="T9" t="T10" r="T11" b="T12"/>
              <a:pathLst>
                <a:path w="432" h="624">
                  <a:moveTo>
                    <a:pt x="0" y="624"/>
                  </a:moveTo>
                  <a:cubicBezTo>
                    <a:pt x="132" y="532"/>
                    <a:pt x="264" y="440"/>
                    <a:pt x="336" y="336"/>
                  </a:cubicBezTo>
                  <a:cubicBezTo>
                    <a:pt x="408" y="232"/>
                    <a:pt x="416" y="56"/>
                    <a:pt x="432" y="0"/>
                  </a:cubicBezTo>
                </a:path>
              </a:pathLst>
            </a:custGeom>
            <a:noFill/>
            <a:ln w="28575" cap="flat" cmpd="sng">
              <a:solidFill>
                <a:schemeClr val="tx1"/>
              </a:solidFill>
              <a:prstDash val="solid"/>
              <a:round/>
              <a:headEnd type="none" w="sm" len="sm"/>
              <a:tailEnd type="none" w="sm" len="sm"/>
            </a:ln>
          </p:spPr>
          <p:txBody>
            <a:bodyPr/>
            <a:lstStyle/>
            <a:p>
              <a:endParaRPr lang="zh-CN" altLang="en-US"/>
            </a:p>
          </p:txBody>
        </p:sp>
        <p:sp>
          <p:nvSpPr>
            <p:cNvPr id="208927" name="Line 10"/>
            <p:cNvSpPr>
              <a:spLocks noChangeShapeType="1"/>
            </p:cNvSpPr>
            <p:nvPr/>
          </p:nvSpPr>
          <p:spPr bwMode="auto">
            <a:xfrm flipV="1">
              <a:off x="3696" y="1200"/>
              <a:ext cx="48" cy="384"/>
            </a:xfrm>
            <a:prstGeom prst="line">
              <a:avLst/>
            </a:prstGeom>
            <a:noFill/>
            <a:ln w="28575">
              <a:solidFill>
                <a:schemeClr val="tx1"/>
              </a:solidFill>
              <a:round/>
              <a:headEnd type="none" w="sm" len="sm"/>
              <a:tailEnd type="triangle" w="sm" len="med"/>
            </a:ln>
          </p:spPr>
          <p:txBody>
            <a:bodyPr/>
            <a:lstStyle/>
            <a:p>
              <a:endParaRPr lang="zh-CN" altLang="en-US"/>
            </a:p>
          </p:txBody>
        </p:sp>
      </p:grpSp>
      <p:grpSp>
        <p:nvGrpSpPr>
          <p:cNvPr id="157707" name="Group 11"/>
          <p:cNvGrpSpPr/>
          <p:nvPr/>
        </p:nvGrpSpPr>
        <p:grpSpPr bwMode="auto">
          <a:xfrm>
            <a:off x="6400800" y="3900488"/>
            <a:ext cx="533400" cy="2895600"/>
            <a:chOff x="4320" y="960"/>
            <a:chExt cx="336" cy="1824"/>
          </a:xfrm>
        </p:grpSpPr>
        <p:sp>
          <p:nvSpPr>
            <p:cNvPr id="208924" name="Freeform 12"/>
            <p:cNvSpPr/>
            <p:nvPr/>
          </p:nvSpPr>
          <p:spPr bwMode="auto">
            <a:xfrm>
              <a:off x="4320" y="1728"/>
              <a:ext cx="192" cy="1056"/>
            </a:xfrm>
            <a:custGeom>
              <a:avLst/>
              <a:gdLst>
                <a:gd name="T0" fmla="*/ 0 w 48"/>
                <a:gd name="T1" fmla="*/ 1640 h 912"/>
                <a:gd name="T2" fmla="*/ 12288 w 48"/>
                <a:gd name="T3" fmla="*/ 0 h 912"/>
                <a:gd name="T4" fmla="*/ 0 60000 65536"/>
                <a:gd name="T5" fmla="*/ 0 60000 65536"/>
                <a:gd name="T6" fmla="*/ 0 w 48"/>
                <a:gd name="T7" fmla="*/ 0 h 912"/>
                <a:gd name="T8" fmla="*/ 48 w 48"/>
                <a:gd name="T9" fmla="*/ 912 h 912"/>
              </a:gdLst>
              <a:ahLst/>
              <a:cxnLst>
                <a:cxn ang="T4">
                  <a:pos x="T0" y="T1"/>
                </a:cxn>
                <a:cxn ang="T5">
                  <a:pos x="T2" y="T3"/>
                </a:cxn>
              </a:cxnLst>
              <a:rect l="T6" t="T7" r="T8" b="T9"/>
              <a:pathLst>
                <a:path w="48" h="912">
                  <a:moveTo>
                    <a:pt x="0" y="912"/>
                  </a:moveTo>
                  <a:cubicBezTo>
                    <a:pt x="20" y="532"/>
                    <a:pt x="40" y="152"/>
                    <a:pt x="48" y="0"/>
                  </a:cubicBezTo>
                </a:path>
              </a:pathLst>
            </a:custGeom>
            <a:noFill/>
            <a:ln w="28575" cap="flat" cmpd="sng">
              <a:solidFill>
                <a:schemeClr val="tx1"/>
              </a:solidFill>
              <a:prstDash val="solid"/>
              <a:round/>
              <a:headEnd type="none" w="sm" len="sm"/>
              <a:tailEnd type="none" w="sm" len="sm"/>
            </a:ln>
          </p:spPr>
          <p:txBody>
            <a:bodyPr/>
            <a:lstStyle/>
            <a:p>
              <a:endParaRPr lang="zh-CN" altLang="en-US"/>
            </a:p>
          </p:txBody>
        </p:sp>
        <p:sp>
          <p:nvSpPr>
            <p:cNvPr id="208925" name="Line 13"/>
            <p:cNvSpPr>
              <a:spLocks noChangeShapeType="1"/>
            </p:cNvSpPr>
            <p:nvPr/>
          </p:nvSpPr>
          <p:spPr bwMode="auto">
            <a:xfrm flipV="1">
              <a:off x="4608" y="960"/>
              <a:ext cx="48" cy="240"/>
            </a:xfrm>
            <a:prstGeom prst="line">
              <a:avLst/>
            </a:prstGeom>
            <a:noFill/>
            <a:ln w="25400">
              <a:solidFill>
                <a:schemeClr val="tx1"/>
              </a:solidFill>
              <a:round/>
              <a:headEnd type="none" w="sm" len="sm"/>
              <a:tailEnd type="triangle" w="sm" len="med"/>
            </a:ln>
          </p:spPr>
          <p:txBody>
            <a:bodyPr/>
            <a:lstStyle/>
            <a:p>
              <a:endParaRPr lang="zh-CN" altLang="en-US"/>
            </a:p>
          </p:txBody>
        </p:sp>
      </p:grpSp>
      <p:grpSp>
        <p:nvGrpSpPr>
          <p:cNvPr id="157710" name="Group 14"/>
          <p:cNvGrpSpPr/>
          <p:nvPr/>
        </p:nvGrpSpPr>
        <p:grpSpPr bwMode="auto">
          <a:xfrm>
            <a:off x="7543800" y="3824288"/>
            <a:ext cx="457200" cy="1981200"/>
            <a:chOff x="5040" y="912"/>
            <a:chExt cx="288" cy="1248"/>
          </a:xfrm>
        </p:grpSpPr>
        <p:sp>
          <p:nvSpPr>
            <p:cNvPr id="208922" name="Freeform 15"/>
            <p:cNvSpPr/>
            <p:nvPr/>
          </p:nvSpPr>
          <p:spPr bwMode="auto">
            <a:xfrm>
              <a:off x="5040" y="1488"/>
              <a:ext cx="288" cy="672"/>
            </a:xfrm>
            <a:custGeom>
              <a:avLst/>
              <a:gdLst>
                <a:gd name="T0" fmla="*/ 36 w 576"/>
                <a:gd name="T1" fmla="*/ 1844 h 480"/>
                <a:gd name="T2" fmla="*/ 12 w 576"/>
                <a:gd name="T3" fmla="*/ 1106 h 480"/>
                <a:gd name="T4" fmla="*/ 0 w 576"/>
                <a:gd name="T5" fmla="*/ 0 h 480"/>
                <a:gd name="T6" fmla="*/ 0 60000 65536"/>
                <a:gd name="T7" fmla="*/ 0 60000 65536"/>
                <a:gd name="T8" fmla="*/ 0 60000 65536"/>
                <a:gd name="T9" fmla="*/ 0 w 576"/>
                <a:gd name="T10" fmla="*/ 0 h 480"/>
                <a:gd name="T11" fmla="*/ 576 w 576"/>
                <a:gd name="T12" fmla="*/ 480 h 480"/>
              </a:gdLst>
              <a:ahLst/>
              <a:cxnLst>
                <a:cxn ang="T6">
                  <a:pos x="T0" y="T1"/>
                </a:cxn>
                <a:cxn ang="T7">
                  <a:pos x="T2" y="T3"/>
                </a:cxn>
                <a:cxn ang="T8">
                  <a:pos x="T4" y="T5"/>
                </a:cxn>
              </a:cxnLst>
              <a:rect l="T9" t="T10" r="T11" b="T12"/>
              <a:pathLst>
                <a:path w="576" h="480">
                  <a:moveTo>
                    <a:pt x="576" y="480"/>
                  </a:moveTo>
                  <a:cubicBezTo>
                    <a:pt x="432" y="424"/>
                    <a:pt x="288" y="368"/>
                    <a:pt x="192" y="288"/>
                  </a:cubicBezTo>
                  <a:cubicBezTo>
                    <a:pt x="96" y="208"/>
                    <a:pt x="32" y="48"/>
                    <a:pt x="0" y="0"/>
                  </a:cubicBezTo>
                </a:path>
              </a:pathLst>
            </a:custGeom>
            <a:noFill/>
            <a:ln w="28575" cap="flat" cmpd="sng">
              <a:solidFill>
                <a:schemeClr val="tx1"/>
              </a:solidFill>
              <a:prstDash val="solid"/>
              <a:round/>
              <a:headEnd type="none" w="sm" len="sm"/>
              <a:tailEnd type="none" w="sm" len="sm"/>
            </a:ln>
          </p:spPr>
          <p:txBody>
            <a:bodyPr/>
            <a:lstStyle/>
            <a:p>
              <a:endParaRPr lang="zh-CN" altLang="en-US"/>
            </a:p>
          </p:txBody>
        </p:sp>
        <p:sp>
          <p:nvSpPr>
            <p:cNvPr id="208923" name="Line 16"/>
            <p:cNvSpPr>
              <a:spLocks noChangeShapeType="1"/>
            </p:cNvSpPr>
            <p:nvPr/>
          </p:nvSpPr>
          <p:spPr bwMode="auto">
            <a:xfrm flipV="1">
              <a:off x="5088" y="912"/>
              <a:ext cx="96" cy="336"/>
            </a:xfrm>
            <a:prstGeom prst="line">
              <a:avLst/>
            </a:prstGeom>
            <a:noFill/>
            <a:ln w="28575">
              <a:solidFill>
                <a:schemeClr val="tx1"/>
              </a:solidFill>
              <a:round/>
              <a:headEnd type="none" w="sm" len="sm"/>
              <a:tailEnd type="triangle" w="sm" len="med"/>
            </a:ln>
          </p:spPr>
          <p:txBody>
            <a:bodyPr/>
            <a:lstStyle/>
            <a:p>
              <a:endParaRPr lang="zh-CN" altLang="en-US"/>
            </a:p>
          </p:txBody>
        </p:sp>
      </p:grpSp>
      <p:grpSp>
        <p:nvGrpSpPr>
          <p:cNvPr id="157713" name="Group 17"/>
          <p:cNvGrpSpPr/>
          <p:nvPr/>
        </p:nvGrpSpPr>
        <p:grpSpPr bwMode="auto">
          <a:xfrm>
            <a:off x="7086600" y="3976688"/>
            <a:ext cx="914400" cy="2362200"/>
            <a:chOff x="4752" y="1008"/>
            <a:chExt cx="576" cy="1488"/>
          </a:xfrm>
        </p:grpSpPr>
        <p:sp>
          <p:nvSpPr>
            <p:cNvPr id="208920" name="Freeform 18"/>
            <p:cNvSpPr/>
            <p:nvPr/>
          </p:nvSpPr>
          <p:spPr bwMode="auto">
            <a:xfrm>
              <a:off x="4752" y="1584"/>
              <a:ext cx="576" cy="912"/>
            </a:xfrm>
            <a:custGeom>
              <a:avLst/>
              <a:gdLst>
                <a:gd name="T0" fmla="*/ 576 w 576"/>
                <a:gd name="T1" fmla="*/ 912 h 912"/>
                <a:gd name="T2" fmla="*/ 96 w 576"/>
                <a:gd name="T3" fmla="*/ 528 h 912"/>
                <a:gd name="T4" fmla="*/ 0 w 576"/>
                <a:gd name="T5" fmla="*/ 0 h 912"/>
                <a:gd name="T6" fmla="*/ 0 60000 65536"/>
                <a:gd name="T7" fmla="*/ 0 60000 65536"/>
                <a:gd name="T8" fmla="*/ 0 60000 65536"/>
                <a:gd name="T9" fmla="*/ 0 w 576"/>
                <a:gd name="T10" fmla="*/ 0 h 912"/>
                <a:gd name="T11" fmla="*/ 576 w 576"/>
                <a:gd name="T12" fmla="*/ 912 h 912"/>
              </a:gdLst>
              <a:ahLst/>
              <a:cxnLst>
                <a:cxn ang="T6">
                  <a:pos x="T0" y="T1"/>
                </a:cxn>
                <a:cxn ang="T7">
                  <a:pos x="T2" y="T3"/>
                </a:cxn>
                <a:cxn ang="T8">
                  <a:pos x="T4" y="T5"/>
                </a:cxn>
              </a:cxnLst>
              <a:rect l="T9" t="T10" r="T11" b="T12"/>
              <a:pathLst>
                <a:path w="576" h="912">
                  <a:moveTo>
                    <a:pt x="576" y="912"/>
                  </a:moveTo>
                  <a:cubicBezTo>
                    <a:pt x="384" y="796"/>
                    <a:pt x="192" y="680"/>
                    <a:pt x="96" y="528"/>
                  </a:cubicBezTo>
                  <a:cubicBezTo>
                    <a:pt x="0" y="376"/>
                    <a:pt x="16" y="96"/>
                    <a:pt x="0" y="0"/>
                  </a:cubicBezTo>
                </a:path>
              </a:pathLst>
            </a:custGeom>
            <a:noFill/>
            <a:ln w="28575" cap="flat" cmpd="sng">
              <a:solidFill>
                <a:schemeClr val="tx1"/>
              </a:solidFill>
              <a:prstDash val="solid"/>
              <a:round/>
              <a:headEnd type="none" w="sm" len="sm"/>
              <a:tailEnd type="none" w="sm" len="sm"/>
            </a:ln>
          </p:spPr>
          <p:txBody>
            <a:bodyPr/>
            <a:lstStyle/>
            <a:p>
              <a:endParaRPr lang="zh-CN" altLang="en-US"/>
            </a:p>
          </p:txBody>
        </p:sp>
        <p:sp>
          <p:nvSpPr>
            <p:cNvPr id="208921" name="Line 19"/>
            <p:cNvSpPr>
              <a:spLocks noChangeShapeType="1"/>
            </p:cNvSpPr>
            <p:nvPr/>
          </p:nvSpPr>
          <p:spPr bwMode="auto">
            <a:xfrm flipV="1">
              <a:off x="4752" y="1008"/>
              <a:ext cx="0" cy="336"/>
            </a:xfrm>
            <a:prstGeom prst="line">
              <a:avLst/>
            </a:prstGeom>
            <a:noFill/>
            <a:ln w="28575">
              <a:solidFill>
                <a:schemeClr val="tx1"/>
              </a:solidFill>
              <a:round/>
              <a:headEnd type="none" w="sm" len="sm"/>
              <a:tailEnd type="triangle" w="sm" len="med"/>
            </a:ln>
          </p:spPr>
          <p:txBody>
            <a:bodyPr/>
            <a:lstStyle/>
            <a:p>
              <a:endParaRPr lang="zh-CN" altLang="en-US"/>
            </a:p>
          </p:txBody>
        </p:sp>
      </p:grpSp>
      <p:grpSp>
        <p:nvGrpSpPr>
          <p:cNvPr id="157716" name="Group 20"/>
          <p:cNvGrpSpPr/>
          <p:nvPr/>
        </p:nvGrpSpPr>
        <p:grpSpPr bwMode="auto">
          <a:xfrm>
            <a:off x="6324600" y="3824288"/>
            <a:ext cx="2362200" cy="1066800"/>
            <a:chOff x="4032" y="1104"/>
            <a:chExt cx="1488" cy="672"/>
          </a:xfrm>
        </p:grpSpPr>
        <p:sp>
          <p:nvSpPr>
            <p:cNvPr id="208918" name="Oval 21"/>
            <p:cNvSpPr>
              <a:spLocks noChangeArrowheads="1"/>
            </p:cNvSpPr>
            <p:nvPr/>
          </p:nvSpPr>
          <p:spPr bwMode="auto">
            <a:xfrm>
              <a:off x="4032" y="1680"/>
              <a:ext cx="192" cy="96"/>
            </a:xfrm>
            <a:prstGeom prst="ellipse">
              <a:avLst/>
            </a:prstGeom>
            <a:solidFill>
              <a:srgbClr val="FF6600"/>
            </a:solidFill>
            <a:ln w="9525">
              <a:noFill/>
              <a:round/>
            </a:ln>
          </p:spPr>
          <p:txBody>
            <a:bodyPr wrap="none" anchor="ctr"/>
            <a:lstStyle/>
            <a:p>
              <a:endParaRPr lang="zh-CN" altLang="en-US">
                <a:ea typeface="黑体" pitchFamily="2" charset="-122"/>
              </a:endParaRPr>
            </a:p>
          </p:txBody>
        </p:sp>
        <p:sp>
          <p:nvSpPr>
            <p:cNvPr id="208919" name="AutoShape 22"/>
            <p:cNvSpPr>
              <a:spLocks noChangeArrowheads="1"/>
            </p:cNvSpPr>
            <p:nvPr/>
          </p:nvSpPr>
          <p:spPr bwMode="auto">
            <a:xfrm>
              <a:off x="5088" y="1104"/>
              <a:ext cx="432" cy="336"/>
            </a:xfrm>
            <a:prstGeom prst="wedgeRoundRectCallout">
              <a:avLst>
                <a:gd name="adj1" fmla="val -262731"/>
                <a:gd name="adj2" fmla="val 137204"/>
                <a:gd name="adj3" fmla="val 16667"/>
              </a:avLst>
            </a:prstGeom>
            <a:solidFill>
              <a:srgbClr val="FF66FF"/>
            </a:solidFill>
            <a:ln w="9525">
              <a:noFill/>
              <a:miter lim="800000"/>
            </a:ln>
          </p:spPr>
          <p:txBody>
            <a:bodyPr/>
            <a:lstStyle/>
            <a:p>
              <a:pPr algn="ctr" eaLnBrk="0" hangingPunct="0"/>
              <a:r>
                <a:rPr kumimoji="0" lang="en-US" altLang="zh-CN" sz="2800" b="1"/>
                <a:t>d</a:t>
              </a:r>
              <a:r>
                <a:rPr kumimoji="0" lang="en-US" altLang="zh-CN" sz="2800" b="1" i="1"/>
                <a:t>S</a:t>
              </a:r>
              <a:endParaRPr kumimoji="0" lang="en-US" altLang="zh-CN" sz="2800" b="1" i="1"/>
            </a:p>
          </p:txBody>
        </p:sp>
      </p:grpSp>
      <p:grpSp>
        <p:nvGrpSpPr>
          <p:cNvPr id="157719" name="Group 23"/>
          <p:cNvGrpSpPr/>
          <p:nvPr/>
        </p:nvGrpSpPr>
        <p:grpSpPr bwMode="auto">
          <a:xfrm>
            <a:off x="6248400" y="3748088"/>
            <a:ext cx="685800" cy="1066800"/>
            <a:chOff x="4224" y="864"/>
            <a:chExt cx="432" cy="672"/>
          </a:xfrm>
        </p:grpSpPr>
        <p:sp>
          <p:nvSpPr>
            <p:cNvPr id="208914" name="Line 24"/>
            <p:cNvSpPr>
              <a:spLocks noChangeShapeType="1"/>
            </p:cNvSpPr>
            <p:nvPr/>
          </p:nvSpPr>
          <p:spPr bwMode="auto">
            <a:xfrm flipV="1">
              <a:off x="4368" y="1200"/>
              <a:ext cx="0" cy="336"/>
            </a:xfrm>
            <a:prstGeom prst="line">
              <a:avLst/>
            </a:prstGeom>
            <a:noFill/>
            <a:ln w="25400">
              <a:solidFill>
                <a:srgbClr val="3333FF"/>
              </a:solidFill>
              <a:round/>
              <a:headEnd type="none" w="sm" len="sm"/>
              <a:tailEnd type="triangle" w="sm" len="med"/>
            </a:ln>
          </p:spPr>
          <p:txBody>
            <a:bodyPr/>
            <a:lstStyle/>
            <a:p>
              <a:endParaRPr lang="zh-CN" altLang="en-US"/>
            </a:p>
          </p:txBody>
        </p:sp>
        <p:grpSp>
          <p:nvGrpSpPr>
            <p:cNvPr id="208915" name="Group 25"/>
            <p:cNvGrpSpPr/>
            <p:nvPr/>
          </p:nvGrpSpPr>
          <p:grpSpPr bwMode="auto">
            <a:xfrm>
              <a:off x="4224" y="864"/>
              <a:ext cx="432" cy="404"/>
              <a:chOff x="1680" y="1968"/>
              <a:chExt cx="432" cy="404"/>
            </a:xfrm>
          </p:grpSpPr>
          <p:sp>
            <p:nvSpPr>
              <p:cNvPr id="208916" name="Text Box 26"/>
              <p:cNvSpPr txBox="1">
                <a:spLocks noChangeArrowheads="1"/>
              </p:cNvSpPr>
              <p:nvPr/>
            </p:nvSpPr>
            <p:spPr bwMode="auto">
              <a:xfrm>
                <a:off x="1680" y="1968"/>
                <a:ext cx="432" cy="404"/>
              </a:xfrm>
              <a:prstGeom prst="rect">
                <a:avLst/>
              </a:prstGeom>
              <a:noFill/>
              <a:ln w="9525">
                <a:noFill/>
                <a:miter lim="800000"/>
              </a:ln>
            </p:spPr>
            <p:txBody>
              <a:bodyPr>
                <a:spAutoFit/>
              </a:bodyPr>
              <a:lstStyle/>
              <a:p>
                <a:pPr eaLnBrk="0" hangingPunct="0"/>
                <a:r>
                  <a:rPr kumimoji="0" lang="en-US" altLang="zh-CN" sz="3600" b="1"/>
                  <a:t>n</a:t>
                </a:r>
                <a:endParaRPr kumimoji="0" lang="en-US" altLang="zh-CN" sz="3600" b="1"/>
              </a:p>
            </p:txBody>
          </p:sp>
          <p:sp>
            <p:nvSpPr>
              <p:cNvPr id="208917" name="Line 27"/>
              <p:cNvSpPr>
                <a:spLocks noChangeShapeType="1"/>
              </p:cNvSpPr>
              <p:nvPr/>
            </p:nvSpPr>
            <p:spPr bwMode="auto">
              <a:xfrm>
                <a:off x="1728" y="2064"/>
                <a:ext cx="192" cy="0"/>
              </a:xfrm>
              <a:prstGeom prst="line">
                <a:avLst/>
              </a:prstGeom>
              <a:noFill/>
              <a:ln w="25400">
                <a:solidFill>
                  <a:schemeClr val="tx1"/>
                </a:solidFill>
                <a:round/>
                <a:headEnd type="none" w="sm" len="sm"/>
                <a:tailEnd type="triangle" w="sm" len="med"/>
              </a:ln>
            </p:spPr>
            <p:txBody>
              <a:bodyPr/>
              <a:lstStyle/>
              <a:p>
                <a:endParaRPr lang="zh-CN" altLang="en-US"/>
              </a:p>
            </p:txBody>
          </p:sp>
        </p:grpSp>
      </p:grpSp>
      <p:grpSp>
        <p:nvGrpSpPr>
          <p:cNvPr id="157724" name="Group 28"/>
          <p:cNvGrpSpPr/>
          <p:nvPr/>
        </p:nvGrpSpPr>
        <p:grpSpPr bwMode="auto">
          <a:xfrm>
            <a:off x="5791200" y="4205288"/>
            <a:ext cx="914400" cy="2286000"/>
            <a:chOff x="3696" y="1344"/>
            <a:chExt cx="576" cy="1440"/>
          </a:xfrm>
        </p:grpSpPr>
        <p:sp>
          <p:nvSpPr>
            <p:cNvPr id="208912" name="Freeform 29"/>
            <p:cNvSpPr/>
            <p:nvPr/>
          </p:nvSpPr>
          <p:spPr bwMode="auto">
            <a:xfrm>
              <a:off x="3696" y="2064"/>
              <a:ext cx="240" cy="720"/>
            </a:xfrm>
            <a:custGeom>
              <a:avLst/>
              <a:gdLst>
                <a:gd name="T0" fmla="*/ 0 w 672"/>
                <a:gd name="T1" fmla="*/ 1107 h 624"/>
                <a:gd name="T2" fmla="*/ 5 w 672"/>
                <a:gd name="T3" fmla="*/ 597 h 624"/>
                <a:gd name="T4" fmla="*/ 11 w 672"/>
                <a:gd name="T5" fmla="*/ 0 h 624"/>
                <a:gd name="T6" fmla="*/ 0 60000 65536"/>
                <a:gd name="T7" fmla="*/ 0 60000 65536"/>
                <a:gd name="T8" fmla="*/ 0 60000 65536"/>
                <a:gd name="T9" fmla="*/ 0 w 672"/>
                <a:gd name="T10" fmla="*/ 0 h 624"/>
                <a:gd name="T11" fmla="*/ 672 w 672"/>
                <a:gd name="T12" fmla="*/ 624 h 624"/>
              </a:gdLst>
              <a:ahLst/>
              <a:cxnLst>
                <a:cxn ang="T6">
                  <a:pos x="T0" y="T1"/>
                </a:cxn>
                <a:cxn ang="T7">
                  <a:pos x="T2" y="T3"/>
                </a:cxn>
                <a:cxn ang="T8">
                  <a:pos x="T4" y="T5"/>
                </a:cxn>
              </a:cxnLst>
              <a:rect l="T9" t="T10" r="T11" b="T12"/>
              <a:pathLst>
                <a:path w="672" h="624">
                  <a:moveTo>
                    <a:pt x="0" y="624"/>
                  </a:moveTo>
                  <a:cubicBezTo>
                    <a:pt x="88" y="532"/>
                    <a:pt x="176" y="440"/>
                    <a:pt x="288" y="336"/>
                  </a:cubicBezTo>
                  <a:cubicBezTo>
                    <a:pt x="400" y="232"/>
                    <a:pt x="608" y="56"/>
                    <a:pt x="672" y="0"/>
                  </a:cubicBezTo>
                </a:path>
              </a:pathLst>
            </a:custGeom>
            <a:noFill/>
            <a:ln w="28575" cap="flat" cmpd="sng">
              <a:solidFill>
                <a:schemeClr val="tx1"/>
              </a:solidFill>
              <a:prstDash val="solid"/>
              <a:round/>
              <a:headEnd type="none" w="sm" len="sm"/>
              <a:tailEnd type="none" w="sm" len="sm"/>
            </a:ln>
          </p:spPr>
          <p:txBody>
            <a:bodyPr/>
            <a:lstStyle/>
            <a:p>
              <a:endParaRPr lang="zh-CN" altLang="en-US"/>
            </a:p>
          </p:txBody>
        </p:sp>
        <p:sp>
          <p:nvSpPr>
            <p:cNvPr id="208913" name="Line 30"/>
            <p:cNvSpPr>
              <a:spLocks noChangeShapeType="1"/>
            </p:cNvSpPr>
            <p:nvPr/>
          </p:nvSpPr>
          <p:spPr bwMode="auto">
            <a:xfrm flipV="1">
              <a:off x="4128" y="1344"/>
              <a:ext cx="144" cy="384"/>
            </a:xfrm>
            <a:prstGeom prst="line">
              <a:avLst/>
            </a:prstGeom>
            <a:noFill/>
            <a:ln w="28575">
              <a:solidFill>
                <a:schemeClr val="tx1"/>
              </a:solidFill>
              <a:round/>
              <a:headEnd type="none" w="sm" len="sm"/>
              <a:tailEnd type="triangle" w="sm" len="med"/>
            </a:ln>
          </p:spPr>
          <p:txBody>
            <a:bodyPr/>
            <a:lstStyle/>
            <a:p>
              <a:endParaRPr lang="zh-CN" altLang="en-US"/>
            </a:p>
          </p:txBody>
        </p:sp>
      </p:grpSp>
      <p:sp>
        <p:nvSpPr>
          <p:cNvPr id="157727" name="Rectangle 31"/>
          <p:cNvSpPr>
            <a:spLocks noChangeArrowheads="1"/>
          </p:cNvSpPr>
          <p:nvPr/>
        </p:nvSpPr>
        <p:spPr bwMode="auto">
          <a:xfrm>
            <a:off x="381000" y="4281488"/>
            <a:ext cx="3810000" cy="1816100"/>
          </a:xfrm>
          <a:prstGeom prst="rect">
            <a:avLst/>
          </a:prstGeom>
          <a:noFill/>
          <a:ln w="9525">
            <a:noFill/>
            <a:miter lim="800000"/>
          </a:ln>
        </p:spPr>
        <p:txBody>
          <a:bodyPr>
            <a:spAutoFit/>
          </a:bodyPr>
          <a:lstStyle/>
          <a:p>
            <a:r>
              <a:rPr lang="zh-CN" altLang="en-US" sz="2800" b="1">
                <a:solidFill>
                  <a:srgbClr val="000000"/>
                </a:solidFill>
                <a:latin typeface="楷体_GB2312"/>
                <a:ea typeface="楷体_GB2312"/>
                <a:cs typeface="楷体_GB2312"/>
              </a:rPr>
              <a:t>对于闭合曲面，一般规定外法线为正，所以穿出曲面的磁通量为正，进入曲面的磁通量为负。</a:t>
            </a:r>
            <a:endParaRPr lang="zh-CN" altLang="en-US" sz="2800" b="1">
              <a:solidFill>
                <a:srgbClr val="000000"/>
              </a:solidFill>
              <a:latin typeface="楷体_GB2312"/>
              <a:ea typeface="楷体_GB2312"/>
              <a:cs typeface="楷体_GB2312"/>
            </a:endParaRPr>
          </a:p>
        </p:txBody>
      </p:sp>
      <p:sp>
        <p:nvSpPr>
          <p:cNvPr id="157728" name="WordArt 32"/>
          <p:cNvSpPr>
            <a:spLocks noChangeArrowheads="1" noChangeShapeType="1" noTextEdit="1"/>
          </p:cNvSpPr>
          <p:nvPr/>
        </p:nvSpPr>
        <p:spPr bwMode="auto">
          <a:xfrm>
            <a:off x="227013" y="800100"/>
            <a:ext cx="4222750" cy="352425"/>
          </a:xfrm>
          <a:prstGeom prst="rect">
            <a:avLst/>
          </a:prstGeom>
        </p:spPr>
        <p:txBody>
          <a:bodyPr wrap="none" fromWordArt="1">
            <a:prstTxWarp prst="textPlain">
              <a:avLst>
                <a:gd name="adj" fmla="val 50000"/>
              </a:avLst>
            </a:prstTxWarp>
          </a:bodyPr>
          <a:lstStyle/>
          <a:p>
            <a:pPr algn="ctr">
              <a:defRPr/>
            </a:pPr>
            <a:r>
              <a:rPr lang="en-US" altLang="zh-CN" sz="2800" kern="10" dirty="0" smtClean="0">
                <a:ln w="9525">
                  <a:solidFill>
                    <a:srgbClr val="000000"/>
                  </a:solidFill>
                  <a:round/>
                </a:ln>
                <a:solidFill>
                  <a:srgbClr val="000000"/>
                </a:solidFill>
                <a:latin typeface="黑体"/>
                <a:ea typeface="黑体"/>
              </a:rPr>
              <a:t>16.5.1  </a:t>
            </a:r>
            <a:r>
              <a:rPr lang="zh-CN" altLang="en-US" sz="2800" kern="10" dirty="0">
                <a:ln w="9525">
                  <a:solidFill>
                    <a:srgbClr val="000000"/>
                  </a:solidFill>
                  <a:round/>
                </a:ln>
                <a:solidFill>
                  <a:srgbClr val="000000"/>
                </a:solidFill>
                <a:latin typeface="黑体"/>
                <a:ea typeface="黑体"/>
              </a:rPr>
              <a:t>磁通量与磁场高斯定理</a:t>
            </a:r>
            <a:endParaRPr lang="zh-CN" altLang="en-US" sz="2800" kern="10" dirty="0">
              <a:ln w="9525">
                <a:solidFill>
                  <a:srgbClr val="000000"/>
                </a:solidFill>
                <a:round/>
              </a:ln>
              <a:solidFill>
                <a:srgbClr val="000000"/>
              </a:solidFill>
              <a:latin typeface="黑体"/>
              <a:ea typeface="黑体"/>
            </a:endParaRPr>
          </a:p>
        </p:txBody>
      </p:sp>
      <p:sp>
        <p:nvSpPr>
          <p:cNvPr id="157729" name="WordArt 33"/>
          <p:cNvSpPr>
            <a:spLocks noChangeArrowheads="1" noChangeShapeType="1" noTextEdit="1"/>
          </p:cNvSpPr>
          <p:nvPr/>
        </p:nvSpPr>
        <p:spPr bwMode="auto">
          <a:xfrm>
            <a:off x="195263" y="242888"/>
            <a:ext cx="4419600" cy="457200"/>
          </a:xfrm>
          <a:prstGeom prst="rect">
            <a:avLst/>
          </a:prstGeom>
        </p:spPr>
        <p:txBody>
          <a:bodyPr wrap="none" fromWordArt="1">
            <a:prstTxWarp prst="textPlain">
              <a:avLst>
                <a:gd name="adj" fmla="val 50000"/>
              </a:avLst>
            </a:prstTxWarp>
          </a:bodyPr>
          <a:lstStyle/>
          <a:p>
            <a:pPr algn="ctr">
              <a:defRPr/>
            </a:pPr>
            <a:r>
              <a:rPr lang="en-US" altLang="zh-CN" sz="2800" kern="10" dirty="0" smtClean="0">
                <a:ln w="9525">
                  <a:solidFill>
                    <a:srgbClr val="000000"/>
                  </a:solidFill>
                  <a:round/>
                </a:ln>
                <a:solidFill>
                  <a:srgbClr val="000000"/>
                </a:solidFill>
                <a:latin typeface="黑体"/>
                <a:ea typeface="黑体"/>
              </a:rPr>
              <a:t>16.5   </a:t>
            </a:r>
            <a:r>
              <a:rPr lang="zh-CN" altLang="en-US" sz="2800" kern="10" dirty="0">
                <a:ln w="9525">
                  <a:solidFill>
                    <a:srgbClr val="000000"/>
                  </a:solidFill>
                  <a:round/>
                </a:ln>
                <a:solidFill>
                  <a:srgbClr val="000000"/>
                </a:solidFill>
                <a:latin typeface="黑体"/>
                <a:ea typeface="黑体"/>
              </a:rPr>
              <a:t>磁场强度  安培环路定律</a:t>
            </a:r>
            <a:endParaRPr lang="zh-CN" altLang="en-US" sz="2800" kern="10" dirty="0">
              <a:ln w="9525">
                <a:solidFill>
                  <a:srgbClr val="000000"/>
                </a:solidFill>
                <a:round/>
              </a:ln>
              <a:solidFill>
                <a:srgbClr val="000000"/>
              </a:solidFill>
              <a:latin typeface="黑体"/>
              <a:ea typeface="黑体"/>
            </a:endParaRPr>
          </a:p>
        </p:txBody>
      </p:sp>
      <p:sp>
        <p:nvSpPr>
          <p:cNvPr id="2" name="TextBox 1"/>
          <p:cNvSpPr txBox="1">
            <a:spLocks noRot="1" noChangeAspect="1" noMove="1" noResize="1" noEditPoints="1" noAdjustHandles="1" noChangeArrowheads="1" noChangeShapeType="1" noTextEdit="1"/>
          </p:cNvSpPr>
          <p:nvPr/>
        </p:nvSpPr>
        <p:spPr>
          <a:xfrm>
            <a:off x="1320800" y="2640013"/>
            <a:ext cx="5384800" cy="953146"/>
          </a:xfrm>
          <a:prstGeom prst="rect">
            <a:avLst/>
          </a:prstGeom>
          <a:blipFill rotWithShape="1">
            <a:blip r:embed="rId1"/>
            <a:stretch>
              <a:fillRect/>
            </a:stretch>
          </a:blipFill>
        </p:spPr>
        <p:txBody>
          <a:bodyPr/>
          <a:lstStyle/>
          <a:p>
            <a:pPr>
              <a:defRPr/>
            </a:pPr>
            <a:r>
              <a:rPr lang="zh-CN" altLang="en-US">
                <a:noFill/>
                <a:ea typeface="黑体" pitchFamily="2" charset="-122"/>
              </a:rPr>
              <a:t> </a:t>
            </a:r>
            <a:endParaRPr lang="zh-CN" altLang="en-US">
              <a:noFill/>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iterate type="lt">
                                    <p:tmPct val="100000"/>
                                  </p:iterate>
                                  <p:childTnLst>
                                    <p:set>
                                      <p:cBhvr>
                                        <p:cTn id="6" dur="1" fill="hold">
                                          <p:stCondLst>
                                            <p:cond delay="0"/>
                                          </p:stCondLst>
                                        </p:cTn>
                                        <p:tgtEl>
                                          <p:spTgt spid="157702"/>
                                        </p:tgtEl>
                                        <p:attrNameLst>
                                          <p:attrName>style.visibility</p:attrName>
                                        </p:attrNameLst>
                                      </p:cBhvr>
                                      <p:to>
                                        <p:strVal val="visible"/>
                                      </p:to>
                                    </p:set>
                                    <p:anim calcmode="lin" valueType="num">
                                      <p:cBhvr>
                                        <p:cTn id="7" dur="750" fill="hold"/>
                                        <p:tgtEl>
                                          <p:spTgt spid="157702"/>
                                        </p:tgtEl>
                                        <p:attrNameLst>
                                          <p:attrName>ppt_w</p:attrName>
                                        </p:attrNameLst>
                                      </p:cBhvr>
                                      <p:tavLst>
                                        <p:tav tm="0" fmla="#ppt_w*sin(2.5*pi*$)">
                                          <p:val>
                                            <p:fltVal val="0"/>
                                          </p:val>
                                        </p:tav>
                                        <p:tav tm="100000">
                                          <p:val>
                                            <p:fltVal val="1"/>
                                          </p:val>
                                        </p:tav>
                                      </p:tavLst>
                                    </p:anim>
                                    <p:anim calcmode="lin" valueType="num">
                                      <p:cBhvr>
                                        <p:cTn id="8" dur="750" fill="hold"/>
                                        <p:tgtEl>
                                          <p:spTgt spid="15770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iterate type="lt">
                                    <p:tmPct val="100000"/>
                                  </p:iterate>
                                  <p:childTnLst>
                                    <p:set>
                                      <p:cBhvr>
                                        <p:cTn id="12" dur="1" fill="hold">
                                          <p:stCondLst>
                                            <p:cond delay="0"/>
                                          </p:stCondLst>
                                        </p:cTn>
                                        <p:tgtEl>
                                          <p:spTgt spid="157698"/>
                                        </p:tgtEl>
                                        <p:attrNameLst>
                                          <p:attrName>style.visibility</p:attrName>
                                        </p:attrNameLst>
                                      </p:cBhvr>
                                      <p:to>
                                        <p:strVal val="visible"/>
                                      </p:to>
                                    </p:set>
                                    <p:animEffect transition="in" filter="box(in)">
                                      <p:cBhvr>
                                        <p:cTn id="13" dur="75"/>
                                        <p:tgtEl>
                                          <p:spTgt spid="15769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7703"/>
                                        </p:tgtEl>
                                        <p:attrNameLst>
                                          <p:attrName>style.visibility</p:attrName>
                                        </p:attrNameLst>
                                      </p:cBhvr>
                                      <p:to>
                                        <p:strVal val="visible"/>
                                      </p:to>
                                    </p:set>
                                    <p:animEffect transition="in" filter="dissolve">
                                      <p:cBhvr>
                                        <p:cTn id="18" dur="500"/>
                                        <p:tgtEl>
                                          <p:spTgt spid="157703"/>
                                        </p:tgtEl>
                                      </p:cBhvr>
                                    </p:animEffect>
                                  </p:childTnLst>
                                </p:cTn>
                              </p:par>
                            </p:childTnLst>
                          </p:cTn>
                        </p:par>
                      </p:childTnLst>
                    </p:cTn>
                  </p:par>
                  <p:par>
                    <p:cTn id="19" fill="hold">
                      <p:stCondLst>
                        <p:cond delay="indefinite"/>
                      </p:stCondLst>
                      <p:childTnLst>
                        <p:par>
                          <p:cTn id="20" fill="hold">
                            <p:stCondLst>
                              <p:cond delay="0"/>
                            </p:stCondLst>
                            <p:childTnLst>
                              <p:par>
                                <p:cTn id="21" presetID="7" presetClass="entr" presetSubtype="4" fill="hold" nodeType="clickEffect">
                                  <p:stCondLst>
                                    <p:cond delay="0"/>
                                  </p:stCondLst>
                                  <p:childTnLst>
                                    <p:set>
                                      <p:cBhvr>
                                        <p:cTn id="22" dur="1" fill="hold">
                                          <p:stCondLst>
                                            <p:cond delay="0"/>
                                          </p:stCondLst>
                                        </p:cTn>
                                        <p:tgtEl>
                                          <p:spTgt spid="157704"/>
                                        </p:tgtEl>
                                        <p:attrNameLst>
                                          <p:attrName>style.visibility</p:attrName>
                                        </p:attrNameLst>
                                      </p:cBhvr>
                                      <p:to>
                                        <p:strVal val="visible"/>
                                      </p:to>
                                    </p:set>
                                    <p:anim calcmode="lin" valueType="num">
                                      <p:cBhvr additive="base">
                                        <p:cTn id="23" dur="5000" fill="hold"/>
                                        <p:tgtEl>
                                          <p:spTgt spid="157704"/>
                                        </p:tgtEl>
                                        <p:attrNameLst>
                                          <p:attrName>ppt_x</p:attrName>
                                        </p:attrNameLst>
                                      </p:cBhvr>
                                      <p:tavLst>
                                        <p:tav tm="0">
                                          <p:val>
                                            <p:strVal val="#ppt_x"/>
                                          </p:val>
                                        </p:tav>
                                        <p:tav tm="100000">
                                          <p:val>
                                            <p:strVal val="#ppt_x"/>
                                          </p:val>
                                        </p:tav>
                                      </p:tavLst>
                                    </p:anim>
                                    <p:anim calcmode="lin" valueType="num">
                                      <p:cBhvr additive="base">
                                        <p:cTn id="24" dur="5000" fill="hold"/>
                                        <p:tgtEl>
                                          <p:spTgt spid="15770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7" presetClass="entr" presetSubtype="4" fill="hold" nodeType="clickEffect">
                                  <p:stCondLst>
                                    <p:cond delay="0"/>
                                  </p:stCondLst>
                                  <p:childTnLst>
                                    <p:set>
                                      <p:cBhvr>
                                        <p:cTn id="28" dur="1" fill="hold">
                                          <p:stCondLst>
                                            <p:cond delay="0"/>
                                          </p:stCondLst>
                                        </p:cTn>
                                        <p:tgtEl>
                                          <p:spTgt spid="157724"/>
                                        </p:tgtEl>
                                        <p:attrNameLst>
                                          <p:attrName>style.visibility</p:attrName>
                                        </p:attrNameLst>
                                      </p:cBhvr>
                                      <p:to>
                                        <p:strVal val="visible"/>
                                      </p:to>
                                    </p:set>
                                    <p:anim calcmode="lin" valueType="num">
                                      <p:cBhvr additive="base">
                                        <p:cTn id="29" dur="5000" fill="hold"/>
                                        <p:tgtEl>
                                          <p:spTgt spid="157724"/>
                                        </p:tgtEl>
                                        <p:attrNameLst>
                                          <p:attrName>ppt_x</p:attrName>
                                        </p:attrNameLst>
                                      </p:cBhvr>
                                      <p:tavLst>
                                        <p:tav tm="0">
                                          <p:val>
                                            <p:strVal val="#ppt_x"/>
                                          </p:val>
                                        </p:tav>
                                        <p:tav tm="100000">
                                          <p:val>
                                            <p:strVal val="#ppt_x"/>
                                          </p:val>
                                        </p:tav>
                                      </p:tavLst>
                                    </p:anim>
                                    <p:anim calcmode="lin" valueType="num">
                                      <p:cBhvr additive="base">
                                        <p:cTn id="30" dur="5000" fill="hold"/>
                                        <p:tgtEl>
                                          <p:spTgt spid="15772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7" presetClass="entr" presetSubtype="4" fill="hold" nodeType="clickEffect">
                                  <p:stCondLst>
                                    <p:cond delay="0"/>
                                  </p:stCondLst>
                                  <p:childTnLst>
                                    <p:set>
                                      <p:cBhvr>
                                        <p:cTn id="34" dur="1" fill="hold">
                                          <p:stCondLst>
                                            <p:cond delay="0"/>
                                          </p:stCondLst>
                                        </p:cTn>
                                        <p:tgtEl>
                                          <p:spTgt spid="157707"/>
                                        </p:tgtEl>
                                        <p:attrNameLst>
                                          <p:attrName>style.visibility</p:attrName>
                                        </p:attrNameLst>
                                      </p:cBhvr>
                                      <p:to>
                                        <p:strVal val="visible"/>
                                      </p:to>
                                    </p:set>
                                    <p:anim calcmode="lin" valueType="num">
                                      <p:cBhvr additive="base">
                                        <p:cTn id="35" dur="5000" fill="hold"/>
                                        <p:tgtEl>
                                          <p:spTgt spid="157707"/>
                                        </p:tgtEl>
                                        <p:attrNameLst>
                                          <p:attrName>ppt_x</p:attrName>
                                        </p:attrNameLst>
                                      </p:cBhvr>
                                      <p:tavLst>
                                        <p:tav tm="0">
                                          <p:val>
                                            <p:strVal val="#ppt_x"/>
                                          </p:val>
                                        </p:tav>
                                        <p:tav tm="100000">
                                          <p:val>
                                            <p:strVal val="#ppt_x"/>
                                          </p:val>
                                        </p:tav>
                                      </p:tavLst>
                                    </p:anim>
                                    <p:anim calcmode="lin" valueType="num">
                                      <p:cBhvr additive="base">
                                        <p:cTn id="36" dur="5000" fill="hold"/>
                                        <p:tgtEl>
                                          <p:spTgt spid="15770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7" presetClass="entr" presetSubtype="4" fill="hold" nodeType="clickEffect">
                                  <p:stCondLst>
                                    <p:cond delay="0"/>
                                  </p:stCondLst>
                                  <p:childTnLst>
                                    <p:set>
                                      <p:cBhvr>
                                        <p:cTn id="40" dur="1" fill="hold">
                                          <p:stCondLst>
                                            <p:cond delay="0"/>
                                          </p:stCondLst>
                                        </p:cTn>
                                        <p:tgtEl>
                                          <p:spTgt spid="157713"/>
                                        </p:tgtEl>
                                        <p:attrNameLst>
                                          <p:attrName>style.visibility</p:attrName>
                                        </p:attrNameLst>
                                      </p:cBhvr>
                                      <p:to>
                                        <p:strVal val="visible"/>
                                      </p:to>
                                    </p:set>
                                    <p:anim calcmode="lin" valueType="num">
                                      <p:cBhvr additive="base">
                                        <p:cTn id="41" dur="5000" fill="hold"/>
                                        <p:tgtEl>
                                          <p:spTgt spid="157713"/>
                                        </p:tgtEl>
                                        <p:attrNameLst>
                                          <p:attrName>ppt_x</p:attrName>
                                        </p:attrNameLst>
                                      </p:cBhvr>
                                      <p:tavLst>
                                        <p:tav tm="0">
                                          <p:val>
                                            <p:strVal val="#ppt_x"/>
                                          </p:val>
                                        </p:tav>
                                        <p:tav tm="100000">
                                          <p:val>
                                            <p:strVal val="#ppt_x"/>
                                          </p:val>
                                        </p:tav>
                                      </p:tavLst>
                                    </p:anim>
                                    <p:anim calcmode="lin" valueType="num">
                                      <p:cBhvr additive="base">
                                        <p:cTn id="42" dur="5000" fill="hold"/>
                                        <p:tgtEl>
                                          <p:spTgt spid="15771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7" presetClass="entr" presetSubtype="4" fill="hold" nodeType="clickEffect">
                                  <p:stCondLst>
                                    <p:cond delay="0"/>
                                  </p:stCondLst>
                                  <p:childTnLst>
                                    <p:set>
                                      <p:cBhvr>
                                        <p:cTn id="46" dur="1" fill="hold">
                                          <p:stCondLst>
                                            <p:cond delay="0"/>
                                          </p:stCondLst>
                                        </p:cTn>
                                        <p:tgtEl>
                                          <p:spTgt spid="157710"/>
                                        </p:tgtEl>
                                        <p:attrNameLst>
                                          <p:attrName>style.visibility</p:attrName>
                                        </p:attrNameLst>
                                      </p:cBhvr>
                                      <p:to>
                                        <p:strVal val="visible"/>
                                      </p:to>
                                    </p:set>
                                    <p:anim calcmode="lin" valueType="num">
                                      <p:cBhvr additive="base">
                                        <p:cTn id="47" dur="5000" fill="hold"/>
                                        <p:tgtEl>
                                          <p:spTgt spid="157710"/>
                                        </p:tgtEl>
                                        <p:attrNameLst>
                                          <p:attrName>ppt_x</p:attrName>
                                        </p:attrNameLst>
                                      </p:cBhvr>
                                      <p:tavLst>
                                        <p:tav tm="0">
                                          <p:val>
                                            <p:strVal val="#ppt_x"/>
                                          </p:val>
                                        </p:tav>
                                        <p:tav tm="100000">
                                          <p:val>
                                            <p:strVal val="#ppt_x"/>
                                          </p:val>
                                        </p:tav>
                                      </p:tavLst>
                                    </p:anim>
                                    <p:anim calcmode="lin" valueType="num">
                                      <p:cBhvr additive="base">
                                        <p:cTn id="48" dur="5000" fill="hold"/>
                                        <p:tgtEl>
                                          <p:spTgt spid="1577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7" presetClass="entr" presetSubtype="4" fill="hold" nodeType="clickEffect">
                                  <p:stCondLst>
                                    <p:cond delay="0"/>
                                  </p:stCondLst>
                                  <p:childTnLst>
                                    <p:set>
                                      <p:cBhvr>
                                        <p:cTn id="52" dur="1" fill="hold">
                                          <p:stCondLst>
                                            <p:cond delay="0"/>
                                          </p:stCondLst>
                                        </p:cTn>
                                        <p:tgtEl>
                                          <p:spTgt spid="157716"/>
                                        </p:tgtEl>
                                        <p:attrNameLst>
                                          <p:attrName>style.visibility</p:attrName>
                                        </p:attrNameLst>
                                      </p:cBhvr>
                                      <p:to>
                                        <p:strVal val="visible"/>
                                      </p:to>
                                    </p:set>
                                    <p:anim calcmode="lin" valueType="num">
                                      <p:cBhvr additive="base">
                                        <p:cTn id="53" dur="5000" fill="hold"/>
                                        <p:tgtEl>
                                          <p:spTgt spid="157716"/>
                                        </p:tgtEl>
                                        <p:attrNameLst>
                                          <p:attrName>ppt_x</p:attrName>
                                        </p:attrNameLst>
                                      </p:cBhvr>
                                      <p:tavLst>
                                        <p:tav tm="0">
                                          <p:val>
                                            <p:strVal val="#ppt_x"/>
                                          </p:val>
                                        </p:tav>
                                        <p:tav tm="100000">
                                          <p:val>
                                            <p:strVal val="#ppt_x"/>
                                          </p:val>
                                        </p:tav>
                                      </p:tavLst>
                                    </p:anim>
                                    <p:anim calcmode="lin" valueType="num">
                                      <p:cBhvr additive="base">
                                        <p:cTn id="54" dur="5000" fill="hold"/>
                                        <p:tgtEl>
                                          <p:spTgt spid="15771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7" presetClass="entr" presetSubtype="1" fill="hold" nodeType="clickEffect">
                                  <p:stCondLst>
                                    <p:cond delay="0"/>
                                  </p:stCondLst>
                                  <p:childTnLst>
                                    <p:set>
                                      <p:cBhvr>
                                        <p:cTn id="58" dur="1" fill="hold">
                                          <p:stCondLst>
                                            <p:cond delay="0"/>
                                          </p:stCondLst>
                                        </p:cTn>
                                        <p:tgtEl>
                                          <p:spTgt spid="157719"/>
                                        </p:tgtEl>
                                        <p:attrNameLst>
                                          <p:attrName>style.visibility</p:attrName>
                                        </p:attrNameLst>
                                      </p:cBhvr>
                                      <p:to>
                                        <p:strVal val="visible"/>
                                      </p:to>
                                    </p:set>
                                    <p:anim calcmode="lin" valueType="num">
                                      <p:cBhvr additive="base">
                                        <p:cTn id="59" dur="5000" fill="hold"/>
                                        <p:tgtEl>
                                          <p:spTgt spid="157719"/>
                                        </p:tgtEl>
                                        <p:attrNameLst>
                                          <p:attrName>ppt_x</p:attrName>
                                        </p:attrNameLst>
                                      </p:cBhvr>
                                      <p:tavLst>
                                        <p:tav tm="0">
                                          <p:val>
                                            <p:strVal val="#ppt_x"/>
                                          </p:val>
                                        </p:tav>
                                        <p:tav tm="100000">
                                          <p:val>
                                            <p:strVal val="#ppt_x"/>
                                          </p:val>
                                        </p:tav>
                                      </p:tavLst>
                                    </p:anim>
                                    <p:anim calcmode="lin" valueType="num">
                                      <p:cBhvr additive="base">
                                        <p:cTn id="60" dur="5000" fill="hold"/>
                                        <p:tgtEl>
                                          <p:spTgt spid="157719"/>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iterate type="lt">
                                    <p:tmPct val="100000"/>
                                  </p:iterate>
                                  <p:childTnLst>
                                    <p:set>
                                      <p:cBhvr>
                                        <p:cTn id="64" dur="1" fill="hold">
                                          <p:stCondLst>
                                            <p:cond delay="0"/>
                                          </p:stCondLst>
                                        </p:cTn>
                                        <p:tgtEl>
                                          <p:spTgt spid="157701"/>
                                        </p:tgtEl>
                                        <p:attrNameLst>
                                          <p:attrName>style.visibility</p:attrName>
                                        </p:attrNameLst>
                                      </p:cBhvr>
                                      <p:to>
                                        <p:strVal val="visible"/>
                                      </p:to>
                                    </p:set>
                                    <p:animEffect transition="in" filter="box(in)">
                                      <p:cBhvr>
                                        <p:cTn id="65" dur="75"/>
                                        <p:tgtEl>
                                          <p:spTgt spid="157701"/>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grpId="0" nodeType="clickEffect">
                                  <p:stCondLst>
                                    <p:cond delay="0"/>
                                  </p:stCondLst>
                                  <p:iterate type="lt">
                                    <p:tmPct val="100000"/>
                                  </p:iterate>
                                  <p:childTnLst>
                                    <p:set>
                                      <p:cBhvr>
                                        <p:cTn id="69" dur="1" fill="hold">
                                          <p:stCondLst>
                                            <p:cond delay="0"/>
                                          </p:stCondLst>
                                        </p:cTn>
                                        <p:tgtEl>
                                          <p:spTgt spid="157727"/>
                                        </p:tgtEl>
                                        <p:attrNameLst>
                                          <p:attrName>style.visibility</p:attrName>
                                        </p:attrNameLst>
                                      </p:cBhvr>
                                      <p:to>
                                        <p:strVal val="visible"/>
                                      </p:to>
                                    </p:set>
                                    <p:animEffect transition="in" filter="box(in)">
                                      <p:cBhvr>
                                        <p:cTn id="70" dur="75"/>
                                        <p:tgtEl>
                                          <p:spTgt spid="157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autoUpdateAnimBg="0"/>
      <p:bldP spid="157701" grpId="0" autoUpdateAnimBg="0"/>
      <p:bldP spid="157702" grpId="0" autoUpdateAnimBg="0"/>
      <p:bldP spid="157703" grpId="0" animBg="1"/>
      <p:bldP spid="15772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272" name="Group 2"/>
          <p:cNvGrpSpPr/>
          <p:nvPr/>
        </p:nvGrpSpPr>
        <p:grpSpPr bwMode="auto">
          <a:xfrm>
            <a:off x="381000" y="762000"/>
            <a:ext cx="4267200" cy="3505200"/>
            <a:chOff x="240" y="528"/>
            <a:chExt cx="2688" cy="2208"/>
          </a:xfrm>
        </p:grpSpPr>
        <p:sp>
          <p:nvSpPr>
            <p:cNvPr id="178306" name="Rectangle 3"/>
            <p:cNvSpPr>
              <a:spLocks noChangeArrowheads="1"/>
            </p:cNvSpPr>
            <p:nvPr/>
          </p:nvSpPr>
          <p:spPr bwMode="auto">
            <a:xfrm>
              <a:off x="240" y="528"/>
              <a:ext cx="2688" cy="2208"/>
            </a:xfrm>
            <a:prstGeom prst="rect">
              <a:avLst/>
            </a:prstGeom>
            <a:solidFill>
              <a:schemeClr val="bg1"/>
            </a:solidFill>
            <a:ln w="9525">
              <a:solidFill>
                <a:schemeClr val="tx2"/>
              </a:solidFill>
              <a:miter lim="800000"/>
            </a:ln>
          </p:spPr>
          <p:txBody>
            <a:bodyPr wrap="none" anchor="ctr"/>
            <a:lstStyle/>
            <a:p>
              <a:endParaRPr lang="zh-CN" altLang="en-US">
                <a:ea typeface="黑体" pitchFamily="2" charset="-122"/>
              </a:endParaRPr>
            </a:p>
          </p:txBody>
        </p:sp>
        <p:graphicFrame>
          <p:nvGraphicFramePr>
            <p:cNvPr id="178260" name="Object 84"/>
            <p:cNvGraphicFramePr>
              <a:graphicFrameLocks noChangeAspect="1"/>
            </p:cNvGraphicFramePr>
            <p:nvPr/>
          </p:nvGraphicFramePr>
          <p:xfrm>
            <a:off x="1152" y="694"/>
            <a:ext cx="282" cy="368"/>
          </p:xfrm>
          <a:graphic>
            <a:graphicData uri="http://schemas.openxmlformats.org/presentationml/2006/ole">
              <mc:AlternateContent xmlns:mc="http://schemas.openxmlformats.org/markup-compatibility/2006">
                <mc:Choice xmlns:v="urn:schemas-microsoft-com:vml" Requires="v">
                  <p:oleObj spid="_x0000_s38913" name="公式" r:id="rId1" imgW="3657600" imgH="4572000" progId="Equation.3">
                    <p:embed/>
                  </p:oleObj>
                </mc:Choice>
                <mc:Fallback>
                  <p:oleObj name="公式" r:id="rId1" imgW="3657600" imgH="4572000" progId="Equation.3">
                    <p:embed/>
                    <p:pic>
                      <p:nvPicPr>
                        <p:cNvPr id="0" name="图片 38912"/>
                        <p:cNvPicPr>
                          <a:picLocks noChangeAspect="1"/>
                        </p:cNvPicPr>
                        <p:nvPr/>
                      </p:nvPicPr>
                      <p:blipFill>
                        <a:blip r:embed="rId2"/>
                        <a:stretch>
                          <a:fillRect/>
                        </a:stretch>
                      </p:blipFill>
                      <p:spPr>
                        <a:xfrm>
                          <a:off x="1152" y="694"/>
                          <a:ext cx="282" cy="368"/>
                        </a:xfrm>
                        <a:prstGeom prst="rect">
                          <a:avLst/>
                        </a:prstGeom>
                        <a:noFill/>
                        <a:ln w="9525">
                          <a:noFill/>
                        </a:ln>
                      </p:spPr>
                    </p:pic>
                  </p:oleObj>
                </mc:Fallback>
              </mc:AlternateContent>
            </a:graphicData>
          </a:graphic>
        </p:graphicFrame>
        <p:sp>
          <p:nvSpPr>
            <p:cNvPr id="178307" name="Arc 5"/>
            <p:cNvSpPr/>
            <p:nvPr/>
          </p:nvSpPr>
          <p:spPr bwMode="auto">
            <a:xfrm flipV="1">
              <a:off x="418" y="694"/>
              <a:ext cx="1209" cy="80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6600FF"/>
              </a:solidFill>
              <a:round/>
              <a:headEnd type="none" w="sm" len="lg"/>
              <a:tailEnd type="triangle" w="sm" len="lg"/>
            </a:ln>
          </p:spPr>
          <p:txBody>
            <a:bodyPr wrap="none" anchor="ctr"/>
            <a:lstStyle/>
            <a:p>
              <a:endParaRPr lang="zh-CN" altLang="en-US"/>
            </a:p>
          </p:txBody>
        </p:sp>
        <p:sp>
          <p:nvSpPr>
            <p:cNvPr id="178308" name="Arc 6"/>
            <p:cNvSpPr/>
            <p:nvPr/>
          </p:nvSpPr>
          <p:spPr bwMode="auto">
            <a:xfrm flipV="1">
              <a:off x="288" y="647"/>
              <a:ext cx="2208" cy="1071"/>
            </a:xfrm>
            <a:custGeom>
              <a:avLst/>
              <a:gdLst>
                <a:gd name="T0" fmla="*/ 0 w 21363"/>
                <a:gd name="T1" fmla="*/ 0 h 21600"/>
                <a:gd name="T2" fmla="*/ 2 w 21363"/>
                <a:gd name="T3" fmla="*/ 0 h 21600"/>
                <a:gd name="T4" fmla="*/ 0 w 21363"/>
                <a:gd name="T5" fmla="*/ 0 h 21600"/>
                <a:gd name="T6" fmla="*/ 0 60000 65536"/>
                <a:gd name="T7" fmla="*/ 0 60000 65536"/>
                <a:gd name="T8" fmla="*/ 0 60000 65536"/>
                <a:gd name="T9" fmla="*/ 0 w 21363"/>
                <a:gd name="T10" fmla="*/ 0 h 21600"/>
                <a:gd name="T11" fmla="*/ 21363 w 21363"/>
                <a:gd name="T12" fmla="*/ 21600 h 21600"/>
              </a:gdLst>
              <a:ahLst/>
              <a:cxnLst>
                <a:cxn ang="T6">
                  <a:pos x="T0" y="T1"/>
                </a:cxn>
                <a:cxn ang="T7">
                  <a:pos x="T2" y="T3"/>
                </a:cxn>
                <a:cxn ang="T8">
                  <a:pos x="T4" y="T5"/>
                </a:cxn>
              </a:cxnLst>
              <a:rect l="T9" t="T10" r="T11" b="T12"/>
              <a:pathLst>
                <a:path w="21363" h="21600" fill="none" extrusionOk="0">
                  <a:moveTo>
                    <a:pt x="-1" y="0"/>
                  </a:moveTo>
                  <a:cubicBezTo>
                    <a:pt x="10696" y="0"/>
                    <a:pt x="19782" y="7829"/>
                    <a:pt x="21362" y="18409"/>
                  </a:cubicBezTo>
                </a:path>
                <a:path w="21363" h="21600" stroke="0" extrusionOk="0">
                  <a:moveTo>
                    <a:pt x="-1" y="0"/>
                  </a:moveTo>
                  <a:cubicBezTo>
                    <a:pt x="10696" y="0"/>
                    <a:pt x="19782" y="7829"/>
                    <a:pt x="21362" y="18409"/>
                  </a:cubicBezTo>
                  <a:lnTo>
                    <a:pt x="0" y="21600"/>
                  </a:lnTo>
                  <a:close/>
                </a:path>
              </a:pathLst>
            </a:custGeom>
            <a:noFill/>
            <a:ln w="19050">
              <a:solidFill>
                <a:srgbClr val="6600FF"/>
              </a:solidFill>
              <a:round/>
              <a:headEnd type="none" w="sm" len="lg"/>
              <a:tailEnd type="triangle" w="sm" len="lg"/>
            </a:ln>
          </p:spPr>
          <p:txBody>
            <a:bodyPr wrap="none" anchor="ctr"/>
            <a:lstStyle/>
            <a:p>
              <a:endParaRPr lang="zh-CN" altLang="en-US"/>
            </a:p>
          </p:txBody>
        </p:sp>
        <p:sp>
          <p:nvSpPr>
            <p:cNvPr id="178309" name="Line 7"/>
            <p:cNvSpPr>
              <a:spLocks noChangeShapeType="1"/>
            </p:cNvSpPr>
            <p:nvPr/>
          </p:nvSpPr>
          <p:spPr bwMode="auto">
            <a:xfrm flipV="1">
              <a:off x="331" y="1540"/>
              <a:ext cx="2419" cy="400"/>
            </a:xfrm>
            <a:prstGeom prst="line">
              <a:avLst/>
            </a:prstGeom>
            <a:noFill/>
            <a:ln w="19050">
              <a:solidFill>
                <a:srgbClr val="6600FF"/>
              </a:solidFill>
              <a:round/>
              <a:headEnd type="none" w="sm" len="lg"/>
              <a:tailEnd type="triangle" w="sm" len="lg"/>
            </a:ln>
          </p:spPr>
          <p:txBody>
            <a:bodyPr wrap="none" anchor="ctr"/>
            <a:lstStyle/>
            <a:p>
              <a:endParaRPr lang="zh-CN" altLang="en-US"/>
            </a:p>
          </p:txBody>
        </p:sp>
        <p:sp>
          <p:nvSpPr>
            <p:cNvPr id="178310" name="Arc 8"/>
            <p:cNvSpPr/>
            <p:nvPr/>
          </p:nvSpPr>
          <p:spPr bwMode="auto">
            <a:xfrm flipH="1">
              <a:off x="418" y="1896"/>
              <a:ext cx="2462" cy="446"/>
            </a:xfrm>
            <a:custGeom>
              <a:avLst/>
              <a:gdLst>
                <a:gd name="T0" fmla="*/ 0 w 20069"/>
                <a:gd name="T1" fmla="*/ 0 h 21600"/>
                <a:gd name="T2" fmla="*/ 5 w 20069"/>
                <a:gd name="T3" fmla="*/ 0 h 21600"/>
                <a:gd name="T4" fmla="*/ 0 w 20069"/>
                <a:gd name="T5" fmla="*/ 0 h 21600"/>
                <a:gd name="T6" fmla="*/ 0 60000 65536"/>
                <a:gd name="T7" fmla="*/ 0 60000 65536"/>
                <a:gd name="T8" fmla="*/ 0 60000 65536"/>
                <a:gd name="T9" fmla="*/ 0 w 20069"/>
                <a:gd name="T10" fmla="*/ 0 h 21600"/>
                <a:gd name="T11" fmla="*/ 20069 w 20069"/>
                <a:gd name="T12" fmla="*/ 21600 h 21600"/>
              </a:gdLst>
              <a:ahLst/>
              <a:cxnLst>
                <a:cxn ang="T6">
                  <a:pos x="T0" y="T1"/>
                </a:cxn>
                <a:cxn ang="T7">
                  <a:pos x="T2" y="T3"/>
                </a:cxn>
                <a:cxn ang="T8">
                  <a:pos x="T4" y="T5"/>
                </a:cxn>
              </a:cxnLst>
              <a:rect l="T9" t="T10" r="T11" b="T12"/>
              <a:pathLst>
                <a:path w="20069" h="21600" fill="none" extrusionOk="0">
                  <a:moveTo>
                    <a:pt x="-1" y="0"/>
                  </a:moveTo>
                  <a:cubicBezTo>
                    <a:pt x="8845" y="0"/>
                    <a:pt x="16797" y="5393"/>
                    <a:pt x="20068" y="13612"/>
                  </a:cubicBezTo>
                </a:path>
                <a:path w="20069" h="21600" stroke="0" extrusionOk="0">
                  <a:moveTo>
                    <a:pt x="-1" y="0"/>
                  </a:moveTo>
                  <a:cubicBezTo>
                    <a:pt x="8845" y="0"/>
                    <a:pt x="16797" y="5393"/>
                    <a:pt x="20068" y="13612"/>
                  </a:cubicBezTo>
                  <a:lnTo>
                    <a:pt x="0" y="21600"/>
                  </a:lnTo>
                  <a:close/>
                </a:path>
              </a:pathLst>
            </a:custGeom>
            <a:noFill/>
            <a:ln w="19050">
              <a:solidFill>
                <a:srgbClr val="6600FF"/>
              </a:solidFill>
              <a:round/>
              <a:headEnd type="triangle" w="sm" len="lg"/>
              <a:tailEnd type="none" w="sm" len="lg"/>
            </a:ln>
          </p:spPr>
          <p:txBody>
            <a:bodyPr wrap="none" anchor="ctr"/>
            <a:lstStyle/>
            <a:p>
              <a:endParaRPr lang="zh-CN" altLang="en-US"/>
            </a:p>
          </p:txBody>
        </p:sp>
        <p:sp>
          <p:nvSpPr>
            <p:cNvPr id="178311" name="Freeform 9"/>
            <p:cNvSpPr/>
            <p:nvPr/>
          </p:nvSpPr>
          <p:spPr bwMode="auto">
            <a:xfrm>
              <a:off x="677" y="2157"/>
              <a:ext cx="1944" cy="229"/>
            </a:xfrm>
            <a:custGeom>
              <a:avLst/>
              <a:gdLst>
                <a:gd name="T0" fmla="*/ 0 w 1944"/>
                <a:gd name="T1" fmla="*/ 229 h 229"/>
                <a:gd name="T2" fmla="*/ 427 w 1944"/>
                <a:gd name="T3" fmla="*/ 95 h 229"/>
                <a:gd name="T4" fmla="*/ 699 w 1944"/>
                <a:gd name="T5" fmla="*/ 23 h 229"/>
                <a:gd name="T6" fmla="*/ 1147 w 1944"/>
                <a:gd name="T7" fmla="*/ 7 h 229"/>
                <a:gd name="T8" fmla="*/ 1471 w 1944"/>
                <a:gd name="T9" fmla="*/ 63 h 229"/>
                <a:gd name="T10" fmla="*/ 1944 w 1944"/>
                <a:gd name="T11" fmla="*/ 184 h 229"/>
                <a:gd name="T12" fmla="*/ 0 60000 65536"/>
                <a:gd name="T13" fmla="*/ 0 60000 65536"/>
                <a:gd name="T14" fmla="*/ 0 60000 65536"/>
                <a:gd name="T15" fmla="*/ 0 60000 65536"/>
                <a:gd name="T16" fmla="*/ 0 60000 65536"/>
                <a:gd name="T17" fmla="*/ 0 60000 65536"/>
                <a:gd name="T18" fmla="*/ 0 w 1944"/>
                <a:gd name="T19" fmla="*/ 0 h 229"/>
                <a:gd name="T20" fmla="*/ 1944 w 1944"/>
                <a:gd name="T21" fmla="*/ 229 h 229"/>
              </a:gdLst>
              <a:ahLst/>
              <a:cxnLst>
                <a:cxn ang="T12">
                  <a:pos x="T0" y="T1"/>
                </a:cxn>
                <a:cxn ang="T13">
                  <a:pos x="T2" y="T3"/>
                </a:cxn>
                <a:cxn ang="T14">
                  <a:pos x="T4" y="T5"/>
                </a:cxn>
                <a:cxn ang="T15">
                  <a:pos x="T6" y="T7"/>
                </a:cxn>
                <a:cxn ang="T16">
                  <a:pos x="T8" y="T9"/>
                </a:cxn>
                <a:cxn ang="T17">
                  <a:pos x="T10" y="T11"/>
                </a:cxn>
              </a:cxnLst>
              <a:rect l="T18" t="T19" r="T20" b="T21"/>
              <a:pathLst>
                <a:path w="1944" h="229">
                  <a:moveTo>
                    <a:pt x="0" y="229"/>
                  </a:moveTo>
                  <a:cubicBezTo>
                    <a:pt x="71" y="207"/>
                    <a:pt x="311" y="129"/>
                    <a:pt x="427" y="95"/>
                  </a:cubicBezTo>
                  <a:cubicBezTo>
                    <a:pt x="543" y="61"/>
                    <a:pt x="579" y="38"/>
                    <a:pt x="699" y="23"/>
                  </a:cubicBezTo>
                  <a:cubicBezTo>
                    <a:pt x="819" y="8"/>
                    <a:pt x="1018" y="0"/>
                    <a:pt x="1147" y="7"/>
                  </a:cubicBezTo>
                  <a:cubicBezTo>
                    <a:pt x="1276" y="14"/>
                    <a:pt x="1338" y="34"/>
                    <a:pt x="1471" y="63"/>
                  </a:cubicBezTo>
                  <a:cubicBezTo>
                    <a:pt x="1604" y="92"/>
                    <a:pt x="1846" y="159"/>
                    <a:pt x="1944" y="184"/>
                  </a:cubicBezTo>
                </a:path>
              </a:pathLst>
            </a:custGeom>
            <a:noFill/>
            <a:ln w="19050" cap="flat" cmpd="sng">
              <a:solidFill>
                <a:srgbClr val="0000FF"/>
              </a:solidFill>
              <a:prstDash val="solid"/>
              <a:round/>
              <a:headEnd type="none" w="sm" len="lg"/>
              <a:tailEnd type="triangle" w="sm" len="lg"/>
            </a:ln>
          </p:spPr>
          <p:txBody>
            <a:bodyPr wrap="none" anchor="ctr"/>
            <a:lstStyle/>
            <a:p>
              <a:endParaRPr lang="zh-CN" altLang="en-US"/>
            </a:p>
          </p:txBody>
        </p:sp>
        <p:sp>
          <p:nvSpPr>
            <p:cNvPr id="178312" name="Freeform 10"/>
            <p:cNvSpPr/>
            <p:nvPr/>
          </p:nvSpPr>
          <p:spPr bwMode="auto">
            <a:xfrm>
              <a:off x="720" y="1254"/>
              <a:ext cx="1528" cy="847"/>
            </a:xfrm>
            <a:custGeom>
              <a:avLst/>
              <a:gdLst>
                <a:gd name="T0" fmla="*/ 104 w 1528"/>
                <a:gd name="T1" fmla="*/ 495 h 864"/>
                <a:gd name="T2" fmla="*/ 248 w 1528"/>
                <a:gd name="T3" fmla="*/ 228 h 864"/>
                <a:gd name="T4" fmla="*/ 632 w 1528"/>
                <a:gd name="T5" fmla="*/ 52 h 864"/>
                <a:gd name="T6" fmla="*/ 1208 w 1528"/>
                <a:gd name="T7" fmla="*/ 52 h 864"/>
                <a:gd name="T8" fmla="*/ 1496 w 1528"/>
                <a:gd name="T9" fmla="*/ 362 h 864"/>
                <a:gd name="T10" fmla="*/ 1016 w 1528"/>
                <a:gd name="T11" fmla="*/ 717 h 864"/>
                <a:gd name="T12" fmla="*/ 152 w 1528"/>
                <a:gd name="T13" fmla="*/ 761 h 864"/>
                <a:gd name="T14" fmla="*/ 104 w 1528"/>
                <a:gd name="T15" fmla="*/ 495 h 864"/>
                <a:gd name="T16" fmla="*/ 0 60000 65536"/>
                <a:gd name="T17" fmla="*/ 0 60000 65536"/>
                <a:gd name="T18" fmla="*/ 0 60000 65536"/>
                <a:gd name="T19" fmla="*/ 0 60000 65536"/>
                <a:gd name="T20" fmla="*/ 0 60000 65536"/>
                <a:gd name="T21" fmla="*/ 0 60000 65536"/>
                <a:gd name="T22" fmla="*/ 0 60000 65536"/>
                <a:gd name="T23" fmla="*/ 0 60000 65536"/>
                <a:gd name="T24" fmla="*/ 0 w 1528"/>
                <a:gd name="T25" fmla="*/ 0 h 864"/>
                <a:gd name="T26" fmla="*/ 1528 w 1528"/>
                <a:gd name="T27" fmla="*/ 864 h 8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8" h="864">
                  <a:moveTo>
                    <a:pt x="104" y="536"/>
                  </a:moveTo>
                  <a:cubicBezTo>
                    <a:pt x="120" y="440"/>
                    <a:pt x="160" y="328"/>
                    <a:pt x="248" y="248"/>
                  </a:cubicBezTo>
                  <a:cubicBezTo>
                    <a:pt x="336" y="168"/>
                    <a:pt x="472" y="88"/>
                    <a:pt x="632" y="56"/>
                  </a:cubicBezTo>
                  <a:cubicBezTo>
                    <a:pt x="792" y="24"/>
                    <a:pt x="1064" y="0"/>
                    <a:pt x="1208" y="56"/>
                  </a:cubicBezTo>
                  <a:cubicBezTo>
                    <a:pt x="1352" y="112"/>
                    <a:pt x="1528" y="272"/>
                    <a:pt x="1496" y="392"/>
                  </a:cubicBezTo>
                  <a:cubicBezTo>
                    <a:pt x="1464" y="512"/>
                    <a:pt x="1240" y="704"/>
                    <a:pt x="1016" y="776"/>
                  </a:cubicBezTo>
                  <a:cubicBezTo>
                    <a:pt x="792" y="848"/>
                    <a:pt x="304" y="864"/>
                    <a:pt x="152" y="824"/>
                  </a:cubicBezTo>
                  <a:cubicBezTo>
                    <a:pt x="0" y="784"/>
                    <a:pt x="88" y="632"/>
                    <a:pt x="104" y="536"/>
                  </a:cubicBezTo>
                  <a:close/>
                </a:path>
              </a:pathLst>
            </a:custGeom>
            <a:gradFill rotWithShape="0">
              <a:gsLst>
                <a:gs pos="0">
                  <a:srgbClr val="F4FCE4"/>
                </a:gs>
                <a:gs pos="100000">
                  <a:srgbClr val="67DD9F"/>
                </a:gs>
              </a:gsLst>
              <a:path path="rect">
                <a:fillToRect l="50000" t="50000" r="50000" b="50000"/>
              </a:path>
            </a:gradFill>
            <a:ln w="12700" cap="flat" cmpd="sng">
              <a:solidFill>
                <a:srgbClr val="33CC33"/>
              </a:solidFill>
              <a:prstDash val="solid"/>
              <a:round/>
            </a:ln>
          </p:spPr>
          <p:txBody>
            <a:bodyPr wrap="none" anchor="ctr"/>
            <a:lstStyle/>
            <a:p>
              <a:endParaRPr lang="zh-CN" altLang="en-US"/>
            </a:p>
          </p:txBody>
        </p:sp>
        <p:sp>
          <p:nvSpPr>
            <p:cNvPr id="178313" name="Freeform 11"/>
            <p:cNvSpPr/>
            <p:nvPr/>
          </p:nvSpPr>
          <p:spPr bwMode="auto">
            <a:xfrm>
              <a:off x="1788" y="1332"/>
              <a:ext cx="216" cy="116"/>
            </a:xfrm>
            <a:custGeom>
              <a:avLst/>
              <a:gdLst>
                <a:gd name="T0" fmla="*/ 0 w 216"/>
                <a:gd name="T1" fmla="*/ 116 h 116"/>
                <a:gd name="T2" fmla="*/ 96 w 216"/>
                <a:gd name="T3" fmla="*/ 64 h 116"/>
                <a:gd name="T4" fmla="*/ 216 w 216"/>
                <a:gd name="T5" fmla="*/ 0 h 116"/>
                <a:gd name="T6" fmla="*/ 0 60000 65536"/>
                <a:gd name="T7" fmla="*/ 0 60000 65536"/>
                <a:gd name="T8" fmla="*/ 0 60000 65536"/>
                <a:gd name="T9" fmla="*/ 0 w 216"/>
                <a:gd name="T10" fmla="*/ 0 h 116"/>
                <a:gd name="T11" fmla="*/ 216 w 216"/>
                <a:gd name="T12" fmla="*/ 116 h 116"/>
              </a:gdLst>
              <a:ahLst/>
              <a:cxnLst>
                <a:cxn ang="T6">
                  <a:pos x="T0" y="T1"/>
                </a:cxn>
                <a:cxn ang="T7">
                  <a:pos x="T2" y="T3"/>
                </a:cxn>
                <a:cxn ang="T8">
                  <a:pos x="T4" y="T5"/>
                </a:cxn>
              </a:cxnLst>
              <a:rect l="T9" t="T10" r="T11" b="T12"/>
              <a:pathLst>
                <a:path w="216" h="116">
                  <a:moveTo>
                    <a:pt x="0" y="116"/>
                  </a:moveTo>
                  <a:cubicBezTo>
                    <a:pt x="17" y="108"/>
                    <a:pt x="60" y="83"/>
                    <a:pt x="96" y="64"/>
                  </a:cubicBezTo>
                  <a:cubicBezTo>
                    <a:pt x="132" y="45"/>
                    <a:pt x="191" y="13"/>
                    <a:pt x="216" y="0"/>
                  </a:cubicBezTo>
                </a:path>
              </a:pathLst>
            </a:custGeom>
            <a:gradFill rotWithShape="0">
              <a:gsLst>
                <a:gs pos="0">
                  <a:srgbClr val="F4FCE4"/>
                </a:gs>
                <a:gs pos="100000">
                  <a:srgbClr val="67DD9F"/>
                </a:gs>
              </a:gsLst>
              <a:path path="rect">
                <a:fillToRect l="50000" t="50000" r="50000" b="50000"/>
              </a:path>
            </a:gradFill>
            <a:ln w="19050" cap="flat" cmpd="sng">
              <a:solidFill>
                <a:srgbClr val="0000FF"/>
              </a:solidFill>
              <a:prstDash val="solid"/>
              <a:round/>
              <a:headEnd type="none" w="sm" len="lg"/>
              <a:tailEnd type="none" w="sm" len="lg"/>
            </a:ln>
          </p:spPr>
          <p:txBody>
            <a:bodyPr wrap="none" anchor="ctr"/>
            <a:lstStyle/>
            <a:p>
              <a:endParaRPr lang="zh-CN" altLang="en-US"/>
            </a:p>
          </p:txBody>
        </p:sp>
        <p:sp>
          <p:nvSpPr>
            <p:cNvPr id="178314" name="Freeform 12"/>
            <p:cNvSpPr/>
            <p:nvPr/>
          </p:nvSpPr>
          <p:spPr bwMode="auto">
            <a:xfrm>
              <a:off x="1976" y="1628"/>
              <a:ext cx="264" cy="52"/>
            </a:xfrm>
            <a:custGeom>
              <a:avLst/>
              <a:gdLst>
                <a:gd name="T0" fmla="*/ 0 w 264"/>
                <a:gd name="T1" fmla="*/ 52 h 52"/>
                <a:gd name="T2" fmla="*/ 264 w 264"/>
                <a:gd name="T3" fmla="*/ 0 h 52"/>
                <a:gd name="T4" fmla="*/ 0 60000 65536"/>
                <a:gd name="T5" fmla="*/ 0 60000 65536"/>
                <a:gd name="T6" fmla="*/ 0 w 264"/>
                <a:gd name="T7" fmla="*/ 0 h 52"/>
                <a:gd name="T8" fmla="*/ 264 w 264"/>
                <a:gd name="T9" fmla="*/ 52 h 52"/>
              </a:gdLst>
              <a:ahLst/>
              <a:cxnLst>
                <a:cxn ang="T4">
                  <a:pos x="T0" y="T1"/>
                </a:cxn>
                <a:cxn ang="T5">
                  <a:pos x="T2" y="T3"/>
                </a:cxn>
              </a:cxnLst>
              <a:rect l="T6" t="T7" r="T8" b="T9"/>
              <a:pathLst>
                <a:path w="264" h="52">
                  <a:moveTo>
                    <a:pt x="0" y="52"/>
                  </a:moveTo>
                  <a:lnTo>
                    <a:pt x="264" y="0"/>
                  </a:lnTo>
                </a:path>
              </a:pathLst>
            </a:custGeom>
            <a:gradFill rotWithShape="0">
              <a:gsLst>
                <a:gs pos="0">
                  <a:srgbClr val="F4FCE4"/>
                </a:gs>
                <a:gs pos="100000">
                  <a:srgbClr val="67DD9F"/>
                </a:gs>
              </a:gsLst>
              <a:path path="rect">
                <a:fillToRect l="50000" t="50000" r="50000" b="50000"/>
              </a:path>
            </a:gradFill>
            <a:ln w="19050">
              <a:solidFill>
                <a:srgbClr val="0000FF"/>
              </a:solidFill>
              <a:round/>
              <a:headEnd type="none" w="sm" len="lg"/>
              <a:tailEnd type="none" w="sm" len="lg"/>
            </a:ln>
          </p:spPr>
          <p:txBody>
            <a:bodyPr wrap="none" anchor="ctr"/>
            <a:lstStyle/>
            <a:p>
              <a:endParaRPr lang="zh-CN" altLang="en-US"/>
            </a:p>
          </p:txBody>
        </p:sp>
        <p:sp>
          <p:nvSpPr>
            <p:cNvPr id="178315" name="Freeform 13"/>
            <p:cNvSpPr/>
            <p:nvPr/>
          </p:nvSpPr>
          <p:spPr bwMode="auto">
            <a:xfrm>
              <a:off x="792" y="2000"/>
              <a:ext cx="372" cy="64"/>
            </a:xfrm>
            <a:custGeom>
              <a:avLst/>
              <a:gdLst>
                <a:gd name="T0" fmla="*/ 0 w 372"/>
                <a:gd name="T1" fmla="*/ 64 h 64"/>
                <a:gd name="T2" fmla="*/ 92 w 372"/>
                <a:gd name="T3" fmla="*/ 48 h 64"/>
                <a:gd name="T4" fmla="*/ 256 w 372"/>
                <a:gd name="T5" fmla="*/ 16 h 64"/>
                <a:gd name="T6" fmla="*/ 372 w 372"/>
                <a:gd name="T7" fmla="*/ 0 h 64"/>
                <a:gd name="T8" fmla="*/ 0 60000 65536"/>
                <a:gd name="T9" fmla="*/ 0 60000 65536"/>
                <a:gd name="T10" fmla="*/ 0 60000 65536"/>
                <a:gd name="T11" fmla="*/ 0 60000 65536"/>
                <a:gd name="T12" fmla="*/ 0 w 372"/>
                <a:gd name="T13" fmla="*/ 0 h 64"/>
                <a:gd name="T14" fmla="*/ 372 w 372"/>
                <a:gd name="T15" fmla="*/ 64 h 64"/>
              </a:gdLst>
              <a:ahLst/>
              <a:cxnLst>
                <a:cxn ang="T8">
                  <a:pos x="T0" y="T1"/>
                </a:cxn>
                <a:cxn ang="T9">
                  <a:pos x="T2" y="T3"/>
                </a:cxn>
                <a:cxn ang="T10">
                  <a:pos x="T4" y="T5"/>
                </a:cxn>
                <a:cxn ang="T11">
                  <a:pos x="T6" y="T7"/>
                </a:cxn>
              </a:cxnLst>
              <a:rect l="T12" t="T13" r="T14" b="T15"/>
              <a:pathLst>
                <a:path w="372" h="64">
                  <a:moveTo>
                    <a:pt x="0" y="64"/>
                  </a:moveTo>
                  <a:cubicBezTo>
                    <a:pt x="15" y="61"/>
                    <a:pt x="49" y="56"/>
                    <a:pt x="92" y="48"/>
                  </a:cubicBezTo>
                  <a:cubicBezTo>
                    <a:pt x="135" y="40"/>
                    <a:pt x="209" y="24"/>
                    <a:pt x="256" y="16"/>
                  </a:cubicBezTo>
                  <a:cubicBezTo>
                    <a:pt x="303" y="8"/>
                    <a:pt x="348" y="3"/>
                    <a:pt x="372" y="0"/>
                  </a:cubicBezTo>
                </a:path>
              </a:pathLst>
            </a:custGeom>
            <a:gradFill rotWithShape="0">
              <a:gsLst>
                <a:gs pos="0">
                  <a:srgbClr val="F4FCE4"/>
                </a:gs>
                <a:gs pos="100000">
                  <a:srgbClr val="67DD9F"/>
                </a:gs>
              </a:gsLst>
              <a:path path="rect">
                <a:fillToRect l="50000" t="50000" r="50000" b="50000"/>
              </a:path>
            </a:gradFill>
            <a:ln w="19050" cap="flat" cmpd="sng">
              <a:solidFill>
                <a:srgbClr val="0000FF"/>
              </a:solidFill>
              <a:prstDash val="solid"/>
              <a:round/>
              <a:headEnd type="none" w="sm" len="lg"/>
              <a:tailEnd type="none" w="sm" len="lg"/>
            </a:ln>
          </p:spPr>
          <p:txBody>
            <a:bodyPr wrap="none" anchor="ctr"/>
            <a:lstStyle/>
            <a:p>
              <a:endParaRPr lang="zh-CN" altLang="en-US"/>
            </a:p>
          </p:txBody>
        </p:sp>
        <p:sp>
          <p:nvSpPr>
            <p:cNvPr id="178316" name="Freeform 14"/>
            <p:cNvSpPr/>
            <p:nvPr/>
          </p:nvSpPr>
          <p:spPr bwMode="auto">
            <a:xfrm>
              <a:off x="788" y="1828"/>
              <a:ext cx="276" cy="36"/>
            </a:xfrm>
            <a:custGeom>
              <a:avLst/>
              <a:gdLst>
                <a:gd name="T0" fmla="*/ 0 w 276"/>
                <a:gd name="T1" fmla="*/ 36 h 36"/>
                <a:gd name="T2" fmla="*/ 276 w 276"/>
                <a:gd name="T3" fmla="*/ 0 h 36"/>
                <a:gd name="T4" fmla="*/ 0 60000 65536"/>
                <a:gd name="T5" fmla="*/ 0 60000 65536"/>
                <a:gd name="T6" fmla="*/ 0 w 276"/>
                <a:gd name="T7" fmla="*/ 0 h 36"/>
                <a:gd name="T8" fmla="*/ 276 w 276"/>
                <a:gd name="T9" fmla="*/ 36 h 36"/>
              </a:gdLst>
              <a:ahLst/>
              <a:cxnLst>
                <a:cxn ang="T4">
                  <a:pos x="T0" y="T1"/>
                </a:cxn>
                <a:cxn ang="T5">
                  <a:pos x="T2" y="T3"/>
                </a:cxn>
              </a:cxnLst>
              <a:rect l="T6" t="T7" r="T8" b="T9"/>
              <a:pathLst>
                <a:path w="276" h="36">
                  <a:moveTo>
                    <a:pt x="0" y="36"/>
                  </a:moveTo>
                  <a:lnTo>
                    <a:pt x="276" y="0"/>
                  </a:lnTo>
                </a:path>
              </a:pathLst>
            </a:custGeom>
            <a:gradFill rotWithShape="0">
              <a:gsLst>
                <a:gs pos="0">
                  <a:srgbClr val="F4FCE4"/>
                </a:gs>
                <a:gs pos="100000">
                  <a:srgbClr val="67DD9F"/>
                </a:gs>
              </a:gsLst>
              <a:path path="rect">
                <a:fillToRect l="50000" t="50000" r="50000" b="50000"/>
              </a:path>
            </a:gradFill>
            <a:ln w="19050">
              <a:solidFill>
                <a:srgbClr val="0000FF"/>
              </a:solidFill>
              <a:round/>
              <a:headEnd type="none" w="sm" len="lg"/>
              <a:tailEnd type="none" w="sm" len="lg"/>
            </a:ln>
          </p:spPr>
          <p:txBody>
            <a:bodyPr wrap="none" anchor="ctr"/>
            <a:lstStyle/>
            <a:p>
              <a:endParaRPr lang="zh-CN" altLang="en-US"/>
            </a:p>
          </p:txBody>
        </p:sp>
        <p:sp>
          <p:nvSpPr>
            <p:cNvPr id="178317" name="Freeform 15"/>
            <p:cNvSpPr/>
            <p:nvPr/>
          </p:nvSpPr>
          <p:spPr bwMode="auto">
            <a:xfrm>
              <a:off x="824" y="1638"/>
              <a:ext cx="240" cy="47"/>
            </a:xfrm>
            <a:custGeom>
              <a:avLst/>
              <a:gdLst>
                <a:gd name="T0" fmla="*/ 0 w 240"/>
                <a:gd name="T1" fmla="*/ 44 h 48"/>
                <a:gd name="T2" fmla="*/ 240 w 240"/>
                <a:gd name="T3" fmla="*/ 0 h 48"/>
                <a:gd name="T4" fmla="*/ 0 60000 65536"/>
                <a:gd name="T5" fmla="*/ 0 60000 65536"/>
                <a:gd name="T6" fmla="*/ 0 w 240"/>
                <a:gd name="T7" fmla="*/ 0 h 48"/>
                <a:gd name="T8" fmla="*/ 240 w 240"/>
                <a:gd name="T9" fmla="*/ 48 h 48"/>
              </a:gdLst>
              <a:ahLst/>
              <a:cxnLst>
                <a:cxn ang="T4">
                  <a:pos x="T0" y="T1"/>
                </a:cxn>
                <a:cxn ang="T5">
                  <a:pos x="T2" y="T3"/>
                </a:cxn>
              </a:cxnLst>
              <a:rect l="T6" t="T7" r="T8" b="T9"/>
              <a:pathLst>
                <a:path w="240" h="48">
                  <a:moveTo>
                    <a:pt x="0" y="48"/>
                  </a:moveTo>
                  <a:cubicBezTo>
                    <a:pt x="100" y="28"/>
                    <a:pt x="200" y="8"/>
                    <a:pt x="240" y="0"/>
                  </a:cubicBezTo>
                </a:path>
              </a:pathLst>
            </a:custGeom>
            <a:gradFill rotWithShape="0">
              <a:gsLst>
                <a:gs pos="0">
                  <a:srgbClr val="F4FCE4"/>
                </a:gs>
                <a:gs pos="100000">
                  <a:srgbClr val="67DD9F"/>
                </a:gs>
              </a:gsLst>
              <a:path path="rect">
                <a:fillToRect l="50000" t="50000" r="50000" b="50000"/>
              </a:path>
            </a:gradFill>
            <a:ln w="19050" cap="flat" cmpd="sng">
              <a:solidFill>
                <a:srgbClr val="0000FF"/>
              </a:solidFill>
              <a:prstDash val="solid"/>
              <a:round/>
              <a:headEnd type="none" w="sm" len="lg"/>
              <a:tailEnd type="none" w="sm" len="lg"/>
            </a:ln>
          </p:spPr>
          <p:txBody>
            <a:bodyPr wrap="none" anchor="ctr"/>
            <a:lstStyle/>
            <a:p>
              <a:endParaRPr lang="zh-CN" altLang="en-US"/>
            </a:p>
          </p:txBody>
        </p:sp>
        <p:graphicFrame>
          <p:nvGraphicFramePr>
            <p:cNvPr id="178261" name="Object 85"/>
            <p:cNvGraphicFramePr>
              <a:graphicFrameLocks noChangeAspect="1"/>
            </p:cNvGraphicFramePr>
            <p:nvPr/>
          </p:nvGraphicFramePr>
          <p:xfrm>
            <a:off x="1056" y="1384"/>
            <a:ext cx="158" cy="200"/>
          </p:xfrm>
          <a:graphic>
            <a:graphicData uri="http://schemas.openxmlformats.org/presentationml/2006/ole">
              <mc:AlternateContent xmlns:mc="http://schemas.openxmlformats.org/markup-compatibility/2006">
                <mc:Choice xmlns:v="urn:schemas-microsoft-com:vml" Requires="v">
                  <p:oleObj spid="_x0000_s38914" name="Equation" r:id="rId3" imgW="4572000" imgH="5791200" progId="Equation.3">
                    <p:embed/>
                  </p:oleObj>
                </mc:Choice>
                <mc:Fallback>
                  <p:oleObj name="Equation" r:id="rId3" imgW="4572000" imgH="5791200" progId="Equation.3">
                    <p:embed/>
                    <p:pic>
                      <p:nvPicPr>
                        <p:cNvPr id="0" name="图片 38913"/>
                        <p:cNvPicPr>
                          <a:picLocks noChangeAspect="1"/>
                        </p:cNvPicPr>
                        <p:nvPr/>
                      </p:nvPicPr>
                      <p:blipFill>
                        <a:blip r:embed="rId4"/>
                        <a:stretch>
                          <a:fillRect/>
                        </a:stretch>
                      </p:blipFill>
                      <p:spPr>
                        <a:xfrm>
                          <a:off x="1056" y="1384"/>
                          <a:ext cx="158" cy="200"/>
                        </a:xfrm>
                        <a:prstGeom prst="rect">
                          <a:avLst/>
                        </a:prstGeom>
                        <a:noFill/>
                        <a:ln w="9525">
                          <a:noFill/>
                        </a:ln>
                      </p:spPr>
                    </p:pic>
                  </p:oleObj>
                </mc:Fallback>
              </mc:AlternateContent>
            </a:graphicData>
          </a:graphic>
        </p:graphicFrame>
      </p:grpSp>
      <p:graphicFrame>
        <p:nvGraphicFramePr>
          <p:cNvPr id="178193" name="Object 86"/>
          <p:cNvGraphicFramePr>
            <a:graphicFrameLocks noChangeAspect="1"/>
          </p:cNvGraphicFramePr>
          <p:nvPr/>
        </p:nvGraphicFramePr>
        <p:xfrm>
          <a:off x="5029200" y="841375"/>
          <a:ext cx="3657600" cy="774700"/>
        </p:xfrm>
        <a:graphic>
          <a:graphicData uri="http://schemas.openxmlformats.org/presentationml/2006/ole">
            <mc:AlternateContent xmlns:mc="http://schemas.openxmlformats.org/markup-compatibility/2006">
              <mc:Choice xmlns:v="urn:schemas-microsoft-com:vml" Requires="v">
                <p:oleObj spid="_x0000_s38915" name="Equation" r:id="rId5" imgW="27736800" imgH="6096000" progId="Equation.3">
                  <p:embed/>
                </p:oleObj>
              </mc:Choice>
              <mc:Fallback>
                <p:oleObj name="Equation" r:id="rId5" imgW="27736800" imgH="6096000" progId="Equation.3">
                  <p:embed/>
                  <p:pic>
                    <p:nvPicPr>
                      <p:cNvPr id="0" name="图片 38914"/>
                      <p:cNvPicPr>
                        <a:picLocks noChangeAspect="1"/>
                      </p:cNvPicPr>
                      <p:nvPr/>
                    </p:nvPicPr>
                    <p:blipFill>
                      <a:blip r:embed="rId6"/>
                      <a:stretch>
                        <a:fillRect/>
                      </a:stretch>
                    </p:blipFill>
                    <p:spPr>
                      <a:xfrm>
                        <a:off x="5029200" y="841375"/>
                        <a:ext cx="3657600" cy="774700"/>
                      </a:xfrm>
                      <a:prstGeom prst="rect">
                        <a:avLst/>
                      </a:prstGeom>
                      <a:noFill/>
                      <a:ln w="9525">
                        <a:noFill/>
                      </a:ln>
                    </p:spPr>
                  </p:pic>
                </p:oleObj>
              </mc:Fallback>
            </mc:AlternateContent>
          </a:graphicData>
        </a:graphic>
      </p:graphicFrame>
      <p:graphicFrame>
        <p:nvGraphicFramePr>
          <p:cNvPr id="178194" name="Object 87"/>
          <p:cNvGraphicFramePr>
            <a:graphicFrameLocks noChangeAspect="1"/>
          </p:cNvGraphicFramePr>
          <p:nvPr/>
        </p:nvGraphicFramePr>
        <p:xfrm>
          <a:off x="5029200" y="1812925"/>
          <a:ext cx="3657600" cy="777875"/>
        </p:xfrm>
        <a:graphic>
          <a:graphicData uri="http://schemas.openxmlformats.org/presentationml/2006/ole">
            <mc:AlternateContent xmlns:mc="http://schemas.openxmlformats.org/markup-compatibility/2006">
              <mc:Choice xmlns:v="urn:schemas-microsoft-com:vml" Requires="v">
                <p:oleObj spid="_x0000_s38916" name="Equation" r:id="rId7" imgW="29260800" imgH="6096000" progId="Equation.3">
                  <p:embed/>
                </p:oleObj>
              </mc:Choice>
              <mc:Fallback>
                <p:oleObj name="Equation" r:id="rId7" imgW="29260800" imgH="6096000" progId="Equation.3">
                  <p:embed/>
                  <p:pic>
                    <p:nvPicPr>
                      <p:cNvPr id="0" name="图片 38915"/>
                      <p:cNvPicPr>
                        <a:picLocks noChangeAspect="1"/>
                      </p:cNvPicPr>
                      <p:nvPr/>
                    </p:nvPicPr>
                    <p:blipFill>
                      <a:blip r:embed="rId8"/>
                      <a:stretch>
                        <a:fillRect/>
                      </a:stretch>
                    </p:blipFill>
                    <p:spPr>
                      <a:xfrm>
                        <a:off x="5029200" y="1812925"/>
                        <a:ext cx="3657600" cy="777875"/>
                      </a:xfrm>
                      <a:prstGeom prst="rect">
                        <a:avLst/>
                      </a:prstGeom>
                      <a:noFill/>
                      <a:ln w="9525">
                        <a:noFill/>
                      </a:ln>
                    </p:spPr>
                  </p:pic>
                </p:oleObj>
              </mc:Fallback>
            </mc:AlternateContent>
          </a:graphicData>
        </a:graphic>
      </p:graphicFrame>
      <p:graphicFrame>
        <p:nvGraphicFramePr>
          <p:cNvPr id="178195" name="Object 88"/>
          <p:cNvGraphicFramePr>
            <a:graphicFrameLocks noChangeAspect="1"/>
          </p:cNvGraphicFramePr>
          <p:nvPr/>
        </p:nvGraphicFramePr>
        <p:xfrm>
          <a:off x="5029200" y="2847975"/>
          <a:ext cx="3581400" cy="992188"/>
        </p:xfrm>
        <a:graphic>
          <a:graphicData uri="http://schemas.openxmlformats.org/presentationml/2006/ole">
            <mc:AlternateContent xmlns:mc="http://schemas.openxmlformats.org/markup-compatibility/2006">
              <mc:Choice xmlns:v="urn:schemas-microsoft-com:vml" Requires="v">
                <p:oleObj spid="_x0000_s38917" name="Equation" r:id="rId9" imgW="22555200" imgH="7010400" progId="Equation.3">
                  <p:embed/>
                </p:oleObj>
              </mc:Choice>
              <mc:Fallback>
                <p:oleObj name="Equation" r:id="rId9" imgW="22555200" imgH="7010400" progId="Equation.3">
                  <p:embed/>
                  <p:pic>
                    <p:nvPicPr>
                      <p:cNvPr id="0" name="图片 38916"/>
                      <p:cNvPicPr>
                        <a:picLocks noChangeAspect="1"/>
                      </p:cNvPicPr>
                      <p:nvPr/>
                    </p:nvPicPr>
                    <p:blipFill>
                      <a:blip r:embed="rId10"/>
                      <a:stretch>
                        <a:fillRect/>
                      </a:stretch>
                    </p:blipFill>
                    <p:spPr>
                      <a:xfrm>
                        <a:off x="5029200" y="2847975"/>
                        <a:ext cx="3581400" cy="992188"/>
                      </a:xfrm>
                      <a:prstGeom prst="rect">
                        <a:avLst/>
                      </a:prstGeom>
                      <a:noFill/>
                      <a:ln w="9525">
                        <a:noFill/>
                      </a:ln>
                    </p:spPr>
                  </p:pic>
                </p:oleObj>
              </mc:Fallback>
            </mc:AlternateContent>
          </a:graphicData>
        </a:graphic>
      </p:graphicFrame>
      <p:sp>
        <p:nvSpPr>
          <p:cNvPr id="178196" name="Text Box 20"/>
          <p:cNvSpPr txBox="1">
            <a:spLocks noChangeArrowheads="1"/>
          </p:cNvSpPr>
          <p:nvPr/>
        </p:nvSpPr>
        <p:spPr bwMode="auto">
          <a:xfrm>
            <a:off x="381000" y="5316538"/>
            <a:ext cx="8534400" cy="1160462"/>
          </a:xfrm>
          <a:prstGeom prst="rect">
            <a:avLst/>
          </a:prstGeom>
          <a:noFill/>
          <a:ln w="9525">
            <a:noFill/>
            <a:miter lim="800000"/>
          </a:ln>
        </p:spPr>
        <p:txBody>
          <a:bodyPr>
            <a:spAutoFit/>
          </a:bodyPr>
          <a:lstStyle/>
          <a:p>
            <a:pPr>
              <a:spcBef>
                <a:spcPct val="50000"/>
              </a:spcBef>
              <a:buFontTx/>
              <a:buBlip>
                <a:blip r:embed="rId11"/>
              </a:buBlip>
            </a:pPr>
            <a:r>
              <a:rPr kumimoji="0" lang="en-US" altLang="zh-CN" sz="2800" b="1">
                <a:solidFill>
                  <a:srgbClr val="CC0000"/>
                </a:solidFill>
              </a:rPr>
              <a:t>    </a:t>
            </a:r>
            <a:r>
              <a:rPr kumimoji="0" lang="zh-CN" altLang="en-US" sz="2800" b="1">
                <a:solidFill>
                  <a:srgbClr val="CC0000"/>
                </a:solidFill>
              </a:rPr>
              <a:t>物理意义</a:t>
            </a:r>
            <a:r>
              <a:rPr kumimoji="0" lang="zh-CN" altLang="en-US" sz="2800" b="1">
                <a:solidFill>
                  <a:srgbClr val="050000"/>
                </a:solidFill>
              </a:rPr>
              <a:t>：通过任意闭合曲面的磁通量必等于零</a:t>
            </a:r>
            <a:endParaRPr kumimoji="0" lang="zh-CN" altLang="en-US" sz="2800" b="1">
              <a:solidFill>
                <a:srgbClr val="050000"/>
              </a:solidFill>
            </a:endParaRPr>
          </a:p>
          <a:p>
            <a:pPr>
              <a:spcBef>
                <a:spcPct val="50000"/>
              </a:spcBef>
            </a:pPr>
            <a:r>
              <a:rPr kumimoji="0" lang="zh-CN" altLang="en-US" sz="2800" b="1">
                <a:solidFill>
                  <a:srgbClr val="050000"/>
                </a:solidFill>
              </a:rPr>
              <a:t>                        （</a:t>
            </a:r>
            <a:r>
              <a:rPr kumimoji="0" lang="zh-CN" altLang="en-US" sz="2800" b="1"/>
              <a:t>故磁场是</a:t>
            </a:r>
            <a:r>
              <a:rPr kumimoji="0" lang="zh-CN" altLang="en-US" sz="2800" b="1">
                <a:solidFill>
                  <a:srgbClr val="CC0000"/>
                </a:solidFill>
              </a:rPr>
              <a:t>无源的</a:t>
            </a:r>
            <a:r>
              <a:rPr kumimoji="0" lang="en-US" altLang="zh-CN" sz="2800" b="1">
                <a:solidFill>
                  <a:srgbClr val="CC0000"/>
                </a:solidFill>
              </a:rPr>
              <a:t>.</a:t>
            </a:r>
            <a:r>
              <a:rPr kumimoji="0" lang="zh-CN" altLang="en-US" sz="2800" b="1">
                <a:solidFill>
                  <a:srgbClr val="050000"/>
                </a:solidFill>
              </a:rPr>
              <a:t>）</a:t>
            </a:r>
            <a:endParaRPr kumimoji="0" lang="zh-CN" altLang="en-US" sz="2800" b="1">
              <a:solidFill>
                <a:srgbClr val="050000"/>
              </a:solidFill>
            </a:endParaRPr>
          </a:p>
        </p:txBody>
      </p:sp>
      <p:grpSp>
        <p:nvGrpSpPr>
          <p:cNvPr id="178197" name="Group 21"/>
          <p:cNvGrpSpPr/>
          <p:nvPr/>
        </p:nvGrpSpPr>
        <p:grpSpPr bwMode="auto">
          <a:xfrm>
            <a:off x="381000" y="4267200"/>
            <a:ext cx="7848600" cy="838200"/>
            <a:chOff x="96" y="2736"/>
            <a:chExt cx="4944" cy="528"/>
          </a:xfrm>
        </p:grpSpPr>
        <p:sp>
          <p:nvSpPr>
            <p:cNvPr id="178198" name="Text Box 22"/>
            <p:cNvSpPr txBox="1">
              <a:spLocks noChangeArrowheads="1"/>
            </p:cNvSpPr>
            <p:nvPr/>
          </p:nvSpPr>
          <p:spPr bwMode="auto">
            <a:xfrm>
              <a:off x="96" y="2832"/>
              <a:ext cx="2304" cy="371"/>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ln>
            <a:effectLst/>
          </p:spPr>
          <p:txBody>
            <a:bodyPr>
              <a:spAutoFit/>
            </a:bodyPr>
            <a:lstStyle/>
            <a:p>
              <a:pPr>
                <a:spcBef>
                  <a:spcPct val="50000"/>
                </a:spcBef>
                <a:buFontTx/>
                <a:buBlip>
                  <a:blip r:embed="rId11"/>
                </a:buBlip>
                <a:defRPr/>
              </a:pPr>
              <a:r>
                <a:rPr kumimoji="0" lang="en-US" altLang="zh-CN" sz="3200" b="1">
                  <a:ea typeface="宋体" charset="-122"/>
                </a:rPr>
                <a:t>   </a:t>
              </a:r>
              <a:r>
                <a:rPr kumimoji="0" lang="zh-CN" altLang="en-US" sz="3200" b="1">
                  <a:ea typeface="宋体" charset="-122"/>
                </a:rPr>
                <a:t>磁场高斯定理</a:t>
              </a:r>
              <a:endParaRPr kumimoji="0" lang="zh-CN" altLang="en-US" sz="3200" b="1">
                <a:ea typeface="宋体" charset="-122"/>
              </a:endParaRPr>
            </a:p>
          </p:txBody>
        </p:sp>
        <p:graphicFrame>
          <p:nvGraphicFramePr>
            <p:cNvPr id="178265" name="Object 89"/>
            <p:cNvGraphicFramePr>
              <a:graphicFrameLocks noChangeAspect="1"/>
            </p:cNvGraphicFramePr>
            <p:nvPr/>
          </p:nvGraphicFramePr>
          <p:xfrm>
            <a:off x="3240" y="2736"/>
            <a:ext cx="1800" cy="528"/>
          </p:xfrm>
          <a:graphic>
            <a:graphicData uri="http://schemas.openxmlformats.org/presentationml/2006/ole">
              <mc:AlternateContent xmlns:mc="http://schemas.openxmlformats.org/markup-compatibility/2006">
                <mc:Choice xmlns:v="urn:schemas-microsoft-com:vml" Requires="v">
                  <p:oleObj spid="_x0000_s38918" name="Equation" r:id="rId12" imgW="19507200" imgH="6400800" progId="Equation.3">
                    <p:embed/>
                  </p:oleObj>
                </mc:Choice>
                <mc:Fallback>
                  <p:oleObj name="Equation" r:id="rId12" imgW="19507200" imgH="6400800" progId="Equation.3">
                    <p:embed/>
                    <p:pic>
                      <p:nvPicPr>
                        <p:cNvPr id="0" name="图片 38917"/>
                        <p:cNvPicPr>
                          <a:picLocks noChangeAspect="1"/>
                        </p:cNvPicPr>
                        <p:nvPr/>
                      </p:nvPicPr>
                      <p:blipFill>
                        <a:blip r:embed="rId13"/>
                        <a:stretch>
                          <a:fillRect/>
                        </a:stretch>
                      </p:blipFill>
                      <p:spPr>
                        <a:xfrm>
                          <a:off x="3240" y="2736"/>
                          <a:ext cx="1800" cy="528"/>
                        </a:xfrm>
                        <a:prstGeom prst="rect">
                          <a:avLst/>
                        </a:prstGeom>
                        <a:gradFill rotWithShape="0">
                          <a:gsLst>
                            <a:gs pos="0">
                              <a:srgbClr val="00CC99"/>
                            </a:gs>
                            <a:gs pos="50000">
                              <a:srgbClr val="FFFFFF"/>
                            </a:gs>
                            <a:gs pos="100000">
                              <a:srgbClr val="00CC99"/>
                            </a:gs>
                          </a:gsLst>
                          <a:lin ang="5400000" scaled="1"/>
                          <a:tileRect/>
                        </a:gradFill>
                        <a:ln w="12700" cap="flat" cmpd="sng">
                          <a:solidFill>
                            <a:srgbClr val="000000"/>
                          </a:solidFill>
                          <a:prstDash val="solid"/>
                          <a:miter/>
                          <a:headEnd type="none" w="med" len="med"/>
                          <a:tailEnd type="none" w="med" len="med"/>
                        </a:ln>
                      </p:spPr>
                    </p:pic>
                  </p:oleObj>
                </mc:Fallback>
              </mc:AlternateContent>
            </a:graphicData>
          </a:graphic>
        </p:graphicFrame>
      </p:grpSp>
      <p:grpSp>
        <p:nvGrpSpPr>
          <p:cNvPr id="178200" name="Group 24"/>
          <p:cNvGrpSpPr/>
          <p:nvPr/>
        </p:nvGrpSpPr>
        <p:grpSpPr bwMode="auto">
          <a:xfrm>
            <a:off x="1295400" y="1943100"/>
            <a:ext cx="2197100" cy="1282700"/>
            <a:chOff x="816" y="1272"/>
            <a:chExt cx="1384" cy="808"/>
          </a:xfrm>
        </p:grpSpPr>
        <p:sp>
          <p:nvSpPr>
            <p:cNvPr id="178296" name="Freeform 25"/>
            <p:cNvSpPr/>
            <p:nvPr/>
          </p:nvSpPr>
          <p:spPr bwMode="auto">
            <a:xfrm>
              <a:off x="1588" y="1272"/>
              <a:ext cx="572" cy="460"/>
            </a:xfrm>
            <a:custGeom>
              <a:avLst/>
              <a:gdLst>
                <a:gd name="T0" fmla="*/ 0 w 572"/>
                <a:gd name="T1" fmla="*/ 0 h 460"/>
                <a:gd name="T2" fmla="*/ 340 w 572"/>
                <a:gd name="T3" fmla="*/ 200 h 460"/>
                <a:gd name="T4" fmla="*/ 572 w 572"/>
                <a:gd name="T5" fmla="*/ 460 h 460"/>
                <a:gd name="T6" fmla="*/ 0 60000 65536"/>
                <a:gd name="T7" fmla="*/ 0 60000 65536"/>
                <a:gd name="T8" fmla="*/ 0 60000 65536"/>
                <a:gd name="T9" fmla="*/ 0 w 572"/>
                <a:gd name="T10" fmla="*/ 0 h 460"/>
                <a:gd name="T11" fmla="*/ 572 w 572"/>
                <a:gd name="T12" fmla="*/ 460 h 460"/>
              </a:gdLst>
              <a:ahLst/>
              <a:cxnLst>
                <a:cxn ang="T6">
                  <a:pos x="T0" y="T1"/>
                </a:cxn>
                <a:cxn ang="T7">
                  <a:pos x="T2" y="T3"/>
                </a:cxn>
                <a:cxn ang="T8">
                  <a:pos x="T4" y="T5"/>
                </a:cxn>
              </a:cxnLst>
              <a:rect l="T9" t="T10" r="T11" b="T12"/>
              <a:pathLst>
                <a:path w="572" h="460">
                  <a:moveTo>
                    <a:pt x="0" y="0"/>
                  </a:moveTo>
                  <a:cubicBezTo>
                    <a:pt x="57" y="33"/>
                    <a:pt x="245" y="123"/>
                    <a:pt x="340" y="200"/>
                  </a:cubicBezTo>
                  <a:cubicBezTo>
                    <a:pt x="435" y="277"/>
                    <a:pt x="524" y="406"/>
                    <a:pt x="572" y="460"/>
                  </a:cubicBezTo>
                </a:path>
              </a:pathLst>
            </a:custGeom>
            <a:noFill/>
            <a:ln w="12700" cap="flat" cmpd="sng">
              <a:solidFill>
                <a:srgbClr val="2FBD2F"/>
              </a:solidFill>
              <a:prstDash val="solid"/>
              <a:round/>
              <a:headEnd type="none" w="sm" len="lg"/>
              <a:tailEnd type="none" w="sm" len="lg"/>
            </a:ln>
          </p:spPr>
          <p:txBody>
            <a:bodyPr wrap="none" anchor="ctr"/>
            <a:lstStyle/>
            <a:p>
              <a:endParaRPr lang="zh-CN" altLang="en-US"/>
            </a:p>
          </p:txBody>
        </p:sp>
        <p:sp>
          <p:nvSpPr>
            <p:cNvPr id="178297" name="Freeform 26"/>
            <p:cNvSpPr/>
            <p:nvPr/>
          </p:nvSpPr>
          <p:spPr bwMode="auto">
            <a:xfrm>
              <a:off x="1336" y="1316"/>
              <a:ext cx="688" cy="548"/>
            </a:xfrm>
            <a:custGeom>
              <a:avLst/>
              <a:gdLst>
                <a:gd name="T0" fmla="*/ 0 w 688"/>
                <a:gd name="T1" fmla="*/ 0 h 548"/>
                <a:gd name="T2" fmla="*/ 412 w 688"/>
                <a:gd name="T3" fmla="*/ 228 h 548"/>
                <a:gd name="T4" fmla="*/ 688 w 688"/>
                <a:gd name="T5" fmla="*/ 548 h 548"/>
                <a:gd name="T6" fmla="*/ 0 60000 65536"/>
                <a:gd name="T7" fmla="*/ 0 60000 65536"/>
                <a:gd name="T8" fmla="*/ 0 60000 65536"/>
                <a:gd name="T9" fmla="*/ 0 w 688"/>
                <a:gd name="T10" fmla="*/ 0 h 548"/>
                <a:gd name="T11" fmla="*/ 688 w 688"/>
                <a:gd name="T12" fmla="*/ 548 h 548"/>
              </a:gdLst>
              <a:ahLst/>
              <a:cxnLst>
                <a:cxn ang="T6">
                  <a:pos x="T0" y="T1"/>
                </a:cxn>
                <a:cxn ang="T7">
                  <a:pos x="T2" y="T3"/>
                </a:cxn>
                <a:cxn ang="T8">
                  <a:pos x="T4" y="T5"/>
                </a:cxn>
              </a:cxnLst>
              <a:rect l="T9" t="T10" r="T11" b="T12"/>
              <a:pathLst>
                <a:path w="688" h="548">
                  <a:moveTo>
                    <a:pt x="0" y="0"/>
                  </a:moveTo>
                  <a:cubicBezTo>
                    <a:pt x="68" y="38"/>
                    <a:pt x="297" y="137"/>
                    <a:pt x="412" y="228"/>
                  </a:cubicBezTo>
                  <a:cubicBezTo>
                    <a:pt x="527" y="319"/>
                    <a:pt x="631" y="481"/>
                    <a:pt x="688" y="548"/>
                  </a:cubicBezTo>
                </a:path>
              </a:pathLst>
            </a:custGeom>
            <a:noFill/>
            <a:ln w="12700" cap="flat" cmpd="sng">
              <a:solidFill>
                <a:srgbClr val="2FBD2F"/>
              </a:solidFill>
              <a:prstDash val="solid"/>
              <a:round/>
              <a:headEnd type="none" w="sm" len="lg"/>
              <a:tailEnd type="none" w="sm" len="lg"/>
            </a:ln>
          </p:spPr>
          <p:txBody>
            <a:bodyPr wrap="none" anchor="ctr"/>
            <a:lstStyle/>
            <a:p>
              <a:endParaRPr lang="zh-CN" altLang="en-US"/>
            </a:p>
          </p:txBody>
        </p:sp>
        <p:sp>
          <p:nvSpPr>
            <p:cNvPr id="178298" name="Freeform 27"/>
            <p:cNvSpPr/>
            <p:nvPr/>
          </p:nvSpPr>
          <p:spPr bwMode="auto">
            <a:xfrm>
              <a:off x="1136" y="1380"/>
              <a:ext cx="740" cy="592"/>
            </a:xfrm>
            <a:custGeom>
              <a:avLst/>
              <a:gdLst>
                <a:gd name="T0" fmla="*/ 0 w 740"/>
                <a:gd name="T1" fmla="*/ 0 h 592"/>
                <a:gd name="T2" fmla="*/ 420 w 740"/>
                <a:gd name="T3" fmla="*/ 240 h 592"/>
                <a:gd name="T4" fmla="*/ 740 w 740"/>
                <a:gd name="T5" fmla="*/ 592 h 592"/>
                <a:gd name="T6" fmla="*/ 0 60000 65536"/>
                <a:gd name="T7" fmla="*/ 0 60000 65536"/>
                <a:gd name="T8" fmla="*/ 0 60000 65536"/>
                <a:gd name="T9" fmla="*/ 0 w 740"/>
                <a:gd name="T10" fmla="*/ 0 h 592"/>
                <a:gd name="T11" fmla="*/ 740 w 740"/>
                <a:gd name="T12" fmla="*/ 592 h 592"/>
              </a:gdLst>
              <a:ahLst/>
              <a:cxnLst>
                <a:cxn ang="T6">
                  <a:pos x="T0" y="T1"/>
                </a:cxn>
                <a:cxn ang="T7">
                  <a:pos x="T2" y="T3"/>
                </a:cxn>
                <a:cxn ang="T8">
                  <a:pos x="T4" y="T5"/>
                </a:cxn>
              </a:cxnLst>
              <a:rect l="T9" t="T10" r="T11" b="T12"/>
              <a:pathLst>
                <a:path w="740" h="592">
                  <a:moveTo>
                    <a:pt x="0" y="0"/>
                  </a:moveTo>
                  <a:cubicBezTo>
                    <a:pt x="70" y="40"/>
                    <a:pt x="297" y="141"/>
                    <a:pt x="420" y="240"/>
                  </a:cubicBezTo>
                  <a:cubicBezTo>
                    <a:pt x="543" y="339"/>
                    <a:pt x="673" y="519"/>
                    <a:pt x="740" y="592"/>
                  </a:cubicBezTo>
                </a:path>
              </a:pathLst>
            </a:custGeom>
            <a:noFill/>
            <a:ln w="12700" cap="flat" cmpd="sng">
              <a:solidFill>
                <a:srgbClr val="2FBD2F"/>
              </a:solidFill>
              <a:prstDash val="solid"/>
              <a:round/>
              <a:headEnd type="none" w="sm" len="lg"/>
              <a:tailEnd type="none" w="sm" len="lg"/>
            </a:ln>
          </p:spPr>
          <p:txBody>
            <a:bodyPr wrap="none" anchor="ctr"/>
            <a:lstStyle/>
            <a:p>
              <a:endParaRPr lang="zh-CN" altLang="en-US"/>
            </a:p>
          </p:txBody>
        </p:sp>
        <p:sp>
          <p:nvSpPr>
            <p:cNvPr id="178299" name="Freeform 28"/>
            <p:cNvSpPr/>
            <p:nvPr/>
          </p:nvSpPr>
          <p:spPr bwMode="auto">
            <a:xfrm>
              <a:off x="996" y="1480"/>
              <a:ext cx="692" cy="548"/>
            </a:xfrm>
            <a:custGeom>
              <a:avLst/>
              <a:gdLst>
                <a:gd name="T0" fmla="*/ 0 w 692"/>
                <a:gd name="T1" fmla="*/ 0 h 548"/>
                <a:gd name="T2" fmla="*/ 387 w 692"/>
                <a:gd name="T3" fmla="*/ 231 h 548"/>
                <a:gd name="T4" fmla="*/ 692 w 692"/>
                <a:gd name="T5" fmla="*/ 548 h 548"/>
                <a:gd name="T6" fmla="*/ 0 60000 65536"/>
                <a:gd name="T7" fmla="*/ 0 60000 65536"/>
                <a:gd name="T8" fmla="*/ 0 60000 65536"/>
                <a:gd name="T9" fmla="*/ 0 w 692"/>
                <a:gd name="T10" fmla="*/ 0 h 548"/>
                <a:gd name="T11" fmla="*/ 692 w 692"/>
                <a:gd name="T12" fmla="*/ 548 h 548"/>
              </a:gdLst>
              <a:ahLst/>
              <a:cxnLst>
                <a:cxn ang="T6">
                  <a:pos x="T0" y="T1"/>
                </a:cxn>
                <a:cxn ang="T7">
                  <a:pos x="T2" y="T3"/>
                </a:cxn>
                <a:cxn ang="T8">
                  <a:pos x="T4" y="T5"/>
                </a:cxn>
              </a:cxnLst>
              <a:rect l="T9" t="T10" r="T11" b="T12"/>
              <a:pathLst>
                <a:path w="692" h="548">
                  <a:moveTo>
                    <a:pt x="0" y="0"/>
                  </a:moveTo>
                  <a:cubicBezTo>
                    <a:pt x="64" y="38"/>
                    <a:pt x="272" y="140"/>
                    <a:pt x="387" y="231"/>
                  </a:cubicBezTo>
                  <a:cubicBezTo>
                    <a:pt x="502" y="322"/>
                    <a:pt x="641" y="495"/>
                    <a:pt x="692" y="548"/>
                  </a:cubicBezTo>
                </a:path>
              </a:pathLst>
            </a:custGeom>
            <a:noFill/>
            <a:ln w="12700" cap="flat" cmpd="sng">
              <a:solidFill>
                <a:srgbClr val="2FBD2F"/>
              </a:solidFill>
              <a:prstDash val="solid"/>
              <a:round/>
              <a:headEnd type="none" w="sm" len="lg"/>
              <a:tailEnd type="none" w="sm" len="lg"/>
            </a:ln>
          </p:spPr>
          <p:txBody>
            <a:bodyPr wrap="none" anchor="ctr"/>
            <a:lstStyle/>
            <a:p>
              <a:endParaRPr lang="zh-CN" altLang="en-US"/>
            </a:p>
          </p:txBody>
        </p:sp>
        <p:sp>
          <p:nvSpPr>
            <p:cNvPr id="178300" name="Freeform 29"/>
            <p:cNvSpPr/>
            <p:nvPr/>
          </p:nvSpPr>
          <p:spPr bwMode="auto">
            <a:xfrm>
              <a:off x="816" y="1836"/>
              <a:ext cx="412" cy="244"/>
            </a:xfrm>
            <a:custGeom>
              <a:avLst/>
              <a:gdLst>
                <a:gd name="T0" fmla="*/ 0 w 412"/>
                <a:gd name="T1" fmla="*/ 0 h 244"/>
                <a:gd name="T2" fmla="*/ 217 w 412"/>
                <a:gd name="T3" fmla="*/ 99 h 244"/>
                <a:gd name="T4" fmla="*/ 412 w 412"/>
                <a:gd name="T5" fmla="*/ 244 h 244"/>
                <a:gd name="T6" fmla="*/ 0 60000 65536"/>
                <a:gd name="T7" fmla="*/ 0 60000 65536"/>
                <a:gd name="T8" fmla="*/ 0 60000 65536"/>
                <a:gd name="T9" fmla="*/ 0 w 412"/>
                <a:gd name="T10" fmla="*/ 0 h 244"/>
                <a:gd name="T11" fmla="*/ 412 w 412"/>
                <a:gd name="T12" fmla="*/ 244 h 244"/>
              </a:gdLst>
              <a:ahLst/>
              <a:cxnLst>
                <a:cxn ang="T6">
                  <a:pos x="T0" y="T1"/>
                </a:cxn>
                <a:cxn ang="T7">
                  <a:pos x="T2" y="T3"/>
                </a:cxn>
                <a:cxn ang="T8">
                  <a:pos x="T4" y="T5"/>
                </a:cxn>
              </a:cxnLst>
              <a:rect l="T9" t="T10" r="T11" b="T12"/>
              <a:pathLst>
                <a:path w="412" h="244">
                  <a:moveTo>
                    <a:pt x="0" y="0"/>
                  </a:moveTo>
                  <a:cubicBezTo>
                    <a:pt x="36" y="16"/>
                    <a:pt x="148" y="58"/>
                    <a:pt x="217" y="99"/>
                  </a:cubicBezTo>
                  <a:cubicBezTo>
                    <a:pt x="286" y="140"/>
                    <a:pt x="372" y="214"/>
                    <a:pt x="412" y="244"/>
                  </a:cubicBezTo>
                </a:path>
              </a:pathLst>
            </a:custGeom>
            <a:noFill/>
            <a:ln w="12700" cap="flat" cmpd="sng">
              <a:solidFill>
                <a:srgbClr val="2FBD2F"/>
              </a:solidFill>
              <a:prstDash val="solid"/>
              <a:round/>
              <a:headEnd type="none" w="sm" len="lg"/>
              <a:tailEnd type="none" w="sm" len="lg"/>
            </a:ln>
          </p:spPr>
          <p:txBody>
            <a:bodyPr wrap="none" anchor="ctr"/>
            <a:lstStyle/>
            <a:p>
              <a:endParaRPr lang="zh-CN" altLang="en-US"/>
            </a:p>
          </p:txBody>
        </p:sp>
        <p:sp>
          <p:nvSpPr>
            <p:cNvPr id="178301" name="Freeform 30"/>
            <p:cNvSpPr/>
            <p:nvPr/>
          </p:nvSpPr>
          <p:spPr bwMode="auto">
            <a:xfrm>
              <a:off x="824" y="1340"/>
              <a:ext cx="1196" cy="458"/>
            </a:xfrm>
            <a:custGeom>
              <a:avLst/>
              <a:gdLst>
                <a:gd name="T0" fmla="*/ 1196 w 1196"/>
                <a:gd name="T1" fmla="*/ 0 h 458"/>
                <a:gd name="T2" fmla="*/ 576 w 1196"/>
                <a:gd name="T3" fmla="*/ 124 h 458"/>
                <a:gd name="T4" fmla="*/ 0 w 1196"/>
                <a:gd name="T5" fmla="*/ 458 h 458"/>
                <a:gd name="T6" fmla="*/ 0 60000 65536"/>
                <a:gd name="T7" fmla="*/ 0 60000 65536"/>
                <a:gd name="T8" fmla="*/ 0 60000 65536"/>
                <a:gd name="T9" fmla="*/ 0 w 1196"/>
                <a:gd name="T10" fmla="*/ 0 h 458"/>
                <a:gd name="T11" fmla="*/ 1196 w 1196"/>
                <a:gd name="T12" fmla="*/ 458 h 458"/>
              </a:gdLst>
              <a:ahLst/>
              <a:cxnLst>
                <a:cxn ang="T6">
                  <a:pos x="T0" y="T1"/>
                </a:cxn>
                <a:cxn ang="T7">
                  <a:pos x="T2" y="T3"/>
                </a:cxn>
                <a:cxn ang="T8">
                  <a:pos x="T4" y="T5"/>
                </a:cxn>
              </a:cxnLst>
              <a:rect l="T9" t="T10" r="T11" b="T12"/>
              <a:pathLst>
                <a:path w="1196" h="458">
                  <a:moveTo>
                    <a:pt x="1196" y="0"/>
                  </a:moveTo>
                  <a:cubicBezTo>
                    <a:pt x="1093" y="21"/>
                    <a:pt x="775" y="48"/>
                    <a:pt x="576" y="124"/>
                  </a:cubicBezTo>
                  <a:cubicBezTo>
                    <a:pt x="377" y="200"/>
                    <a:pt x="120" y="389"/>
                    <a:pt x="0" y="458"/>
                  </a:cubicBezTo>
                </a:path>
              </a:pathLst>
            </a:custGeom>
            <a:noFill/>
            <a:ln w="12700" cap="flat" cmpd="sng">
              <a:solidFill>
                <a:srgbClr val="2FBD2F"/>
              </a:solidFill>
              <a:prstDash val="solid"/>
              <a:round/>
              <a:headEnd type="none" w="sm" len="lg"/>
              <a:tailEnd type="none" w="sm" len="lg"/>
            </a:ln>
          </p:spPr>
          <p:txBody>
            <a:bodyPr wrap="none" anchor="ctr"/>
            <a:lstStyle/>
            <a:p>
              <a:endParaRPr lang="zh-CN" altLang="en-US"/>
            </a:p>
          </p:txBody>
        </p:sp>
        <p:sp>
          <p:nvSpPr>
            <p:cNvPr id="178302" name="Freeform 31"/>
            <p:cNvSpPr/>
            <p:nvPr/>
          </p:nvSpPr>
          <p:spPr bwMode="auto">
            <a:xfrm>
              <a:off x="884" y="1504"/>
              <a:ext cx="1316" cy="540"/>
            </a:xfrm>
            <a:custGeom>
              <a:avLst/>
              <a:gdLst>
                <a:gd name="T0" fmla="*/ 1316 w 1316"/>
                <a:gd name="T1" fmla="*/ 0 h 540"/>
                <a:gd name="T2" fmla="*/ 972 w 1316"/>
                <a:gd name="T3" fmla="*/ 60 h 540"/>
                <a:gd name="T4" fmla="*/ 585 w 1316"/>
                <a:gd name="T5" fmla="*/ 182 h 540"/>
                <a:gd name="T6" fmla="*/ 0 w 1316"/>
                <a:gd name="T7" fmla="*/ 540 h 540"/>
                <a:gd name="T8" fmla="*/ 0 60000 65536"/>
                <a:gd name="T9" fmla="*/ 0 60000 65536"/>
                <a:gd name="T10" fmla="*/ 0 60000 65536"/>
                <a:gd name="T11" fmla="*/ 0 60000 65536"/>
                <a:gd name="T12" fmla="*/ 0 w 1316"/>
                <a:gd name="T13" fmla="*/ 0 h 540"/>
                <a:gd name="T14" fmla="*/ 1316 w 1316"/>
                <a:gd name="T15" fmla="*/ 540 h 540"/>
              </a:gdLst>
              <a:ahLst/>
              <a:cxnLst>
                <a:cxn ang="T8">
                  <a:pos x="T0" y="T1"/>
                </a:cxn>
                <a:cxn ang="T9">
                  <a:pos x="T2" y="T3"/>
                </a:cxn>
                <a:cxn ang="T10">
                  <a:pos x="T4" y="T5"/>
                </a:cxn>
                <a:cxn ang="T11">
                  <a:pos x="T6" y="T7"/>
                </a:cxn>
              </a:cxnLst>
              <a:rect l="T12" t="T13" r="T14" b="T15"/>
              <a:pathLst>
                <a:path w="1316" h="540">
                  <a:moveTo>
                    <a:pt x="1316" y="0"/>
                  </a:moveTo>
                  <a:cubicBezTo>
                    <a:pt x="1259" y="10"/>
                    <a:pt x="1094" y="30"/>
                    <a:pt x="972" y="60"/>
                  </a:cubicBezTo>
                  <a:cubicBezTo>
                    <a:pt x="850" y="90"/>
                    <a:pt x="747" y="102"/>
                    <a:pt x="585" y="182"/>
                  </a:cubicBezTo>
                  <a:cubicBezTo>
                    <a:pt x="423" y="262"/>
                    <a:pt x="122" y="466"/>
                    <a:pt x="0" y="540"/>
                  </a:cubicBezTo>
                </a:path>
              </a:pathLst>
            </a:custGeom>
            <a:noFill/>
            <a:ln w="12700" cap="flat" cmpd="sng">
              <a:solidFill>
                <a:srgbClr val="2FBD2F"/>
              </a:solidFill>
              <a:prstDash val="solid"/>
              <a:round/>
              <a:headEnd type="none" w="sm" len="lg"/>
              <a:tailEnd type="none" w="sm" len="lg"/>
            </a:ln>
          </p:spPr>
          <p:txBody>
            <a:bodyPr wrap="none" anchor="ctr"/>
            <a:lstStyle/>
            <a:p>
              <a:endParaRPr lang="zh-CN" altLang="en-US"/>
            </a:p>
          </p:txBody>
        </p:sp>
        <p:sp>
          <p:nvSpPr>
            <p:cNvPr id="178303" name="Freeform 32"/>
            <p:cNvSpPr/>
            <p:nvPr/>
          </p:nvSpPr>
          <p:spPr bwMode="auto">
            <a:xfrm>
              <a:off x="1180" y="1728"/>
              <a:ext cx="976" cy="344"/>
            </a:xfrm>
            <a:custGeom>
              <a:avLst/>
              <a:gdLst>
                <a:gd name="T0" fmla="*/ 976 w 976"/>
                <a:gd name="T1" fmla="*/ 0 h 344"/>
                <a:gd name="T2" fmla="*/ 447 w 976"/>
                <a:gd name="T3" fmla="*/ 115 h 344"/>
                <a:gd name="T4" fmla="*/ 0 w 976"/>
                <a:gd name="T5" fmla="*/ 344 h 344"/>
                <a:gd name="T6" fmla="*/ 0 60000 65536"/>
                <a:gd name="T7" fmla="*/ 0 60000 65536"/>
                <a:gd name="T8" fmla="*/ 0 60000 65536"/>
                <a:gd name="T9" fmla="*/ 0 w 976"/>
                <a:gd name="T10" fmla="*/ 0 h 344"/>
                <a:gd name="T11" fmla="*/ 976 w 976"/>
                <a:gd name="T12" fmla="*/ 344 h 344"/>
              </a:gdLst>
              <a:ahLst/>
              <a:cxnLst>
                <a:cxn ang="T6">
                  <a:pos x="T0" y="T1"/>
                </a:cxn>
                <a:cxn ang="T7">
                  <a:pos x="T2" y="T3"/>
                </a:cxn>
                <a:cxn ang="T8">
                  <a:pos x="T4" y="T5"/>
                </a:cxn>
              </a:cxnLst>
              <a:rect l="T9" t="T10" r="T11" b="T12"/>
              <a:pathLst>
                <a:path w="976" h="344">
                  <a:moveTo>
                    <a:pt x="976" y="0"/>
                  </a:moveTo>
                  <a:cubicBezTo>
                    <a:pt x="888" y="19"/>
                    <a:pt x="610" y="58"/>
                    <a:pt x="447" y="115"/>
                  </a:cubicBezTo>
                  <a:cubicBezTo>
                    <a:pt x="284" y="172"/>
                    <a:pt x="93" y="296"/>
                    <a:pt x="0" y="344"/>
                  </a:cubicBezTo>
                </a:path>
              </a:pathLst>
            </a:custGeom>
            <a:noFill/>
            <a:ln w="12700" cap="flat" cmpd="sng">
              <a:solidFill>
                <a:srgbClr val="2FBD2F"/>
              </a:solidFill>
              <a:prstDash val="solid"/>
              <a:round/>
              <a:headEnd type="none" w="sm" len="lg"/>
              <a:tailEnd type="none" w="sm" len="lg"/>
            </a:ln>
          </p:spPr>
          <p:txBody>
            <a:bodyPr wrap="none" anchor="ctr"/>
            <a:lstStyle/>
            <a:p>
              <a:endParaRPr lang="zh-CN" altLang="en-US"/>
            </a:p>
          </p:txBody>
        </p:sp>
        <p:sp>
          <p:nvSpPr>
            <p:cNvPr id="178304" name="Freeform 33"/>
            <p:cNvSpPr/>
            <p:nvPr/>
          </p:nvSpPr>
          <p:spPr bwMode="auto">
            <a:xfrm>
              <a:off x="872" y="1632"/>
              <a:ext cx="624" cy="432"/>
            </a:xfrm>
            <a:custGeom>
              <a:avLst/>
              <a:gdLst>
                <a:gd name="T0" fmla="*/ 0 w 528"/>
                <a:gd name="T1" fmla="*/ 0 h 816"/>
                <a:gd name="T2" fmla="*/ 561 w 528"/>
                <a:gd name="T3" fmla="*/ 26 h 816"/>
                <a:gd name="T4" fmla="*/ 1029 w 528"/>
                <a:gd name="T5" fmla="*/ 64 h 816"/>
                <a:gd name="T6" fmla="*/ 0 60000 65536"/>
                <a:gd name="T7" fmla="*/ 0 60000 65536"/>
                <a:gd name="T8" fmla="*/ 0 60000 65536"/>
                <a:gd name="T9" fmla="*/ 0 w 528"/>
                <a:gd name="T10" fmla="*/ 0 h 816"/>
                <a:gd name="T11" fmla="*/ 528 w 528"/>
                <a:gd name="T12" fmla="*/ 816 h 816"/>
              </a:gdLst>
              <a:ahLst/>
              <a:cxnLst>
                <a:cxn ang="T6">
                  <a:pos x="T0" y="T1"/>
                </a:cxn>
                <a:cxn ang="T7">
                  <a:pos x="T2" y="T3"/>
                </a:cxn>
                <a:cxn ang="T8">
                  <a:pos x="T4" y="T5"/>
                </a:cxn>
              </a:cxnLst>
              <a:rect l="T9" t="T10" r="T11" b="T12"/>
              <a:pathLst>
                <a:path w="528" h="816">
                  <a:moveTo>
                    <a:pt x="0" y="0"/>
                  </a:moveTo>
                  <a:cubicBezTo>
                    <a:pt x="100" y="100"/>
                    <a:pt x="200" y="200"/>
                    <a:pt x="288" y="336"/>
                  </a:cubicBezTo>
                  <a:cubicBezTo>
                    <a:pt x="376" y="472"/>
                    <a:pt x="488" y="736"/>
                    <a:pt x="528" y="816"/>
                  </a:cubicBezTo>
                </a:path>
              </a:pathLst>
            </a:custGeom>
            <a:noFill/>
            <a:ln w="12700" cap="flat" cmpd="sng">
              <a:solidFill>
                <a:srgbClr val="2FBD2F"/>
              </a:solidFill>
              <a:prstDash val="solid"/>
              <a:round/>
              <a:headEnd type="none" w="sm" len="lg"/>
              <a:tailEnd type="none" w="sm" len="lg"/>
            </a:ln>
          </p:spPr>
          <p:txBody>
            <a:bodyPr wrap="none" anchor="ctr"/>
            <a:lstStyle/>
            <a:p>
              <a:endParaRPr lang="zh-CN" altLang="en-US"/>
            </a:p>
          </p:txBody>
        </p:sp>
      </p:grpSp>
      <p:grpSp>
        <p:nvGrpSpPr>
          <p:cNvPr id="178210" name="Group 34"/>
          <p:cNvGrpSpPr/>
          <p:nvPr/>
        </p:nvGrpSpPr>
        <p:grpSpPr bwMode="auto">
          <a:xfrm>
            <a:off x="2451100" y="990600"/>
            <a:ext cx="1062038" cy="1435100"/>
            <a:chOff x="1544" y="672"/>
            <a:chExt cx="669" cy="904"/>
          </a:xfrm>
        </p:grpSpPr>
        <p:sp>
          <p:nvSpPr>
            <p:cNvPr id="178294" name="Freeform 35" descr="20%"/>
            <p:cNvSpPr/>
            <p:nvPr/>
          </p:nvSpPr>
          <p:spPr bwMode="auto">
            <a:xfrm>
              <a:off x="1544" y="1364"/>
              <a:ext cx="444" cy="212"/>
            </a:xfrm>
            <a:custGeom>
              <a:avLst/>
              <a:gdLst>
                <a:gd name="T0" fmla="*/ 0 w 444"/>
                <a:gd name="T1" fmla="*/ 48 h 212"/>
                <a:gd name="T2" fmla="*/ 212 w 444"/>
                <a:gd name="T3" fmla="*/ 0 h 212"/>
                <a:gd name="T4" fmla="*/ 336 w 444"/>
                <a:gd name="T5" fmla="*/ 72 h 212"/>
                <a:gd name="T6" fmla="*/ 444 w 444"/>
                <a:gd name="T7" fmla="*/ 164 h 212"/>
                <a:gd name="T8" fmla="*/ 244 w 444"/>
                <a:gd name="T9" fmla="*/ 212 h 212"/>
                <a:gd name="T10" fmla="*/ 140 w 444"/>
                <a:gd name="T11" fmla="*/ 124 h 212"/>
                <a:gd name="T12" fmla="*/ 0 w 444"/>
                <a:gd name="T13" fmla="*/ 48 h 212"/>
                <a:gd name="T14" fmla="*/ 0 60000 65536"/>
                <a:gd name="T15" fmla="*/ 0 60000 65536"/>
                <a:gd name="T16" fmla="*/ 0 60000 65536"/>
                <a:gd name="T17" fmla="*/ 0 60000 65536"/>
                <a:gd name="T18" fmla="*/ 0 60000 65536"/>
                <a:gd name="T19" fmla="*/ 0 60000 65536"/>
                <a:gd name="T20" fmla="*/ 0 60000 65536"/>
                <a:gd name="T21" fmla="*/ 0 w 444"/>
                <a:gd name="T22" fmla="*/ 0 h 212"/>
                <a:gd name="T23" fmla="*/ 444 w 444"/>
                <a:gd name="T24" fmla="*/ 212 h 2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4" h="212">
                  <a:moveTo>
                    <a:pt x="0" y="48"/>
                  </a:moveTo>
                  <a:lnTo>
                    <a:pt x="212" y="0"/>
                  </a:lnTo>
                  <a:lnTo>
                    <a:pt x="336" y="72"/>
                  </a:lnTo>
                  <a:lnTo>
                    <a:pt x="444" y="164"/>
                  </a:lnTo>
                  <a:lnTo>
                    <a:pt x="244" y="212"/>
                  </a:lnTo>
                  <a:lnTo>
                    <a:pt x="140" y="124"/>
                  </a:lnTo>
                  <a:lnTo>
                    <a:pt x="0" y="48"/>
                  </a:lnTo>
                  <a:close/>
                </a:path>
              </a:pathLst>
            </a:custGeom>
            <a:pattFill prst="pct20">
              <a:fgClr>
                <a:srgbClr val="A50021"/>
              </a:fgClr>
              <a:bgClr>
                <a:srgbClr val="FFE7FF"/>
              </a:bgClr>
            </a:pattFill>
            <a:ln w="12700" cap="flat" cmpd="sng">
              <a:solidFill>
                <a:srgbClr val="CC0099"/>
              </a:solidFill>
              <a:prstDash val="solid"/>
              <a:round/>
            </a:ln>
          </p:spPr>
          <p:txBody>
            <a:bodyPr wrap="none" anchor="ctr"/>
            <a:lstStyle/>
            <a:p>
              <a:endParaRPr lang="zh-CN" altLang="en-US"/>
            </a:p>
          </p:txBody>
        </p:sp>
        <p:graphicFrame>
          <p:nvGraphicFramePr>
            <p:cNvPr id="178266" name="Object 90"/>
            <p:cNvGraphicFramePr>
              <a:graphicFrameLocks noChangeAspect="1"/>
            </p:cNvGraphicFramePr>
            <p:nvPr/>
          </p:nvGraphicFramePr>
          <p:xfrm>
            <a:off x="1872" y="672"/>
            <a:ext cx="341" cy="377"/>
          </p:xfrm>
          <a:graphic>
            <a:graphicData uri="http://schemas.openxmlformats.org/presentationml/2006/ole">
              <mc:AlternateContent xmlns:mc="http://schemas.openxmlformats.org/markup-compatibility/2006">
                <mc:Choice xmlns:v="urn:schemas-microsoft-com:vml" Requires="v">
                  <p:oleObj spid="_x0000_s38919" name="Equation" r:id="rId14" imgW="6096000" imgH="6096000" progId="Equation.3">
                    <p:embed/>
                  </p:oleObj>
                </mc:Choice>
                <mc:Fallback>
                  <p:oleObj name="Equation" r:id="rId14" imgW="6096000" imgH="6096000" progId="Equation.3">
                    <p:embed/>
                    <p:pic>
                      <p:nvPicPr>
                        <p:cNvPr id="0" name="图片 38918"/>
                        <p:cNvPicPr>
                          <a:picLocks noChangeAspect="1"/>
                        </p:cNvPicPr>
                        <p:nvPr/>
                      </p:nvPicPr>
                      <p:blipFill>
                        <a:blip r:embed="rId15"/>
                        <a:stretch>
                          <a:fillRect/>
                        </a:stretch>
                      </p:blipFill>
                      <p:spPr>
                        <a:xfrm>
                          <a:off x="1872" y="672"/>
                          <a:ext cx="341" cy="377"/>
                        </a:xfrm>
                        <a:prstGeom prst="rect">
                          <a:avLst/>
                        </a:prstGeom>
                        <a:noFill/>
                        <a:ln w="9525">
                          <a:noFill/>
                        </a:ln>
                      </p:spPr>
                    </p:pic>
                  </p:oleObj>
                </mc:Fallback>
              </mc:AlternateContent>
            </a:graphicData>
          </a:graphic>
        </p:graphicFrame>
        <p:sp>
          <p:nvSpPr>
            <p:cNvPr id="178295" name="Line 37"/>
            <p:cNvSpPr>
              <a:spLocks noChangeShapeType="1"/>
            </p:cNvSpPr>
            <p:nvPr/>
          </p:nvSpPr>
          <p:spPr bwMode="auto">
            <a:xfrm flipV="1">
              <a:off x="1776" y="960"/>
              <a:ext cx="240" cy="480"/>
            </a:xfrm>
            <a:prstGeom prst="line">
              <a:avLst/>
            </a:prstGeom>
            <a:noFill/>
            <a:ln w="38100">
              <a:solidFill>
                <a:srgbClr val="FF0000"/>
              </a:solidFill>
              <a:round/>
              <a:headEnd type="none" w="sm" len="lg"/>
              <a:tailEnd type="triangle" w="sm" len="lg"/>
            </a:ln>
          </p:spPr>
          <p:txBody>
            <a:bodyPr wrap="none" anchor="ctr"/>
            <a:lstStyle/>
            <a:p>
              <a:endParaRPr lang="zh-CN" altLang="en-US"/>
            </a:p>
          </p:txBody>
        </p:sp>
      </p:grpSp>
      <p:grpSp>
        <p:nvGrpSpPr>
          <p:cNvPr id="178214" name="Group 38"/>
          <p:cNvGrpSpPr/>
          <p:nvPr/>
        </p:nvGrpSpPr>
        <p:grpSpPr bwMode="auto">
          <a:xfrm>
            <a:off x="2819400" y="1524000"/>
            <a:ext cx="1447800" cy="685800"/>
            <a:chOff x="1776" y="1008"/>
            <a:chExt cx="912" cy="432"/>
          </a:xfrm>
        </p:grpSpPr>
        <p:grpSp>
          <p:nvGrpSpPr>
            <p:cNvPr id="178290" name="Group 39"/>
            <p:cNvGrpSpPr/>
            <p:nvPr/>
          </p:nvGrpSpPr>
          <p:grpSpPr bwMode="auto">
            <a:xfrm>
              <a:off x="1872" y="1008"/>
              <a:ext cx="331" cy="384"/>
              <a:chOff x="1872" y="1008"/>
              <a:chExt cx="331" cy="384"/>
            </a:xfrm>
          </p:grpSpPr>
          <p:sp>
            <p:nvSpPr>
              <p:cNvPr id="178293" name="Arc 40"/>
              <p:cNvSpPr/>
              <p:nvPr/>
            </p:nvSpPr>
            <p:spPr bwMode="auto">
              <a:xfrm>
                <a:off x="1872" y="1186"/>
                <a:ext cx="183" cy="206"/>
              </a:xfrm>
              <a:custGeom>
                <a:avLst/>
                <a:gdLst>
                  <a:gd name="T0" fmla="*/ 0 w 20648"/>
                  <a:gd name="T1" fmla="*/ 0 h 21172"/>
                  <a:gd name="T2" fmla="*/ 0 w 20648"/>
                  <a:gd name="T3" fmla="*/ 0 h 21172"/>
                  <a:gd name="T4" fmla="*/ 0 w 20648"/>
                  <a:gd name="T5" fmla="*/ 0 h 21172"/>
                  <a:gd name="T6" fmla="*/ 0 60000 65536"/>
                  <a:gd name="T7" fmla="*/ 0 60000 65536"/>
                  <a:gd name="T8" fmla="*/ 0 60000 65536"/>
                  <a:gd name="T9" fmla="*/ 0 w 20648"/>
                  <a:gd name="T10" fmla="*/ 0 h 21172"/>
                  <a:gd name="T11" fmla="*/ 20648 w 20648"/>
                  <a:gd name="T12" fmla="*/ 21172 h 21172"/>
                </a:gdLst>
                <a:ahLst/>
                <a:cxnLst>
                  <a:cxn ang="T6">
                    <a:pos x="T0" y="T1"/>
                  </a:cxn>
                  <a:cxn ang="T7">
                    <a:pos x="T2" y="T3"/>
                  </a:cxn>
                  <a:cxn ang="T8">
                    <a:pos x="T4" y="T5"/>
                  </a:cxn>
                </a:cxnLst>
                <a:rect l="T9" t="T10" r="T11" b="T12"/>
                <a:pathLst>
                  <a:path w="20648" h="21172" fill="none" extrusionOk="0">
                    <a:moveTo>
                      <a:pt x="4280" y="0"/>
                    </a:moveTo>
                    <a:cubicBezTo>
                      <a:pt x="12042" y="1569"/>
                      <a:pt x="18322" y="7259"/>
                      <a:pt x="20647" y="14829"/>
                    </a:cubicBezTo>
                  </a:path>
                  <a:path w="20648" h="21172" stroke="0" extrusionOk="0">
                    <a:moveTo>
                      <a:pt x="4280" y="0"/>
                    </a:moveTo>
                    <a:cubicBezTo>
                      <a:pt x="12042" y="1569"/>
                      <a:pt x="18322" y="7259"/>
                      <a:pt x="20647" y="14829"/>
                    </a:cubicBezTo>
                    <a:lnTo>
                      <a:pt x="0" y="21172"/>
                    </a:lnTo>
                    <a:close/>
                  </a:path>
                </a:pathLst>
              </a:custGeom>
              <a:noFill/>
              <a:ln w="28575">
                <a:solidFill>
                  <a:srgbClr val="FFCC66"/>
                </a:solidFill>
                <a:round/>
                <a:headEnd type="none" w="sm" len="lg"/>
                <a:tailEnd type="none" w="sm" len="lg"/>
              </a:ln>
            </p:spPr>
            <p:txBody>
              <a:bodyPr wrap="none" anchor="ctr"/>
              <a:lstStyle/>
              <a:p>
                <a:endParaRPr lang="zh-CN" altLang="en-US"/>
              </a:p>
            </p:txBody>
          </p:sp>
          <p:graphicFrame>
            <p:nvGraphicFramePr>
              <p:cNvPr id="178267" name="Object 91"/>
              <p:cNvGraphicFramePr>
                <a:graphicFrameLocks noChangeAspect="1"/>
              </p:cNvGraphicFramePr>
              <p:nvPr/>
            </p:nvGraphicFramePr>
            <p:xfrm>
              <a:off x="1968" y="1008"/>
              <a:ext cx="235" cy="336"/>
            </p:xfrm>
            <a:graphic>
              <a:graphicData uri="http://schemas.openxmlformats.org/presentationml/2006/ole">
                <mc:AlternateContent xmlns:mc="http://schemas.openxmlformats.org/markup-compatibility/2006">
                  <mc:Choice xmlns:v="urn:schemas-microsoft-com:vml" Requires="v">
                    <p:oleObj spid="_x0000_s38920" name="公式" r:id="rId16" imgW="3657600" imgH="5181600" progId="Equation.3">
                      <p:embed/>
                    </p:oleObj>
                  </mc:Choice>
                  <mc:Fallback>
                    <p:oleObj name="公式" r:id="rId16" imgW="3657600" imgH="5181600" progId="Equation.3">
                      <p:embed/>
                      <p:pic>
                        <p:nvPicPr>
                          <p:cNvPr id="0" name="图片 38919"/>
                          <p:cNvPicPr>
                            <a:picLocks noChangeAspect="1"/>
                          </p:cNvPicPr>
                          <p:nvPr/>
                        </p:nvPicPr>
                        <p:blipFill>
                          <a:blip r:embed="rId17"/>
                          <a:stretch>
                            <a:fillRect/>
                          </a:stretch>
                        </p:blipFill>
                        <p:spPr>
                          <a:xfrm>
                            <a:off x="1968" y="1008"/>
                            <a:ext cx="235" cy="336"/>
                          </a:xfrm>
                          <a:prstGeom prst="rect">
                            <a:avLst/>
                          </a:prstGeom>
                          <a:noFill/>
                          <a:ln w="9525">
                            <a:noFill/>
                          </a:ln>
                        </p:spPr>
                      </p:pic>
                    </p:oleObj>
                  </mc:Fallback>
                </mc:AlternateContent>
              </a:graphicData>
            </a:graphic>
          </p:graphicFrame>
        </p:grpSp>
        <p:grpSp>
          <p:nvGrpSpPr>
            <p:cNvPr id="178291" name="Group 42"/>
            <p:cNvGrpSpPr/>
            <p:nvPr/>
          </p:nvGrpSpPr>
          <p:grpSpPr bwMode="auto">
            <a:xfrm>
              <a:off x="1776" y="1008"/>
              <a:ext cx="912" cy="432"/>
              <a:chOff x="1776" y="1008"/>
              <a:chExt cx="912" cy="432"/>
            </a:xfrm>
          </p:grpSpPr>
          <p:graphicFrame>
            <p:nvGraphicFramePr>
              <p:cNvPr id="178268" name="Object 92"/>
              <p:cNvGraphicFramePr>
                <a:graphicFrameLocks noChangeAspect="1"/>
              </p:cNvGraphicFramePr>
              <p:nvPr/>
            </p:nvGraphicFramePr>
            <p:xfrm>
              <a:off x="2323" y="1008"/>
              <a:ext cx="365" cy="388"/>
            </p:xfrm>
            <a:graphic>
              <a:graphicData uri="http://schemas.openxmlformats.org/presentationml/2006/ole">
                <mc:AlternateContent xmlns:mc="http://schemas.openxmlformats.org/markup-compatibility/2006">
                  <mc:Choice xmlns:v="urn:schemas-microsoft-com:vml" Requires="v">
                    <p:oleObj spid="_x0000_s38921" name="公式" r:id="rId18" imgW="4267200" imgH="5486400" progId="Equation.3">
                      <p:embed/>
                    </p:oleObj>
                  </mc:Choice>
                  <mc:Fallback>
                    <p:oleObj name="公式" r:id="rId18" imgW="4267200" imgH="5486400" progId="Equation.3">
                      <p:embed/>
                      <p:pic>
                        <p:nvPicPr>
                          <p:cNvPr id="0" name="图片 38920"/>
                          <p:cNvPicPr>
                            <a:picLocks noChangeAspect="1"/>
                          </p:cNvPicPr>
                          <p:nvPr/>
                        </p:nvPicPr>
                        <p:blipFill>
                          <a:blip r:embed="rId19"/>
                          <a:stretch>
                            <a:fillRect/>
                          </a:stretch>
                        </p:blipFill>
                        <p:spPr>
                          <a:xfrm>
                            <a:off x="2323" y="1008"/>
                            <a:ext cx="365" cy="388"/>
                          </a:xfrm>
                          <a:prstGeom prst="rect">
                            <a:avLst/>
                          </a:prstGeom>
                          <a:noFill/>
                          <a:ln w="9525">
                            <a:noFill/>
                          </a:ln>
                        </p:spPr>
                      </p:pic>
                    </p:oleObj>
                  </mc:Fallback>
                </mc:AlternateContent>
              </a:graphicData>
            </a:graphic>
          </p:graphicFrame>
          <p:sp>
            <p:nvSpPr>
              <p:cNvPr id="178292" name="Line 44"/>
              <p:cNvSpPr>
                <a:spLocks noChangeShapeType="1"/>
              </p:cNvSpPr>
              <p:nvPr/>
            </p:nvSpPr>
            <p:spPr bwMode="auto">
              <a:xfrm flipV="1">
                <a:off x="1776" y="1200"/>
                <a:ext cx="624" cy="240"/>
              </a:xfrm>
              <a:prstGeom prst="line">
                <a:avLst/>
              </a:prstGeom>
              <a:noFill/>
              <a:ln w="28575">
                <a:solidFill>
                  <a:srgbClr val="0000FF"/>
                </a:solidFill>
                <a:round/>
                <a:tailEnd type="triangle" w="sm" len="lg"/>
              </a:ln>
            </p:spPr>
            <p:txBody>
              <a:bodyPr wrap="none" anchor="ctr"/>
              <a:lstStyle/>
              <a:p>
                <a:endParaRPr lang="zh-CN" altLang="en-US"/>
              </a:p>
            </p:txBody>
          </p:sp>
        </p:grpSp>
      </p:grpSp>
      <p:grpSp>
        <p:nvGrpSpPr>
          <p:cNvPr id="178221" name="Group 45"/>
          <p:cNvGrpSpPr/>
          <p:nvPr/>
        </p:nvGrpSpPr>
        <p:grpSpPr bwMode="auto">
          <a:xfrm>
            <a:off x="685800" y="2609850"/>
            <a:ext cx="1257300" cy="1276350"/>
            <a:chOff x="432" y="1692"/>
            <a:chExt cx="792" cy="804"/>
          </a:xfrm>
        </p:grpSpPr>
        <p:grpSp>
          <p:nvGrpSpPr>
            <p:cNvPr id="178285" name="Group 46"/>
            <p:cNvGrpSpPr/>
            <p:nvPr/>
          </p:nvGrpSpPr>
          <p:grpSpPr bwMode="auto">
            <a:xfrm>
              <a:off x="432" y="1692"/>
              <a:ext cx="792" cy="804"/>
              <a:chOff x="432" y="1692"/>
              <a:chExt cx="792" cy="804"/>
            </a:xfrm>
          </p:grpSpPr>
          <p:sp>
            <p:nvSpPr>
              <p:cNvPr id="178287" name="Freeform 47" descr="20%"/>
              <p:cNvSpPr/>
              <p:nvPr/>
            </p:nvSpPr>
            <p:spPr bwMode="auto">
              <a:xfrm>
                <a:off x="816" y="1692"/>
                <a:ext cx="408" cy="252"/>
              </a:xfrm>
              <a:custGeom>
                <a:avLst/>
                <a:gdLst>
                  <a:gd name="T0" fmla="*/ 4 w 408"/>
                  <a:gd name="T1" fmla="*/ 112 h 252"/>
                  <a:gd name="T2" fmla="*/ 184 w 408"/>
                  <a:gd name="T3" fmla="*/ 0 h 252"/>
                  <a:gd name="T4" fmla="*/ 284 w 408"/>
                  <a:gd name="T5" fmla="*/ 52 h 252"/>
                  <a:gd name="T6" fmla="*/ 408 w 408"/>
                  <a:gd name="T7" fmla="*/ 128 h 252"/>
                  <a:gd name="T8" fmla="*/ 220 w 408"/>
                  <a:gd name="T9" fmla="*/ 252 h 252"/>
                  <a:gd name="T10" fmla="*/ 0 w 408"/>
                  <a:gd name="T11" fmla="*/ 136 h 252"/>
                  <a:gd name="T12" fmla="*/ 4 w 408"/>
                  <a:gd name="T13" fmla="*/ 112 h 252"/>
                  <a:gd name="T14" fmla="*/ 0 60000 65536"/>
                  <a:gd name="T15" fmla="*/ 0 60000 65536"/>
                  <a:gd name="T16" fmla="*/ 0 60000 65536"/>
                  <a:gd name="T17" fmla="*/ 0 60000 65536"/>
                  <a:gd name="T18" fmla="*/ 0 60000 65536"/>
                  <a:gd name="T19" fmla="*/ 0 60000 65536"/>
                  <a:gd name="T20" fmla="*/ 0 60000 65536"/>
                  <a:gd name="T21" fmla="*/ 0 w 408"/>
                  <a:gd name="T22" fmla="*/ 0 h 252"/>
                  <a:gd name="T23" fmla="*/ 408 w 408"/>
                  <a:gd name="T24" fmla="*/ 252 h 2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252">
                    <a:moveTo>
                      <a:pt x="4" y="112"/>
                    </a:moveTo>
                    <a:lnTo>
                      <a:pt x="184" y="0"/>
                    </a:lnTo>
                    <a:lnTo>
                      <a:pt x="284" y="52"/>
                    </a:lnTo>
                    <a:lnTo>
                      <a:pt x="408" y="128"/>
                    </a:lnTo>
                    <a:lnTo>
                      <a:pt x="220" y="252"/>
                    </a:lnTo>
                    <a:lnTo>
                      <a:pt x="0" y="136"/>
                    </a:lnTo>
                    <a:lnTo>
                      <a:pt x="4" y="112"/>
                    </a:lnTo>
                    <a:close/>
                  </a:path>
                </a:pathLst>
              </a:custGeom>
              <a:pattFill prst="pct20">
                <a:fgClr>
                  <a:srgbClr val="A50021"/>
                </a:fgClr>
                <a:bgClr>
                  <a:srgbClr val="FFE7FF"/>
                </a:bgClr>
              </a:pattFill>
              <a:ln w="12700" cap="flat" cmpd="sng">
                <a:solidFill>
                  <a:srgbClr val="CC0099"/>
                </a:solidFill>
                <a:prstDash val="solid"/>
                <a:round/>
              </a:ln>
            </p:spPr>
            <p:txBody>
              <a:bodyPr wrap="none" anchor="ctr"/>
              <a:lstStyle/>
              <a:p>
                <a:endParaRPr lang="zh-CN" altLang="en-US"/>
              </a:p>
            </p:txBody>
          </p:sp>
          <p:grpSp>
            <p:nvGrpSpPr>
              <p:cNvPr id="178288" name="Group 48"/>
              <p:cNvGrpSpPr/>
              <p:nvPr/>
            </p:nvGrpSpPr>
            <p:grpSpPr bwMode="auto">
              <a:xfrm>
                <a:off x="432" y="1824"/>
                <a:ext cx="587" cy="672"/>
                <a:chOff x="432" y="1824"/>
                <a:chExt cx="587" cy="672"/>
              </a:xfrm>
            </p:grpSpPr>
            <p:graphicFrame>
              <p:nvGraphicFramePr>
                <p:cNvPr id="178269" name="Object 93"/>
                <p:cNvGraphicFramePr>
                  <a:graphicFrameLocks noChangeAspect="1"/>
                </p:cNvGraphicFramePr>
                <p:nvPr/>
              </p:nvGraphicFramePr>
              <p:xfrm>
                <a:off x="432" y="2112"/>
                <a:ext cx="328" cy="384"/>
              </p:xfrm>
              <a:graphic>
                <a:graphicData uri="http://schemas.openxmlformats.org/presentationml/2006/ole">
                  <mc:AlternateContent xmlns:mc="http://schemas.openxmlformats.org/markup-compatibility/2006">
                    <mc:Choice xmlns:v="urn:schemas-microsoft-com:vml" Requires="v">
                      <p:oleObj spid="_x0000_s38922" name="Equation" r:id="rId20" imgW="6705600" imgH="6096000" progId="Equation.3">
                        <p:embed/>
                      </p:oleObj>
                    </mc:Choice>
                    <mc:Fallback>
                      <p:oleObj name="Equation" r:id="rId20" imgW="6705600" imgH="6096000" progId="Equation.3">
                        <p:embed/>
                        <p:pic>
                          <p:nvPicPr>
                            <p:cNvPr id="0" name="图片 38921"/>
                            <p:cNvPicPr>
                              <a:picLocks noChangeAspect="1"/>
                            </p:cNvPicPr>
                            <p:nvPr/>
                          </p:nvPicPr>
                          <p:blipFill>
                            <a:blip r:embed="rId21"/>
                            <a:stretch>
                              <a:fillRect/>
                            </a:stretch>
                          </p:blipFill>
                          <p:spPr>
                            <a:xfrm>
                              <a:off x="432" y="2112"/>
                              <a:ext cx="328" cy="384"/>
                            </a:xfrm>
                            <a:prstGeom prst="rect">
                              <a:avLst/>
                            </a:prstGeom>
                            <a:noFill/>
                            <a:ln w="9525">
                              <a:noFill/>
                            </a:ln>
                          </p:spPr>
                        </p:pic>
                      </p:oleObj>
                    </mc:Fallback>
                  </mc:AlternateContent>
                </a:graphicData>
              </a:graphic>
            </p:graphicFrame>
            <p:sp>
              <p:nvSpPr>
                <p:cNvPr id="178289" name="Line 50"/>
                <p:cNvSpPr>
                  <a:spLocks noChangeShapeType="1"/>
                </p:cNvSpPr>
                <p:nvPr/>
              </p:nvSpPr>
              <p:spPr bwMode="auto">
                <a:xfrm flipH="1">
                  <a:off x="720" y="1824"/>
                  <a:ext cx="299" cy="432"/>
                </a:xfrm>
                <a:prstGeom prst="line">
                  <a:avLst/>
                </a:prstGeom>
                <a:noFill/>
                <a:ln w="38100">
                  <a:solidFill>
                    <a:srgbClr val="FF0000"/>
                  </a:solidFill>
                  <a:round/>
                  <a:headEnd type="none" w="sm" len="lg"/>
                  <a:tailEnd type="triangle" w="sm" len="lg"/>
                </a:ln>
              </p:spPr>
              <p:txBody>
                <a:bodyPr wrap="none" anchor="ctr"/>
                <a:lstStyle/>
                <a:p>
                  <a:endParaRPr lang="zh-CN" altLang="en-US"/>
                </a:p>
              </p:txBody>
            </p:sp>
          </p:grpSp>
        </p:grpSp>
        <p:sp>
          <p:nvSpPr>
            <p:cNvPr id="178286" name="Freeform 51"/>
            <p:cNvSpPr/>
            <p:nvPr/>
          </p:nvSpPr>
          <p:spPr bwMode="auto">
            <a:xfrm>
              <a:off x="856" y="1824"/>
              <a:ext cx="164" cy="28"/>
            </a:xfrm>
            <a:custGeom>
              <a:avLst/>
              <a:gdLst>
                <a:gd name="T0" fmla="*/ 0 w 164"/>
                <a:gd name="T1" fmla="*/ 28 h 28"/>
                <a:gd name="T2" fmla="*/ 164 w 164"/>
                <a:gd name="T3" fmla="*/ 0 h 28"/>
                <a:gd name="T4" fmla="*/ 0 60000 65536"/>
                <a:gd name="T5" fmla="*/ 0 60000 65536"/>
                <a:gd name="T6" fmla="*/ 0 w 164"/>
                <a:gd name="T7" fmla="*/ 0 h 28"/>
                <a:gd name="T8" fmla="*/ 164 w 164"/>
                <a:gd name="T9" fmla="*/ 28 h 28"/>
              </a:gdLst>
              <a:ahLst/>
              <a:cxnLst>
                <a:cxn ang="T4">
                  <a:pos x="T0" y="T1"/>
                </a:cxn>
                <a:cxn ang="T5">
                  <a:pos x="T2" y="T3"/>
                </a:cxn>
              </a:cxnLst>
              <a:rect l="T6" t="T7" r="T8" b="T9"/>
              <a:pathLst>
                <a:path w="164" h="28">
                  <a:moveTo>
                    <a:pt x="0" y="28"/>
                  </a:moveTo>
                  <a:lnTo>
                    <a:pt x="164" y="0"/>
                  </a:lnTo>
                </a:path>
              </a:pathLst>
            </a:custGeom>
            <a:noFill/>
            <a:ln w="19050" cmpd="sng">
              <a:solidFill>
                <a:srgbClr val="0000FF"/>
              </a:solidFill>
              <a:round/>
              <a:headEnd type="none" w="med" len="med"/>
              <a:tailEnd type="none" w="med" len="med"/>
            </a:ln>
          </p:spPr>
          <p:txBody>
            <a:bodyPr wrap="none"/>
            <a:lstStyle/>
            <a:p>
              <a:endParaRPr lang="zh-CN" altLang="en-US"/>
            </a:p>
          </p:txBody>
        </p:sp>
      </p:grpSp>
      <p:grpSp>
        <p:nvGrpSpPr>
          <p:cNvPr id="178228" name="Group 52"/>
          <p:cNvGrpSpPr/>
          <p:nvPr/>
        </p:nvGrpSpPr>
        <p:grpSpPr bwMode="auto">
          <a:xfrm>
            <a:off x="1504950" y="2362200"/>
            <a:ext cx="1466850" cy="1058863"/>
            <a:chOff x="900" y="1541"/>
            <a:chExt cx="924" cy="667"/>
          </a:xfrm>
        </p:grpSpPr>
        <p:grpSp>
          <p:nvGrpSpPr>
            <p:cNvPr id="178281" name="Group 53"/>
            <p:cNvGrpSpPr/>
            <p:nvPr/>
          </p:nvGrpSpPr>
          <p:grpSpPr bwMode="auto">
            <a:xfrm>
              <a:off x="900" y="1776"/>
              <a:ext cx="521" cy="432"/>
              <a:chOff x="900" y="1776"/>
              <a:chExt cx="521" cy="432"/>
            </a:xfrm>
          </p:grpSpPr>
          <p:sp>
            <p:nvSpPr>
              <p:cNvPr id="178284" name="Arc 54"/>
              <p:cNvSpPr/>
              <p:nvPr/>
            </p:nvSpPr>
            <p:spPr bwMode="auto">
              <a:xfrm flipV="1">
                <a:off x="900" y="1776"/>
                <a:ext cx="408" cy="240"/>
              </a:xfrm>
              <a:custGeom>
                <a:avLst/>
                <a:gdLst>
                  <a:gd name="T0" fmla="*/ 0 w 22255"/>
                  <a:gd name="T1" fmla="*/ 0 h 21600"/>
                  <a:gd name="T2" fmla="*/ 0 w 22255"/>
                  <a:gd name="T3" fmla="*/ 0 h 21600"/>
                  <a:gd name="T4" fmla="*/ 0 w 22255"/>
                  <a:gd name="T5" fmla="*/ 0 h 21600"/>
                  <a:gd name="T6" fmla="*/ 0 60000 65536"/>
                  <a:gd name="T7" fmla="*/ 0 60000 65536"/>
                  <a:gd name="T8" fmla="*/ 0 60000 65536"/>
                  <a:gd name="T9" fmla="*/ 0 w 22255"/>
                  <a:gd name="T10" fmla="*/ 0 h 21600"/>
                  <a:gd name="T11" fmla="*/ 22255 w 22255"/>
                  <a:gd name="T12" fmla="*/ 21600 h 21600"/>
                </a:gdLst>
                <a:ahLst/>
                <a:cxnLst>
                  <a:cxn ang="T6">
                    <a:pos x="T0" y="T1"/>
                  </a:cxn>
                  <a:cxn ang="T7">
                    <a:pos x="T2" y="T3"/>
                  </a:cxn>
                  <a:cxn ang="T8">
                    <a:pos x="T4" y="T5"/>
                  </a:cxn>
                </a:cxnLst>
                <a:rect l="T9" t="T10" r="T11" b="T12"/>
                <a:pathLst>
                  <a:path w="22255" h="21600" fill="none" extrusionOk="0">
                    <a:moveTo>
                      <a:pt x="-1" y="9"/>
                    </a:moveTo>
                    <a:cubicBezTo>
                      <a:pt x="218" y="3"/>
                      <a:pt x="436" y="-1"/>
                      <a:pt x="655" y="0"/>
                    </a:cubicBezTo>
                    <a:cubicBezTo>
                      <a:pt x="12584" y="0"/>
                      <a:pt x="22255" y="9670"/>
                      <a:pt x="22255" y="21600"/>
                    </a:cubicBezTo>
                  </a:path>
                  <a:path w="22255" h="21600" stroke="0" extrusionOk="0">
                    <a:moveTo>
                      <a:pt x="-1" y="9"/>
                    </a:moveTo>
                    <a:cubicBezTo>
                      <a:pt x="218" y="3"/>
                      <a:pt x="436" y="-1"/>
                      <a:pt x="655" y="0"/>
                    </a:cubicBezTo>
                    <a:cubicBezTo>
                      <a:pt x="12584" y="0"/>
                      <a:pt x="22255" y="9670"/>
                      <a:pt x="22255" y="21600"/>
                    </a:cubicBezTo>
                    <a:lnTo>
                      <a:pt x="655" y="21600"/>
                    </a:lnTo>
                    <a:close/>
                  </a:path>
                </a:pathLst>
              </a:custGeom>
              <a:noFill/>
              <a:ln w="28575">
                <a:solidFill>
                  <a:srgbClr val="FFCC66"/>
                </a:solidFill>
                <a:round/>
                <a:headEnd type="none" w="sm" len="lg"/>
                <a:tailEnd type="none" w="sm" len="lg"/>
              </a:ln>
            </p:spPr>
            <p:txBody>
              <a:bodyPr wrap="none" anchor="ctr"/>
              <a:lstStyle/>
              <a:p>
                <a:endParaRPr lang="zh-CN" altLang="en-US"/>
              </a:p>
            </p:txBody>
          </p:sp>
          <p:graphicFrame>
            <p:nvGraphicFramePr>
              <p:cNvPr id="178270" name="Object 94"/>
              <p:cNvGraphicFramePr>
                <a:graphicFrameLocks noChangeAspect="1"/>
              </p:cNvGraphicFramePr>
              <p:nvPr/>
            </p:nvGraphicFramePr>
            <p:xfrm>
              <a:off x="1152" y="1824"/>
              <a:ext cx="269" cy="384"/>
            </p:xfrm>
            <a:graphic>
              <a:graphicData uri="http://schemas.openxmlformats.org/presentationml/2006/ole">
                <mc:AlternateContent xmlns:mc="http://schemas.openxmlformats.org/markup-compatibility/2006">
                  <mc:Choice xmlns:v="urn:schemas-microsoft-com:vml" Requires="v">
                    <p:oleObj spid="_x0000_s38923" name="公式" r:id="rId22" imgW="3962400" imgH="5181600" progId="Equation.3">
                      <p:embed/>
                    </p:oleObj>
                  </mc:Choice>
                  <mc:Fallback>
                    <p:oleObj name="公式" r:id="rId22" imgW="3962400" imgH="5181600" progId="Equation.3">
                      <p:embed/>
                      <p:pic>
                        <p:nvPicPr>
                          <p:cNvPr id="0" name="图片 38922"/>
                          <p:cNvPicPr>
                            <a:picLocks noChangeAspect="1"/>
                          </p:cNvPicPr>
                          <p:nvPr/>
                        </p:nvPicPr>
                        <p:blipFill>
                          <a:blip r:embed="rId23"/>
                          <a:stretch>
                            <a:fillRect/>
                          </a:stretch>
                        </p:blipFill>
                        <p:spPr>
                          <a:xfrm>
                            <a:off x="1152" y="1824"/>
                            <a:ext cx="269" cy="384"/>
                          </a:xfrm>
                          <a:prstGeom prst="rect">
                            <a:avLst/>
                          </a:prstGeom>
                          <a:noFill/>
                          <a:ln w="9525">
                            <a:noFill/>
                          </a:ln>
                        </p:spPr>
                      </p:pic>
                    </p:oleObj>
                  </mc:Fallback>
                </mc:AlternateContent>
              </a:graphicData>
            </a:graphic>
          </p:graphicFrame>
        </p:grpSp>
        <p:grpSp>
          <p:nvGrpSpPr>
            <p:cNvPr id="178282" name="Group 56"/>
            <p:cNvGrpSpPr/>
            <p:nvPr/>
          </p:nvGrpSpPr>
          <p:grpSpPr bwMode="auto">
            <a:xfrm>
              <a:off x="1008" y="1541"/>
              <a:ext cx="816" cy="379"/>
              <a:chOff x="1008" y="1541"/>
              <a:chExt cx="816" cy="379"/>
            </a:xfrm>
          </p:grpSpPr>
          <p:sp>
            <p:nvSpPr>
              <p:cNvPr id="178283" name="Line 57"/>
              <p:cNvSpPr>
                <a:spLocks noChangeShapeType="1"/>
              </p:cNvSpPr>
              <p:nvPr/>
            </p:nvSpPr>
            <p:spPr bwMode="auto">
              <a:xfrm flipV="1">
                <a:off x="1008" y="1728"/>
                <a:ext cx="576" cy="96"/>
              </a:xfrm>
              <a:prstGeom prst="line">
                <a:avLst/>
              </a:prstGeom>
              <a:noFill/>
              <a:ln w="28575">
                <a:solidFill>
                  <a:srgbClr val="0000FF"/>
                </a:solidFill>
                <a:prstDash val="dash"/>
                <a:round/>
                <a:headEnd type="none" w="sm" len="lg"/>
                <a:tailEnd type="triangle" w="sm" len="lg"/>
              </a:ln>
            </p:spPr>
            <p:txBody>
              <a:bodyPr wrap="none" anchor="ctr"/>
              <a:lstStyle/>
              <a:p>
                <a:endParaRPr lang="zh-CN" altLang="en-US"/>
              </a:p>
            </p:txBody>
          </p:sp>
          <p:graphicFrame>
            <p:nvGraphicFramePr>
              <p:cNvPr id="178271" name="Object 95"/>
              <p:cNvGraphicFramePr>
                <a:graphicFrameLocks noChangeAspect="1"/>
              </p:cNvGraphicFramePr>
              <p:nvPr/>
            </p:nvGraphicFramePr>
            <p:xfrm>
              <a:off x="1507" y="1541"/>
              <a:ext cx="317" cy="379"/>
            </p:xfrm>
            <a:graphic>
              <a:graphicData uri="http://schemas.openxmlformats.org/presentationml/2006/ole">
                <mc:AlternateContent xmlns:mc="http://schemas.openxmlformats.org/markup-compatibility/2006">
                  <mc:Choice xmlns:v="urn:schemas-microsoft-com:vml" Requires="v">
                    <p:oleObj spid="_x0000_s38924" name="公式" r:id="rId24" imgW="4572000" imgH="5486400" progId="Equation.3">
                      <p:embed/>
                    </p:oleObj>
                  </mc:Choice>
                  <mc:Fallback>
                    <p:oleObj name="公式" r:id="rId24" imgW="4572000" imgH="5486400" progId="Equation.3">
                      <p:embed/>
                      <p:pic>
                        <p:nvPicPr>
                          <p:cNvPr id="0" name="图片 38923"/>
                          <p:cNvPicPr>
                            <a:picLocks noChangeAspect="1"/>
                          </p:cNvPicPr>
                          <p:nvPr/>
                        </p:nvPicPr>
                        <p:blipFill>
                          <a:blip r:embed="rId25"/>
                          <a:stretch>
                            <a:fillRect/>
                          </a:stretch>
                        </p:blipFill>
                        <p:spPr>
                          <a:xfrm>
                            <a:off x="1507" y="1541"/>
                            <a:ext cx="317" cy="379"/>
                          </a:xfrm>
                          <a:prstGeom prst="rect">
                            <a:avLst/>
                          </a:prstGeom>
                          <a:noFill/>
                          <a:ln w="9525">
                            <a:noFill/>
                          </a:ln>
                        </p:spPr>
                      </p:pic>
                    </p:oleObj>
                  </mc:Fallback>
                </mc:AlternateContent>
              </a:graphicData>
            </a:graphic>
          </p:graphicFrame>
        </p:grpSp>
      </p:grpSp>
      <p:sp>
        <p:nvSpPr>
          <p:cNvPr id="178235" name="Rectangle 59"/>
          <p:cNvSpPr>
            <a:spLocks noChangeArrowheads="1"/>
          </p:cNvSpPr>
          <p:nvPr/>
        </p:nvSpPr>
        <p:spPr bwMode="auto">
          <a:xfrm>
            <a:off x="387350" y="0"/>
            <a:ext cx="3657600" cy="579438"/>
          </a:xfrm>
          <a:prstGeom prst="rect">
            <a:avLst/>
          </a:prstGeom>
          <a:noFill/>
          <a:ln w="9525">
            <a:noFill/>
            <a:miter lim="800000"/>
          </a:ln>
        </p:spPr>
        <p:txBody>
          <a:bodyPr>
            <a:spAutoFit/>
          </a:bodyPr>
          <a:lstStyle/>
          <a:p>
            <a:pPr algn="just"/>
            <a:r>
              <a:rPr lang="zh-CN" altLang="en-US" sz="3200" b="1">
                <a:solidFill>
                  <a:srgbClr val="0000FF"/>
                </a:solidFill>
                <a:latin typeface="楷体_GB2312"/>
                <a:ea typeface="楷体_GB2312"/>
                <a:cs typeface="楷体_GB2312"/>
              </a:rPr>
              <a:t>二</a:t>
            </a:r>
            <a:r>
              <a:rPr lang="en-US" altLang="zh-CN" sz="3200" b="1">
                <a:solidFill>
                  <a:srgbClr val="0000FF"/>
                </a:solidFill>
                <a:latin typeface="楷体_GB2312"/>
                <a:ea typeface="楷体_GB2312"/>
                <a:cs typeface="楷体_GB2312"/>
              </a:rPr>
              <a:t>.</a:t>
            </a:r>
            <a:r>
              <a:rPr lang="zh-CN" altLang="en-US" sz="3200" b="1">
                <a:solidFill>
                  <a:srgbClr val="0000FF"/>
                </a:solidFill>
                <a:latin typeface="楷体_GB2312"/>
                <a:ea typeface="楷体_GB2312"/>
                <a:cs typeface="楷体_GB2312"/>
              </a:rPr>
              <a:t>高斯定理</a:t>
            </a:r>
            <a:endParaRPr lang="zh-CN" altLang="en-US" sz="3200" b="1">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78200"/>
                                        </p:tgtEl>
                                        <p:attrNameLst>
                                          <p:attrName>style.visibility</p:attrName>
                                        </p:attrNameLst>
                                      </p:cBhvr>
                                      <p:to>
                                        <p:strVal val="visible"/>
                                      </p:to>
                                    </p:set>
                                    <p:animEffect transition="in" filter="box(out)">
                                      <p:cBhvr>
                                        <p:cTn id="7" dur="500"/>
                                        <p:tgtEl>
                                          <p:spTgt spid="17820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78210"/>
                                        </p:tgtEl>
                                        <p:attrNameLst>
                                          <p:attrName>style.visibility</p:attrName>
                                        </p:attrNameLst>
                                      </p:cBhvr>
                                      <p:to>
                                        <p:strVal val="visible"/>
                                      </p:to>
                                    </p:set>
                                    <p:animEffect transition="in" filter="strips(upRight)">
                                      <p:cBhvr>
                                        <p:cTn id="12" dur="500"/>
                                        <p:tgtEl>
                                          <p:spTgt spid="17821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78214"/>
                                        </p:tgtEl>
                                        <p:attrNameLst>
                                          <p:attrName>style.visibility</p:attrName>
                                        </p:attrNameLst>
                                      </p:cBhvr>
                                      <p:to>
                                        <p:strVal val="visible"/>
                                      </p:to>
                                    </p:set>
                                    <p:animEffect transition="in" filter="strips(upRight)">
                                      <p:cBhvr>
                                        <p:cTn id="17" dur="500"/>
                                        <p:tgtEl>
                                          <p:spTgt spid="1782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8193"/>
                                        </p:tgtEl>
                                        <p:attrNameLst>
                                          <p:attrName>style.visibility</p:attrName>
                                        </p:attrNameLst>
                                      </p:cBhvr>
                                      <p:to>
                                        <p:strVal val="visible"/>
                                      </p:to>
                                    </p:set>
                                    <p:animEffect transition="in" filter="blinds(horizontal)">
                                      <p:cBhvr>
                                        <p:cTn id="22" dur="500"/>
                                        <p:tgtEl>
                                          <p:spTgt spid="17819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78221"/>
                                        </p:tgtEl>
                                        <p:attrNameLst>
                                          <p:attrName>style.visibility</p:attrName>
                                        </p:attrNameLst>
                                      </p:cBhvr>
                                      <p:to>
                                        <p:strVal val="visible"/>
                                      </p:to>
                                    </p:set>
                                    <p:animEffect transition="in" filter="strips(downLeft)">
                                      <p:cBhvr>
                                        <p:cTn id="27" dur="500"/>
                                        <p:tgtEl>
                                          <p:spTgt spid="178221"/>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178228"/>
                                        </p:tgtEl>
                                        <p:attrNameLst>
                                          <p:attrName>style.visibility</p:attrName>
                                        </p:attrNameLst>
                                      </p:cBhvr>
                                      <p:to>
                                        <p:strVal val="visible"/>
                                      </p:to>
                                    </p:set>
                                    <p:animEffect transition="in" filter="strips(upRight)">
                                      <p:cBhvr>
                                        <p:cTn id="32" dur="500"/>
                                        <p:tgtEl>
                                          <p:spTgt spid="17822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178194"/>
                                        </p:tgtEl>
                                        <p:attrNameLst>
                                          <p:attrName>style.visibility</p:attrName>
                                        </p:attrNameLst>
                                      </p:cBhvr>
                                      <p:to>
                                        <p:strVal val="visible"/>
                                      </p:to>
                                    </p:set>
                                    <p:animEffect transition="in" filter="blinds(vertical)">
                                      <p:cBhvr>
                                        <p:cTn id="37" dur="500"/>
                                        <p:tgtEl>
                                          <p:spTgt spid="17819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178195"/>
                                        </p:tgtEl>
                                        <p:attrNameLst>
                                          <p:attrName>style.visibility</p:attrName>
                                        </p:attrNameLst>
                                      </p:cBhvr>
                                      <p:to>
                                        <p:strVal val="visible"/>
                                      </p:to>
                                    </p:set>
                                    <p:animEffect transition="in" filter="blinds(vertical)">
                                      <p:cBhvr>
                                        <p:cTn id="42" dur="500"/>
                                        <p:tgtEl>
                                          <p:spTgt spid="17819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8197"/>
                                        </p:tgtEl>
                                        <p:attrNameLst>
                                          <p:attrName>style.visibility</p:attrName>
                                        </p:attrNameLst>
                                      </p:cBhvr>
                                      <p:to>
                                        <p:strVal val="visible"/>
                                      </p:to>
                                    </p:set>
                                    <p:animEffect transition="in" filter="blinds(horizontal)">
                                      <p:cBhvr>
                                        <p:cTn id="47" dur="500"/>
                                        <p:tgtEl>
                                          <p:spTgt spid="17819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78196"/>
                                        </p:tgtEl>
                                        <p:attrNameLst>
                                          <p:attrName>style.visibility</p:attrName>
                                        </p:attrNameLst>
                                      </p:cBhvr>
                                      <p:to>
                                        <p:strVal val="visible"/>
                                      </p:to>
                                    </p:set>
                                    <p:animEffect transition="in" filter="blinds(vertical)">
                                      <p:cBhvr>
                                        <p:cTn id="52" dur="500"/>
                                        <p:tgtEl>
                                          <p:spTgt spid="178196"/>
                                        </p:tgtEl>
                                      </p:cBhvr>
                                    </p:animEffect>
                                  </p:childTnLst>
                                </p:cTn>
                              </p:par>
                            </p:childTnLst>
                          </p:cTn>
                        </p:par>
                      </p:childTnLst>
                    </p:cTn>
                  </p:par>
                  <p:par>
                    <p:cTn id="53" fill="hold">
                      <p:stCondLst>
                        <p:cond delay="indefinite"/>
                      </p:stCondLst>
                      <p:childTnLst>
                        <p:par>
                          <p:cTn id="54" fill="hold">
                            <p:stCondLst>
                              <p:cond delay="0"/>
                            </p:stCondLst>
                            <p:childTnLst>
                              <p:par>
                                <p:cTn id="55" presetID="19" presetClass="entr" presetSubtype="10" fill="hold" grpId="0" nodeType="clickEffect">
                                  <p:stCondLst>
                                    <p:cond delay="0"/>
                                  </p:stCondLst>
                                  <p:iterate type="lt">
                                    <p:tmPct val="100000"/>
                                  </p:iterate>
                                  <p:childTnLst>
                                    <p:set>
                                      <p:cBhvr>
                                        <p:cTn id="56" dur="1" fill="hold">
                                          <p:stCondLst>
                                            <p:cond delay="0"/>
                                          </p:stCondLst>
                                        </p:cTn>
                                        <p:tgtEl>
                                          <p:spTgt spid="178235"/>
                                        </p:tgtEl>
                                        <p:attrNameLst>
                                          <p:attrName>style.visibility</p:attrName>
                                        </p:attrNameLst>
                                      </p:cBhvr>
                                      <p:to>
                                        <p:strVal val="visible"/>
                                      </p:to>
                                    </p:set>
                                    <p:anim calcmode="lin" valueType="num">
                                      <p:cBhvr>
                                        <p:cTn id="57" dur="750" fill="hold"/>
                                        <p:tgtEl>
                                          <p:spTgt spid="178235"/>
                                        </p:tgtEl>
                                        <p:attrNameLst>
                                          <p:attrName>ppt_w</p:attrName>
                                        </p:attrNameLst>
                                      </p:cBhvr>
                                      <p:tavLst>
                                        <p:tav tm="0" fmla="#ppt_w*sin(2.5*pi*$)">
                                          <p:val>
                                            <p:fltVal val="0"/>
                                          </p:val>
                                        </p:tav>
                                        <p:tav tm="100000">
                                          <p:val>
                                            <p:fltVal val="1"/>
                                          </p:val>
                                        </p:tav>
                                      </p:tavLst>
                                    </p:anim>
                                    <p:anim calcmode="lin" valueType="num">
                                      <p:cBhvr>
                                        <p:cTn id="58" dur="750" fill="hold"/>
                                        <p:tgtEl>
                                          <p:spTgt spid="1782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96" grpId="0" autoUpdateAnimBg="0"/>
      <p:bldP spid="178235"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299" name="Group 2"/>
          <p:cNvGrpSpPr/>
          <p:nvPr/>
        </p:nvGrpSpPr>
        <p:grpSpPr bwMode="auto">
          <a:xfrm>
            <a:off x="457200" y="1828800"/>
            <a:ext cx="3429000" cy="4495800"/>
            <a:chOff x="288" y="1152"/>
            <a:chExt cx="2160" cy="2832"/>
          </a:xfrm>
        </p:grpSpPr>
        <p:grpSp>
          <p:nvGrpSpPr>
            <p:cNvPr id="179312" name="Group 3"/>
            <p:cNvGrpSpPr/>
            <p:nvPr/>
          </p:nvGrpSpPr>
          <p:grpSpPr bwMode="auto">
            <a:xfrm>
              <a:off x="288" y="1152"/>
              <a:ext cx="2160" cy="2832"/>
              <a:chOff x="288" y="1152"/>
              <a:chExt cx="2160" cy="2832"/>
            </a:xfrm>
          </p:grpSpPr>
          <p:grpSp>
            <p:nvGrpSpPr>
              <p:cNvPr id="179315" name="Group 4"/>
              <p:cNvGrpSpPr/>
              <p:nvPr/>
            </p:nvGrpSpPr>
            <p:grpSpPr bwMode="auto">
              <a:xfrm>
                <a:off x="288" y="1152"/>
                <a:ext cx="2160" cy="2832"/>
                <a:chOff x="288" y="1152"/>
                <a:chExt cx="2160" cy="2832"/>
              </a:xfrm>
            </p:grpSpPr>
            <p:grpSp>
              <p:nvGrpSpPr>
                <p:cNvPr id="179317" name="Group 5"/>
                <p:cNvGrpSpPr/>
                <p:nvPr/>
              </p:nvGrpSpPr>
              <p:grpSpPr bwMode="auto">
                <a:xfrm>
                  <a:off x="288" y="1152"/>
                  <a:ext cx="2160" cy="2832"/>
                  <a:chOff x="288" y="1152"/>
                  <a:chExt cx="2160" cy="2832"/>
                </a:xfrm>
              </p:grpSpPr>
              <p:sp>
                <p:nvSpPr>
                  <p:cNvPr id="179322" name="Rectangle 6"/>
                  <p:cNvSpPr>
                    <a:spLocks noChangeArrowheads="1"/>
                  </p:cNvSpPr>
                  <p:nvPr/>
                </p:nvSpPr>
                <p:spPr bwMode="auto">
                  <a:xfrm>
                    <a:off x="288" y="1152"/>
                    <a:ext cx="2160" cy="2832"/>
                  </a:xfrm>
                  <a:prstGeom prst="rect">
                    <a:avLst/>
                  </a:prstGeom>
                  <a:solidFill>
                    <a:schemeClr val="bg1"/>
                  </a:solidFill>
                  <a:ln w="9525">
                    <a:solidFill>
                      <a:schemeClr val="tx2"/>
                    </a:solidFill>
                    <a:miter lim="800000"/>
                  </a:ln>
                </p:spPr>
                <p:txBody>
                  <a:bodyPr wrap="none" anchor="ctr"/>
                  <a:lstStyle/>
                  <a:p>
                    <a:endParaRPr lang="zh-CN" altLang="en-US">
                      <a:ea typeface="黑体" pitchFamily="2" charset="-122"/>
                    </a:endParaRPr>
                  </a:p>
                </p:txBody>
              </p:sp>
              <p:sp>
                <p:nvSpPr>
                  <p:cNvPr id="179207" name="AutoShape 7"/>
                  <p:cNvSpPr>
                    <a:spLocks noChangeArrowheads="1"/>
                  </p:cNvSpPr>
                  <p:nvPr/>
                </p:nvSpPr>
                <p:spPr bwMode="auto">
                  <a:xfrm flipH="1">
                    <a:off x="624" y="1584"/>
                    <a:ext cx="96" cy="1968"/>
                  </a:xfrm>
                  <a:prstGeom prst="can">
                    <a:avLst>
                      <a:gd name="adj" fmla="val 39671"/>
                    </a:avLst>
                  </a:prstGeom>
                  <a:gradFill rotWithShape="0">
                    <a:gsLst>
                      <a:gs pos="0">
                        <a:schemeClr val="accent1">
                          <a:gamma/>
                          <a:shade val="66275"/>
                          <a:invGamma/>
                        </a:schemeClr>
                      </a:gs>
                      <a:gs pos="50000">
                        <a:schemeClr val="accent1"/>
                      </a:gs>
                      <a:gs pos="100000">
                        <a:schemeClr val="accent1">
                          <a:gamma/>
                          <a:shade val="66275"/>
                          <a:invGamma/>
                        </a:schemeClr>
                      </a:gs>
                    </a:gsLst>
                    <a:lin ang="0" scaled="1"/>
                  </a:gradFill>
                  <a:ln w="9525">
                    <a:solidFill>
                      <a:srgbClr val="000000"/>
                    </a:solidFill>
                    <a:round/>
                  </a:ln>
                  <a:effectLst/>
                </p:spPr>
                <p:txBody>
                  <a:bodyPr wrap="none" anchor="ctr"/>
                  <a:lstStyle/>
                  <a:p>
                    <a:pPr>
                      <a:defRPr/>
                    </a:pPr>
                    <a:endParaRPr lang="zh-CN" altLang="en-US">
                      <a:ea typeface="黑体" pitchFamily="2" charset="-122"/>
                    </a:endParaRPr>
                  </a:p>
                </p:txBody>
              </p:sp>
              <p:sp>
                <p:nvSpPr>
                  <p:cNvPr id="179324" name="Rectangle 8"/>
                  <p:cNvSpPr>
                    <a:spLocks noChangeArrowheads="1"/>
                  </p:cNvSpPr>
                  <p:nvPr/>
                </p:nvSpPr>
                <p:spPr bwMode="auto">
                  <a:xfrm>
                    <a:off x="1104" y="1824"/>
                    <a:ext cx="576" cy="1104"/>
                  </a:xfrm>
                  <a:prstGeom prst="rect">
                    <a:avLst/>
                  </a:prstGeom>
                  <a:noFill/>
                  <a:ln w="38100">
                    <a:solidFill>
                      <a:srgbClr val="0000FF"/>
                    </a:solidFill>
                    <a:miter lim="800000"/>
                  </a:ln>
                </p:spPr>
                <p:txBody>
                  <a:bodyPr wrap="none" anchor="ctr"/>
                  <a:lstStyle/>
                  <a:p>
                    <a:endParaRPr lang="zh-CN" altLang="en-US">
                      <a:ea typeface="黑体" pitchFamily="2" charset="-122"/>
                    </a:endParaRPr>
                  </a:p>
                </p:txBody>
              </p:sp>
              <p:sp>
                <p:nvSpPr>
                  <p:cNvPr id="179325" name="Line 9"/>
                  <p:cNvSpPr>
                    <a:spLocks noChangeShapeType="1"/>
                  </p:cNvSpPr>
                  <p:nvPr/>
                </p:nvSpPr>
                <p:spPr bwMode="auto">
                  <a:xfrm flipV="1">
                    <a:off x="528" y="2064"/>
                    <a:ext cx="0" cy="624"/>
                  </a:xfrm>
                  <a:prstGeom prst="line">
                    <a:avLst/>
                  </a:prstGeom>
                  <a:noFill/>
                  <a:ln w="38100">
                    <a:solidFill>
                      <a:srgbClr val="FF0000"/>
                    </a:solidFill>
                    <a:round/>
                    <a:tailEnd type="triangle" w="sm" len="lg"/>
                  </a:ln>
                </p:spPr>
                <p:txBody>
                  <a:bodyPr wrap="none" anchor="ctr"/>
                  <a:lstStyle/>
                  <a:p>
                    <a:endParaRPr lang="zh-CN" altLang="en-US"/>
                  </a:p>
                </p:txBody>
              </p:sp>
              <p:sp>
                <p:nvSpPr>
                  <p:cNvPr id="179326" name="Line 10"/>
                  <p:cNvSpPr>
                    <a:spLocks noChangeShapeType="1"/>
                  </p:cNvSpPr>
                  <p:nvPr/>
                </p:nvSpPr>
                <p:spPr bwMode="auto">
                  <a:xfrm>
                    <a:off x="720" y="3216"/>
                    <a:ext cx="960" cy="0"/>
                  </a:xfrm>
                  <a:prstGeom prst="line">
                    <a:avLst/>
                  </a:prstGeom>
                  <a:noFill/>
                  <a:ln w="28575">
                    <a:solidFill>
                      <a:srgbClr val="CC00CC"/>
                    </a:solidFill>
                    <a:prstDash val="dash"/>
                    <a:round/>
                    <a:headEnd type="triangle" w="sm" len="lg"/>
                    <a:tailEnd type="triangle" w="sm" len="lg"/>
                  </a:ln>
                </p:spPr>
                <p:txBody>
                  <a:bodyPr wrap="none" anchor="ctr"/>
                  <a:lstStyle/>
                  <a:p>
                    <a:endParaRPr lang="zh-CN" altLang="en-US"/>
                  </a:p>
                </p:txBody>
              </p:sp>
              <p:sp>
                <p:nvSpPr>
                  <p:cNvPr id="179327" name="Line 11"/>
                  <p:cNvSpPr>
                    <a:spLocks noChangeShapeType="1"/>
                  </p:cNvSpPr>
                  <p:nvPr/>
                </p:nvSpPr>
                <p:spPr bwMode="auto">
                  <a:xfrm>
                    <a:off x="1872" y="1824"/>
                    <a:ext cx="0" cy="1104"/>
                  </a:xfrm>
                  <a:prstGeom prst="line">
                    <a:avLst/>
                  </a:prstGeom>
                  <a:noFill/>
                  <a:ln w="28575">
                    <a:solidFill>
                      <a:srgbClr val="CC0099"/>
                    </a:solidFill>
                    <a:prstDash val="dash"/>
                    <a:round/>
                    <a:headEnd type="triangle" w="sm" len="lg"/>
                    <a:tailEnd type="triangle" w="sm" len="lg"/>
                  </a:ln>
                </p:spPr>
                <p:txBody>
                  <a:bodyPr wrap="none" anchor="ctr"/>
                  <a:lstStyle/>
                  <a:p>
                    <a:endParaRPr lang="zh-CN" altLang="en-US"/>
                  </a:p>
                </p:txBody>
              </p:sp>
              <p:graphicFrame>
                <p:nvGraphicFramePr>
                  <p:cNvPr id="179283" name="Object 83"/>
                  <p:cNvGraphicFramePr>
                    <a:graphicFrameLocks noChangeAspect="1"/>
                  </p:cNvGraphicFramePr>
                  <p:nvPr/>
                </p:nvGraphicFramePr>
                <p:xfrm>
                  <a:off x="779" y="2688"/>
                  <a:ext cx="293" cy="384"/>
                </p:xfrm>
                <a:graphic>
                  <a:graphicData uri="http://schemas.openxmlformats.org/presentationml/2006/ole">
                    <mc:AlternateContent xmlns:mc="http://schemas.openxmlformats.org/markup-compatibility/2006">
                      <mc:Choice xmlns:v="urn:schemas-microsoft-com:vml" Requires="v">
                        <p:oleObj spid="_x0000_s39937" name="公式" r:id="rId1" imgW="3962400" imgH="5181600" progId="Equation.3">
                          <p:embed/>
                        </p:oleObj>
                      </mc:Choice>
                      <mc:Fallback>
                        <p:oleObj name="公式" r:id="rId1" imgW="3962400" imgH="5181600" progId="Equation.3">
                          <p:embed/>
                          <p:pic>
                            <p:nvPicPr>
                              <p:cNvPr id="0" name="图片 39936"/>
                              <p:cNvPicPr>
                                <a:picLocks noChangeAspect="1"/>
                              </p:cNvPicPr>
                              <p:nvPr/>
                            </p:nvPicPr>
                            <p:blipFill>
                              <a:blip r:embed="rId2"/>
                              <a:stretch>
                                <a:fillRect/>
                              </a:stretch>
                            </p:blipFill>
                            <p:spPr>
                              <a:xfrm>
                                <a:off x="779" y="2688"/>
                                <a:ext cx="293" cy="384"/>
                              </a:xfrm>
                              <a:prstGeom prst="rect">
                                <a:avLst/>
                              </a:prstGeom>
                              <a:noFill/>
                              <a:ln w="9525">
                                <a:noFill/>
                              </a:ln>
                            </p:spPr>
                          </p:pic>
                        </p:oleObj>
                      </mc:Fallback>
                    </mc:AlternateContent>
                  </a:graphicData>
                </a:graphic>
              </p:graphicFrame>
              <p:graphicFrame>
                <p:nvGraphicFramePr>
                  <p:cNvPr id="179284" name="Object 84"/>
                  <p:cNvGraphicFramePr>
                    <a:graphicFrameLocks noChangeAspect="1"/>
                  </p:cNvGraphicFramePr>
                  <p:nvPr/>
                </p:nvGraphicFramePr>
                <p:xfrm>
                  <a:off x="1200" y="2880"/>
                  <a:ext cx="315" cy="384"/>
                </p:xfrm>
                <a:graphic>
                  <a:graphicData uri="http://schemas.openxmlformats.org/presentationml/2006/ole">
                    <mc:AlternateContent xmlns:mc="http://schemas.openxmlformats.org/markup-compatibility/2006">
                      <mc:Choice xmlns:v="urn:schemas-microsoft-com:vml" Requires="v">
                        <p:oleObj spid="_x0000_s39938" name="公式" r:id="rId3" imgW="4267200" imgH="5181600" progId="Equation.3">
                          <p:embed/>
                        </p:oleObj>
                      </mc:Choice>
                      <mc:Fallback>
                        <p:oleObj name="公式" r:id="rId3" imgW="4267200" imgH="5181600" progId="Equation.3">
                          <p:embed/>
                          <p:pic>
                            <p:nvPicPr>
                              <p:cNvPr id="0" name="图片 39937"/>
                              <p:cNvPicPr>
                                <a:picLocks noChangeAspect="1"/>
                              </p:cNvPicPr>
                              <p:nvPr/>
                            </p:nvPicPr>
                            <p:blipFill>
                              <a:blip r:embed="rId4"/>
                              <a:stretch>
                                <a:fillRect/>
                              </a:stretch>
                            </p:blipFill>
                            <p:spPr>
                              <a:xfrm>
                                <a:off x="1200" y="2880"/>
                                <a:ext cx="315" cy="384"/>
                              </a:xfrm>
                              <a:prstGeom prst="rect">
                                <a:avLst/>
                              </a:prstGeom>
                              <a:noFill/>
                              <a:ln w="9525">
                                <a:noFill/>
                              </a:ln>
                            </p:spPr>
                          </p:pic>
                        </p:oleObj>
                      </mc:Fallback>
                    </mc:AlternateContent>
                  </a:graphicData>
                </a:graphic>
              </p:graphicFrame>
              <p:graphicFrame>
                <p:nvGraphicFramePr>
                  <p:cNvPr id="179285" name="Object 85"/>
                  <p:cNvGraphicFramePr>
                    <a:graphicFrameLocks noChangeAspect="1"/>
                  </p:cNvGraphicFramePr>
                  <p:nvPr/>
                </p:nvGraphicFramePr>
                <p:xfrm>
                  <a:off x="1872" y="2160"/>
                  <a:ext cx="171" cy="344"/>
                </p:xfrm>
                <a:graphic>
                  <a:graphicData uri="http://schemas.openxmlformats.org/presentationml/2006/ole">
                    <mc:AlternateContent xmlns:mc="http://schemas.openxmlformats.org/markup-compatibility/2006">
                      <mc:Choice xmlns:v="urn:schemas-microsoft-com:vml" Requires="v">
                        <p:oleObj spid="_x0000_s39939" name="公式" r:id="rId5" imgW="2133600" imgH="4267200" progId="Equation.3">
                          <p:embed/>
                        </p:oleObj>
                      </mc:Choice>
                      <mc:Fallback>
                        <p:oleObj name="公式" r:id="rId5" imgW="2133600" imgH="4267200" progId="Equation.3">
                          <p:embed/>
                          <p:pic>
                            <p:nvPicPr>
                              <p:cNvPr id="0" name="图片 39938"/>
                              <p:cNvPicPr>
                                <a:picLocks noChangeAspect="1"/>
                              </p:cNvPicPr>
                              <p:nvPr/>
                            </p:nvPicPr>
                            <p:blipFill>
                              <a:blip r:embed="rId6"/>
                              <a:stretch>
                                <a:fillRect/>
                              </a:stretch>
                            </p:blipFill>
                            <p:spPr>
                              <a:xfrm>
                                <a:off x="1872" y="2160"/>
                                <a:ext cx="171" cy="344"/>
                              </a:xfrm>
                              <a:prstGeom prst="rect">
                                <a:avLst/>
                              </a:prstGeom>
                              <a:noFill/>
                              <a:ln w="9525">
                                <a:noFill/>
                              </a:ln>
                            </p:spPr>
                          </p:pic>
                        </p:oleObj>
                      </mc:Fallback>
                    </mc:AlternateContent>
                  </a:graphicData>
                </a:graphic>
              </p:graphicFrame>
              <p:graphicFrame>
                <p:nvGraphicFramePr>
                  <p:cNvPr id="179286" name="Object 86"/>
                  <p:cNvGraphicFramePr>
                    <a:graphicFrameLocks noChangeAspect="1"/>
                  </p:cNvGraphicFramePr>
                  <p:nvPr/>
                </p:nvGraphicFramePr>
                <p:xfrm>
                  <a:off x="336" y="2304"/>
                  <a:ext cx="173" cy="240"/>
                </p:xfrm>
                <a:graphic>
                  <a:graphicData uri="http://schemas.openxmlformats.org/presentationml/2006/ole">
                    <mc:AlternateContent xmlns:mc="http://schemas.openxmlformats.org/markup-compatibility/2006">
                      <mc:Choice xmlns:v="urn:schemas-microsoft-com:vml" Requires="v">
                        <p:oleObj spid="_x0000_s39940" name="Equation" r:id="rId7" imgW="3962400" imgH="5486400" progId="Equation.3">
                          <p:embed/>
                        </p:oleObj>
                      </mc:Choice>
                      <mc:Fallback>
                        <p:oleObj name="Equation" r:id="rId7" imgW="3962400" imgH="5486400" progId="Equation.3">
                          <p:embed/>
                          <p:pic>
                            <p:nvPicPr>
                              <p:cNvPr id="0" name="图片 39939"/>
                              <p:cNvPicPr>
                                <a:picLocks noChangeAspect="1"/>
                              </p:cNvPicPr>
                              <p:nvPr/>
                            </p:nvPicPr>
                            <p:blipFill>
                              <a:blip r:embed="rId8"/>
                              <a:stretch>
                                <a:fillRect/>
                              </a:stretch>
                            </p:blipFill>
                            <p:spPr>
                              <a:xfrm>
                                <a:off x="336" y="2304"/>
                                <a:ext cx="173" cy="240"/>
                              </a:xfrm>
                              <a:prstGeom prst="rect">
                                <a:avLst/>
                              </a:prstGeom>
                              <a:noFill/>
                              <a:ln w="9525">
                                <a:noFill/>
                              </a:ln>
                            </p:spPr>
                          </p:pic>
                        </p:oleObj>
                      </mc:Fallback>
                    </mc:AlternateContent>
                  </a:graphicData>
                </a:graphic>
              </p:graphicFrame>
              <p:sp>
                <p:nvSpPr>
                  <p:cNvPr id="179328" name="Line 16"/>
                  <p:cNvSpPr>
                    <a:spLocks noChangeShapeType="1"/>
                  </p:cNvSpPr>
                  <p:nvPr/>
                </p:nvSpPr>
                <p:spPr bwMode="auto">
                  <a:xfrm>
                    <a:off x="624" y="3552"/>
                    <a:ext cx="0" cy="336"/>
                  </a:xfrm>
                  <a:prstGeom prst="line">
                    <a:avLst/>
                  </a:prstGeom>
                  <a:noFill/>
                  <a:ln w="9525">
                    <a:solidFill>
                      <a:schemeClr val="tx1"/>
                    </a:solidFill>
                    <a:prstDash val="dash"/>
                    <a:round/>
                    <a:headEnd type="none" w="sm" len="lg"/>
                    <a:tailEnd type="none" w="sm" len="lg"/>
                  </a:ln>
                </p:spPr>
                <p:txBody>
                  <a:bodyPr/>
                  <a:lstStyle/>
                  <a:p>
                    <a:endParaRPr lang="zh-CN" altLang="en-US"/>
                  </a:p>
                </p:txBody>
              </p:sp>
              <p:sp>
                <p:nvSpPr>
                  <p:cNvPr id="179329" name="Line 17"/>
                  <p:cNvSpPr>
                    <a:spLocks noChangeShapeType="1"/>
                  </p:cNvSpPr>
                  <p:nvPr/>
                </p:nvSpPr>
                <p:spPr bwMode="auto">
                  <a:xfrm>
                    <a:off x="720" y="3552"/>
                    <a:ext cx="0" cy="336"/>
                  </a:xfrm>
                  <a:prstGeom prst="line">
                    <a:avLst/>
                  </a:prstGeom>
                  <a:noFill/>
                  <a:ln w="9525">
                    <a:solidFill>
                      <a:schemeClr val="tx1"/>
                    </a:solidFill>
                    <a:prstDash val="dash"/>
                    <a:round/>
                    <a:headEnd type="none" w="sm" len="lg"/>
                    <a:tailEnd type="none" w="sm" len="lg"/>
                  </a:ln>
                </p:spPr>
                <p:txBody>
                  <a:bodyPr/>
                  <a:lstStyle/>
                  <a:p>
                    <a:endParaRPr lang="zh-CN" altLang="en-US"/>
                  </a:p>
                </p:txBody>
              </p:sp>
              <p:sp>
                <p:nvSpPr>
                  <p:cNvPr id="179330" name="Line 18"/>
                  <p:cNvSpPr>
                    <a:spLocks noChangeShapeType="1"/>
                  </p:cNvSpPr>
                  <p:nvPr/>
                </p:nvSpPr>
                <p:spPr bwMode="auto">
                  <a:xfrm>
                    <a:off x="720" y="1296"/>
                    <a:ext cx="0" cy="336"/>
                  </a:xfrm>
                  <a:prstGeom prst="line">
                    <a:avLst/>
                  </a:prstGeom>
                  <a:noFill/>
                  <a:ln w="9525">
                    <a:solidFill>
                      <a:schemeClr val="tx1"/>
                    </a:solidFill>
                    <a:prstDash val="dash"/>
                    <a:round/>
                    <a:tailEnd type="none" w="sm" len="lg"/>
                  </a:ln>
                </p:spPr>
                <p:txBody>
                  <a:bodyPr/>
                  <a:lstStyle/>
                  <a:p>
                    <a:endParaRPr lang="zh-CN" altLang="en-US"/>
                  </a:p>
                </p:txBody>
              </p:sp>
              <p:sp>
                <p:nvSpPr>
                  <p:cNvPr id="179331" name="Line 19"/>
                  <p:cNvSpPr>
                    <a:spLocks noChangeShapeType="1"/>
                  </p:cNvSpPr>
                  <p:nvPr/>
                </p:nvSpPr>
                <p:spPr bwMode="auto">
                  <a:xfrm>
                    <a:off x="624" y="1296"/>
                    <a:ext cx="0" cy="336"/>
                  </a:xfrm>
                  <a:prstGeom prst="line">
                    <a:avLst/>
                  </a:prstGeom>
                  <a:noFill/>
                  <a:ln w="9525">
                    <a:solidFill>
                      <a:schemeClr val="tx1"/>
                    </a:solidFill>
                    <a:prstDash val="dash"/>
                    <a:round/>
                    <a:tailEnd type="none" w="sm" len="lg"/>
                  </a:ln>
                </p:spPr>
                <p:txBody>
                  <a:bodyPr/>
                  <a:lstStyle/>
                  <a:p>
                    <a:endParaRPr lang="zh-CN" altLang="en-US"/>
                  </a:p>
                </p:txBody>
              </p:sp>
            </p:grpSp>
            <p:sp>
              <p:nvSpPr>
                <p:cNvPr id="179318" name="Line 20"/>
                <p:cNvSpPr>
                  <a:spLocks noChangeShapeType="1"/>
                </p:cNvSpPr>
                <p:nvPr/>
              </p:nvSpPr>
              <p:spPr bwMode="auto">
                <a:xfrm>
                  <a:off x="1680" y="2928"/>
                  <a:ext cx="0" cy="432"/>
                </a:xfrm>
                <a:prstGeom prst="line">
                  <a:avLst/>
                </a:prstGeom>
                <a:noFill/>
                <a:ln w="9525">
                  <a:solidFill>
                    <a:srgbClr val="000000"/>
                  </a:solidFill>
                  <a:prstDash val="dash"/>
                  <a:round/>
                  <a:tailEnd type="none" w="sm" len="lg"/>
                </a:ln>
              </p:spPr>
              <p:txBody>
                <a:bodyPr wrap="none" anchor="ctr"/>
                <a:lstStyle/>
                <a:p>
                  <a:endParaRPr lang="zh-CN" altLang="en-US"/>
                </a:p>
              </p:txBody>
            </p:sp>
            <p:sp>
              <p:nvSpPr>
                <p:cNvPr id="179319" name="Line 21"/>
                <p:cNvSpPr>
                  <a:spLocks noChangeShapeType="1"/>
                </p:cNvSpPr>
                <p:nvPr/>
              </p:nvSpPr>
              <p:spPr bwMode="auto">
                <a:xfrm>
                  <a:off x="1104" y="2928"/>
                  <a:ext cx="0" cy="192"/>
                </a:xfrm>
                <a:prstGeom prst="line">
                  <a:avLst/>
                </a:prstGeom>
                <a:noFill/>
                <a:ln w="9525">
                  <a:solidFill>
                    <a:srgbClr val="000000"/>
                  </a:solidFill>
                  <a:prstDash val="dash"/>
                  <a:round/>
                  <a:headEnd type="none" w="sm" len="lg"/>
                  <a:tailEnd type="none" w="sm" len="lg"/>
                </a:ln>
              </p:spPr>
              <p:txBody>
                <a:bodyPr wrap="none" anchor="ctr"/>
                <a:lstStyle/>
                <a:p>
                  <a:endParaRPr lang="zh-CN" altLang="en-US"/>
                </a:p>
              </p:txBody>
            </p:sp>
            <p:sp>
              <p:nvSpPr>
                <p:cNvPr id="179320" name="Line 22"/>
                <p:cNvSpPr>
                  <a:spLocks noChangeShapeType="1"/>
                </p:cNvSpPr>
                <p:nvPr/>
              </p:nvSpPr>
              <p:spPr bwMode="auto">
                <a:xfrm>
                  <a:off x="1680" y="1824"/>
                  <a:ext cx="384" cy="0"/>
                </a:xfrm>
                <a:prstGeom prst="line">
                  <a:avLst/>
                </a:prstGeom>
                <a:noFill/>
                <a:ln w="9525">
                  <a:solidFill>
                    <a:srgbClr val="000000"/>
                  </a:solidFill>
                  <a:prstDash val="dash"/>
                  <a:round/>
                  <a:tailEnd type="none" w="sm" len="lg"/>
                </a:ln>
              </p:spPr>
              <p:txBody>
                <a:bodyPr wrap="none" anchor="ctr"/>
                <a:lstStyle/>
                <a:p>
                  <a:endParaRPr lang="zh-CN" altLang="en-US"/>
                </a:p>
              </p:txBody>
            </p:sp>
            <p:sp>
              <p:nvSpPr>
                <p:cNvPr id="179321" name="Line 23"/>
                <p:cNvSpPr>
                  <a:spLocks noChangeShapeType="1"/>
                </p:cNvSpPr>
                <p:nvPr/>
              </p:nvSpPr>
              <p:spPr bwMode="auto">
                <a:xfrm>
                  <a:off x="1680" y="2928"/>
                  <a:ext cx="384" cy="0"/>
                </a:xfrm>
                <a:prstGeom prst="line">
                  <a:avLst/>
                </a:prstGeom>
                <a:noFill/>
                <a:ln w="9525">
                  <a:solidFill>
                    <a:srgbClr val="000000"/>
                  </a:solidFill>
                  <a:prstDash val="dash"/>
                  <a:round/>
                  <a:tailEnd type="none" w="sm" len="lg"/>
                </a:ln>
              </p:spPr>
              <p:txBody>
                <a:bodyPr wrap="none" anchor="ctr"/>
                <a:lstStyle/>
                <a:p>
                  <a:endParaRPr lang="zh-CN" altLang="en-US"/>
                </a:p>
              </p:txBody>
            </p:sp>
          </p:grpSp>
          <p:sp>
            <p:nvSpPr>
              <p:cNvPr id="179316" name="Line 24"/>
              <p:cNvSpPr>
                <a:spLocks noChangeShapeType="1"/>
              </p:cNvSpPr>
              <p:nvPr/>
            </p:nvSpPr>
            <p:spPr bwMode="auto">
              <a:xfrm>
                <a:off x="720" y="3024"/>
                <a:ext cx="384" cy="0"/>
              </a:xfrm>
              <a:prstGeom prst="line">
                <a:avLst/>
              </a:prstGeom>
              <a:noFill/>
              <a:ln w="28575">
                <a:solidFill>
                  <a:srgbClr val="CC00CC"/>
                </a:solidFill>
                <a:prstDash val="dash"/>
                <a:round/>
                <a:headEnd type="triangle" w="sm" len="lg"/>
                <a:tailEnd type="triangle" w="sm" len="lg"/>
              </a:ln>
            </p:spPr>
            <p:txBody>
              <a:bodyPr wrap="none" anchor="ctr"/>
              <a:lstStyle/>
              <a:p>
                <a:endParaRPr lang="zh-CN" altLang="en-US"/>
              </a:p>
            </p:txBody>
          </p:sp>
        </p:grpSp>
        <p:grpSp>
          <p:nvGrpSpPr>
            <p:cNvPr id="179313" name="Group 25"/>
            <p:cNvGrpSpPr/>
            <p:nvPr/>
          </p:nvGrpSpPr>
          <p:grpSpPr bwMode="auto">
            <a:xfrm>
              <a:off x="384" y="3360"/>
              <a:ext cx="2016" cy="360"/>
              <a:chOff x="384" y="3360"/>
              <a:chExt cx="2016" cy="360"/>
            </a:xfrm>
          </p:grpSpPr>
          <p:sp>
            <p:nvSpPr>
              <p:cNvPr id="179314" name="Line 26"/>
              <p:cNvSpPr>
                <a:spLocks noChangeShapeType="1"/>
              </p:cNvSpPr>
              <p:nvPr/>
            </p:nvSpPr>
            <p:spPr bwMode="auto">
              <a:xfrm>
                <a:off x="720" y="3408"/>
                <a:ext cx="1680" cy="0"/>
              </a:xfrm>
              <a:prstGeom prst="line">
                <a:avLst/>
              </a:prstGeom>
              <a:noFill/>
              <a:ln w="12700">
                <a:solidFill>
                  <a:schemeClr val="tx1"/>
                </a:solidFill>
                <a:round/>
                <a:tailEnd type="triangle" w="sm" len="lg"/>
              </a:ln>
            </p:spPr>
            <p:txBody>
              <a:bodyPr wrap="none" anchor="ctr"/>
              <a:lstStyle/>
              <a:p>
                <a:endParaRPr lang="zh-CN" altLang="en-US"/>
              </a:p>
            </p:txBody>
          </p:sp>
          <p:graphicFrame>
            <p:nvGraphicFramePr>
              <p:cNvPr id="179287" name="Object 87"/>
              <p:cNvGraphicFramePr>
                <a:graphicFrameLocks noChangeAspect="1"/>
              </p:cNvGraphicFramePr>
              <p:nvPr/>
            </p:nvGraphicFramePr>
            <p:xfrm>
              <a:off x="2160" y="3504"/>
              <a:ext cx="202" cy="216"/>
            </p:xfrm>
            <a:graphic>
              <a:graphicData uri="http://schemas.openxmlformats.org/presentationml/2006/ole">
                <mc:AlternateContent xmlns:mc="http://schemas.openxmlformats.org/markup-compatibility/2006">
                  <mc:Choice xmlns:v="urn:schemas-microsoft-com:vml" Requires="v">
                    <p:oleObj spid="_x0000_s39941" name="Equation" r:id="rId9" imgW="4267200" imgH="4572000" progId="Equation.3">
                      <p:embed/>
                    </p:oleObj>
                  </mc:Choice>
                  <mc:Fallback>
                    <p:oleObj name="Equation" r:id="rId9" imgW="4267200" imgH="4572000" progId="Equation.3">
                      <p:embed/>
                      <p:pic>
                        <p:nvPicPr>
                          <p:cNvPr id="0" name="图片 39940"/>
                          <p:cNvPicPr>
                            <a:picLocks noChangeAspect="1"/>
                          </p:cNvPicPr>
                          <p:nvPr/>
                        </p:nvPicPr>
                        <p:blipFill>
                          <a:blip r:embed="rId10"/>
                          <a:stretch>
                            <a:fillRect/>
                          </a:stretch>
                        </p:blipFill>
                        <p:spPr>
                          <a:xfrm>
                            <a:off x="2160" y="3504"/>
                            <a:ext cx="202" cy="216"/>
                          </a:xfrm>
                          <a:prstGeom prst="rect">
                            <a:avLst/>
                          </a:prstGeom>
                          <a:noFill/>
                          <a:ln w="9525">
                            <a:noFill/>
                          </a:ln>
                        </p:spPr>
                      </p:pic>
                    </p:oleObj>
                  </mc:Fallback>
                </mc:AlternateContent>
              </a:graphicData>
            </a:graphic>
          </p:graphicFrame>
          <p:graphicFrame>
            <p:nvGraphicFramePr>
              <p:cNvPr id="179288" name="Object 88"/>
              <p:cNvGraphicFramePr>
                <a:graphicFrameLocks noChangeAspect="1"/>
              </p:cNvGraphicFramePr>
              <p:nvPr/>
            </p:nvGraphicFramePr>
            <p:xfrm>
              <a:off x="384" y="3360"/>
              <a:ext cx="187" cy="216"/>
            </p:xfrm>
            <a:graphic>
              <a:graphicData uri="http://schemas.openxmlformats.org/presentationml/2006/ole">
                <mc:AlternateContent xmlns:mc="http://schemas.openxmlformats.org/markup-compatibility/2006">
                  <mc:Choice xmlns:v="urn:schemas-microsoft-com:vml" Requires="v">
                    <p:oleObj spid="_x0000_s39942" name="Equation" r:id="rId11" imgW="3962400" imgH="4572000" progId="Equation.3">
                      <p:embed/>
                    </p:oleObj>
                  </mc:Choice>
                  <mc:Fallback>
                    <p:oleObj name="Equation" r:id="rId11" imgW="3962400" imgH="4572000" progId="Equation.3">
                      <p:embed/>
                      <p:pic>
                        <p:nvPicPr>
                          <p:cNvPr id="0" name="图片 39941"/>
                          <p:cNvPicPr>
                            <a:picLocks noChangeAspect="1"/>
                          </p:cNvPicPr>
                          <p:nvPr/>
                        </p:nvPicPr>
                        <p:blipFill>
                          <a:blip r:embed="rId12"/>
                          <a:stretch>
                            <a:fillRect/>
                          </a:stretch>
                        </p:blipFill>
                        <p:spPr>
                          <a:xfrm>
                            <a:off x="384" y="3360"/>
                            <a:ext cx="187" cy="216"/>
                          </a:xfrm>
                          <a:prstGeom prst="rect">
                            <a:avLst/>
                          </a:prstGeom>
                          <a:noFill/>
                          <a:ln w="9525">
                            <a:noFill/>
                          </a:ln>
                        </p:spPr>
                      </p:pic>
                    </p:oleObj>
                  </mc:Fallback>
                </mc:AlternateContent>
              </a:graphicData>
            </a:graphic>
          </p:graphicFrame>
        </p:grpSp>
      </p:grpSp>
      <p:graphicFrame>
        <p:nvGraphicFramePr>
          <p:cNvPr id="179229" name="Object 89"/>
          <p:cNvGraphicFramePr>
            <a:graphicFrameLocks noChangeAspect="1"/>
          </p:cNvGraphicFramePr>
          <p:nvPr/>
        </p:nvGraphicFramePr>
        <p:xfrm>
          <a:off x="4572000" y="2133600"/>
          <a:ext cx="1676400" cy="1144588"/>
        </p:xfrm>
        <a:graphic>
          <a:graphicData uri="http://schemas.openxmlformats.org/presentationml/2006/ole">
            <mc:AlternateContent xmlns:mc="http://schemas.openxmlformats.org/markup-compatibility/2006">
              <mc:Choice xmlns:v="urn:schemas-microsoft-com:vml" Requires="v">
                <p:oleObj spid="_x0000_s39943" name="Equation" r:id="rId13" imgW="14630400" imgH="9448800" progId="Equation.3">
                  <p:embed/>
                </p:oleObj>
              </mc:Choice>
              <mc:Fallback>
                <p:oleObj name="Equation" r:id="rId13" imgW="14630400" imgH="9448800" progId="Equation.3">
                  <p:embed/>
                  <p:pic>
                    <p:nvPicPr>
                      <p:cNvPr id="0" name="图片 39942"/>
                      <p:cNvPicPr>
                        <a:picLocks noChangeAspect="1"/>
                      </p:cNvPicPr>
                      <p:nvPr/>
                    </p:nvPicPr>
                    <p:blipFill>
                      <a:blip r:embed="rId14"/>
                      <a:stretch>
                        <a:fillRect/>
                      </a:stretch>
                    </p:blipFill>
                    <p:spPr>
                      <a:xfrm>
                        <a:off x="4572000" y="2133600"/>
                        <a:ext cx="1676400" cy="1144588"/>
                      </a:xfrm>
                      <a:prstGeom prst="rect">
                        <a:avLst/>
                      </a:prstGeom>
                      <a:noFill/>
                      <a:ln w="9525">
                        <a:noFill/>
                      </a:ln>
                    </p:spPr>
                  </p:pic>
                </p:oleObj>
              </mc:Fallback>
            </mc:AlternateContent>
          </a:graphicData>
        </a:graphic>
      </p:graphicFrame>
      <p:graphicFrame>
        <p:nvGraphicFramePr>
          <p:cNvPr id="179230" name="Object 90"/>
          <p:cNvGraphicFramePr>
            <a:graphicFrameLocks noChangeAspect="1"/>
          </p:cNvGraphicFramePr>
          <p:nvPr/>
        </p:nvGraphicFramePr>
        <p:xfrm>
          <a:off x="6934200" y="2362200"/>
          <a:ext cx="990600" cy="604838"/>
        </p:xfrm>
        <a:graphic>
          <a:graphicData uri="http://schemas.openxmlformats.org/presentationml/2006/ole">
            <mc:AlternateContent xmlns:mc="http://schemas.openxmlformats.org/markup-compatibility/2006">
              <mc:Choice xmlns:v="urn:schemas-microsoft-com:vml" Requires="v">
                <p:oleObj spid="_x0000_s39944" name="公式" r:id="rId15" imgW="9144000" imgH="4876800" progId="Equation.3">
                  <p:embed/>
                </p:oleObj>
              </mc:Choice>
              <mc:Fallback>
                <p:oleObj name="公式" r:id="rId15" imgW="9144000" imgH="4876800" progId="Equation.3">
                  <p:embed/>
                  <p:pic>
                    <p:nvPicPr>
                      <p:cNvPr id="0" name="图片 39943"/>
                      <p:cNvPicPr>
                        <a:picLocks noChangeAspect="1"/>
                      </p:cNvPicPr>
                      <p:nvPr/>
                    </p:nvPicPr>
                    <p:blipFill>
                      <a:blip r:embed="rId16"/>
                      <a:stretch>
                        <a:fillRect/>
                      </a:stretch>
                    </p:blipFill>
                    <p:spPr>
                      <a:xfrm>
                        <a:off x="6934200" y="2362200"/>
                        <a:ext cx="990600" cy="604838"/>
                      </a:xfrm>
                      <a:prstGeom prst="rect">
                        <a:avLst/>
                      </a:prstGeom>
                      <a:noFill/>
                      <a:ln w="9525">
                        <a:noFill/>
                      </a:ln>
                    </p:spPr>
                  </p:pic>
                </p:oleObj>
              </mc:Fallback>
            </mc:AlternateContent>
          </a:graphicData>
        </a:graphic>
      </p:graphicFrame>
      <p:sp>
        <p:nvSpPr>
          <p:cNvPr id="179231" name="Rectangle 31"/>
          <p:cNvSpPr>
            <a:spLocks noChangeArrowheads="1"/>
          </p:cNvSpPr>
          <p:nvPr/>
        </p:nvSpPr>
        <p:spPr bwMode="auto">
          <a:xfrm>
            <a:off x="1981200" y="2895600"/>
            <a:ext cx="152400" cy="1752600"/>
          </a:xfrm>
          <a:prstGeom prst="rect">
            <a:avLst/>
          </a:prstGeom>
          <a:solidFill>
            <a:srgbClr val="FFCCFF">
              <a:alpha val="50195"/>
            </a:srgbClr>
          </a:solidFill>
          <a:ln w="19050">
            <a:solidFill>
              <a:srgbClr val="FF0000"/>
            </a:solidFill>
            <a:miter lim="800000"/>
          </a:ln>
        </p:spPr>
        <p:txBody>
          <a:bodyPr wrap="none" anchor="ctr"/>
          <a:lstStyle/>
          <a:p>
            <a:endParaRPr lang="zh-CN" altLang="en-US">
              <a:ea typeface="黑体" pitchFamily="2" charset="-122"/>
            </a:endParaRPr>
          </a:p>
        </p:txBody>
      </p:sp>
      <p:graphicFrame>
        <p:nvGraphicFramePr>
          <p:cNvPr id="179232" name="Object 91"/>
          <p:cNvGraphicFramePr>
            <a:graphicFrameLocks noChangeAspect="1"/>
          </p:cNvGraphicFramePr>
          <p:nvPr/>
        </p:nvGraphicFramePr>
        <p:xfrm>
          <a:off x="4191000" y="3048000"/>
          <a:ext cx="4191000" cy="1158875"/>
        </p:xfrm>
        <a:graphic>
          <a:graphicData uri="http://schemas.openxmlformats.org/presentationml/2006/ole">
            <mc:AlternateContent xmlns:mc="http://schemas.openxmlformats.org/markup-compatibility/2006">
              <mc:Choice xmlns:v="urn:schemas-microsoft-com:vml" Requires="v">
                <p:oleObj spid="_x0000_s39945" name="Equation" r:id="rId17" imgW="33528000" imgH="10363200" progId="Equation.3">
                  <p:embed/>
                </p:oleObj>
              </mc:Choice>
              <mc:Fallback>
                <p:oleObj name="Equation" r:id="rId17" imgW="33528000" imgH="10363200" progId="Equation.3">
                  <p:embed/>
                  <p:pic>
                    <p:nvPicPr>
                      <p:cNvPr id="0" name="图片 39944"/>
                      <p:cNvPicPr>
                        <a:picLocks noChangeAspect="1"/>
                      </p:cNvPicPr>
                      <p:nvPr/>
                    </p:nvPicPr>
                    <p:blipFill>
                      <a:blip r:embed="rId18"/>
                      <a:stretch>
                        <a:fillRect/>
                      </a:stretch>
                    </p:blipFill>
                    <p:spPr>
                      <a:xfrm>
                        <a:off x="4191000" y="3048000"/>
                        <a:ext cx="4191000" cy="1158875"/>
                      </a:xfrm>
                      <a:prstGeom prst="rect">
                        <a:avLst/>
                      </a:prstGeom>
                      <a:noFill/>
                      <a:ln w="9525">
                        <a:noFill/>
                      </a:ln>
                    </p:spPr>
                  </p:pic>
                </p:oleObj>
              </mc:Fallback>
            </mc:AlternateContent>
          </a:graphicData>
        </a:graphic>
      </p:graphicFrame>
      <p:graphicFrame>
        <p:nvGraphicFramePr>
          <p:cNvPr id="179233" name="Object 92"/>
          <p:cNvGraphicFramePr>
            <a:graphicFrameLocks noChangeAspect="1"/>
          </p:cNvGraphicFramePr>
          <p:nvPr/>
        </p:nvGraphicFramePr>
        <p:xfrm>
          <a:off x="4114800" y="4191000"/>
          <a:ext cx="4495800" cy="1190625"/>
        </p:xfrm>
        <a:graphic>
          <a:graphicData uri="http://schemas.openxmlformats.org/presentationml/2006/ole">
            <mc:AlternateContent xmlns:mc="http://schemas.openxmlformats.org/markup-compatibility/2006">
              <mc:Choice xmlns:v="urn:schemas-microsoft-com:vml" Requires="v">
                <p:oleObj spid="_x0000_s39946" name="Equation" r:id="rId19" imgW="40233600" imgH="10363200" progId="Equation.3">
                  <p:embed/>
                </p:oleObj>
              </mc:Choice>
              <mc:Fallback>
                <p:oleObj name="Equation" r:id="rId19" imgW="40233600" imgH="10363200" progId="Equation.3">
                  <p:embed/>
                  <p:pic>
                    <p:nvPicPr>
                      <p:cNvPr id="0" name="图片 39945"/>
                      <p:cNvPicPr>
                        <a:picLocks noChangeAspect="1"/>
                      </p:cNvPicPr>
                      <p:nvPr/>
                    </p:nvPicPr>
                    <p:blipFill>
                      <a:blip r:embed="rId20"/>
                      <a:stretch>
                        <a:fillRect/>
                      </a:stretch>
                    </p:blipFill>
                    <p:spPr>
                      <a:xfrm>
                        <a:off x="4114800" y="4191000"/>
                        <a:ext cx="4495800" cy="1190625"/>
                      </a:xfrm>
                      <a:prstGeom prst="rect">
                        <a:avLst/>
                      </a:prstGeom>
                      <a:noFill/>
                      <a:ln w="9525">
                        <a:noFill/>
                      </a:ln>
                    </p:spPr>
                  </p:pic>
                </p:oleObj>
              </mc:Fallback>
            </mc:AlternateContent>
          </a:graphicData>
        </a:graphic>
      </p:graphicFrame>
      <p:graphicFrame>
        <p:nvGraphicFramePr>
          <p:cNvPr id="179234" name="Object 93"/>
          <p:cNvGraphicFramePr>
            <a:graphicFrameLocks noChangeAspect="1"/>
          </p:cNvGraphicFramePr>
          <p:nvPr/>
        </p:nvGraphicFramePr>
        <p:xfrm>
          <a:off x="4876800" y="5334000"/>
          <a:ext cx="2895600" cy="1292225"/>
        </p:xfrm>
        <a:graphic>
          <a:graphicData uri="http://schemas.openxmlformats.org/presentationml/2006/ole">
            <mc:AlternateContent xmlns:mc="http://schemas.openxmlformats.org/markup-compatibility/2006">
              <mc:Choice xmlns:v="urn:schemas-microsoft-com:vml" Requires="v">
                <p:oleObj spid="_x0000_s39947" name="Equation" r:id="rId21" imgW="23469600" imgH="11277600" progId="Equation.3">
                  <p:embed/>
                </p:oleObj>
              </mc:Choice>
              <mc:Fallback>
                <p:oleObj name="Equation" r:id="rId21" imgW="23469600" imgH="11277600" progId="Equation.3">
                  <p:embed/>
                  <p:pic>
                    <p:nvPicPr>
                      <p:cNvPr id="0" name="图片 39946"/>
                      <p:cNvPicPr>
                        <a:picLocks noChangeAspect="1"/>
                      </p:cNvPicPr>
                      <p:nvPr/>
                    </p:nvPicPr>
                    <p:blipFill>
                      <a:blip r:embed="rId22"/>
                      <a:stretch>
                        <a:fillRect/>
                      </a:stretch>
                    </p:blipFill>
                    <p:spPr>
                      <a:xfrm>
                        <a:off x="4876800" y="5334000"/>
                        <a:ext cx="2895600" cy="1292225"/>
                      </a:xfrm>
                      <a:prstGeom prst="rect">
                        <a:avLst/>
                      </a:prstGeom>
                      <a:noFill/>
                      <a:ln w="9525">
                        <a:noFill/>
                      </a:ln>
                    </p:spPr>
                  </p:pic>
                </p:oleObj>
              </mc:Fallback>
            </mc:AlternateContent>
          </a:graphicData>
        </a:graphic>
      </p:graphicFrame>
      <p:grpSp>
        <p:nvGrpSpPr>
          <p:cNvPr id="179301" name="Group 35"/>
          <p:cNvGrpSpPr/>
          <p:nvPr/>
        </p:nvGrpSpPr>
        <p:grpSpPr bwMode="auto">
          <a:xfrm>
            <a:off x="381000" y="685800"/>
            <a:ext cx="8305800" cy="946150"/>
            <a:chOff x="240" y="432"/>
            <a:chExt cx="5232" cy="596"/>
          </a:xfrm>
        </p:grpSpPr>
        <p:sp>
          <p:nvSpPr>
            <p:cNvPr id="179311" name="Text Box 36"/>
            <p:cNvSpPr txBox="1">
              <a:spLocks noChangeArrowheads="1"/>
            </p:cNvSpPr>
            <p:nvPr/>
          </p:nvSpPr>
          <p:spPr bwMode="auto">
            <a:xfrm>
              <a:off x="240" y="432"/>
              <a:ext cx="5232" cy="596"/>
            </a:xfrm>
            <a:prstGeom prst="rect">
              <a:avLst/>
            </a:prstGeom>
            <a:noFill/>
            <a:ln w="9525">
              <a:noFill/>
              <a:miter lim="800000"/>
            </a:ln>
          </p:spPr>
          <p:txBody>
            <a:bodyPr>
              <a:spAutoFit/>
            </a:bodyPr>
            <a:lstStyle/>
            <a:p>
              <a:pPr>
                <a:spcBef>
                  <a:spcPct val="50000"/>
                </a:spcBef>
              </a:pPr>
              <a:r>
                <a:rPr kumimoji="0" lang="en-US" altLang="zh-CN" sz="2800" b="1">
                  <a:solidFill>
                    <a:srgbClr val="050000"/>
                  </a:solidFill>
                </a:rPr>
                <a:t>        </a:t>
              </a:r>
              <a:r>
                <a:rPr kumimoji="0" lang="zh-CN" altLang="en-US" sz="2800" b="1">
                  <a:solidFill>
                    <a:srgbClr val="CC0000"/>
                  </a:solidFill>
                </a:rPr>
                <a:t>例</a:t>
              </a:r>
              <a:r>
                <a:rPr kumimoji="0" lang="zh-CN" altLang="en-US" sz="2800" b="1">
                  <a:solidFill>
                    <a:srgbClr val="050000"/>
                  </a:solidFill>
                </a:rPr>
                <a:t>  如图载流长直导线的电流为   </a:t>
              </a:r>
              <a:r>
                <a:rPr kumimoji="0" lang="en-US" altLang="zh-CN" sz="2800" b="1">
                  <a:solidFill>
                    <a:srgbClr val="050000"/>
                  </a:solidFill>
                </a:rPr>
                <a:t>,  </a:t>
              </a:r>
              <a:r>
                <a:rPr kumimoji="0" lang="zh-CN" altLang="en-US" sz="2800" b="1">
                  <a:solidFill>
                    <a:srgbClr val="050000"/>
                  </a:solidFill>
                </a:rPr>
                <a:t>试求通过矩形面积的磁通量</a:t>
              </a:r>
              <a:r>
                <a:rPr kumimoji="0" lang="en-US" altLang="zh-CN" sz="2800" b="1">
                  <a:solidFill>
                    <a:srgbClr val="050000"/>
                  </a:solidFill>
                </a:rPr>
                <a:t>.</a:t>
              </a:r>
              <a:endParaRPr kumimoji="0" lang="en-US" altLang="zh-CN" sz="2800" b="1">
                <a:solidFill>
                  <a:srgbClr val="050000"/>
                </a:solidFill>
              </a:endParaRPr>
            </a:p>
          </p:txBody>
        </p:sp>
        <p:graphicFrame>
          <p:nvGraphicFramePr>
            <p:cNvPr id="179294" name="Object 94"/>
            <p:cNvGraphicFramePr>
              <a:graphicFrameLocks noChangeAspect="1"/>
            </p:cNvGraphicFramePr>
            <p:nvPr/>
          </p:nvGraphicFramePr>
          <p:xfrm>
            <a:off x="3792" y="480"/>
            <a:ext cx="173" cy="240"/>
          </p:xfrm>
          <a:graphic>
            <a:graphicData uri="http://schemas.openxmlformats.org/presentationml/2006/ole">
              <mc:AlternateContent xmlns:mc="http://schemas.openxmlformats.org/markup-compatibility/2006">
                <mc:Choice xmlns:v="urn:schemas-microsoft-com:vml" Requires="v">
                  <p:oleObj spid="_x0000_s39948" name="Equation" r:id="rId23" imgW="3962400" imgH="5486400" progId="Equation.3">
                    <p:embed/>
                  </p:oleObj>
                </mc:Choice>
                <mc:Fallback>
                  <p:oleObj name="Equation" r:id="rId23" imgW="3962400" imgH="5486400" progId="Equation.3">
                    <p:embed/>
                    <p:pic>
                      <p:nvPicPr>
                        <p:cNvPr id="0" name="图片 39947"/>
                        <p:cNvPicPr>
                          <a:picLocks noChangeAspect="1"/>
                        </p:cNvPicPr>
                        <p:nvPr/>
                      </p:nvPicPr>
                      <p:blipFill>
                        <a:blip r:embed="rId24"/>
                        <a:stretch>
                          <a:fillRect/>
                        </a:stretch>
                      </p:blipFill>
                      <p:spPr>
                        <a:xfrm>
                          <a:off x="3792" y="480"/>
                          <a:ext cx="173" cy="240"/>
                        </a:xfrm>
                        <a:prstGeom prst="rect">
                          <a:avLst/>
                        </a:prstGeom>
                        <a:noFill/>
                        <a:ln w="9525">
                          <a:noFill/>
                        </a:ln>
                      </p:spPr>
                    </p:pic>
                  </p:oleObj>
                </mc:Fallback>
              </mc:AlternateContent>
            </a:graphicData>
          </a:graphic>
        </p:graphicFrame>
      </p:grpSp>
      <p:grpSp>
        <p:nvGrpSpPr>
          <p:cNvPr id="179238" name="Group 38"/>
          <p:cNvGrpSpPr/>
          <p:nvPr/>
        </p:nvGrpSpPr>
        <p:grpSpPr bwMode="auto">
          <a:xfrm>
            <a:off x="4267200" y="1295400"/>
            <a:ext cx="4724400" cy="946150"/>
            <a:chOff x="2688" y="864"/>
            <a:chExt cx="2976" cy="596"/>
          </a:xfrm>
        </p:grpSpPr>
        <p:sp>
          <p:nvSpPr>
            <p:cNvPr id="179310" name="Text Box 39"/>
            <p:cNvSpPr txBox="1">
              <a:spLocks noChangeArrowheads="1"/>
            </p:cNvSpPr>
            <p:nvPr/>
          </p:nvSpPr>
          <p:spPr bwMode="auto">
            <a:xfrm>
              <a:off x="2688" y="864"/>
              <a:ext cx="2976" cy="596"/>
            </a:xfrm>
            <a:prstGeom prst="rect">
              <a:avLst/>
            </a:prstGeom>
            <a:noFill/>
            <a:ln w="9525">
              <a:noFill/>
              <a:miter lim="800000"/>
            </a:ln>
          </p:spPr>
          <p:txBody>
            <a:bodyPr>
              <a:spAutoFit/>
            </a:bodyPr>
            <a:lstStyle/>
            <a:p>
              <a:pPr>
                <a:spcBef>
                  <a:spcPct val="50000"/>
                </a:spcBef>
              </a:pPr>
              <a:r>
                <a:rPr kumimoji="0" lang="en-US" altLang="zh-CN" sz="2800" b="1">
                  <a:solidFill>
                    <a:srgbClr val="CC0000"/>
                  </a:solidFill>
                </a:rPr>
                <a:t>        </a:t>
              </a:r>
              <a:r>
                <a:rPr kumimoji="0" lang="zh-CN" altLang="en-US" sz="2800" b="1">
                  <a:solidFill>
                    <a:srgbClr val="CC0000"/>
                  </a:solidFill>
                </a:rPr>
                <a:t>解</a:t>
              </a:r>
              <a:r>
                <a:rPr kumimoji="0" lang="zh-CN" altLang="en-US" sz="2800" b="1">
                  <a:solidFill>
                    <a:srgbClr val="050000"/>
                  </a:solidFill>
                </a:rPr>
                <a:t>  先求     ，对变磁场给出       后积分求</a:t>
              </a:r>
              <a:endParaRPr kumimoji="0" lang="zh-CN" altLang="en-US" sz="2800" b="1">
                <a:solidFill>
                  <a:srgbClr val="050000"/>
                </a:solidFill>
              </a:endParaRPr>
            </a:p>
          </p:txBody>
        </p:sp>
        <p:graphicFrame>
          <p:nvGraphicFramePr>
            <p:cNvPr id="179295" name="Object 95"/>
            <p:cNvGraphicFramePr>
              <a:graphicFrameLocks noChangeAspect="1"/>
            </p:cNvGraphicFramePr>
            <p:nvPr/>
          </p:nvGraphicFramePr>
          <p:xfrm>
            <a:off x="3168" y="1129"/>
            <a:ext cx="388" cy="322"/>
          </p:xfrm>
          <a:graphic>
            <a:graphicData uri="http://schemas.openxmlformats.org/presentationml/2006/ole">
              <mc:AlternateContent xmlns:mc="http://schemas.openxmlformats.org/markup-compatibility/2006">
                <mc:Choice xmlns:v="urn:schemas-microsoft-com:vml" Requires="v">
                  <p:oleObj spid="_x0000_s39949" name="Equation" r:id="rId25" imgW="5791200" imgH="4572000" progId="Equation.3">
                    <p:embed/>
                  </p:oleObj>
                </mc:Choice>
                <mc:Fallback>
                  <p:oleObj name="Equation" r:id="rId25" imgW="5791200" imgH="4572000" progId="Equation.3">
                    <p:embed/>
                    <p:pic>
                      <p:nvPicPr>
                        <p:cNvPr id="0" name="图片 39948"/>
                        <p:cNvPicPr>
                          <a:picLocks noChangeAspect="1"/>
                        </p:cNvPicPr>
                        <p:nvPr/>
                      </p:nvPicPr>
                      <p:blipFill>
                        <a:blip r:embed="rId26"/>
                        <a:stretch>
                          <a:fillRect/>
                        </a:stretch>
                      </p:blipFill>
                      <p:spPr>
                        <a:xfrm>
                          <a:off x="3168" y="1129"/>
                          <a:ext cx="388" cy="322"/>
                        </a:xfrm>
                        <a:prstGeom prst="rect">
                          <a:avLst/>
                        </a:prstGeom>
                        <a:noFill/>
                        <a:ln w="9525">
                          <a:noFill/>
                        </a:ln>
                      </p:spPr>
                    </p:pic>
                  </p:oleObj>
                </mc:Fallback>
              </mc:AlternateContent>
            </a:graphicData>
          </a:graphic>
        </p:graphicFrame>
        <p:graphicFrame>
          <p:nvGraphicFramePr>
            <p:cNvPr id="179296" name="Object 96"/>
            <p:cNvGraphicFramePr>
              <a:graphicFrameLocks noChangeAspect="1"/>
            </p:cNvGraphicFramePr>
            <p:nvPr/>
          </p:nvGraphicFramePr>
          <p:xfrm>
            <a:off x="4544" y="1152"/>
            <a:ext cx="277" cy="288"/>
          </p:xfrm>
          <a:graphic>
            <a:graphicData uri="http://schemas.openxmlformats.org/presentationml/2006/ole">
              <mc:AlternateContent xmlns:mc="http://schemas.openxmlformats.org/markup-compatibility/2006">
                <mc:Choice xmlns:v="urn:schemas-microsoft-com:vml" Requires="v">
                  <p:oleObj spid="_x0000_s39950" name="Equation" r:id="rId27" imgW="3352800" imgH="3962400" progId="Equation.3">
                    <p:embed/>
                  </p:oleObj>
                </mc:Choice>
                <mc:Fallback>
                  <p:oleObj name="Equation" r:id="rId27" imgW="3352800" imgH="3962400" progId="Equation.3">
                    <p:embed/>
                    <p:pic>
                      <p:nvPicPr>
                        <p:cNvPr id="0" name="图片 39949"/>
                        <p:cNvPicPr>
                          <a:picLocks noChangeAspect="1"/>
                        </p:cNvPicPr>
                        <p:nvPr/>
                      </p:nvPicPr>
                      <p:blipFill>
                        <a:blip r:embed="rId28"/>
                        <a:stretch>
                          <a:fillRect/>
                        </a:stretch>
                      </p:blipFill>
                      <p:spPr>
                        <a:xfrm>
                          <a:off x="4544" y="1152"/>
                          <a:ext cx="277" cy="288"/>
                        </a:xfrm>
                        <a:prstGeom prst="rect">
                          <a:avLst/>
                        </a:prstGeom>
                        <a:noFill/>
                        <a:ln w="9525">
                          <a:noFill/>
                        </a:ln>
                      </p:spPr>
                    </p:pic>
                  </p:oleObj>
                </mc:Fallback>
              </mc:AlternateContent>
            </a:graphicData>
          </a:graphic>
        </p:graphicFrame>
        <p:graphicFrame>
          <p:nvGraphicFramePr>
            <p:cNvPr id="179297" name="Object 97"/>
            <p:cNvGraphicFramePr>
              <a:graphicFrameLocks noChangeAspect="1"/>
            </p:cNvGraphicFramePr>
            <p:nvPr/>
          </p:nvGraphicFramePr>
          <p:xfrm>
            <a:off x="4023" y="864"/>
            <a:ext cx="249" cy="307"/>
          </p:xfrm>
          <a:graphic>
            <a:graphicData uri="http://schemas.openxmlformats.org/presentationml/2006/ole">
              <mc:AlternateContent xmlns:mc="http://schemas.openxmlformats.org/markup-compatibility/2006">
                <mc:Choice xmlns:v="urn:schemas-microsoft-com:vml" Requires="v">
                  <p:oleObj spid="_x0000_s39951" name="Equation" r:id="rId29" imgW="5181600" imgH="6400800" progId="Equation.3">
                    <p:embed/>
                  </p:oleObj>
                </mc:Choice>
                <mc:Fallback>
                  <p:oleObj name="Equation" r:id="rId29" imgW="5181600" imgH="6400800" progId="Equation.3">
                    <p:embed/>
                    <p:pic>
                      <p:nvPicPr>
                        <p:cNvPr id="0" name="图片 39950"/>
                        <p:cNvPicPr>
                          <a:picLocks noChangeAspect="1"/>
                        </p:cNvPicPr>
                        <p:nvPr/>
                      </p:nvPicPr>
                      <p:blipFill>
                        <a:blip r:embed="rId30"/>
                        <a:stretch>
                          <a:fillRect/>
                        </a:stretch>
                      </p:blipFill>
                      <p:spPr>
                        <a:xfrm>
                          <a:off x="4023" y="864"/>
                          <a:ext cx="249" cy="307"/>
                        </a:xfrm>
                        <a:prstGeom prst="rect">
                          <a:avLst/>
                        </a:prstGeom>
                        <a:noFill/>
                        <a:ln w="9525">
                          <a:noFill/>
                        </a:ln>
                      </p:spPr>
                    </p:pic>
                  </p:oleObj>
                </mc:Fallback>
              </mc:AlternateContent>
            </a:graphicData>
          </a:graphic>
        </p:graphicFrame>
      </p:grpSp>
      <p:grpSp>
        <p:nvGrpSpPr>
          <p:cNvPr id="179303" name="Group 43"/>
          <p:cNvGrpSpPr/>
          <p:nvPr/>
        </p:nvGrpSpPr>
        <p:grpSpPr bwMode="auto">
          <a:xfrm>
            <a:off x="1676400" y="2133600"/>
            <a:ext cx="838200" cy="519113"/>
            <a:chOff x="1056" y="1344"/>
            <a:chExt cx="528" cy="327"/>
          </a:xfrm>
        </p:grpSpPr>
        <p:graphicFrame>
          <p:nvGraphicFramePr>
            <p:cNvPr id="179298" name="Object 98"/>
            <p:cNvGraphicFramePr>
              <a:graphicFrameLocks noChangeAspect="1"/>
            </p:cNvGraphicFramePr>
            <p:nvPr/>
          </p:nvGraphicFramePr>
          <p:xfrm>
            <a:off x="1056" y="1344"/>
            <a:ext cx="247" cy="312"/>
          </p:xfrm>
          <a:graphic>
            <a:graphicData uri="http://schemas.openxmlformats.org/presentationml/2006/ole">
              <mc:AlternateContent xmlns:mc="http://schemas.openxmlformats.org/markup-compatibility/2006">
                <mc:Choice xmlns:v="urn:schemas-microsoft-com:vml" Requires="v">
                  <p:oleObj spid="_x0000_s39952" name="公式" r:id="rId31" imgW="3657600" imgH="4572000" progId="Equation.3">
                    <p:embed/>
                  </p:oleObj>
                </mc:Choice>
                <mc:Fallback>
                  <p:oleObj name="公式" r:id="rId31" imgW="3657600" imgH="4572000" progId="Equation.3">
                    <p:embed/>
                    <p:pic>
                      <p:nvPicPr>
                        <p:cNvPr id="0" name="图片 39951"/>
                        <p:cNvPicPr>
                          <a:picLocks noChangeAspect="1"/>
                        </p:cNvPicPr>
                        <p:nvPr/>
                      </p:nvPicPr>
                      <p:blipFill>
                        <a:blip r:embed="rId32"/>
                        <a:stretch>
                          <a:fillRect/>
                        </a:stretch>
                      </p:blipFill>
                      <p:spPr>
                        <a:xfrm>
                          <a:off x="1056" y="1344"/>
                          <a:ext cx="247" cy="312"/>
                        </a:xfrm>
                        <a:prstGeom prst="rect">
                          <a:avLst/>
                        </a:prstGeom>
                        <a:noFill/>
                        <a:ln w="9525">
                          <a:noFill/>
                        </a:ln>
                      </p:spPr>
                    </p:pic>
                  </p:oleObj>
                </mc:Fallback>
              </mc:AlternateContent>
            </a:graphicData>
          </a:graphic>
        </p:graphicFrame>
        <p:grpSp>
          <p:nvGrpSpPr>
            <p:cNvPr id="179304" name="Group 45"/>
            <p:cNvGrpSpPr/>
            <p:nvPr/>
          </p:nvGrpSpPr>
          <p:grpSpPr bwMode="auto">
            <a:xfrm>
              <a:off x="1296" y="1344"/>
              <a:ext cx="288" cy="327"/>
              <a:chOff x="1296" y="1344"/>
              <a:chExt cx="288" cy="327"/>
            </a:xfrm>
          </p:grpSpPr>
          <p:grpSp>
            <p:nvGrpSpPr>
              <p:cNvPr id="179305" name="Group 46"/>
              <p:cNvGrpSpPr/>
              <p:nvPr/>
            </p:nvGrpSpPr>
            <p:grpSpPr bwMode="auto">
              <a:xfrm>
                <a:off x="1296" y="1344"/>
                <a:ext cx="288" cy="327"/>
                <a:chOff x="816" y="3504"/>
                <a:chExt cx="288" cy="327"/>
              </a:xfrm>
            </p:grpSpPr>
            <p:sp>
              <p:nvSpPr>
                <p:cNvPr id="179308" name="Oval 47"/>
                <p:cNvSpPr>
                  <a:spLocks noChangeArrowheads="1"/>
                </p:cNvSpPr>
                <p:nvPr/>
              </p:nvSpPr>
              <p:spPr bwMode="auto">
                <a:xfrm>
                  <a:off x="864" y="3600"/>
                  <a:ext cx="192" cy="192"/>
                </a:xfrm>
                <a:prstGeom prst="ellipse">
                  <a:avLst/>
                </a:prstGeom>
                <a:solidFill>
                  <a:srgbClr val="FFFFFF"/>
                </a:solidFill>
                <a:ln w="9525">
                  <a:solidFill>
                    <a:srgbClr val="FF0000"/>
                  </a:solidFill>
                  <a:round/>
                </a:ln>
              </p:spPr>
              <p:txBody>
                <a:bodyPr wrap="none" anchor="ctr"/>
                <a:lstStyle/>
                <a:p>
                  <a:endParaRPr lang="zh-CN" altLang="en-US">
                    <a:ea typeface="黑体" pitchFamily="2" charset="-122"/>
                  </a:endParaRPr>
                </a:p>
              </p:txBody>
            </p:sp>
            <p:sp>
              <p:nvSpPr>
                <p:cNvPr id="179309" name="Text Box 48"/>
                <p:cNvSpPr txBox="1">
                  <a:spLocks noChangeArrowheads="1"/>
                </p:cNvSpPr>
                <p:nvPr/>
              </p:nvSpPr>
              <p:spPr bwMode="auto">
                <a:xfrm>
                  <a:off x="816" y="3504"/>
                  <a:ext cx="288" cy="327"/>
                </a:xfrm>
                <a:prstGeom prst="rect">
                  <a:avLst/>
                </a:prstGeom>
                <a:noFill/>
                <a:ln w="9525">
                  <a:noFill/>
                  <a:miter lim="800000"/>
                </a:ln>
              </p:spPr>
              <p:txBody>
                <a:bodyPr>
                  <a:spAutoFit/>
                </a:bodyPr>
                <a:lstStyle/>
                <a:p>
                  <a:pPr algn="ctr">
                    <a:spcBef>
                      <a:spcPct val="50000"/>
                    </a:spcBef>
                  </a:pPr>
                  <a:endParaRPr kumimoji="0" lang="zh-CN" altLang="zh-CN" sz="2800" b="1" i="1">
                    <a:solidFill>
                      <a:srgbClr val="050000"/>
                    </a:solidFill>
                  </a:endParaRPr>
                </a:p>
              </p:txBody>
            </p:sp>
          </p:grpSp>
          <p:sp>
            <p:nvSpPr>
              <p:cNvPr id="179306" name="Line 49"/>
              <p:cNvSpPr>
                <a:spLocks noChangeShapeType="1"/>
              </p:cNvSpPr>
              <p:nvPr/>
            </p:nvSpPr>
            <p:spPr bwMode="auto">
              <a:xfrm>
                <a:off x="1392" y="1488"/>
                <a:ext cx="96" cy="96"/>
              </a:xfrm>
              <a:prstGeom prst="line">
                <a:avLst/>
              </a:prstGeom>
              <a:noFill/>
              <a:ln w="28575">
                <a:solidFill>
                  <a:schemeClr val="tx1"/>
                </a:solidFill>
                <a:round/>
              </a:ln>
            </p:spPr>
            <p:txBody>
              <a:bodyPr wrap="none"/>
              <a:lstStyle/>
              <a:p>
                <a:endParaRPr lang="zh-CN" altLang="en-US"/>
              </a:p>
            </p:txBody>
          </p:sp>
          <p:sp>
            <p:nvSpPr>
              <p:cNvPr id="179307" name="Line 50"/>
              <p:cNvSpPr>
                <a:spLocks noChangeShapeType="1"/>
              </p:cNvSpPr>
              <p:nvPr/>
            </p:nvSpPr>
            <p:spPr bwMode="auto">
              <a:xfrm flipH="1">
                <a:off x="1392" y="1488"/>
                <a:ext cx="96" cy="96"/>
              </a:xfrm>
              <a:prstGeom prst="line">
                <a:avLst/>
              </a:prstGeom>
              <a:noFill/>
              <a:ln w="28575">
                <a:solidFill>
                  <a:schemeClr val="tx1"/>
                </a:solidFill>
                <a:round/>
              </a:ln>
            </p:spPr>
            <p:txBody>
              <a:bodyPr wrap="none"/>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92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nodeType="clickEffect">
                                  <p:stCondLst>
                                    <p:cond delay="0"/>
                                  </p:stCondLst>
                                  <p:childTnLst>
                                    <p:set>
                                      <p:cBhvr>
                                        <p:cTn id="10" dur="1" fill="hold">
                                          <p:stCondLst>
                                            <p:cond delay="0"/>
                                          </p:stCondLst>
                                        </p:cTn>
                                        <p:tgtEl>
                                          <p:spTgt spid="179229"/>
                                        </p:tgtEl>
                                        <p:attrNameLst>
                                          <p:attrName>style.visibility</p:attrName>
                                        </p:attrNameLst>
                                      </p:cBhvr>
                                      <p:to>
                                        <p:strVal val="visible"/>
                                      </p:to>
                                    </p:set>
                                    <p:animEffect transition="in" filter="blinds(vertical)">
                                      <p:cBhvr>
                                        <p:cTn id="11" dur="500"/>
                                        <p:tgtEl>
                                          <p:spTgt spid="17922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79230"/>
                                        </p:tgtEl>
                                        <p:attrNameLst>
                                          <p:attrName>style.visibility</p:attrName>
                                        </p:attrNameLst>
                                      </p:cBhvr>
                                      <p:to>
                                        <p:strVal val="visible"/>
                                      </p:to>
                                    </p:set>
                                    <p:animEffect transition="in" filter="blinds(horizontal)">
                                      <p:cBhvr>
                                        <p:cTn id="16" dur="500"/>
                                        <p:tgtEl>
                                          <p:spTgt spid="179230"/>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79231"/>
                                        </p:tgtEl>
                                        <p:attrNameLst>
                                          <p:attrName>style.visibility</p:attrName>
                                        </p:attrNameLst>
                                      </p:cBhvr>
                                      <p:to>
                                        <p:strVal val="visible"/>
                                      </p:to>
                                    </p:set>
                                    <p:animEffect transition="in" filter="box(out)">
                                      <p:cBhvr>
                                        <p:cTn id="21" dur="500"/>
                                        <p:tgtEl>
                                          <p:spTgt spid="17923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79232"/>
                                        </p:tgtEl>
                                        <p:attrNameLst>
                                          <p:attrName>style.visibility</p:attrName>
                                        </p:attrNameLst>
                                      </p:cBhvr>
                                      <p:to>
                                        <p:strVal val="visible"/>
                                      </p:to>
                                    </p:set>
                                    <p:animEffect transition="in" filter="blinds(horizontal)">
                                      <p:cBhvr>
                                        <p:cTn id="26" dur="500"/>
                                        <p:tgtEl>
                                          <p:spTgt spid="17923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79233"/>
                                        </p:tgtEl>
                                        <p:attrNameLst>
                                          <p:attrName>style.visibility</p:attrName>
                                        </p:attrNameLst>
                                      </p:cBhvr>
                                      <p:to>
                                        <p:strVal val="visible"/>
                                      </p:to>
                                    </p:set>
                                    <p:animEffect transition="in" filter="blinds(horizontal)">
                                      <p:cBhvr>
                                        <p:cTn id="31" dur="500"/>
                                        <p:tgtEl>
                                          <p:spTgt spid="17923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79234"/>
                                        </p:tgtEl>
                                        <p:attrNameLst>
                                          <p:attrName>style.visibility</p:attrName>
                                        </p:attrNameLst>
                                      </p:cBhvr>
                                      <p:to>
                                        <p:strVal val="visible"/>
                                      </p:to>
                                    </p:set>
                                    <p:animEffect transition="in" filter="blinds(horizontal)">
                                      <p:cBhvr>
                                        <p:cTn id="36" dur="500"/>
                                        <p:tgtEl>
                                          <p:spTgt spid="179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228600" y="3352800"/>
            <a:ext cx="5334000" cy="579438"/>
          </a:xfrm>
          <a:prstGeom prst="rect">
            <a:avLst/>
          </a:prstGeom>
          <a:noFill/>
          <a:ln w="9525">
            <a:noFill/>
            <a:miter lim="800000"/>
          </a:ln>
        </p:spPr>
        <p:txBody>
          <a:bodyPr>
            <a:spAutoFit/>
          </a:bodyPr>
          <a:lstStyle/>
          <a:p>
            <a:r>
              <a:rPr lang="en-US" altLang="zh-CN" sz="3200" b="1">
                <a:solidFill>
                  <a:srgbClr val="FF0000"/>
                </a:solidFill>
                <a:latin typeface="楷体_GB2312"/>
                <a:ea typeface="楷体_GB2312"/>
                <a:cs typeface="楷体_GB2312"/>
              </a:rPr>
              <a:t> 1.</a:t>
            </a:r>
            <a:r>
              <a:rPr lang="zh-CN" altLang="en-US" sz="3200" b="1">
                <a:solidFill>
                  <a:srgbClr val="FF0000"/>
                </a:solidFill>
                <a:latin typeface="楷体_GB2312"/>
                <a:ea typeface="楷体_GB2312"/>
                <a:cs typeface="楷体_GB2312"/>
              </a:rPr>
              <a:t>包围电流的是圆形环路</a:t>
            </a:r>
            <a:endParaRPr lang="zh-CN" altLang="en-US" sz="3200" b="1">
              <a:solidFill>
                <a:srgbClr val="FF0000"/>
              </a:solidFill>
              <a:latin typeface="楷体_GB2312"/>
              <a:ea typeface="楷体_GB2312"/>
              <a:cs typeface="楷体_GB2312"/>
            </a:endParaRPr>
          </a:p>
        </p:txBody>
      </p:sp>
      <p:grpSp>
        <p:nvGrpSpPr>
          <p:cNvPr id="159747" name="Group 3"/>
          <p:cNvGrpSpPr/>
          <p:nvPr/>
        </p:nvGrpSpPr>
        <p:grpSpPr bwMode="auto">
          <a:xfrm>
            <a:off x="5562600" y="2819400"/>
            <a:ext cx="2895600" cy="3505200"/>
            <a:chOff x="3216" y="864"/>
            <a:chExt cx="2304" cy="2832"/>
          </a:xfrm>
        </p:grpSpPr>
        <p:grpSp>
          <p:nvGrpSpPr>
            <p:cNvPr id="159796" name="Group 4"/>
            <p:cNvGrpSpPr/>
            <p:nvPr/>
          </p:nvGrpSpPr>
          <p:grpSpPr bwMode="auto">
            <a:xfrm>
              <a:off x="3216" y="1248"/>
              <a:ext cx="2304" cy="2448"/>
              <a:chOff x="3217" y="912"/>
              <a:chExt cx="2208" cy="2496"/>
            </a:xfrm>
          </p:grpSpPr>
          <p:sp>
            <p:nvSpPr>
              <p:cNvPr id="159798" name="Rectangle 5"/>
              <p:cNvSpPr>
                <a:spLocks noChangeArrowheads="1"/>
              </p:cNvSpPr>
              <p:nvPr/>
            </p:nvSpPr>
            <p:spPr bwMode="auto">
              <a:xfrm>
                <a:off x="4224" y="2352"/>
                <a:ext cx="48" cy="1056"/>
              </a:xfrm>
              <a:prstGeom prst="rect">
                <a:avLst/>
              </a:prstGeom>
              <a:solidFill>
                <a:schemeClr val="hlink"/>
              </a:solidFill>
              <a:ln w="9525">
                <a:solidFill>
                  <a:schemeClr val="tx1"/>
                </a:solidFill>
                <a:miter lim="800000"/>
              </a:ln>
            </p:spPr>
            <p:txBody>
              <a:bodyPr wrap="none" anchor="ctr"/>
              <a:lstStyle/>
              <a:p>
                <a:endParaRPr lang="zh-CN" altLang="en-US">
                  <a:ea typeface="黑体" pitchFamily="2" charset="-122"/>
                </a:endParaRPr>
              </a:p>
            </p:txBody>
          </p:sp>
          <p:sp>
            <p:nvSpPr>
              <p:cNvPr id="159799" name="AutoShape 6"/>
              <p:cNvSpPr>
                <a:spLocks noChangeArrowheads="1"/>
              </p:cNvSpPr>
              <p:nvPr/>
            </p:nvSpPr>
            <p:spPr bwMode="auto">
              <a:xfrm>
                <a:off x="3217" y="1178"/>
                <a:ext cx="2208" cy="1632"/>
              </a:xfrm>
              <a:prstGeom prst="parallelogram">
                <a:avLst>
                  <a:gd name="adj" fmla="val 33824"/>
                </a:avLst>
              </a:prstGeom>
              <a:solidFill>
                <a:schemeClr val="accent1"/>
              </a:solidFill>
              <a:ln w="9525">
                <a:solidFill>
                  <a:schemeClr val="tx1"/>
                </a:solidFill>
                <a:miter lim="800000"/>
              </a:ln>
            </p:spPr>
            <p:txBody>
              <a:bodyPr wrap="none" anchor="ctr"/>
              <a:lstStyle/>
              <a:p>
                <a:endParaRPr lang="zh-CN" altLang="en-US">
                  <a:ea typeface="黑体" pitchFamily="2" charset="-122"/>
                </a:endParaRPr>
              </a:p>
            </p:txBody>
          </p:sp>
          <p:sp>
            <p:nvSpPr>
              <p:cNvPr id="159800" name="Oval 7"/>
              <p:cNvSpPr>
                <a:spLocks noChangeArrowheads="1"/>
              </p:cNvSpPr>
              <p:nvPr/>
            </p:nvSpPr>
            <p:spPr bwMode="auto">
              <a:xfrm rot="2921009">
                <a:off x="3661" y="1142"/>
                <a:ext cx="1296" cy="1716"/>
              </a:xfrm>
              <a:prstGeom prst="ellipse">
                <a:avLst/>
              </a:prstGeom>
              <a:solidFill>
                <a:schemeClr val="accent1"/>
              </a:solidFill>
              <a:ln w="9525">
                <a:solidFill>
                  <a:srgbClr val="FF0000"/>
                </a:solidFill>
                <a:prstDash val="sysDot"/>
                <a:round/>
              </a:ln>
            </p:spPr>
            <p:txBody>
              <a:bodyPr wrap="none" anchor="ctr"/>
              <a:lstStyle/>
              <a:p>
                <a:endParaRPr lang="zh-CN" altLang="en-US">
                  <a:ea typeface="黑体" pitchFamily="2" charset="-122"/>
                </a:endParaRPr>
              </a:p>
            </p:txBody>
          </p:sp>
          <p:sp>
            <p:nvSpPr>
              <p:cNvPr id="159801" name="Oval 8"/>
              <p:cNvSpPr>
                <a:spLocks noChangeArrowheads="1"/>
              </p:cNvSpPr>
              <p:nvPr/>
            </p:nvSpPr>
            <p:spPr bwMode="auto">
              <a:xfrm rot="2806072">
                <a:off x="3755" y="1205"/>
                <a:ext cx="1104" cy="1570"/>
              </a:xfrm>
              <a:prstGeom prst="ellipse">
                <a:avLst/>
              </a:prstGeom>
              <a:solidFill>
                <a:schemeClr val="accent1"/>
              </a:solidFill>
              <a:ln w="9525">
                <a:solidFill>
                  <a:srgbClr val="FF0000"/>
                </a:solidFill>
                <a:prstDash val="sysDot"/>
                <a:round/>
              </a:ln>
            </p:spPr>
            <p:txBody>
              <a:bodyPr wrap="none" anchor="ctr"/>
              <a:lstStyle/>
              <a:p>
                <a:endParaRPr lang="zh-CN" altLang="en-US">
                  <a:ea typeface="黑体" pitchFamily="2" charset="-122"/>
                </a:endParaRPr>
              </a:p>
            </p:txBody>
          </p:sp>
          <p:sp>
            <p:nvSpPr>
              <p:cNvPr id="159802" name="Oval 9"/>
              <p:cNvSpPr>
                <a:spLocks noChangeArrowheads="1"/>
              </p:cNvSpPr>
              <p:nvPr/>
            </p:nvSpPr>
            <p:spPr bwMode="auto">
              <a:xfrm rot="2650795">
                <a:off x="3854" y="1300"/>
                <a:ext cx="904" cy="1342"/>
              </a:xfrm>
              <a:prstGeom prst="ellipse">
                <a:avLst/>
              </a:prstGeom>
              <a:solidFill>
                <a:schemeClr val="accent1"/>
              </a:solidFill>
              <a:ln w="9525">
                <a:solidFill>
                  <a:srgbClr val="FF0000"/>
                </a:solidFill>
                <a:prstDash val="sysDot"/>
                <a:round/>
              </a:ln>
            </p:spPr>
            <p:txBody>
              <a:bodyPr wrap="none" anchor="ctr"/>
              <a:lstStyle/>
              <a:p>
                <a:endParaRPr lang="zh-CN" altLang="en-US">
                  <a:ea typeface="黑体" pitchFamily="2" charset="-122"/>
                </a:endParaRPr>
              </a:p>
            </p:txBody>
          </p:sp>
          <p:sp>
            <p:nvSpPr>
              <p:cNvPr id="159803" name="Oval 10"/>
              <p:cNvSpPr>
                <a:spLocks noChangeArrowheads="1"/>
              </p:cNvSpPr>
              <p:nvPr/>
            </p:nvSpPr>
            <p:spPr bwMode="auto">
              <a:xfrm rot="2448844">
                <a:off x="3937" y="1413"/>
                <a:ext cx="726" cy="1114"/>
              </a:xfrm>
              <a:prstGeom prst="ellipse">
                <a:avLst/>
              </a:prstGeom>
              <a:solidFill>
                <a:schemeClr val="accent1"/>
              </a:solidFill>
              <a:ln w="9525">
                <a:solidFill>
                  <a:srgbClr val="FF0000"/>
                </a:solidFill>
                <a:prstDash val="sysDot"/>
                <a:round/>
              </a:ln>
            </p:spPr>
            <p:txBody>
              <a:bodyPr wrap="none" anchor="ctr"/>
              <a:lstStyle/>
              <a:p>
                <a:endParaRPr lang="zh-CN" altLang="en-US">
                  <a:ea typeface="黑体" pitchFamily="2" charset="-122"/>
                </a:endParaRPr>
              </a:p>
            </p:txBody>
          </p:sp>
          <p:sp>
            <p:nvSpPr>
              <p:cNvPr id="159804" name="Oval 11"/>
              <p:cNvSpPr>
                <a:spLocks noChangeArrowheads="1"/>
              </p:cNvSpPr>
              <p:nvPr/>
            </p:nvSpPr>
            <p:spPr bwMode="auto">
              <a:xfrm rot="2379347">
                <a:off x="4030" y="1543"/>
                <a:ext cx="528" cy="832"/>
              </a:xfrm>
              <a:prstGeom prst="ellipse">
                <a:avLst/>
              </a:prstGeom>
              <a:solidFill>
                <a:schemeClr val="accent1"/>
              </a:solidFill>
              <a:ln w="9525">
                <a:solidFill>
                  <a:srgbClr val="FF0000"/>
                </a:solidFill>
                <a:prstDash val="sysDot"/>
                <a:round/>
              </a:ln>
            </p:spPr>
            <p:txBody>
              <a:bodyPr wrap="none" anchor="ctr"/>
              <a:lstStyle/>
              <a:p>
                <a:endParaRPr lang="zh-CN" altLang="en-US">
                  <a:ea typeface="黑体" pitchFamily="2" charset="-122"/>
                </a:endParaRPr>
              </a:p>
            </p:txBody>
          </p:sp>
          <p:sp>
            <p:nvSpPr>
              <p:cNvPr id="159805" name="Oval 12"/>
              <p:cNvSpPr>
                <a:spLocks noChangeArrowheads="1"/>
              </p:cNvSpPr>
              <p:nvPr/>
            </p:nvSpPr>
            <p:spPr bwMode="auto">
              <a:xfrm rot="2502020">
                <a:off x="4128" y="1680"/>
                <a:ext cx="337" cy="548"/>
              </a:xfrm>
              <a:prstGeom prst="ellipse">
                <a:avLst/>
              </a:prstGeom>
              <a:solidFill>
                <a:schemeClr val="accent1"/>
              </a:solidFill>
              <a:ln w="9525">
                <a:solidFill>
                  <a:srgbClr val="FF0000"/>
                </a:solidFill>
                <a:prstDash val="sysDot"/>
                <a:round/>
              </a:ln>
            </p:spPr>
            <p:txBody>
              <a:bodyPr wrap="none" anchor="ctr"/>
              <a:lstStyle/>
              <a:p>
                <a:endParaRPr lang="zh-CN" altLang="en-US">
                  <a:ea typeface="黑体" pitchFamily="2" charset="-122"/>
                </a:endParaRPr>
              </a:p>
            </p:txBody>
          </p:sp>
          <p:sp>
            <p:nvSpPr>
              <p:cNvPr id="159806" name="Rectangle 13"/>
              <p:cNvSpPr>
                <a:spLocks noChangeArrowheads="1"/>
              </p:cNvSpPr>
              <p:nvPr/>
            </p:nvSpPr>
            <p:spPr bwMode="auto">
              <a:xfrm>
                <a:off x="4224" y="912"/>
                <a:ext cx="48" cy="1056"/>
              </a:xfrm>
              <a:prstGeom prst="rect">
                <a:avLst/>
              </a:prstGeom>
              <a:solidFill>
                <a:schemeClr val="hlink"/>
              </a:solidFill>
              <a:ln w="9525">
                <a:solidFill>
                  <a:schemeClr val="tx1"/>
                </a:solidFill>
                <a:miter lim="800000"/>
              </a:ln>
            </p:spPr>
            <p:txBody>
              <a:bodyPr wrap="none" anchor="ctr"/>
              <a:lstStyle/>
              <a:p>
                <a:endParaRPr lang="zh-CN" altLang="en-US">
                  <a:ea typeface="黑体" pitchFamily="2" charset="-122"/>
                </a:endParaRPr>
              </a:p>
            </p:txBody>
          </p:sp>
        </p:grpSp>
        <p:sp>
          <p:nvSpPr>
            <p:cNvPr id="159797" name="Line 14"/>
            <p:cNvSpPr>
              <a:spLocks noChangeShapeType="1"/>
            </p:cNvSpPr>
            <p:nvPr/>
          </p:nvSpPr>
          <p:spPr bwMode="auto">
            <a:xfrm flipV="1">
              <a:off x="4320" y="864"/>
              <a:ext cx="0" cy="336"/>
            </a:xfrm>
            <a:prstGeom prst="line">
              <a:avLst/>
            </a:prstGeom>
            <a:noFill/>
            <a:ln w="9525">
              <a:solidFill>
                <a:schemeClr val="tx1"/>
              </a:solidFill>
              <a:round/>
              <a:tailEnd type="triangle" w="med" len="med"/>
            </a:ln>
          </p:spPr>
          <p:txBody>
            <a:bodyPr/>
            <a:lstStyle/>
            <a:p>
              <a:endParaRPr lang="zh-CN" altLang="en-US"/>
            </a:p>
          </p:txBody>
        </p:sp>
        <p:graphicFrame>
          <p:nvGraphicFramePr>
            <p:cNvPr id="159782" name="Object 38"/>
            <p:cNvGraphicFramePr>
              <a:graphicFrameLocks noChangeAspect="1"/>
            </p:cNvGraphicFramePr>
            <p:nvPr/>
          </p:nvGraphicFramePr>
          <p:xfrm>
            <a:off x="4416" y="864"/>
            <a:ext cx="225" cy="292"/>
          </p:xfrm>
          <a:graphic>
            <a:graphicData uri="http://schemas.openxmlformats.org/presentationml/2006/ole">
              <mc:AlternateContent xmlns:mc="http://schemas.openxmlformats.org/markup-compatibility/2006">
                <mc:Choice xmlns:v="urn:schemas-microsoft-com:vml" Requires="v">
                  <p:oleObj spid="_x0000_s40961" name="Equation" r:id="rId1" imgW="3048000" imgH="3962400" progId="Equation.3">
                    <p:embed/>
                  </p:oleObj>
                </mc:Choice>
                <mc:Fallback>
                  <p:oleObj name="Equation" r:id="rId1" imgW="3048000" imgH="3962400" progId="Equation.3">
                    <p:embed/>
                    <p:pic>
                      <p:nvPicPr>
                        <p:cNvPr id="0" name="图片 40960"/>
                        <p:cNvPicPr>
                          <a:picLocks noChangeAspect="1"/>
                        </p:cNvPicPr>
                        <p:nvPr/>
                      </p:nvPicPr>
                      <p:blipFill>
                        <a:blip r:embed="rId2"/>
                        <a:stretch>
                          <a:fillRect/>
                        </a:stretch>
                      </p:blipFill>
                      <p:spPr>
                        <a:xfrm>
                          <a:off x="4416" y="864"/>
                          <a:ext cx="225" cy="292"/>
                        </a:xfrm>
                        <a:prstGeom prst="rect">
                          <a:avLst/>
                        </a:prstGeom>
                        <a:noFill/>
                        <a:ln w="9525">
                          <a:noFill/>
                        </a:ln>
                      </p:spPr>
                    </p:pic>
                  </p:oleObj>
                </mc:Fallback>
              </mc:AlternateContent>
            </a:graphicData>
          </a:graphic>
        </p:graphicFrame>
      </p:grpSp>
      <p:sp>
        <p:nvSpPr>
          <p:cNvPr id="159760" name="Rectangle 16"/>
          <p:cNvSpPr>
            <a:spLocks noChangeArrowheads="1"/>
          </p:cNvSpPr>
          <p:nvPr/>
        </p:nvSpPr>
        <p:spPr bwMode="auto">
          <a:xfrm>
            <a:off x="0" y="993775"/>
            <a:ext cx="8839200" cy="946150"/>
          </a:xfrm>
          <a:prstGeom prst="rect">
            <a:avLst/>
          </a:prstGeom>
          <a:noFill/>
          <a:ln w="9525">
            <a:noFill/>
            <a:miter lim="800000"/>
          </a:ln>
        </p:spPr>
        <p:txBody>
          <a:bodyPr>
            <a:spAutoFit/>
          </a:bodyPr>
          <a:lstStyle/>
          <a:p>
            <a:pPr indent="361950"/>
            <a:r>
              <a:rPr lang="en-US" altLang="zh-CN" sz="2800" b="1" dirty="0">
                <a:solidFill>
                  <a:srgbClr val="000000"/>
                </a:solidFill>
                <a:latin typeface="楷体_GB2312"/>
                <a:ea typeface="楷体_GB2312"/>
                <a:cs typeface="楷体_GB2312"/>
              </a:rPr>
              <a:t> </a:t>
            </a:r>
            <a:r>
              <a:rPr lang="zh-CN" altLang="en-US" sz="2800" b="1" dirty="0">
                <a:solidFill>
                  <a:srgbClr val="000000"/>
                </a:solidFill>
                <a:latin typeface="楷体_GB2312"/>
                <a:ea typeface="楷体_GB2312"/>
                <a:cs typeface="楷体_GB2312"/>
              </a:rPr>
              <a:t>在静电场中我们学习过，              </a:t>
            </a:r>
            <a:r>
              <a:rPr lang="en-US" altLang="zh-CN" sz="2800" b="1" dirty="0">
                <a:solidFill>
                  <a:srgbClr val="000000"/>
                </a:solidFill>
                <a:latin typeface="楷体_GB2312"/>
                <a:ea typeface="楷体_GB2312"/>
                <a:cs typeface="楷体_GB2312"/>
              </a:rPr>
              <a:t>,</a:t>
            </a:r>
            <a:r>
              <a:rPr lang="zh-CN" altLang="en-US" sz="2800" b="1" dirty="0">
                <a:solidFill>
                  <a:srgbClr val="000000"/>
                </a:solidFill>
                <a:latin typeface="楷体_GB2312"/>
                <a:ea typeface="楷体_GB2312"/>
                <a:cs typeface="楷体_GB2312"/>
              </a:rPr>
              <a:t>现在我们来求稳恒磁场中磁感应强度</a:t>
            </a:r>
            <a:r>
              <a:rPr lang="en-US" altLang="zh-CN" sz="2800" b="1" dirty="0">
                <a:solidFill>
                  <a:srgbClr val="000000"/>
                </a:solidFill>
                <a:latin typeface="楷体_GB2312"/>
                <a:ea typeface="楷体_GB2312"/>
                <a:cs typeface="楷体_GB2312"/>
              </a:rPr>
              <a:t>B</a:t>
            </a:r>
            <a:r>
              <a:rPr lang="zh-CN" altLang="en-US" sz="2800" b="1" dirty="0">
                <a:solidFill>
                  <a:srgbClr val="000000"/>
                </a:solidFill>
                <a:latin typeface="楷体_GB2312"/>
                <a:ea typeface="楷体_GB2312"/>
                <a:cs typeface="楷体_GB2312"/>
              </a:rPr>
              <a:t>的</a:t>
            </a:r>
            <a:r>
              <a:rPr lang="zh-CN" altLang="en-US" sz="2800" b="1" dirty="0" smtClean="0">
                <a:solidFill>
                  <a:srgbClr val="000000"/>
                </a:solidFill>
                <a:latin typeface="楷体_GB2312"/>
                <a:ea typeface="楷体_GB2312"/>
                <a:cs typeface="楷体_GB2312"/>
              </a:rPr>
              <a:t>环量                   </a:t>
            </a:r>
            <a:r>
              <a:rPr lang="zh-CN" altLang="en-US" sz="2800" b="1" dirty="0">
                <a:solidFill>
                  <a:srgbClr val="000000"/>
                </a:solidFill>
                <a:latin typeface="楷体_GB2312"/>
                <a:ea typeface="楷体_GB2312"/>
                <a:cs typeface="楷体_GB2312"/>
              </a:rPr>
              <a:t>。</a:t>
            </a:r>
            <a:endParaRPr lang="zh-CN" altLang="en-US" sz="2800" b="1" dirty="0">
              <a:latin typeface="楷体_GB2312"/>
              <a:ea typeface="楷体_GB2312"/>
              <a:cs typeface="楷体_GB2312"/>
            </a:endParaRPr>
          </a:p>
        </p:txBody>
      </p:sp>
      <p:sp>
        <p:nvSpPr>
          <p:cNvPr id="159763" name="Rectangle 19"/>
          <p:cNvSpPr>
            <a:spLocks noChangeArrowheads="1"/>
          </p:cNvSpPr>
          <p:nvPr/>
        </p:nvSpPr>
        <p:spPr bwMode="auto">
          <a:xfrm>
            <a:off x="762000" y="457200"/>
            <a:ext cx="3448050" cy="579438"/>
          </a:xfrm>
          <a:prstGeom prst="rect">
            <a:avLst/>
          </a:prstGeom>
          <a:noFill/>
          <a:ln w="9525">
            <a:noFill/>
            <a:miter lim="800000"/>
          </a:ln>
        </p:spPr>
        <p:txBody>
          <a:bodyPr wrap="none">
            <a:spAutoFit/>
          </a:bodyPr>
          <a:lstStyle/>
          <a:p>
            <a:r>
              <a:rPr lang="zh-CN" altLang="en-US" sz="3200" b="1">
                <a:solidFill>
                  <a:srgbClr val="0000FF"/>
                </a:solidFill>
                <a:latin typeface="楷体_GB2312"/>
                <a:ea typeface="楷体_GB2312"/>
                <a:cs typeface="楷体_GB2312"/>
              </a:rPr>
              <a:t>三．安培环路定理</a:t>
            </a:r>
            <a:endParaRPr lang="zh-CN" altLang="en-US" sz="3200" b="1">
              <a:solidFill>
                <a:srgbClr val="000000"/>
              </a:solidFill>
              <a:latin typeface="楷体_GB2312"/>
              <a:ea typeface="楷体_GB2312"/>
              <a:cs typeface="楷体_GB2312"/>
            </a:endParaRPr>
          </a:p>
        </p:txBody>
      </p:sp>
      <p:sp>
        <p:nvSpPr>
          <p:cNvPr id="159764" name="Rectangle 20"/>
          <p:cNvSpPr>
            <a:spLocks noChangeArrowheads="1"/>
          </p:cNvSpPr>
          <p:nvPr/>
        </p:nvSpPr>
        <p:spPr bwMode="auto">
          <a:xfrm>
            <a:off x="373743" y="3871685"/>
            <a:ext cx="4953000" cy="1373188"/>
          </a:xfrm>
          <a:prstGeom prst="rect">
            <a:avLst/>
          </a:prstGeom>
          <a:noFill/>
          <a:ln w="9525">
            <a:noFill/>
            <a:miter lim="800000"/>
          </a:ln>
        </p:spPr>
        <p:txBody>
          <a:bodyPr>
            <a:spAutoFit/>
          </a:bodyPr>
          <a:lstStyle/>
          <a:p>
            <a:pPr algn="just"/>
            <a:r>
              <a:rPr lang="zh-CN" altLang="en-US" sz="2800" b="1" dirty="0">
                <a:solidFill>
                  <a:srgbClr val="000000"/>
                </a:solidFill>
                <a:latin typeface="楷体_GB2312"/>
                <a:ea typeface="楷体_GB2312"/>
                <a:cs typeface="楷体_GB2312"/>
              </a:rPr>
              <a:t>如图所示，环路方向与电流方向磁场方向一致 ，则</a:t>
            </a:r>
            <a:endParaRPr lang="zh-CN" altLang="en-US" sz="2800" b="1" dirty="0">
              <a:solidFill>
                <a:srgbClr val="000000"/>
              </a:solidFill>
              <a:latin typeface="楷体_GB2312"/>
              <a:ea typeface="楷体_GB2312"/>
              <a:cs typeface="楷体_GB2312"/>
            </a:endParaRPr>
          </a:p>
          <a:p>
            <a:pPr eaLnBrk="0" hangingPunct="0"/>
            <a:endParaRPr lang="en-US" altLang="zh-CN" sz="2800" b="1" dirty="0">
              <a:latin typeface="楷体_GB2312"/>
              <a:ea typeface="楷体_GB2312"/>
              <a:cs typeface="楷体_GB2312"/>
            </a:endParaRPr>
          </a:p>
        </p:txBody>
      </p:sp>
      <p:sp>
        <p:nvSpPr>
          <p:cNvPr id="159769" name="Rectangle 25"/>
          <p:cNvSpPr>
            <a:spLocks noChangeArrowheads="1"/>
          </p:cNvSpPr>
          <p:nvPr/>
        </p:nvSpPr>
        <p:spPr bwMode="auto">
          <a:xfrm>
            <a:off x="304800" y="2133600"/>
            <a:ext cx="8839200" cy="946150"/>
          </a:xfrm>
          <a:prstGeom prst="rect">
            <a:avLst/>
          </a:prstGeom>
          <a:noFill/>
          <a:ln w="9525">
            <a:noFill/>
            <a:miter lim="800000"/>
          </a:ln>
        </p:spPr>
        <p:txBody>
          <a:bodyPr>
            <a:spAutoFit/>
          </a:bodyPr>
          <a:lstStyle/>
          <a:p>
            <a:r>
              <a:rPr lang="zh-CN" altLang="en-US" sz="2800" b="1">
                <a:solidFill>
                  <a:srgbClr val="000000"/>
                </a:solidFill>
                <a:latin typeface="楷体_GB2312"/>
                <a:ea typeface="楷体_GB2312"/>
                <a:cs typeface="楷体_GB2312"/>
              </a:rPr>
              <a:t>为简单计，这里仅以载流无限长直导线，并且环路都在与导线垂直的平面内为例加以说明。</a:t>
            </a:r>
            <a:endParaRPr lang="zh-CN" altLang="en-US" sz="2800" b="1">
              <a:solidFill>
                <a:srgbClr val="000000"/>
              </a:solidFill>
              <a:latin typeface="楷体_GB2312"/>
              <a:ea typeface="楷体_GB2312"/>
              <a:cs typeface="楷体_GB2312"/>
            </a:endParaRPr>
          </a:p>
        </p:txBody>
      </p:sp>
      <p:graphicFrame>
        <p:nvGraphicFramePr>
          <p:cNvPr id="159770" name="Object 42"/>
          <p:cNvGraphicFramePr>
            <a:graphicFrameLocks noChangeAspect="1"/>
          </p:cNvGraphicFramePr>
          <p:nvPr/>
        </p:nvGraphicFramePr>
        <p:xfrm>
          <a:off x="6915150" y="250825"/>
          <a:ext cx="914400" cy="685800"/>
        </p:xfrm>
        <a:graphic>
          <a:graphicData uri="http://schemas.openxmlformats.org/presentationml/2006/ole">
            <mc:AlternateContent xmlns:mc="http://schemas.openxmlformats.org/markup-compatibility/2006">
              <mc:Choice xmlns:v="urn:schemas-microsoft-com:vml" Requires="v">
                <p:oleObj spid="_x0000_s40962" name="包装程序外壳对象" showAsIcon="1" r:id="rId3" imgW="914400" imgH="685800" progId="Package">
                  <p:embed/>
                </p:oleObj>
              </mc:Choice>
              <mc:Fallback>
                <p:oleObj name="包装程序外壳对象" showAsIcon="1" r:id="rId3" imgW="914400" imgH="685800" progId="Package">
                  <p:embed/>
                  <p:pic>
                    <p:nvPicPr>
                      <p:cNvPr id="0" name="图片 40961"/>
                      <p:cNvPicPr>
                        <a:picLocks noChangeAspect="1"/>
                      </p:cNvPicPr>
                      <p:nvPr/>
                    </p:nvPicPr>
                    <p:blipFill>
                      <a:blip r:embed="rId4"/>
                      <a:stretch>
                        <a:fillRect/>
                      </a:stretch>
                    </p:blipFill>
                    <p:spPr>
                      <a:xfrm>
                        <a:off x="6915150" y="250825"/>
                        <a:ext cx="914400" cy="685800"/>
                      </a:xfrm>
                      <a:prstGeom prst="rect">
                        <a:avLst/>
                      </a:prstGeom>
                      <a:noFill/>
                      <a:ln w="9525">
                        <a:noFill/>
                      </a:ln>
                    </p:spPr>
                  </p:pic>
                </p:oleObj>
              </mc:Fallback>
            </mc:AlternateContent>
          </a:graphicData>
        </a:graphic>
      </p:graphicFrame>
      <p:graphicFrame>
        <p:nvGraphicFramePr>
          <p:cNvPr id="159787" name="Object 43"/>
          <p:cNvGraphicFramePr>
            <a:graphicFrameLocks noChangeAspect="1"/>
          </p:cNvGraphicFramePr>
          <p:nvPr/>
        </p:nvGraphicFramePr>
        <p:xfrm>
          <a:off x="4330023" y="925513"/>
          <a:ext cx="1541462" cy="603250"/>
        </p:xfrm>
        <a:graphic>
          <a:graphicData uri="http://schemas.openxmlformats.org/presentationml/2006/ole">
            <mc:AlternateContent xmlns:mc="http://schemas.openxmlformats.org/markup-compatibility/2006">
              <mc:Choice xmlns:v="urn:schemas-microsoft-com:vml" Requires="v">
                <p:oleObj spid="_x0000_s40963" name="Equation" r:id="rId5" imgW="19507200" imgH="7620000" progId="Equation.DSMT4">
                  <p:embed/>
                </p:oleObj>
              </mc:Choice>
              <mc:Fallback>
                <p:oleObj name="Equation" r:id="rId5" imgW="19507200" imgH="7620000" progId="Equation.DSMT4">
                  <p:embed/>
                  <p:pic>
                    <p:nvPicPr>
                      <p:cNvPr id="0" name="图片 40962"/>
                      <p:cNvPicPr>
                        <a:picLocks noChangeAspect="1"/>
                      </p:cNvPicPr>
                      <p:nvPr/>
                    </p:nvPicPr>
                    <p:blipFill>
                      <a:blip r:embed="rId6"/>
                      <a:stretch>
                        <a:fillRect/>
                      </a:stretch>
                    </p:blipFill>
                    <p:spPr>
                      <a:xfrm>
                        <a:off x="4330023" y="925513"/>
                        <a:ext cx="1541462" cy="603250"/>
                      </a:xfrm>
                      <a:prstGeom prst="rect">
                        <a:avLst/>
                      </a:prstGeom>
                      <a:noFill/>
                      <a:ln w="9525">
                        <a:noFill/>
                      </a:ln>
                    </p:spPr>
                  </p:pic>
                </p:oleObj>
              </mc:Fallback>
            </mc:AlternateContent>
          </a:graphicData>
        </a:graphic>
      </p:graphicFrame>
      <p:graphicFrame>
        <p:nvGraphicFramePr>
          <p:cNvPr id="159788" name="Object 44"/>
          <p:cNvGraphicFramePr>
            <a:graphicFrameLocks noChangeAspect="1"/>
          </p:cNvGraphicFramePr>
          <p:nvPr/>
        </p:nvGraphicFramePr>
        <p:xfrm>
          <a:off x="4835525" y="1450975"/>
          <a:ext cx="1517650" cy="603250"/>
        </p:xfrm>
        <a:graphic>
          <a:graphicData uri="http://schemas.openxmlformats.org/presentationml/2006/ole">
            <mc:AlternateContent xmlns:mc="http://schemas.openxmlformats.org/markup-compatibility/2006">
              <mc:Choice xmlns:v="urn:schemas-microsoft-com:vml" Requires="v">
                <p:oleObj spid="_x0000_s40964" name="Equation" r:id="rId7" imgW="19202400" imgH="7620000" progId="Equation.DSMT4">
                  <p:embed/>
                </p:oleObj>
              </mc:Choice>
              <mc:Fallback>
                <p:oleObj name="Equation" r:id="rId7" imgW="19202400" imgH="7620000" progId="Equation.DSMT4">
                  <p:embed/>
                  <p:pic>
                    <p:nvPicPr>
                      <p:cNvPr id="0" name="图片 40963"/>
                      <p:cNvPicPr>
                        <a:picLocks noChangeAspect="1"/>
                      </p:cNvPicPr>
                      <p:nvPr/>
                    </p:nvPicPr>
                    <p:blipFill>
                      <a:blip r:embed="rId8"/>
                      <a:stretch>
                        <a:fillRect/>
                      </a:stretch>
                    </p:blipFill>
                    <p:spPr>
                      <a:xfrm>
                        <a:off x="4835525" y="1450975"/>
                        <a:ext cx="1517650" cy="603250"/>
                      </a:xfrm>
                      <a:prstGeom prst="rect">
                        <a:avLst/>
                      </a:prstGeom>
                      <a:noFill/>
                      <a:ln w="9525">
                        <a:noFill/>
                      </a:ln>
                    </p:spPr>
                  </p:pic>
                </p:oleObj>
              </mc:Fallback>
            </mc:AlternateContent>
          </a:graphicData>
        </a:graphic>
      </p:graphicFrame>
      <p:graphicFrame>
        <p:nvGraphicFramePr>
          <p:cNvPr id="159789" name="Object 45"/>
          <p:cNvGraphicFramePr>
            <a:graphicFrameLocks noChangeAspect="1"/>
          </p:cNvGraphicFramePr>
          <p:nvPr/>
        </p:nvGraphicFramePr>
        <p:xfrm>
          <a:off x="652463" y="5132388"/>
          <a:ext cx="4156075" cy="1473200"/>
        </p:xfrm>
        <a:graphic>
          <a:graphicData uri="http://schemas.openxmlformats.org/presentationml/2006/ole">
            <mc:AlternateContent xmlns:mc="http://schemas.openxmlformats.org/markup-compatibility/2006">
              <mc:Choice xmlns:v="urn:schemas-microsoft-com:vml" Requires="v">
                <p:oleObj spid="_x0000_s40965" name="Equation" r:id="rId9" imgW="42976800" imgH="15240000" progId="Equation.DSMT4">
                  <p:embed/>
                </p:oleObj>
              </mc:Choice>
              <mc:Fallback>
                <p:oleObj name="Equation" r:id="rId9" imgW="42976800" imgH="15240000" progId="Equation.DSMT4">
                  <p:embed/>
                  <p:pic>
                    <p:nvPicPr>
                      <p:cNvPr id="0" name="图片 40964"/>
                      <p:cNvPicPr>
                        <a:picLocks noChangeAspect="1"/>
                      </p:cNvPicPr>
                      <p:nvPr/>
                    </p:nvPicPr>
                    <p:blipFill>
                      <a:blip r:embed="rId10"/>
                      <a:stretch>
                        <a:fillRect/>
                      </a:stretch>
                    </p:blipFill>
                    <p:spPr>
                      <a:xfrm>
                        <a:off x="652463" y="5132388"/>
                        <a:ext cx="4156075" cy="14732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iterate type="lt">
                                    <p:tmPct val="100000"/>
                                  </p:iterate>
                                  <p:childTnLst>
                                    <p:set>
                                      <p:cBhvr>
                                        <p:cTn id="6" dur="1" fill="hold">
                                          <p:stCondLst>
                                            <p:cond delay="0"/>
                                          </p:stCondLst>
                                        </p:cTn>
                                        <p:tgtEl>
                                          <p:spTgt spid="159763"/>
                                        </p:tgtEl>
                                        <p:attrNameLst>
                                          <p:attrName>style.visibility</p:attrName>
                                        </p:attrNameLst>
                                      </p:cBhvr>
                                      <p:to>
                                        <p:strVal val="visible"/>
                                      </p:to>
                                    </p:set>
                                    <p:anim calcmode="lin" valueType="num">
                                      <p:cBhvr>
                                        <p:cTn id="7" dur="750" fill="hold"/>
                                        <p:tgtEl>
                                          <p:spTgt spid="159763"/>
                                        </p:tgtEl>
                                        <p:attrNameLst>
                                          <p:attrName>ppt_w</p:attrName>
                                        </p:attrNameLst>
                                      </p:cBhvr>
                                      <p:tavLst>
                                        <p:tav tm="0" fmla="#ppt_w*sin(2.5*pi*$)">
                                          <p:val>
                                            <p:fltVal val="0"/>
                                          </p:val>
                                        </p:tav>
                                        <p:tav tm="100000">
                                          <p:val>
                                            <p:fltVal val="1"/>
                                          </p:val>
                                        </p:tav>
                                      </p:tavLst>
                                    </p:anim>
                                    <p:anim calcmode="lin" valueType="num">
                                      <p:cBhvr>
                                        <p:cTn id="8" dur="750" fill="hold"/>
                                        <p:tgtEl>
                                          <p:spTgt spid="15976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iterate type="lt">
                                    <p:tmPct val="100000"/>
                                  </p:iterate>
                                  <p:childTnLst>
                                    <p:set>
                                      <p:cBhvr>
                                        <p:cTn id="12" dur="1" fill="hold">
                                          <p:stCondLst>
                                            <p:cond delay="0"/>
                                          </p:stCondLst>
                                        </p:cTn>
                                        <p:tgtEl>
                                          <p:spTgt spid="159760"/>
                                        </p:tgtEl>
                                        <p:attrNameLst>
                                          <p:attrName>style.visibility</p:attrName>
                                        </p:attrNameLst>
                                      </p:cBhvr>
                                      <p:to>
                                        <p:strVal val="visible"/>
                                      </p:to>
                                    </p:set>
                                    <p:animEffect transition="in" filter="checkerboard(across)">
                                      <p:cBhvr>
                                        <p:cTn id="13" dur="75"/>
                                        <p:tgtEl>
                                          <p:spTgt spid="159760"/>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iterate type="lt">
                                    <p:tmPct val="100000"/>
                                  </p:iterate>
                                  <p:childTnLst>
                                    <p:set>
                                      <p:cBhvr>
                                        <p:cTn id="17" dur="1" fill="hold">
                                          <p:stCondLst>
                                            <p:cond delay="0"/>
                                          </p:stCondLst>
                                        </p:cTn>
                                        <p:tgtEl>
                                          <p:spTgt spid="159769"/>
                                        </p:tgtEl>
                                        <p:attrNameLst>
                                          <p:attrName>style.visibility</p:attrName>
                                        </p:attrNameLst>
                                      </p:cBhvr>
                                      <p:to>
                                        <p:strVal val="visible"/>
                                      </p:to>
                                    </p:set>
                                    <p:animEffect transition="in" filter="box(in)">
                                      <p:cBhvr>
                                        <p:cTn id="18" dur="75"/>
                                        <p:tgtEl>
                                          <p:spTgt spid="159769"/>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iterate type="lt">
                                    <p:tmPct val="100000"/>
                                  </p:iterate>
                                  <p:childTnLst>
                                    <p:set>
                                      <p:cBhvr>
                                        <p:cTn id="22" dur="1" fill="hold">
                                          <p:stCondLst>
                                            <p:cond delay="0"/>
                                          </p:stCondLst>
                                        </p:cTn>
                                        <p:tgtEl>
                                          <p:spTgt spid="159746"/>
                                        </p:tgtEl>
                                        <p:attrNameLst>
                                          <p:attrName>style.visibility</p:attrName>
                                        </p:attrNameLst>
                                      </p:cBhvr>
                                      <p:to>
                                        <p:strVal val="visible"/>
                                      </p:to>
                                    </p:set>
                                    <p:anim calcmode="lin" valueType="num">
                                      <p:cBhvr>
                                        <p:cTn id="23" dur="500" fill="hold"/>
                                        <p:tgtEl>
                                          <p:spTgt spid="159746"/>
                                        </p:tgtEl>
                                        <p:attrNameLst>
                                          <p:attrName>ppt_w</p:attrName>
                                        </p:attrNameLst>
                                      </p:cBhvr>
                                      <p:tavLst>
                                        <p:tav tm="0">
                                          <p:val>
                                            <p:fltVal val="0"/>
                                          </p:val>
                                        </p:tav>
                                        <p:tav tm="100000">
                                          <p:val>
                                            <p:strVal val="#ppt_w"/>
                                          </p:val>
                                        </p:tav>
                                      </p:tavLst>
                                    </p:anim>
                                    <p:anim calcmode="lin" valueType="num">
                                      <p:cBhvr>
                                        <p:cTn id="24" dur="500" fill="hold"/>
                                        <p:tgtEl>
                                          <p:spTgt spid="159746"/>
                                        </p:tgtEl>
                                        <p:attrNameLst>
                                          <p:attrName>ppt_h</p:attrName>
                                        </p:attrNameLst>
                                      </p:cBhvr>
                                      <p:tavLst>
                                        <p:tav tm="0">
                                          <p:val>
                                            <p:fltVal val="0"/>
                                          </p:val>
                                        </p:tav>
                                        <p:tav tm="100000">
                                          <p:val>
                                            <p:strVal val="#ppt_h"/>
                                          </p:val>
                                        </p:tav>
                                      </p:tavLst>
                                    </p:anim>
                                    <p:anim calcmode="lin" valueType="num">
                                      <p:cBhvr>
                                        <p:cTn id="25" dur="500" fill="hold"/>
                                        <p:tgtEl>
                                          <p:spTgt spid="159746"/>
                                        </p:tgtEl>
                                        <p:attrNameLst>
                                          <p:attrName>ppt_x</p:attrName>
                                        </p:attrNameLst>
                                      </p:cBhvr>
                                      <p:tavLst>
                                        <p:tav tm="0" fmla="#ppt_x+(cos(-2*pi*(1-$))*-#ppt_x-sin(-2*pi*(1-$))*(1-#ppt_y))*(1-$)">
                                          <p:val>
                                            <p:fltVal val="0"/>
                                          </p:val>
                                        </p:tav>
                                        <p:tav tm="100000">
                                          <p:val>
                                            <p:fltVal val="1"/>
                                          </p:val>
                                        </p:tav>
                                      </p:tavLst>
                                    </p:anim>
                                    <p:anim calcmode="lin" valueType="num">
                                      <p:cBhvr>
                                        <p:cTn id="26" dur="500" fill="hold"/>
                                        <p:tgtEl>
                                          <p:spTgt spid="1597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7" presetClass="entr" presetSubtype="4" fill="hold" nodeType="clickEffect">
                                  <p:stCondLst>
                                    <p:cond delay="0"/>
                                  </p:stCondLst>
                                  <p:childTnLst>
                                    <p:set>
                                      <p:cBhvr>
                                        <p:cTn id="30" dur="1" fill="hold">
                                          <p:stCondLst>
                                            <p:cond delay="0"/>
                                          </p:stCondLst>
                                        </p:cTn>
                                        <p:tgtEl>
                                          <p:spTgt spid="159747"/>
                                        </p:tgtEl>
                                        <p:attrNameLst>
                                          <p:attrName>style.visibility</p:attrName>
                                        </p:attrNameLst>
                                      </p:cBhvr>
                                      <p:to>
                                        <p:strVal val="visible"/>
                                      </p:to>
                                    </p:set>
                                    <p:anim calcmode="lin" valueType="num">
                                      <p:cBhvr additive="base">
                                        <p:cTn id="31" dur="5000" fill="hold"/>
                                        <p:tgtEl>
                                          <p:spTgt spid="159747"/>
                                        </p:tgtEl>
                                        <p:attrNameLst>
                                          <p:attrName>ppt_x</p:attrName>
                                        </p:attrNameLst>
                                      </p:cBhvr>
                                      <p:tavLst>
                                        <p:tav tm="0">
                                          <p:val>
                                            <p:strVal val="#ppt_x"/>
                                          </p:val>
                                        </p:tav>
                                        <p:tav tm="100000">
                                          <p:val>
                                            <p:strVal val="#ppt_x"/>
                                          </p:val>
                                        </p:tav>
                                      </p:tavLst>
                                    </p:anim>
                                    <p:anim calcmode="lin" valueType="num">
                                      <p:cBhvr additive="base">
                                        <p:cTn id="32" dur="5000" fill="hold"/>
                                        <p:tgtEl>
                                          <p:spTgt spid="15974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9764"/>
                                        </p:tgtEl>
                                        <p:attrNameLst>
                                          <p:attrName>style.visibility</p:attrName>
                                        </p:attrNameLst>
                                      </p:cBhvr>
                                      <p:to>
                                        <p:strVal val="visible"/>
                                      </p:to>
                                    </p:set>
                                    <p:anim calcmode="lin" valueType="num">
                                      <p:cBhvr additive="base">
                                        <p:cTn id="37" dur="500" fill="hold"/>
                                        <p:tgtEl>
                                          <p:spTgt spid="159764"/>
                                        </p:tgtEl>
                                        <p:attrNameLst>
                                          <p:attrName>ppt_x</p:attrName>
                                        </p:attrNameLst>
                                      </p:cBhvr>
                                      <p:tavLst>
                                        <p:tav tm="0">
                                          <p:val>
                                            <p:strVal val="0-#ppt_w/2"/>
                                          </p:val>
                                        </p:tav>
                                        <p:tav tm="100000">
                                          <p:val>
                                            <p:strVal val="#ppt_x"/>
                                          </p:val>
                                        </p:tav>
                                      </p:tavLst>
                                    </p:anim>
                                    <p:anim calcmode="lin" valueType="num">
                                      <p:cBhvr additive="base">
                                        <p:cTn id="38" dur="500" fill="hold"/>
                                        <p:tgtEl>
                                          <p:spTgt spid="15976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59770"/>
                                        </p:tgtEl>
                                        <p:attrNameLst>
                                          <p:attrName>style.visibility</p:attrName>
                                        </p:attrNameLst>
                                      </p:cBhvr>
                                      <p:to>
                                        <p:strVal val="visible"/>
                                      </p:to>
                                    </p:set>
                                  </p:childTnLst>
                                </p:cTn>
                              </p:par>
                            </p:childTnLst>
                          </p:cTn>
                        </p:par>
                        <p:par>
                          <p:cTn id="43" fill="hold">
                            <p:stCondLst>
                              <p:cond delay="500"/>
                            </p:stCondLst>
                            <p:childTnLst>
                              <p:par>
                                <p:cTn id="44" presetID="0" presetClass="verb" presetSubtype="0" fill="hold" nodeType="afterEffect">
                                  <p:stCondLst>
                                    <p:cond delay="0"/>
                                  </p:stCondLst>
                                  <p:childTnLst>
                                    <p:cmd type="verb" cmd="0">
                                      <p:cBhvr>
                                        <p:cTn id="45" dur="1" fill="hold"/>
                                        <p:tgtEl>
                                          <p:spTgt spid="159770"/>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autoUpdateAnimBg="0"/>
      <p:bldP spid="159760" grpId="0" autoUpdateAnimBg="0"/>
      <p:bldP spid="159763" grpId="0" autoUpdateAnimBg="0"/>
      <p:bldP spid="159764" grpId="0" autoUpdateAnimBg="0"/>
      <p:bldP spid="15976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6" name="Object 49"/>
          <p:cNvGraphicFramePr>
            <a:graphicFrameLocks noChangeAspect="1"/>
          </p:cNvGraphicFramePr>
          <p:nvPr/>
        </p:nvGraphicFramePr>
        <p:xfrm>
          <a:off x="1524000" y="5465763"/>
          <a:ext cx="2209800" cy="800100"/>
        </p:xfrm>
        <a:graphic>
          <a:graphicData uri="http://schemas.openxmlformats.org/presentationml/2006/ole">
            <mc:AlternateContent xmlns:mc="http://schemas.openxmlformats.org/markup-compatibility/2006">
              <mc:Choice xmlns:v="urn:schemas-microsoft-com:vml" Requires="v">
                <p:oleObj spid="_x0000_s2049" name="Equation" r:id="rId1" imgW="18288000" imgH="6400800" progId="Equation.3">
                  <p:embed/>
                </p:oleObj>
              </mc:Choice>
              <mc:Fallback>
                <p:oleObj name="Equation" r:id="rId1" imgW="18288000" imgH="6400800" progId="Equation.3">
                  <p:embed/>
                  <p:pic>
                    <p:nvPicPr>
                      <p:cNvPr id="0" name="图片 2048"/>
                      <p:cNvPicPr>
                        <a:picLocks noChangeAspect="1"/>
                      </p:cNvPicPr>
                      <p:nvPr/>
                    </p:nvPicPr>
                    <p:blipFill>
                      <a:blip r:embed="rId2"/>
                      <a:stretch>
                        <a:fillRect/>
                      </a:stretch>
                    </p:blipFill>
                    <p:spPr>
                      <a:xfrm>
                        <a:off x="1524000" y="5465763"/>
                        <a:ext cx="2209800" cy="800100"/>
                      </a:xfrm>
                      <a:prstGeom prst="rect">
                        <a:avLst/>
                      </a:prstGeom>
                      <a:gradFill rotWithShape="0">
                        <a:gsLst>
                          <a:gs pos="0">
                            <a:srgbClr val="00CC99"/>
                          </a:gs>
                          <a:gs pos="100000">
                            <a:srgbClr val="FFFFFF"/>
                          </a:gs>
                        </a:gsLst>
                        <a:lin ang="5400000" scaled="1"/>
                        <a:tileRect/>
                      </a:gradFill>
                      <a:ln w="12700" cap="flat" cmpd="sng">
                        <a:solidFill>
                          <a:srgbClr val="000000"/>
                        </a:solidFill>
                        <a:prstDash val="solid"/>
                        <a:miter/>
                        <a:headEnd type="none" w="med" len="med"/>
                        <a:tailEnd type="none" w="med" len="med"/>
                      </a:ln>
                    </p:spPr>
                  </p:pic>
                </p:oleObj>
              </mc:Fallback>
            </mc:AlternateContent>
          </a:graphicData>
        </a:graphic>
      </p:graphicFrame>
      <p:graphicFrame>
        <p:nvGraphicFramePr>
          <p:cNvPr id="108547" name="Object 50"/>
          <p:cNvGraphicFramePr>
            <a:graphicFrameLocks noChangeAspect="1"/>
          </p:cNvGraphicFramePr>
          <p:nvPr/>
        </p:nvGraphicFramePr>
        <p:xfrm>
          <a:off x="838200" y="4343400"/>
          <a:ext cx="4038600" cy="684213"/>
        </p:xfrm>
        <a:graphic>
          <a:graphicData uri="http://schemas.openxmlformats.org/presentationml/2006/ole">
            <mc:AlternateContent xmlns:mc="http://schemas.openxmlformats.org/markup-compatibility/2006">
              <mc:Choice xmlns:v="urn:schemas-microsoft-com:vml" Requires="v">
                <p:oleObj spid="_x0000_s2050" name="Equation" r:id="rId3" imgW="36271200" imgH="5791200" progId="Equation.3">
                  <p:embed/>
                </p:oleObj>
              </mc:Choice>
              <mc:Fallback>
                <p:oleObj name="Equation" r:id="rId3" imgW="36271200" imgH="5791200" progId="Equation.3">
                  <p:embed/>
                  <p:pic>
                    <p:nvPicPr>
                      <p:cNvPr id="0" name="图片 2049"/>
                      <p:cNvPicPr>
                        <a:picLocks noChangeAspect="1"/>
                      </p:cNvPicPr>
                      <p:nvPr/>
                    </p:nvPicPr>
                    <p:blipFill>
                      <a:blip r:embed="rId4"/>
                      <a:stretch>
                        <a:fillRect/>
                      </a:stretch>
                    </p:blipFill>
                    <p:spPr>
                      <a:xfrm>
                        <a:off x="838200" y="4343400"/>
                        <a:ext cx="4038600" cy="684213"/>
                      </a:xfrm>
                      <a:prstGeom prst="rect">
                        <a:avLst/>
                      </a:prstGeom>
                      <a:noFill/>
                      <a:ln w="9525">
                        <a:noFill/>
                      </a:ln>
                    </p:spPr>
                  </p:pic>
                </p:oleObj>
              </mc:Fallback>
            </mc:AlternateContent>
          </a:graphicData>
        </a:graphic>
      </p:graphicFrame>
      <p:graphicFrame>
        <p:nvGraphicFramePr>
          <p:cNvPr id="108548" name="Object 51"/>
          <p:cNvGraphicFramePr>
            <a:graphicFrameLocks noChangeAspect="1"/>
          </p:cNvGraphicFramePr>
          <p:nvPr/>
        </p:nvGraphicFramePr>
        <p:xfrm>
          <a:off x="2795588" y="2714625"/>
          <a:ext cx="6096000" cy="1176338"/>
        </p:xfrm>
        <a:graphic>
          <a:graphicData uri="http://schemas.openxmlformats.org/presentationml/2006/ole">
            <mc:AlternateContent xmlns:mc="http://schemas.openxmlformats.org/markup-compatibility/2006">
              <mc:Choice xmlns:v="urn:schemas-microsoft-com:vml" Requires="v">
                <p:oleObj spid="_x0000_s2051" name="Equation" r:id="rId5" imgW="48768000" imgH="9448800" progId="Equation.3">
                  <p:embed/>
                </p:oleObj>
              </mc:Choice>
              <mc:Fallback>
                <p:oleObj name="Equation" r:id="rId5" imgW="48768000" imgH="9448800" progId="Equation.3">
                  <p:embed/>
                  <p:pic>
                    <p:nvPicPr>
                      <p:cNvPr id="0" name="图片 2050"/>
                      <p:cNvPicPr>
                        <a:picLocks noChangeAspect="1"/>
                      </p:cNvPicPr>
                      <p:nvPr/>
                    </p:nvPicPr>
                    <p:blipFill>
                      <a:blip r:embed="rId6"/>
                      <a:stretch>
                        <a:fillRect/>
                      </a:stretch>
                    </p:blipFill>
                    <p:spPr>
                      <a:xfrm>
                        <a:off x="2795588" y="2714625"/>
                        <a:ext cx="6096000" cy="1176338"/>
                      </a:xfrm>
                      <a:prstGeom prst="rect">
                        <a:avLst/>
                      </a:prstGeom>
                      <a:noFill/>
                      <a:ln w="9525">
                        <a:noFill/>
                      </a:ln>
                    </p:spPr>
                  </p:pic>
                </p:oleObj>
              </mc:Fallback>
            </mc:AlternateContent>
          </a:graphicData>
        </a:graphic>
      </p:graphicFrame>
      <p:sp>
        <p:nvSpPr>
          <p:cNvPr id="108549" name="Rectangle 5"/>
          <p:cNvSpPr>
            <a:spLocks noChangeArrowheads="1"/>
          </p:cNvSpPr>
          <p:nvPr/>
        </p:nvSpPr>
        <p:spPr bwMode="auto">
          <a:xfrm>
            <a:off x="228600" y="219075"/>
            <a:ext cx="3124200" cy="519113"/>
          </a:xfrm>
          <a:prstGeom prst="rect">
            <a:avLst/>
          </a:prstGeom>
          <a:noFill/>
          <a:ln>
            <a:noFill/>
          </a:ln>
          <a:effectLst/>
        </p:spPr>
        <p:txBody>
          <a:bodyPr>
            <a:spAutoFit/>
          </a:bodyPr>
          <a:lstStyle/>
          <a:p>
            <a:pPr>
              <a:defRPr/>
            </a:pPr>
            <a:r>
              <a:rPr kumimoji="0" lang="zh-CN" altLang="en-US" sz="2800" b="1">
                <a:solidFill>
                  <a:srgbClr val="CC0000"/>
                </a:solidFill>
                <a:effectLst>
                  <a:outerShdw blurRad="38100" dist="38100" dir="2700000" algn="tl">
                    <a:srgbClr val="C0C0C0"/>
                  </a:outerShdw>
                </a:effectLst>
                <a:ea typeface="宋体" charset="-122"/>
              </a:rPr>
              <a:t>电流密度</a:t>
            </a:r>
            <a:endParaRPr kumimoji="0" lang="zh-CN" altLang="en-US" sz="2800" b="1">
              <a:solidFill>
                <a:srgbClr val="CC0000"/>
              </a:solidFill>
              <a:effectLst>
                <a:outerShdw blurRad="38100" dist="38100" dir="2700000" algn="tl">
                  <a:srgbClr val="C0C0C0"/>
                </a:outerShdw>
              </a:effectLst>
              <a:ea typeface="宋体" charset="-122"/>
            </a:endParaRPr>
          </a:p>
        </p:txBody>
      </p:sp>
      <p:sp>
        <p:nvSpPr>
          <p:cNvPr id="108550" name="Oval 6"/>
          <p:cNvSpPr>
            <a:spLocks noChangeArrowheads="1"/>
          </p:cNvSpPr>
          <p:nvPr/>
        </p:nvSpPr>
        <p:spPr bwMode="auto">
          <a:xfrm rot="715387">
            <a:off x="6353175" y="4795838"/>
            <a:ext cx="228600" cy="669925"/>
          </a:xfrm>
          <a:prstGeom prst="ellipse">
            <a:avLst/>
          </a:prstGeom>
          <a:solidFill>
            <a:srgbClr val="FFCCFF"/>
          </a:solidFill>
          <a:ln w="9525">
            <a:solidFill>
              <a:srgbClr val="CC00CC"/>
            </a:solidFill>
            <a:round/>
          </a:ln>
        </p:spPr>
        <p:txBody>
          <a:bodyPr wrap="none" anchor="ctr"/>
          <a:lstStyle/>
          <a:p>
            <a:endParaRPr lang="zh-CN" altLang="en-US">
              <a:ea typeface="黑体" pitchFamily="2" charset="-122"/>
            </a:endParaRPr>
          </a:p>
        </p:txBody>
      </p:sp>
      <p:sp>
        <p:nvSpPr>
          <p:cNvPr id="108551" name="Oval 7"/>
          <p:cNvSpPr>
            <a:spLocks noChangeArrowheads="1"/>
          </p:cNvSpPr>
          <p:nvPr/>
        </p:nvSpPr>
        <p:spPr bwMode="auto">
          <a:xfrm rot="-877252">
            <a:off x="6503988" y="4781550"/>
            <a:ext cx="227012" cy="728663"/>
          </a:xfrm>
          <a:prstGeom prst="ellipse">
            <a:avLst/>
          </a:prstGeom>
          <a:solidFill>
            <a:srgbClr val="FF66FF"/>
          </a:solidFill>
          <a:ln w="9525">
            <a:solidFill>
              <a:srgbClr val="CC00CC"/>
            </a:solidFill>
            <a:round/>
          </a:ln>
        </p:spPr>
        <p:txBody>
          <a:bodyPr wrap="none" anchor="ctr"/>
          <a:lstStyle/>
          <a:p>
            <a:endParaRPr lang="zh-CN" altLang="en-US">
              <a:ea typeface="黑体" pitchFamily="2" charset="-122"/>
            </a:endParaRPr>
          </a:p>
        </p:txBody>
      </p:sp>
      <p:grpSp>
        <p:nvGrpSpPr>
          <p:cNvPr id="108552" name="Group 8"/>
          <p:cNvGrpSpPr/>
          <p:nvPr/>
        </p:nvGrpSpPr>
        <p:grpSpPr bwMode="auto">
          <a:xfrm>
            <a:off x="6664325" y="4191000"/>
            <a:ext cx="1184275" cy="952500"/>
            <a:chOff x="4198" y="2640"/>
            <a:chExt cx="746" cy="600"/>
          </a:xfrm>
        </p:grpSpPr>
        <p:sp>
          <p:nvSpPr>
            <p:cNvPr id="108621" name="Line 9"/>
            <p:cNvSpPr>
              <a:spLocks noChangeShapeType="1"/>
            </p:cNvSpPr>
            <p:nvPr/>
          </p:nvSpPr>
          <p:spPr bwMode="auto">
            <a:xfrm flipV="1">
              <a:off x="4198" y="2856"/>
              <a:ext cx="384" cy="384"/>
            </a:xfrm>
            <a:prstGeom prst="line">
              <a:avLst/>
            </a:prstGeom>
            <a:noFill/>
            <a:ln w="28575">
              <a:solidFill>
                <a:srgbClr val="0000FF"/>
              </a:solidFill>
              <a:round/>
              <a:tailEnd type="triangle" w="sm" len="lg"/>
            </a:ln>
          </p:spPr>
          <p:txBody>
            <a:bodyPr wrap="none" anchor="ctr"/>
            <a:lstStyle/>
            <a:p>
              <a:endParaRPr lang="zh-CN" altLang="en-US"/>
            </a:p>
          </p:txBody>
        </p:sp>
        <p:graphicFrame>
          <p:nvGraphicFramePr>
            <p:cNvPr id="108596" name="Object 52"/>
            <p:cNvGraphicFramePr>
              <a:graphicFrameLocks noChangeAspect="1"/>
            </p:cNvGraphicFramePr>
            <p:nvPr/>
          </p:nvGraphicFramePr>
          <p:xfrm>
            <a:off x="4560" y="2640"/>
            <a:ext cx="384" cy="367"/>
          </p:xfrm>
          <a:graphic>
            <a:graphicData uri="http://schemas.openxmlformats.org/presentationml/2006/ole">
              <mc:AlternateContent xmlns:mc="http://schemas.openxmlformats.org/markup-compatibility/2006">
                <mc:Choice xmlns:v="urn:schemas-microsoft-com:vml" Requires="v">
                  <p:oleObj spid="_x0000_s2052" name="Equation" r:id="rId7" imgW="5181600" imgH="4876800" progId="Equation.3">
                    <p:embed/>
                  </p:oleObj>
                </mc:Choice>
                <mc:Fallback>
                  <p:oleObj name="Equation" r:id="rId7" imgW="5181600" imgH="4876800" progId="Equation.3">
                    <p:embed/>
                    <p:pic>
                      <p:nvPicPr>
                        <p:cNvPr id="0" name="图片 2051"/>
                        <p:cNvPicPr>
                          <a:picLocks noChangeAspect="1"/>
                        </p:cNvPicPr>
                        <p:nvPr/>
                      </p:nvPicPr>
                      <p:blipFill>
                        <a:blip r:embed="rId8"/>
                        <a:stretch>
                          <a:fillRect/>
                        </a:stretch>
                      </p:blipFill>
                      <p:spPr>
                        <a:xfrm>
                          <a:off x="4560" y="2640"/>
                          <a:ext cx="384" cy="367"/>
                        </a:xfrm>
                        <a:prstGeom prst="rect">
                          <a:avLst/>
                        </a:prstGeom>
                        <a:noFill/>
                        <a:ln w="9525">
                          <a:noFill/>
                        </a:ln>
                      </p:spPr>
                    </p:pic>
                  </p:oleObj>
                </mc:Fallback>
              </mc:AlternateContent>
            </a:graphicData>
          </a:graphic>
        </p:graphicFrame>
      </p:grpSp>
      <p:grpSp>
        <p:nvGrpSpPr>
          <p:cNvPr id="108555" name="Group 11"/>
          <p:cNvGrpSpPr/>
          <p:nvPr/>
        </p:nvGrpSpPr>
        <p:grpSpPr bwMode="auto">
          <a:xfrm>
            <a:off x="6656388" y="5130800"/>
            <a:ext cx="1268412" cy="736600"/>
            <a:chOff x="4080" y="3264"/>
            <a:chExt cx="799" cy="528"/>
          </a:xfrm>
        </p:grpSpPr>
        <p:sp>
          <p:nvSpPr>
            <p:cNvPr id="108620" name="Line 12"/>
            <p:cNvSpPr>
              <a:spLocks noChangeShapeType="1"/>
            </p:cNvSpPr>
            <p:nvPr/>
          </p:nvSpPr>
          <p:spPr bwMode="auto">
            <a:xfrm>
              <a:off x="4080" y="3264"/>
              <a:ext cx="470" cy="144"/>
            </a:xfrm>
            <a:prstGeom prst="line">
              <a:avLst/>
            </a:prstGeom>
            <a:noFill/>
            <a:ln w="38100">
              <a:solidFill>
                <a:srgbClr val="FF0000"/>
              </a:solidFill>
              <a:round/>
              <a:tailEnd type="triangle" w="sm" len="lg"/>
            </a:ln>
          </p:spPr>
          <p:txBody>
            <a:bodyPr wrap="none" anchor="ctr"/>
            <a:lstStyle/>
            <a:p>
              <a:endParaRPr lang="zh-CN" altLang="en-US"/>
            </a:p>
          </p:txBody>
        </p:sp>
        <p:graphicFrame>
          <p:nvGraphicFramePr>
            <p:cNvPr id="108597" name="Object 53"/>
            <p:cNvGraphicFramePr>
              <a:graphicFrameLocks noChangeAspect="1"/>
            </p:cNvGraphicFramePr>
            <p:nvPr/>
          </p:nvGraphicFramePr>
          <p:xfrm>
            <a:off x="4512" y="3312"/>
            <a:ext cx="367" cy="480"/>
          </p:xfrm>
          <a:graphic>
            <a:graphicData uri="http://schemas.openxmlformats.org/presentationml/2006/ole">
              <mc:AlternateContent xmlns:mc="http://schemas.openxmlformats.org/markup-compatibility/2006">
                <mc:Choice xmlns:v="urn:schemas-microsoft-com:vml" Requires="v">
                  <p:oleObj spid="_x0000_s2053" name="公式" r:id="rId9" imgW="3352800" imgH="5181600" progId="Equation.3">
                    <p:embed/>
                  </p:oleObj>
                </mc:Choice>
                <mc:Fallback>
                  <p:oleObj name="公式" r:id="rId9" imgW="3352800" imgH="5181600" progId="Equation.3">
                    <p:embed/>
                    <p:pic>
                      <p:nvPicPr>
                        <p:cNvPr id="0" name="图片 2052"/>
                        <p:cNvPicPr>
                          <a:picLocks noChangeAspect="1"/>
                        </p:cNvPicPr>
                        <p:nvPr/>
                      </p:nvPicPr>
                      <p:blipFill>
                        <a:blip r:embed="rId10"/>
                        <a:stretch>
                          <a:fillRect/>
                        </a:stretch>
                      </p:blipFill>
                      <p:spPr>
                        <a:xfrm>
                          <a:off x="4512" y="3312"/>
                          <a:ext cx="367" cy="480"/>
                        </a:xfrm>
                        <a:prstGeom prst="rect">
                          <a:avLst/>
                        </a:prstGeom>
                        <a:noFill/>
                        <a:ln w="9525">
                          <a:noFill/>
                        </a:ln>
                      </p:spPr>
                    </p:pic>
                  </p:oleObj>
                </mc:Fallback>
              </mc:AlternateContent>
            </a:graphicData>
          </a:graphic>
        </p:graphicFrame>
      </p:grpSp>
      <p:graphicFrame>
        <p:nvGraphicFramePr>
          <p:cNvPr id="108558" name="Object 54"/>
          <p:cNvGraphicFramePr>
            <a:graphicFrameLocks noChangeAspect="1"/>
          </p:cNvGraphicFramePr>
          <p:nvPr/>
        </p:nvGraphicFramePr>
        <p:xfrm>
          <a:off x="6858000" y="4862513"/>
          <a:ext cx="274638" cy="334962"/>
        </p:xfrm>
        <a:graphic>
          <a:graphicData uri="http://schemas.openxmlformats.org/presentationml/2006/ole">
            <mc:AlternateContent xmlns:mc="http://schemas.openxmlformats.org/markup-compatibility/2006">
              <mc:Choice xmlns:v="urn:schemas-microsoft-com:vml" Requires="v">
                <p:oleObj spid="_x0000_s2054" name="Equation" r:id="rId11" imgW="3352800" imgH="3352800" progId="Equation.3">
                  <p:embed/>
                </p:oleObj>
              </mc:Choice>
              <mc:Fallback>
                <p:oleObj name="Equation" r:id="rId11" imgW="3352800" imgH="3352800" progId="Equation.3">
                  <p:embed/>
                  <p:pic>
                    <p:nvPicPr>
                      <p:cNvPr id="0" name="图片 2053"/>
                      <p:cNvPicPr>
                        <a:picLocks noChangeAspect="1"/>
                      </p:cNvPicPr>
                      <p:nvPr/>
                    </p:nvPicPr>
                    <p:blipFill>
                      <a:blip r:embed="rId12"/>
                      <a:stretch>
                        <a:fillRect/>
                      </a:stretch>
                    </p:blipFill>
                    <p:spPr>
                      <a:xfrm>
                        <a:off x="6858000" y="4862513"/>
                        <a:ext cx="274638" cy="334962"/>
                      </a:xfrm>
                      <a:prstGeom prst="rect">
                        <a:avLst/>
                      </a:prstGeom>
                      <a:noFill/>
                      <a:ln w="9525">
                        <a:noFill/>
                      </a:ln>
                    </p:spPr>
                  </p:pic>
                </p:oleObj>
              </mc:Fallback>
            </mc:AlternateContent>
          </a:graphicData>
        </a:graphic>
      </p:graphicFrame>
      <p:grpSp>
        <p:nvGrpSpPr>
          <p:cNvPr id="108559" name="Group 15"/>
          <p:cNvGrpSpPr/>
          <p:nvPr/>
        </p:nvGrpSpPr>
        <p:grpSpPr bwMode="auto">
          <a:xfrm>
            <a:off x="5334000" y="3962400"/>
            <a:ext cx="3352800" cy="2133600"/>
            <a:chOff x="3360" y="2496"/>
            <a:chExt cx="2112" cy="1344"/>
          </a:xfrm>
        </p:grpSpPr>
        <p:sp>
          <p:nvSpPr>
            <p:cNvPr id="108614" name="Rectangle 16"/>
            <p:cNvSpPr>
              <a:spLocks noChangeArrowheads="1"/>
            </p:cNvSpPr>
            <p:nvPr/>
          </p:nvSpPr>
          <p:spPr bwMode="auto">
            <a:xfrm>
              <a:off x="3360" y="2496"/>
              <a:ext cx="2112" cy="1344"/>
            </a:xfrm>
            <a:prstGeom prst="rect">
              <a:avLst/>
            </a:prstGeom>
            <a:noFill/>
            <a:ln w="12700">
              <a:solidFill>
                <a:schemeClr val="tx2"/>
              </a:solidFill>
              <a:miter lim="800000"/>
            </a:ln>
          </p:spPr>
          <p:txBody>
            <a:bodyPr wrap="none" anchor="ctr"/>
            <a:lstStyle/>
            <a:p>
              <a:endParaRPr lang="zh-CN" altLang="en-US">
                <a:ea typeface="黑体" pitchFamily="2" charset="-122"/>
              </a:endParaRPr>
            </a:p>
          </p:txBody>
        </p:sp>
        <p:sp>
          <p:nvSpPr>
            <p:cNvPr id="108615" name="Oval 17"/>
            <p:cNvSpPr>
              <a:spLocks noChangeArrowheads="1"/>
            </p:cNvSpPr>
            <p:nvPr/>
          </p:nvSpPr>
          <p:spPr bwMode="auto">
            <a:xfrm>
              <a:off x="3571" y="2909"/>
              <a:ext cx="174" cy="510"/>
            </a:xfrm>
            <a:prstGeom prst="ellipse">
              <a:avLst/>
            </a:prstGeom>
            <a:noFill/>
            <a:ln w="22225">
              <a:solidFill>
                <a:srgbClr val="0000FF"/>
              </a:solidFill>
              <a:round/>
            </a:ln>
          </p:spPr>
          <p:txBody>
            <a:bodyPr wrap="none" anchor="ctr"/>
            <a:lstStyle/>
            <a:p>
              <a:endParaRPr lang="zh-CN" altLang="en-US">
                <a:ea typeface="黑体" pitchFamily="2" charset="-122"/>
              </a:endParaRPr>
            </a:p>
          </p:txBody>
        </p:sp>
        <p:sp>
          <p:nvSpPr>
            <p:cNvPr id="108616" name="Oval 18"/>
            <p:cNvSpPr>
              <a:spLocks noChangeArrowheads="1"/>
            </p:cNvSpPr>
            <p:nvPr/>
          </p:nvSpPr>
          <p:spPr bwMode="auto">
            <a:xfrm>
              <a:off x="4989" y="2695"/>
              <a:ext cx="259" cy="1016"/>
            </a:xfrm>
            <a:prstGeom prst="ellipse">
              <a:avLst/>
            </a:prstGeom>
            <a:noFill/>
            <a:ln w="22225">
              <a:solidFill>
                <a:srgbClr val="0000FF"/>
              </a:solidFill>
              <a:round/>
            </a:ln>
          </p:spPr>
          <p:txBody>
            <a:bodyPr wrap="none" anchor="ctr"/>
            <a:lstStyle/>
            <a:p>
              <a:endParaRPr lang="zh-CN" altLang="en-US">
                <a:ea typeface="黑体" pitchFamily="2" charset="-122"/>
              </a:endParaRPr>
            </a:p>
          </p:txBody>
        </p:sp>
        <p:sp>
          <p:nvSpPr>
            <p:cNvPr id="108617" name="Freeform 19"/>
            <p:cNvSpPr/>
            <p:nvPr/>
          </p:nvSpPr>
          <p:spPr bwMode="auto">
            <a:xfrm>
              <a:off x="3657" y="2664"/>
              <a:ext cx="1460" cy="245"/>
            </a:xfrm>
            <a:custGeom>
              <a:avLst/>
              <a:gdLst>
                <a:gd name="T0" fmla="*/ 0 w 1509"/>
                <a:gd name="T1" fmla="*/ 406 h 207"/>
                <a:gd name="T2" fmla="*/ 210 w 1509"/>
                <a:gd name="T3" fmla="*/ 245 h 207"/>
                <a:gd name="T4" fmla="*/ 464 w 1509"/>
                <a:gd name="T5" fmla="*/ 117 h 207"/>
                <a:gd name="T6" fmla="*/ 691 w 1509"/>
                <a:gd name="T7" fmla="*/ 44 h 207"/>
                <a:gd name="T8" fmla="*/ 1016 w 1509"/>
                <a:gd name="T9" fmla="*/ 1 h 207"/>
                <a:gd name="T10" fmla="*/ 1323 w 1509"/>
                <a:gd name="T11" fmla="*/ 30 h 207"/>
                <a:gd name="T12" fmla="*/ 0 60000 65536"/>
                <a:gd name="T13" fmla="*/ 0 60000 65536"/>
                <a:gd name="T14" fmla="*/ 0 60000 65536"/>
                <a:gd name="T15" fmla="*/ 0 60000 65536"/>
                <a:gd name="T16" fmla="*/ 0 60000 65536"/>
                <a:gd name="T17" fmla="*/ 0 60000 65536"/>
                <a:gd name="T18" fmla="*/ 0 w 1509"/>
                <a:gd name="T19" fmla="*/ 0 h 207"/>
                <a:gd name="T20" fmla="*/ 1509 w 1509"/>
                <a:gd name="T21" fmla="*/ 207 h 207"/>
              </a:gdLst>
              <a:ahLst/>
              <a:cxnLst>
                <a:cxn ang="T12">
                  <a:pos x="T0" y="T1"/>
                </a:cxn>
                <a:cxn ang="T13">
                  <a:pos x="T2" y="T3"/>
                </a:cxn>
                <a:cxn ang="T14">
                  <a:pos x="T4" y="T5"/>
                </a:cxn>
                <a:cxn ang="T15">
                  <a:pos x="T6" y="T7"/>
                </a:cxn>
                <a:cxn ang="T16">
                  <a:pos x="T8" y="T9"/>
                </a:cxn>
                <a:cxn ang="T17">
                  <a:pos x="T10" y="T11"/>
                </a:cxn>
              </a:cxnLst>
              <a:rect l="T18" t="T19" r="T20" b="T21"/>
              <a:pathLst>
                <a:path w="1509" h="207">
                  <a:moveTo>
                    <a:pt x="0" y="207"/>
                  </a:moveTo>
                  <a:cubicBezTo>
                    <a:pt x="40" y="193"/>
                    <a:pt x="152" y="149"/>
                    <a:pt x="240" y="125"/>
                  </a:cubicBezTo>
                  <a:cubicBezTo>
                    <a:pt x="328" y="101"/>
                    <a:pt x="439" y="77"/>
                    <a:pt x="530" y="60"/>
                  </a:cubicBezTo>
                  <a:cubicBezTo>
                    <a:pt x="621" y="43"/>
                    <a:pt x="684" y="32"/>
                    <a:pt x="789" y="22"/>
                  </a:cubicBezTo>
                  <a:cubicBezTo>
                    <a:pt x="894" y="12"/>
                    <a:pt x="1039" y="2"/>
                    <a:pt x="1159" y="1"/>
                  </a:cubicBezTo>
                  <a:cubicBezTo>
                    <a:pt x="1279" y="0"/>
                    <a:pt x="1436" y="12"/>
                    <a:pt x="1509" y="15"/>
                  </a:cubicBezTo>
                </a:path>
              </a:pathLst>
            </a:custGeom>
            <a:noFill/>
            <a:ln w="22225" cmpd="sng">
              <a:solidFill>
                <a:srgbClr val="0000FF"/>
              </a:solidFill>
              <a:round/>
              <a:tailEnd type="none" w="sm" len="lg"/>
            </a:ln>
          </p:spPr>
          <p:txBody>
            <a:bodyPr wrap="none" anchor="ctr"/>
            <a:lstStyle/>
            <a:p>
              <a:endParaRPr lang="zh-CN" altLang="en-US"/>
            </a:p>
          </p:txBody>
        </p:sp>
        <p:sp>
          <p:nvSpPr>
            <p:cNvPr id="108618" name="Freeform 20"/>
            <p:cNvSpPr/>
            <p:nvPr/>
          </p:nvSpPr>
          <p:spPr bwMode="auto">
            <a:xfrm>
              <a:off x="3650" y="3420"/>
              <a:ext cx="1461" cy="291"/>
            </a:xfrm>
            <a:custGeom>
              <a:avLst/>
              <a:gdLst>
                <a:gd name="T0" fmla="*/ 0 w 1509"/>
                <a:gd name="T1" fmla="*/ 0 h 247"/>
                <a:gd name="T2" fmla="*/ 457 w 1509"/>
                <a:gd name="T3" fmla="*/ 185 h 247"/>
                <a:gd name="T4" fmla="*/ 1326 w 1509"/>
                <a:gd name="T5" fmla="*/ 476 h 247"/>
                <a:gd name="T6" fmla="*/ 0 60000 65536"/>
                <a:gd name="T7" fmla="*/ 0 60000 65536"/>
                <a:gd name="T8" fmla="*/ 0 60000 65536"/>
                <a:gd name="T9" fmla="*/ 0 w 1509"/>
                <a:gd name="T10" fmla="*/ 0 h 247"/>
                <a:gd name="T11" fmla="*/ 1509 w 1509"/>
                <a:gd name="T12" fmla="*/ 247 h 247"/>
              </a:gdLst>
              <a:ahLst/>
              <a:cxnLst>
                <a:cxn ang="T6">
                  <a:pos x="T0" y="T1"/>
                </a:cxn>
                <a:cxn ang="T7">
                  <a:pos x="T2" y="T3"/>
                </a:cxn>
                <a:cxn ang="T8">
                  <a:pos x="T4" y="T5"/>
                </a:cxn>
              </a:cxnLst>
              <a:rect l="T9" t="T10" r="T11" b="T12"/>
              <a:pathLst>
                <a:path w="1509" h="247">
                  <a:moveTo>
                    <a:pt x="0" y="0"/>
                  </a:moveTo>
                  <a:cubicBezTo>
                    <a:pt x="87" y="16"/>
                    <a:pt x="270" y="55"/>
                    <a:pt x="521" y="96"/>
                  </a:cubicBezTo>
                  <a:cubicBezTo>
                    <a:pt x="772" y="137"/>
                    <a:pt x="1303" y="216"/>
                    <a:pt x="1509" y="247"/>
                  </a:cubicBezTo>
                </a:path>
              </a:pathLst>
            </a:custGeom>
            <a:noFill/>
            <a:ln w="22225" cmpd="sng">
              <a:solidFill>
                <a:srgbClr val="0000FF"/>
              </a:solidFill>
              <a:round/>
              <a:tailEnd type="none" w="sm" len="lg"/>
            </a:ln>
          </p:spPr>
          <p:txBody>
            <a:bodyPr wrap="none" anchor="ctr"/>
            <a:lstStyle/>
            <a:p>
              <a:endParaRPr lang="zh-CN" altLang="en-US"/>
            </a:p>
          </p:txBody>
        </p:sp>
        <p:sp>
          <p:nvSpPr>
            <p:cNvPr id="108619" name="Line 21"/>
            <p:cNvSpPr>
              <a:spLocks noChangeShapeType="1"/>
            </p:cNvSpPr>
            <p:nvPr/>
          </p:nvSpPr>
          <p:spPr bwMode="auto">
            <a:xfrm>
              <a:off x="5050" y="3210"/>
              <a:ext cx="367" cy="91"/>
            </a:xfrm>
            <a:prstGeom prst="line">
              <a:avLst/>
            </a:prstGeom>
            <a:noFill/>
            <a:ln w="38100">
              <a:solidFill>
                <a:srgbClr val="FF0000"/>
              </a:solidFill>
              <a:round/>
              <a:tailEnd type="triangle" w="sm" len="lg"/>
            </a:ln>
          </p:spPr>
          <p:txBody>
            <a:bodyPr wrap="none" anchor="ctr"/>
            <a:lstStyle/>
            <a:p>
              <a:endParaRPr lang="zh-CN" altLang="en-US"/>
            </a:p>
          </p:txBody>
        </p:sp>
        <p:graphicFrame>
          <p:nvGraphicFramePr>
            <p:cNvPr id="108599" name="Object 55"/>
            <p:cNvGraphicFramePr>
              <a:graphicFrameLocks noChangeAspect="1"/>
            </p:cNvGraphicFramePr>
            <p:nvPr/>
          </p:nvGraphicFramePr>
          <p:xfrm>
            <a:off x="5299" y="2992"/>
            <a:ext cx="131" cy="241"/>
          </p:xfrm>
          <a:graphic>
            <a:graphicData uri="http://schemas.openxmlformats.org/presentationml/2006/ole">
              <mc:AlternateContent xmlns:mc="http://schemas.openxmlformats.org/markup-compatibility/2006">
                <mc:Choice xmlns:v="urn:schemas-microsoft-com:vml" Requires="v">
                  <p:oleObj spid="_x0000_s2055" name="Equation" r:id="rId13" imgW="3962400" imgH="5486400" progId="Equation.3">
                    <p:embed/>
                  </p:oleObj>
                </mc:Choice>
                <mc:Fallback>
                  <p:oleObj name="Equation" r:id="rId13" imgW="3962400" imgH="5486400" progId="Equation.3">
                    <p:embed/>
                    <p:pic>
                      <p:nvPicPr>
                        <p:cNvPr id="0" name="图片 2054"/>
                        <p:cNvPicPr>
                          <a:picLocks noChangeAspect="1"/>
                        </p:cNvPicPr>
                        <p:nvPr/>
                      </p:nvPicPr>
                      <p:blipFill>
                        <a:blip r:embed="rId14"/>
                        <a:stretch>
                          <a:fillRect/>
                        </a:stretch>
                      </p:blipFill>
                      <p:spPr>
                        <a:xfrm>
                          <a:off x="5299" y="2992"/>
                          <a:ext cx="131" cy="241"/>
                        </a:xfrm>
                        <a:prstGeom prst="rect">
                          <a:avLst/>
                        </a:prstGeom>
                        <a:noFill/>
                        <a:ln w="9525">
                          <a:noFill/>
                        </a:ln>
                      </p:spPr>
                    </p:pic>
                  </p:oleObj>
                </mc:Fallback>
              </mc:AlternateContent>
            </a:graphicData>
          </a:graphic>
        </p:graphicFrame>
      </p:grpSp>
      <p:grpSp>
        <p:nvGrpSpPr>
          <p:cNvPr id="108567" name="Group 23"/>
          <p:cNvGrpSpPr/>
          <p:nvPr/>
        </p:nvGrpSpPr>
        <p:grpSpPr bwMode="auto">
          <a:xfrm>
            <a:off x="998538" y="568325"/>
            <a:ext cx="7078662" cy="641350"/>
            <a:chOff x="629" y="700"/>
            <a:chExt cx="4459" cy="404"/>
          </a:xfrm>
        </p:grpSpPr>
        <p:sp>
          <p:nvSpPr>
            <p:cNvPr id="108611" name="Text Box 24"/>
            <p:cNvSpPr txBox="1">
              <a:spLocks noChangeArrowheads="1"/>
            </p:cNvSpPr>
            <p:nvPr/>
          </p:nvSpPr>
          <p:spPr bwMode="auto">
            <a:xfrm>
              <a:off x="2367" y="757"/>
              <a:ext cx="2721" cy="327"/>
            </a:xfrm>
            <a:prstGeom prst="rect">
              <a:avLst/>
            </a:prstGeom>
            <a:noFill/>
            <a:ln w="9525">
              <a:noFill/>
              <a:miter lim="800000"/>
            </a:ln>
          </p:spPr>
          <p:txBody>
            <a:bodyPr>
              <a:spAutoFit/>
            </a:bodyPr>
            <a:lstStyle/>
            <a:p>
              <a:pPr>
                <a:spcBef>
                  <a:spcPct val="50000"/>
                </a:spcBef>
              </a:pPr>
              <a:r>
                <a:rPr kumimoji="0" lang="zh-CN" altLang="en-US" sz="2800" b="1">
                  <a:solidFill>
                    <a:srgbClr val="000000"/>
                  </a:solidFill>
                </a:rPr>
                <a:t>该点</a:t>
              </a:r>
              <a:r>
                <a:rPr kumimoji="0" lang="zh-CN" altLang="en-US" sz="2800" b="1">
                  <a:solidFill>
                    <a:srgbClr val="CC0000"/>
                  </a:solidFill>
                </a:rPr>
                <a:t>电流</a:t>
              </a:r>
              <a:r>
                <a:rPr kumimoji="0" lang="zh-CN" altLang="en-US" sz="2800" b="1">
                  <a:solidFill>
                    <a:srgbClr val="000000"/>
                  </a:solidFill>
                </a:rPr>
                <a:t>方向</a:t>
              </a:r>
              <a:endParaRPr kumimoji="0" lang="zh-CN" altLang="en-US" sz="2800" b="1">
                <a:solidFill>
                  <a:srgbClr val="000000"/>
                </a:solidFill>
              </a:endParaRPr>
            </a:p>
          </p:txBody>
        </p:sp>
        <p:graphicFrame>
          <p:nvGraphicFramePr>
            <p:cNvPr id="108600" name="Object 56"/>
            <p:cNvGraphicFramePr>
              <a:graphicFrameLocks noChangeAspect="1"/>
            </p:cNvGraphicFramePr>
            <p:nvPr/>
          </p:nvGraphicFramePr>
          <p:xfrm>
            <a:off x="1743" y="700"/>
            <a:ext cx="335" cy="404"/>
          </p:xfrm>
          <a:graphic>
            <a:graphicData uri="http://schemas.openxmlformats.org/presentationml/2006/ole">
              <mc:AlternateContent xmlns:mc="http://schemas.openxmlformats.org/markup-compatibility/2006">
                <mc:Choice xmlns:v="urn:schemas-microsoft-com:vml" Requires="v">
                  <p:oleObj spid="_x0000_s2056" name="公式" r:id="rId15" imgW="3352800" imgH="5181600" progId="Equation.3">
                    <p:embed/>
                  </p:oleObj>
                </mc:Choice>
                <mc:Fallback>
                  <p:oleObj name="公式" r:id="rId15" imgW="3352800" imgH="5181600" progId="Equation.3">
                    <p:embed/>
                    <p:pic>
                      <p:nvPicPr>
                        <p:cNvPr id="0" name="图片 2055"/>
                        <p:cNvPicPr>
                          <a:picLocks noChangeAspect="1"/>
                        </p:cNvPicPr>
                        <p:nvPr/>
                      </p:nvPicPr>
                      <p:blipFill>
                        <a:blip r:embed="rId10"/>
                        <a:stretch>
                          <a:fillRect/>
                        </a:stretch>
                      </p:blipFill>
                      <p:spPr>
                        <a:xfrm>
                          <a:off x="1743" y="700"/>
                          <a:ext cx="335" cy="404"/>
                        </a:xfrm>
                        <a:prstGeom prst="rect">
                          <a:avLst/>
                        </a:prstGeom>
                        <a:noFill/>
                        <a:ln w="9525">
                          <a:noFill/>
                        </a:ln>
                      </p:spPr>
                    </p:pic>
                  </p:oleObj>
                </mc:Fallback>
              </mc:AlternateContent>
            </a:graphicData>
          </a:graphic>
        </p:graphicFrame>
        <p:sp>
          <p:nvSpPr>
            <p:cNvPr id="108612" name="Line 26"/>
            <p:cNvSpPr>
              <a:spLocks noChangeShapeType="1"/>
            </p:cNvSpPr>
            <p:nvPr/>
          </p:nvSpPr>
          <p:spPr bwMode="auto">
            <a:xfrm>
              <a:off x="2031" y="940"/>
              <a:ext cx="336" cy="0"/>
            </a:xfrm>
            <a:prstGeom prst="line">
              <a:avLst/>
            </a:prstGeom>
            <a:noFill/>
            <a:ln w="41275">
              <a:solidFill>
                <a:srgbClr val="CC00CC"/>
              </a:solidFill>
              <a:round/>
              <a:tailEnd type="triangle" w="sm" len="lg"/>
            </a:ln>
          </p:spPr>
          <p:txBody>
            <a:bodyPr wrap="none" anchor="ctr"/>
            <a:lstStyle/>
            <a:p>
              <a:endParaRPr lang="zh-CN" altLang="en-US"/>
            </a:p>
          </p:txBody>
        </p:sp>
        <p:sp>
          <p:nvSpPr>
            <p:cNvPr id="108613" name="Text Box 27"/>
            <p:cNvSpPr txBox="1">
              <a:spLocks noChangeArrowheads="1"/>
            </p:cNvSpPr>
            <p:nvPr/>
          </p:nvSpPr>
          <p:spPr bwMode="auto">
            <a:xfrm>
              <a:off x="629" y="776"/>
              <a:ext cx="1627" cy="327"/>
            </a:xfrm>
            <a:prstGeom prst="rect">
              <a:avLst/>
            </a:prstGeom>
            <a:noFill/>
            <a:ln w="9525">
              <a:noFill/>
              <a:miter lim="800000"/>
            </a:ln>
          </p:spPr>
          <p:txBody>
            <a:bodyPr>
              <a:spAutoFit/>
            </a:bodyPr>
            <a:lstStyle/>
            <a:p>
              <a:r>
                <a:rPr kumimoji="0" lang="zh-CN" altLang="en-US" sz="2800" b="1">
                  <a:solidFill>
                    <a:srgbClr val="CC0000"/>
                  </a:solidFill>
                </a:rPr>
                <a:t>方向</a:t>
              </a:r>
              <a:r>
                <a:rPr kumimoji="0" lang="zh-CN" altLang="en-US" sz="2800" b="1">
                  <a:solidFill>
                    <a:srgbClr val="1C1C1C"/>
                  </a:solidFill>
                </a:rPr>
                <a:t>规定：</a:t>
              </a:r>
              <a:endParaRPr kumimoji="0" lang="zh-CN" altLang="en-US" sz="2800" b="1">
                <a:solidFill>
                  <a:srgbClr val="1C1C1C"/>
                </a:solidFill>
              </a:endParaRPr>
            </a:p>
          </p:txBody>
        </p:sp>
      </p:grpSp>
      <p:sp>
        <p:nvSpPr>
          <p:cNvPr id="108572" name="Text Box 28"/>
          <p:cNvSpPr txBox="1">
            <a:spLocks noChangeArrowheads="1"/>
          </p:cNvSpPr>
          <p:nvPr/>
        </p:nvSpPr>
        <p:spPr bwMode="auto">
          <a:xfrm>
            <a:off x="974725" y="1177925"/>
            <a:ext cx="7635875" cy="946150"/>
          </a:xfrm>
          <a:prstGeom prst="rect">
            <a:avLst/>
          </a:prstGeom>
          <a:noFill/>
          <a:ln w="9525">
            <a:noFill/>
            <a:miter lim="800000"/>
          </a:ln>
        </p:spPr>
        <p:txBody>
          <a:bodyPr>
            <a:spAutoFit/>
          </a:bodyPr>
          <a:lstStyle/>
          <a:p>
            <a:r>
              <a:rPr kumimoji="0" lang="zh-CN" altLang="en-US" sz="2800" b="1">
                <a:solidFill>
                  <a:srgbClr val="CC0000"/>
                </a:solidFill>
              </a:rPr>
              <a:t>大小</a:t>
            </a:r>
            <a:r>
              <a:rPr kumimoji="0" lang="zh-CN" altLang="en-US" sz="2800" b="1">
                <a:solidFill>
                  <a:srgbClr val="000000"/>
                </a:solidFill>
              </a:rPr>
              <a:t>规定：等于在单位时间内过该点附近垂直于正电荷运动方向的单位面积的电荷</a:t>
            </a:r>
            <a:endParaRPr kumimoji="0" lang="zh-CN" altLang="en-US" sz="2800" b="1">
              <a:solidFill>
                <a:srgbClr val="000000"/>
              </a:solidFill>
            </a:endParaRPr>
          </a:p>
        </p:txBody>
      </p:sp>
      <p:graphicFrame>
        <p:nvGraphicFramePr>
          <p:cNvPr id="108573" name="Object 57"/>
          <p:cNvGraphicFramePr>
            <a:graphicFrameLocks noChangeAspect="1"/>
          </p:cNvGraphicFramePr>
          <p:nvPr/>
        </p:nvGraphicFramePr>
        <p:xfrm>
          <a:off x="419100" y="3005138"/>
          <a:ext cx="1943100" cy="641350"/>
        </p:xfrm>
        <a:graphic>
          <a:graphicData uri="http://schemas.openxmlformats.org/presentationml/2006/ole">
            <mc:AlternateContent xmlns:mc="http://schemas.openxmlformats.org/markup-compatibility/2006">
              <mc:Choice xmlns:v="urn:schemas-microsoft-com:vml" Requires="v">
                <p:oleObj spid="_x0000_s2057" name="Equation" r:id="rId16" imgW="16764000" imgH="5486400" progId="Equation.3">
                  <p:embed/>
                </p:oleObj>
              </mc:Choice>
              <mc:Fallback>
                <p:oleObj name="Equation" r:id="rId16" imgW="16764000" imgH="5486400" progId="Equation.3">
                  <p:embed/>
                  <p:pic>
                    <p:nvPicPr>
                      <p:cNvPr id="0" name="图片 2056"/>
                      <p:cNvPicPr>
                        <a:picLocks noChangeAspect="1"/>
                      </p:cNvPicPr>
                      <p:nvPr/>
                    </p:nvPicPr>
                    <p:blipFill>
                      <a:blip r:embed="rId17"/>
                      <a:stretch>
                        <a:fillRect/>
                      </a:stretch>
                    </p:blipFill>
                    <p:spPr>
                      <a:xfrm>
                        <a:off x="419100" y="3005138"/>
                        <a:ext cx="1943100" cy="641350"/>
                      </a:xfrm>
                      <a:prstGeom prst="rect">
                        <a:avLst/>
                      </a:prstGeom>
                      <a:solidFill>
                        <a:srgbClr val="00CC99"/>
                      </a:solidFill>
                      <a:ln w="9525">
                        <a:noFill/>
                      </a:ln>
                    </p:spPr>
                  </p:pic>
                </p:oleObj>
              </mc:Fallback>
            </mc:AlternateContent>
          </a:graphicData>
        </a:graphic>
      </p:graphicFrame>
      <p:sp>
        <p:nvSpPr>
          <p:cNvPr id="108610" name="Text Box 30"/>
          <p:cNvSpPr txBox="1">
            <a:spLocks noChangeArrowheads="1"/>
          </p:cNvSpPr>
          <p:nvPr/>
        </p:nvSpPr>
        <p:spPr bwMode="auto">
          <a:xfrm>
            <a:off x="1031875" y="2046288"/>
            <a:ext cx="3105150" cy="519112"/>
          </a:xfrm>
          <a:prstGeom prst="rect">
            <a:avLst/>
          </a:prstGeom>
          <a:noFill/>
          <a:ln w="9525">
            <a:noFill/>
            <a:miter lim="800000"/>
          </a:ln>
        </p:spPr>
        <p:txBody>
          <a:bodyPr>
            <a:spAutoFit/>
          </a:bodyPr>
          <a:lstStyle/>
          <a:p>
            <a:pPr>
              <a:spcBef>
                <a:spcPct val="50000"/>
              </a:spcBef>
            </a:pPr>
            <a:r>
              <a:rPr lang="zh-CN" altLang="en-US" sz="2800" b="1">
                <a:solidFill>
                  <a:srgbClr val="FF0000"/>
                </a:solidFill>
              </a:rPr>
              <a:t>单位</a:t>
            </a:r>
            <a:r>
              <a:rPr lang="zh-CN" altLang="en-US">
                <a:ea typeface="华文楷体" panose="02010600040101010101" pitchFamily="2" charset="-122"/>
              </a:rPr>
              <a:t>：</a:t>
            </a:r>
            <a:r>
              <a:rPr lang="en-US" altLang="zh-CN" sz="2800">
                <a:ea typeface="华文楷体" panose="02010600040101010101" pitchFamily="2" charset="-122"/>
              </a:rPr>
              <a:t>A/m</a:t>
            </a:r>
            <a:r>
              <a:rPr lang="en-US" altLang="zh-CN" sz="2800" baseline="30000">
                <a:ea typeface="华文楷体" panose="02010600040101010101" pitchFamily="2" charset="-122"/>
              </a:rPr>
              <a:t>2</a:t>
            </a:r>
            <a:endParaRPr lang="en-US" altLang="zh-CN" sz="2800" baseline="3000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8567"/>
                                        </p:tgtEl>
                                        <p:attrNameLst>
                                          <p:attrName>style.visibility</p:attrName>
                                        </p:attrNameLst>
                                      </p:cBhvr>
                                      <p:to>
                                        <p:strVal val="visible"/>
                                      </p:to>
                                    </p:set>
                                    <p:animEffect transition="in" filter="blinds(horizontal)">
                                      <p:cBhvr>
                                        <p:cTn id="7" dur="500"/>
                                        <p:tgtEl>
                                          <p:spTgt spid="1085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8572"/>
                                        </p:tgtEl>
                                        <p:attrNameLst>
                                          <p:attrName>style.visibility</p:attrName>
                                        </p:attrNameLst>
                                      </p:cBhvr>
                                      <p:to>
                                        <p:strVal val="visible"/>
                                      </p:to>
                                    </p:set>
                                    <p:animEffect transition="in" filter="blinds(horizontal)">
                                      <p:cBhvr>
                                        <p:cTn id="12" dur="500"/>
                                        <p:tgtEl>
                                          <p:spTgt spid="1085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8559"/>
                                        </p:tgtEl>
                                        <p:attrNameLst>
                                          <p:attrName>style.visibility</p:attrName>
                                        </p:attrNameLst>
                                      </p:cBhvr>
                                      <p:to>
                                        <p:strVal val="visible"/>
                                      </p:to>
                                    </p:set>
                                    <p:animEffect transition="in" filter="box(in)">
                                      <p:cBhvr>
                                        <p:cTn id="17" dur="500"/>
                                        <p:tgtEl>
                                          <p:spTgt spid="10855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8551"/>
                                        </p:tgtEl>
                                        <p:attrNameLst>
                                          <p:attrName>style.visibility</p:attrName>
                                        </p:attrNameLst>
                                      </p:cBhvr>
                                      <p:to>
                                        <p:strVal val="visible"/>
                                      </p:to>
                                    </p:set>
                                    <p:animEffect transition="in" filter="box(in)">
                                      <p:cBhvr>
                                        <p:cTn id="22" dur="500"/>
                                        <p:tgtEl>
                                          <p:spTgt spid="10855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108552"/>
                                        </p:tgtEl>
                                        <p:attrNameLst>
                                          <p:attrName>style.visibility</p:attrName>
                                        </p:attrNameLst>
                                      </p:cBhvr>
                                      <p:to>
                                        <p:strVal val="visible"/>
                                      </p:to>
                                    </p:set>
                                    <p:animEffect transition="in" filter="strips(upRight)">
                                      <p:cBhvr>
                                        <p:cTn id="27" dur="500"/>
                                        <p:tgtEl>
                                          <p:spTgt spid="10855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08555"/>
                                        </p:tgtEl>
                                        <p:attrNameLst>
                                          <p:attrName>style.visibility</p:attrName>
                                        </p:attrNameLst>
                                      </p:cBhvr>
                                      <p:to>
                                        <p:strVal val="visible"/>
                                      </p:to>
                                    </p:set>
                                    <p:animEffect transition="in" filter="strips(downRight)">
                                      <p:cBhvr>
                                        <p:cTn id="32" dur="500"/>
                                        <p:tgtEl>
                                          <p:spTgt spid="10855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1085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08550"/>
                                        </p:tgtEl>
                                        <p:attrNameLst>
                                          <p:attrName>style.visibility</p:attrName>
                                        </p:attrNameLst>
                                      </p:cBhvr>
                                      <p:to>
                                        <p:strVal val="visible"/>
                                      </p:to>
                                    </p:set>
                                    <p:animEffect transition="in" filter="box(out)">
                                      <p:cBhvr>
                                        <p:cTn id="41" dur="500"/>
                                        <p:tgtEl>
                                          <p:spTgt spid="108550"/>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08573"/>
                                        </p:tgtEl>
                                        <p:attrNameLst>
                                          <p:attrName>style.visibility</p:attrName>
                                        </p:attrNameLst>
                                      </p:cBhvr>
                                      <p:to>
                                        <p:strVal val="visible"/>
                                      </p:to>
                                    </p:set>
                                    <p:animEffect transition="in" filter="blinds(horizontal)">
                                      <p:cBhvr>
                                        <p:cTn id="46" dur="500"/>
                                        <p:tgtEl>
                                          <p:spTgt spid="10857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08548"/>
                                        </p:tgtEl>
                                        <p:attrNameLst>
                                          <p:attrName>style.visibility</p:attrName>
                                        </p:attrNameLst>
                                      </p:cBhvr>
                                      <p:to>
                                        <p:strVal val="visible"/>
                                      </p:to>
                                    </p:set>
                                    <p:animEffect transition="in" filter="blinds(horizontal)">
                                      <p:cBhvr>
                                        <p:cTn id="51" dur="500"/>
                                        <p:tgtEl>
                                          <p:spTgt spid="108548"/>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08547"/>
                                        </p:tgtEl>
                                        <p:attrNameLst>
                                          <p:attrName>style.visibility</p:attrName>
                                        </p:attrNameLst>
                                      </p:cBhvr>
                                      <p:to>
                                        <p:strVal val="visible"/>
                                      </p:to>
                                    </p:set>
                                    <p:animEffect transition="in" filter="blinds(horizontal)">
                                      <p:cBhvr>
                                        <p:cTn id="56" dur="500"/>
                                        <p:tgtEl>
                                          <p:spTgt spid="108547"/>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1085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0" grpId="0" animBg="1"/>
      <p:bldP spid="108551" grpId="0" animBg="1"/>
      <p:bldP spid="108572"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381000" y="304800"/>
            <a:ext cx="6172200" cy="579438"/>
          </a:xfrm>
          <a:prstGeom prst="rect">
            <a:avLst/>
          </a:prstGeom>
          <a:noFill/>
          <a:ln w="9525">
            <a:noFill/>
            <a:miter lim="800000"/>
          </a:ln>
        </p:spPr>
        <p:txBody>
          <a:bodyPr>
            <a:spAutoFit/>
          </a:bodyPr>
          <a:lstStyle/>
          <a:p>
            <a:r>
              <a:rPr lang="en-US" altLang="zh-CN" sz="3200" b="1">
                <a:solidFill>
                  <a:srgbClr val="FF0000"/>
                </a:solidFill>
                <a:latin typeface="楷体_GB2312"/>
                <a:ea typeface="楷体_GB2312"/>
                <a:cs typeface="楷体_GB2312"/>
              </a:rPr>
              <a:t> 2.</a:t>
            </a:r>
            <a:r>
              <a:rPr lang="zh-CN" altLang="en-US" sz="3200" b="1">
                <a:solidFill>
                  <a:srgbClr val="FF0000"/>
                </a:solidFill>
                <a:latin typeface="楷体_GB2312"/>
                <a:ea typeface="楷体_GB2312"/>
                <a:cs typeface="楷体_GB2312"/>
              </a:rPr>
              <a:t>包围电流的是任意曲线环路</a:t>
            </a:r>
            <a:endParaRPr lang="zh-CN" altLang="en-US" sz="3200" b="1">
              <a:solidFill>
                <a:srgbClr val="FF0000"/>
              </a:solidFill>
              <a:latin typeface="楷体_GB2312"/>
              <a:ea typeface="楷体_GB2312"/>
              <a:cs typeface="楷体_GB2312"/>
            </a:endParaRPr>
          </a:p>
        </p:txBody>
      </p:sp>
      <p:grpSp>
        <p:nvGrpSpPr>
          <p:cNvPr id="160771" name="Group 3"/>
          <p:cNvGrpSpPr/>
          <p:nvPr/>
        </p:nvGrpSpPr>
        <p:grpSpPr bwMode="auto">
          <a:xfrm>
            <a:off x="5562600" y="1066800"/>
            <a:ext cx="3200400" cy="2362200"/>
            <a:chOff x="3168" y="1824"/>
            <a:chExt cx="2112" cy="1488"/>
          </a:xfrm>
        </p:grpSpPr>
        <p:sp>
          <p:nvSpPr>
            <p:cNvPr id="160848" name="Oval 4"/>
            <p:cNvSpPr>
              <a:spLocks noChangeArrowheads="1"/>
            </p:cNvSpPr>
            <p:nvPr/>
          </p:nvSpPr>
          <p:spPr bwMode="auto">
            <a:xfrm>
              <a:off x="3888" y="2544"/>
              <a:ext cx="48" cy="48"/>
            </a:xfrm>
            <a:prstGeom prst="ellipse">
              <a:avLst/>
            </a:prstGeom>
            <a:solidFill>
              <a:schemeClr val="tx2"/>
            </a:solidFill>
            <a:ln w="9525">
              <a:solidFill>
                <a:schemeClr val="tx2"/>
              </a:solidFill>
              <a:round/>
            </a:ln>
          </p:spPr>
          <p:txBody>
            <a:bodyPr wrap="none" anchor="ctr"/>
            <a:lstStyle/>
            <a:p>
              <a:endParaRPr lang="zh-CN" altLang="en-US">
                <a:ea typeface="黑体" pitchFamily="2" charset="-122"/>
              </a:endParaRPr>
            </a:p>
          </p:txBody>
        </p:sp>
        <p:sp>
          <p:nvSpPr>
            <p:cNvPr id="160849" name="Oval 5"/>
            <p:cNvSpPr>
              <a:spLocks noChangeArrowheads="1"/>
            </p:cNvSpPr>
            <p:nvPr/>
          </p:nvSpPr>
          <p:spPr bwMode="auto">
            <a:xfrm>
              <a:off x="3840" y="2496"/>
              <a:ext cx="144" cy="144"/>
            </a:xfrm>
            <a:prstGeom prst="ellipse">
              <a:avLst/>
            </a:prstGeom>
            <a:noFill/>
            <a:ln w="9525">
              <a:solidFill>
                <a:schemeClr val="tx1"/>
              </a:solidFill>
              <a:round/>
            </a:ln>
          </p:spPr>
          <p:txBody>
            <a:bodyPr wrap="none" anchor="ctr"/>
            <a:lstStyle/>
            <a:p>
              <a:endParaRPr lang="zh-CN" altLang="en-US">
                <a:ea typeface="黑体" pitchFamily="2" charset="-122"/>
              </a:endParaRPr>
            </a:p>
          </p:txBody>
        </p:sp>
        <p:sp>
          <p:nvSpPr>
            <p:cNvPr id="160850" name="Oval 6"/>
            <p:cNvSpPr>
              <a:spLocks noChangeArrowheads="1"/>
            </p:cNvSpPr>
            <p:nvPr/>
          </p:nvSpPr>
          <p:spPr bwMode="auto">
            <a:xfrm>
              <a:off x="3552" y="2208"/>
              <a:ext cx="720" cy="720"/>
            </a:xfrm>
            <a:prstGeom prst="ellipse">
              <a:avLst/>
            </a:prstGeom>
            <a:noFill/>
            <a:ln w="9525">
              <a:solidFill>
                <a:schemeClr val="tx1"/>
              </a:solidFill>
              <a:prstDash val="sysDot"/>
              <a:round/>
            </a:ln>
          </p:spPr>
          <p:txBody>
            <a:bodyPr wrap="none" anchor="ctr"/>
            <a:lstStyle/>
            <a:p>
              <a:endParaRPr lang="zh-CN" altLang="en-US">
                <a:ea typeface="黑体" pitchFamily="2" charset="-122"/>
              </a:endParaRPr>
            </a:p>
          </p:txBody>
        </p:sp>
        <p:sp>
          <p:nvSpPr>
            <p:cNvPr id="160851" name="Oval 7"/>
            <p:cNvSpPr>
              <a:spLocks noChangeArrowheads="1"/>
            </p:cNvSpPr>
            <p:nvPr/>
          </p:nvSpPr>
          <p:spPr bwMode="auto">
            <a:xfrm>
              <a:off x="3168" y="1824"/>
              <a:ext cx="1536" cy="1488"/>
            </a:xfrm>
            <a:prstGeom prst="ellipse">
              <a:avLst/>
            </a:prstGeom>
            <a:noFill/>
            <a:ln w="9525">
              <a:solidFill>
                <a:schemeClr val="tx1"/>
              </a:solidFill>
              <a:prstDash val="sysDot"/>
              <a:round/>
            </a:ln>
          </p:spPr>
          <p:txBody>
            <a:bodyPr wrap="none" anchor="ctr"/>
            <a:lstStyle/>
            <a:p>
              <a:endParaRPr lang="zh-CN" altLang="en-US">
                <a:ea typeface="黑体" pitchFamily="2" charset="-122"/>
              </a:endParaRPr>
            </a:p>
          </p:txBody>
        </p:sp>
        <p:sp>
          <p:nvSpPr>
            <p:cNvPr id="160852" name="Oval 8"/>
            <p:cNvSpPr>
              <a:spLocks noChangeArrowheads="1"/>
            </p:cNvSpPr>
            <p:nvPr/>
          </p:nvSpPr>
          <p:spPr bwMode="auto">
            <a:xfrm rot="-377091">
              <a:off x="3408" y="2256"/>
              <a:ext cx="1872" cy="480"/>
            </a:xfrm>
            <a:prstGeom prst="ellipse">
              <a:avLst/>
            </a:prstGeom>
            <a:noFill/>
            <a:ln w="9525">
              <a:solidFill>
                <a:srgbClr val="FF0000"/>
              </a:solidFill>
              <a:round/>
            </a:ln>
          </p:spPr>
          <p:txBody>
            <a:bodyPr wrap="none" anchor="ctr"/>
            <a:lstStyle/>
            <a:p>
              <a:endParaRPr lang="zh-CN" altLang="en-US">
                <a:ea typeface="黑体" pitchFamily="2" charset="-122"/>
              </a:endParaRPr>
            </a:p>
          </p:txBody>
        </p:sp>
        <p:sp>
          <p:nvSpPr>
            <p:cNvPr id="160853" name="Line 9"/>
            <p:cNvSpPr>
              <a:spLocks noChangeShapeType="1"/>
            </p:cNvSpPr>
            <p:nvPr/>
          </p:nvSpPr>
          <p:spPr bwMode="auto">
            <a:xfrm>
              <a:off x="3888" y="2544"/>
              <a:ext cx="1200" cy="0"/>
            </a:xfrm>
            <a:prstGeom prst="line">
              <a:avLst/>
            </a:prstGeom>
            <a:noFill/>
            <a:ln w="9525">
              <a:solidFill>
                <a:schemeClr val="tx1"/>
              </a:solidFill>
              <a:prstDash val="sysDot"/>
              <a:round/>
            </a:ln>
          </p:spPr>
          <p:txBody>
            <a:bodyPr/>
            <a:lstStyle/>
            <a:p>
              <a:endParaRPr lang="zh-CN" altLang="en-US"/>
            </a:p>
          </p:txBody>
        </p:sp>
        <p:sp>
          <p:nvSpPr>
            <p:cNvPr id="160854" name="Line 10"/>
            <p:cNvSpPr>
              <a:spLocks noChangeShapeType="1"/>
            </p:cNvSpPr>
            <p:nvPr/>
          </p:nvSpPr>
          <p:spPr bwMode="auto">
            <a:xfrm>
              <a:off x="3936" y="2592"/>
              <a:ext cx="768" cy="96"/>
            </a:xfrm>
            <a:prstGeom prst="line">
              <a:avLst/>
            </a:prstGeom>
            <a:noFill/>
            <a:ln w="9525">
              <a:solidFill>
                <a:schemeClr val="tx1"/>
              </a:solidFill>
              <a:prstDash val="sysDot"/>
              <a:round/>
            </a:ln>
          </p:spPr>
          <p:txBody>
            <a:bodyPr/>
            <a:lstStyle/>
            <a:p>
              <a:endParaRPr lang="zh-CN" altLang="en-US"/>
            </a:p>
          </p:txBody>
        </p:sp>
        <p:sp>
          <p:nvSpPr>
            <p:cNvPr id="160855" name="Line 11"/>
            <p:cNvSpPr>
              <a:spLocks noChangeShapeType="1"/>
            </p:cNvSpPr>
            <p:nvPr/>
          </p:nvSpPr>
          <p:spPr bwMode="auto">
            <a:xfrm flipV="1">
              <a:off x="4704" y="2544"/>
              <a:ext cx="384" cy="144"/>
            </a:xfrm>
            <a:prstGeom prst="line">
              <a:avLst/>
            </a:prstGeom>
            <a:noFill/>
            <a:ln w="28575">
              <a:solidFill>
                <a:schemeClr val="accent2"/>
              </a:solidFill>
              <a:round/>
              <a:tailEnd type="triangle" w="med" len="med"/>
            </a:ln>
          </p:spPr>
          <p:txBody>
            <a:bodyPr/>
            <a:lstStyle/>
            <a:p>
              <a:endParaRPr lang="zh-CN" altLang="en-US"/>
            </a:p>
          </p:txBody>
        </p:sp>
        <p:sp>
          <p:nvSpPr>
            <p:cNvPr id="160856" name="Line 12"/>
            <p:cNvSpPr>
              <a:spLocks noChangeShapeType="1"/>
            </p:cNvSpPr>
            <p:nvPr/>
          </p:nvSpPr>
          <p:spPr bwMode="auto">
            <a:xfrm flipV="1">
              <a:off x="4704" y="2160"/>
              <a:ext cx="96" cy="528"/>
            </a:xfrm>
            <a:prstGeom prst="line">
              <a:avLst/>
            </a:prstGeom>
            <a:noFill/>
            <a:ln w="28575">
              <a:solidFill>
                <a:schemeClr val="accent2"/>
              </a:solidFill>
              <a:round/>
              <a:tailEnd type="triangle" w="med" len="med"/>
            </a:ln>
          </p:spPr>
          <p:txBody>
            <a:bodyPr/>
            <a:lstStyle/>
            <a:p>
              <a:endParaRPr lang="zh-CN" altLang="en-US"/>
            </a:p>
          </p:txBody>
        </p:sp>
        <p:sp>
          <p:nvSpPr>
            <p:cNvPr id="160857" name="Line 13"/>
            <p:cNvSpPr>
              <a:spLocks noChangeShapeType="1"/>
            </p:cNvSpPr>
            <p:nvPr/>
          </p:nvSpPr>
          <p:spPr bwMode="auto">
            <a:xfrm>
              <a:off x="3888" y="2761"/>
              <a:ext cx="48" cy="0"/>
            </a:xfrm>
            <a:prstGeom prst="line">
              <a:avLst/>
            </a:prstGeom>
            <a:noFill/>
            <a:ln w="38100">
              <a:solidFill>
                <a:srgbClr val="FF0000"/>
              </a:solidFill>
              <a:round/>
              <a:tailEnd type="triangle" w="med" len="med"/>
            </a:ln>
          </p:spPr>
          <p:txBody>
            <a:bodyPr/>
            <a:lstStyle/>
            <a:p>
              <a:endParaRPr lang="zh-CN" altLang="en-US"/>
            </a:p>
          </p:txBody>
        </p:sp>
        <p:graphicFrame>
          <p:nvGraphicFramePr>
            <p:cNvPr id="160829" name="Object 61"/>
            <p:cNvGraphicFramePr>
              <a:graphicFrameLocks noChangeAspect="1"/>
            </p:cNvGraphicFramePr>
            <p:nvPr/>
          </p:nvGraphicFramePr>
          <p:xfrm>
            <a:off x="3696" y="2400"/>
            <a:ext cx="151" cy="196"/>
          </p:xfrm>
          <a:graphic>
            <a:graphicData uri="http://schemas.openxmlformats.org/presentationml/2006/ole">
              <mc:AlternateContent xmlns:mc="http://schemas.openxmlformats.org/markup-compatibility/2006">
                <mc:Choice xmlns:v="urn:schemas-microsoft-com:vml" Requires="v">
                  <p:oleObj spid="_x0000_s41985" name="Equation" r:id="rId1" imgW="3048000" imgH="3962400" progId="Equation.3">
                    <p:embed/>
                  </p:oleObj>
                </mc:Choice>
                <mc:Fallback>
                  <p:oleObj name="Equation" r:id="rId1" imgW="3048000" imgH="3962400" progId="Equation.3">
                    <p:embed/>
                    <p:pic>
                      <p:nvPicPr>
                        <p:cNvPr id="0" name="图片 41984"/>
                        <p:cNvPicPr>
                          <a:picLocks noChangeAspect="1"/>
                        </p:cNvPicPr>
                        <p:nvPr/>
                      </p:nvPicPr>
                      <p:blipFill>
                        <a:blip r:embed="rId2"/>
                        <a:stretch>
                          <a:fillRect/>
                        </a:stretch>
                      </p:blipFill>
                      <p:spPr>
                        <a:xfrm>
                          <a:off x="3696" y="2400"/>
                          <a:ext cx="151" cy="196"/>
                        </a:xfrm>
                        <a:prstGeom prst="rect">
                          <a:avLst/>
                        </a:prstGeom>
                        <a:noFill/>
                        <a:ln w="9525">
                          <a:noFill/>
                        </a:ln>
                      </p:spPr>
                    </p:pic>
                  </p:oleObj>
                </mc:Fallback>
              </mc:AlternateContent>
            </a:graphicData>
          </a:graphic>
        </p:graphicFrame>
        <p:graphicFrame>
          <p:nvGraphicFramePr>
            <p:cNvPr id="160830" name="Object 62"/>
            <p:cNvGraphicFramePr>
              <a:graphicFrameLocks noChangeAspect="1"/>
            </p:cNvGraphicFramePr>
            <p:nvPr/>
          </p:nvGraphicFramePr>
          <p:xfrm>
            <a:off x="3965" y="2330"/>
            <a:ext cx="287" cy="241"/>
          </p:xfrm>
          <a:graphic>
            <a:graphicData uri="http://schemas.openxmlformats.org/presentationml/2006/ole">
              <mc:AlternateContent xmlns:mc="http://schemas.openxmlformats.org/markup-compatibility/2006">
                <mc:Choice xmlns:v="urn:schemas-microsoft-com:vml" Requires="v">
                  <p:oleObj spid="_x0000_s41986" name="Equation" r:id="rId3" imgW="5791200" imgH="4876800" progId="Equation.3">
                    <p:embed/>
                  </p:oleObj>
                </mc:Choice>
                <mc:Fallback>
                  <p:oleObj name="Equation" r:id="rId3" imgW="5791200" imgH="4876800" progId="Equation.3">
                    <p:embed/>
                    <p:pic>
                      <p:nvPicPr>
                        <p:cNvPr id="0" name="图片 41985"/>
                        <p:cNvPicPr>
                          <a:picLocks noChangeAspect="1"/>
                        </p:cNvPicPr>
                        <p:nvPr/>
                      </p:nvPicPr>
                      <p:blipFill>
                        <a:blip r:embed="rId4"/>
                        <a:stretch>
                          <a:fillRect/>
                        </a:stretch>
                      </p:blipFill>
                      <p:spPr>
                        <a:xfrm>
                          <a:off x="3965" y="2330"/>
                          <a:ext cx="287" cy="241"/>
                        </a:xfrm>
                        <a:prstGeom prst="rect">
                          <a:avLst/>
                        </a:prstGeom>
                        <a:noFill/>
                        <a:ln w="9525">
                          <a:noFill/>
                        </a:ln>
                      </p:spPr>
                    </p:pic>
                  </p:oleObj>
                </mc:Fallback>
              </mc:AlternateContent>
            </a:graphicData>
          </a:graphic>
        </p:graphicFrame>
        <p:graphicFrame>
          <p:nvGraphicFramePr>
            <p:cNvPr id="160831" name="Object 63"/>
            <p:cNvGraphicFramePr>
              <a:graphicFrameLocks noChangeAspect="1"/>
            </p:cNvGraphicFramePr>
            <p:nvPr/>
          </p:nvGraphicFramePr>
          <p:xfrm>
            <a:off x="3360" y="2304"/>
            <a:ext cx="167" cy="196"/>
          </p:xfrm>
          <a:graphic>
            <a:graphicData uri="http://schemas.openxmlformats.org/presentationml/2006/ole">
              <mc:AlternateContent xmlns:mc="http://schemas.openxmlformats.org/markup-compatibility/2006">
                <mc:Choice xmlns:v="urn:schemas-microsoft-com:vml" Requires="v">
                  <p:oleObj spid="_x0000_s41987" name="Equation" r:id="rId5" imgW="3352800" imgH="3962400" progId="Equation.3">
                    <p:embed/>
                  </p:oleObj>
                </mc:Choice>
                <mc:Fallback>
                  <p:oleObj name="Equation" r:id="rId5" imgW="3352800" imgH="3962400" progId="Equation.3">
                    <p:embed/>
                    <p:pic>
                      <p:nvPicPr>
                        <p:cNvPr id="0" name="图片 41986"/>
                        <p:cNvPicPr>
                          <a:picLocks noChangeAspect="1"/>
                        </p:cNvPicPr>
                        <p:nvPr/>
                      </p:nvPicPr>
                      <p:blipFill>
                        <a:blip r:embed="rId6"/>
                        <a:stretch>
                          <a:fillRect/>
                        </a:stretch>
                      </p:blipFill>
                      <p:spPr>
                        <a:xfrm>
                          <a:off x="3360" y="2304"/>
                          <a:ext cx="167" cy="196"/>
                        </a:xfrm>
                        <a:prstGeom prst="rect">
                          <a:avLst/>
                        </a:prstGeom>
                        <a:noFill/>
                        <a:ln w="9525">
                          <a:noFill/>
                        </a:ln>
                      </p:spPr>
                    </p:pic>
                  </p:oleObj>
                </mc:Fallback>
              </mc:AlternateContent>
            </a:graphicData>
          </a:graphic>
        </p:graphicFrame>
        <p:graphicFrame>
          <p:nvGraphicFramePr>
            <p:cNvPr id="160832" name="Object 64"/>
            <p:cNvGraphicFramePr>
              <a:graphicFrameLocks noChangeAspect="1"/>
            </p:cNvGraphicFramePr>
            <p:nvPr/>
          </p:nvGraphicFramePr>
          <p:xfrm>
            <a:off x="4335" y="2566"/>
            <a:ext cx="136" cy="151"/>
          </p:xfrm>
          <a:graphic>
            <a:graphicData uri="http://schemas.openxmlformats.org/presentationml/2006/ole">
              <mc:AlternateContent xmlns:mc="http://schemas.openxmlformats.org/markup-compatibility/2006">
                <mc:Choice xmlns:v="urn:schemas-microsoft-com:vml" Requires="v">
                  <p:oleObj spid="_x0000_s41988" name="Equation" r:id="rId7" imgW="2743200" imgH="3048000" progId="Equation.3">
                    <p:embed/>
                  </p:oleObj>
                </mc:Choice>
                <mc:Fallback>
                  <p:oleObj name="Equation" r:id="rId7" imgW="2743200" imgH="3048000" progId="Equation.3">
                    <p:embed/>
                    <p:pic>
                      <p:nvPicPr>
                        <p:cNvPr id="0" name="图片 41987"/>
                        <p:cNvPicPr>
                          <a:picLocks noChangeAspect="1"/>
                        </p:cNvPicPr>
                        <p:nvPr/>
                      </p:nvPicPr>
                      <p:blipFill>
                        <a:blip r:embed="rId8"/>
                        <a:stretch>
                          <a:fillRect/>
                        </a:stretch>
                      </p:blipFill>
                      <p:spPr>
                        <a:xfrm>
                          <a:off x="4335" y="2566"/>
                          <a:ext cx="136" cy="151"/>
                        </a:xfrm>
                        <a:prstGeom prst="rect">
                          <a:avLst/>
                        </a:prstGeom>
                        <a:noFill/>
                        <a:ln w="9525">
                          <a:noFill/>
                        </a:ln>
                      </p:spPr>
                    </p:pic>
                  </p:oleObj>
                </mc:Fallback>
              </mc:AlternateContent>
            </a:graphicData>
          </a:graphic>
        </p:graphicFrame>
        <p:graphicFrame>
          <p:nvGraphicFramePr>
            <p:cNvPr id="160833" name="Object 65"/>
            <p:cNvGraphicFramePr>
              <a:graphicFrameLocks noChangeAspect="1"/>
            </p:cNvGraphicFramePr>
            <p:nvPr/>
          </p:nvGraphicFramePr>
          <p:xfrm>
            <a:off x="4730" y="2714"/>
            <a:ext cx="181" cy="196"/>
          </p:xfrm>
          <a:graphic>
            <a:graphicData uri="http://schemas.openxmlformats.org/presentationml/2006/ole">
              <mc:AlternateContent xmlns:mc="http://schemas.openxmlformats.org/markup-compatibility/2006">
                <mc:Choice xmlns:v="urn:schemas-microsoft-com:vml" Requires="v">
                  <p:oleObj spid="_x0000_s41989" name="Equation" r:id="rId9" imgW="3657600" imgH="3962400" progId="Equation.3">
                    <p:embed/>
                  </p:oleObj>
                </mc:Choice>
                <mc:Fallback>
                  <p:oleObj name="Equation" r:id="rId9" imgW="3657600" imgH="3962400" progId="Equation.3">
                    <p:embed/>
                    <p:pic>
                      <p:nvPicPr>
                        <p:cNvPr id="0" name="图片 41988"/>
                        <p:cNvPicPr>
                          <a:picLocks noChangeAspect="1"/>
                        </p:cNvPicPr>
                        <p:nvPr/>
                      </p:nvPicPr>
                      <p:blipFill>
                        <a:blip r:embed="rId10"/>
                        <a:stretch>
                          <a:fillRect/>
                        </a:stretch>
                      </p:blipFill>
                      <p:spPr>
                        <a:xfrm>
                          <a:off x="4730" y="2714"/>
                          <a:ext cx="181" cy="196"/>
                        </a:xfrm>
                        <a:prstGeom prst="rect">
                          <a:avLst/>
                        </a:prstGeom>
                        <a:noFill/>
                        <a:ln w="9525">
                          <a:noFill/>
                        </a:ln>
                      </p:spPr>
                    </p:pic>
                  </p:oleObj>
                </mc:Fallback>
              </mc:AlternateContent>
            </a:graphicData>
          </a:graphic>
        </p:graphicFrame>
        <p:graphicFrame>
          <p:nvGraphicFramePr>
            <p:cNvPr id="160834" name="Object 66"/>
            <p:cNvGraphicFramePr>
              <a:graphicFrameLocks noChangeAspect="1"/>
            </p:cNvGraphicFramePr>
            <p:nvPr/>
          </p:nvGraphicFramePr>
          <p:xfrm>
            <a:off x="4970" y="2585"/>
            <a:ext cx="226" cy="211"/>
          </p:xfrm>
          <a:graphic>
            <a:graphicData uri="http://schemas.openxmlformats.org/presentationml/2006/ole">
              <mc:AlternateContent xmlns:mc="http://schemas.openxmlformats.org/markup-compatibility/2006">
                <mc:Choice xmlns:v="urn:schemas-microsoft-com:vml" Requires="v">
                  <p:oleObj spid="_x0000_s41990" name="Equation" r:id="rId11" imgW="4572000" imgH="4267200" progId="Equation.3">
                    <p:embed/>
                  </p:oleObj>
                </mc:Choice>
                <mc:Fallback>
                  <p:oleObj name="Equation" r:id="rId11" imgW="4572000" imgH="4267200" progId="Equation.3">
                    <p:embed/>
                    <p:pic>
                      <p:nvPicPr>
                        <p:cNvPr id="0" name="图片 41989"/>
                        <p:cNvPicPr>
                          <a:picLocks noChangeAspect="1"/>
                        </p:cNvPicPr>
                        <p:nvPr/>
                      </p:nvPicPr>
                      <p:blipFill>
                        <a:blip r:embed="rId12"/>
                        <a:stretch>
                          <a:fillRect/>
                        </a:stretch>
                      </p:blipFill>
                      <p:spPr>
                        <a:xfrm>
                          <a:off x="4970" y="2585"/>
                          <a:ext cx="226" cy="211"/>
                        </a:xfrm>
                        <a:prstGeom prst="rect">
                          <a:avLst/>
                        </a:prstGeom>
                        <a:noFill/>
                        <a:ln w="9525">
                          <a:noFill/>
                        </a:ln>
                      </p:spPr>
                    </p:pic>
                  </p:oleObj>
                </mc:Fallback>
              </mc:AlternateContent>
            </a:graphicData>
          </a:graphic>
        </p:graphicFrame>
        <p:graphicFrame>
          <p:nvGraphicFramePr>
            <p:cNvPr id="160835" name="Object 67"/>
            <p:cNvGraphicFramePr>
              <a:graphicFrameLocks noChangeAspect="1"/>
            </p:cNvGraphicFramePr>
            <p:nvPr/>
          </p:nvGraphicFramePr>
          <p:xfrm>
            <a:off x="4789" y="2352"/>
            <a:ext cx="151" cy="211"/>
          </p:xfrm>
          <a:graphic>
            <a:graphicData uri="http://schemas.openxmlformats.org/presentationml/2006/ole">
              <mc:AlternateContent xmlns:mc="http://schemas.openxmlformats.org/markup-compatibility/2006">
                <mc:Choice xmlns:v="urn:schemas-microsoft-com:vml" Requires="v">
                  <p:oleObj spid="_x0000_s41991" name="Equation" r:id="rId13" imgW="3048000" imgH="4267200" progId="Equation.3">
                    <p:embed/>
                  </p:oleObj>
                </mc:Choice>
                <mc:Fallback>
                  <p:oleObj name="Equation" r:id="rId13" imgW="3048000" imgH="4267200" progId="Equation.3">
                    <p:embed/>
                    <p:pic>
                      <p:nvPicPr>
                        <p:cNvPr id="0" name="图片 41990"/>
                        <p:cNvPicPr>
                          <a:picLocks noChangeAspect="1"/>
                        </p:cNvPicPr>
                        <p:nvPr/>
                      </p:nvPicPr>
                      <p:blipFill>
                        <a:blip r:embed="rId14"/>
                        <a:stretch>
                          <a:fillRect/>
                        </a:stretch>
                      </p:blipFill>
                      <p:spPr>
                        <a:xfrm>
                          <a:off x="4789" y="2352"/>
                          <a:ext cx="151" cy="211"/>
                        </a:xfrm>
                        <a:prstGeom prst="rect">
                          <a:avLst/>
                        </a:prstGeom>
                        <a:noFill/>
                        <a:ln w="9525">
                          <a:noFill/>
                        </a:ln>
                      </p:spPr>
                    </p:pic>
                  </p:oleObj>
                </mc:Fallback>
              </mc:AlternateContent>
            </a:graphicData>
          </a:graphic>
        </p:graphicFrame>
        <p:graphicFrame>
          <p:nvGraphicFramePr>
            <p:cNvPr id="160836" name="Object 68"/>
            <p:cNvGraphicFramePr>
              <a:graphicFrameLocks noChangeAspect="1"/>
            </p:cNvGraphicFramePr>
            <p:nvPr/>
          </p:nvGraphicFramePr>
          <p:xfrm>
            <a:off x="4593" y="1905"/>
            <a:ext cx="181" cy="241"/>
          </p:xfrm>
          <a:graphic>
            <a:graphicData uri="http://schemas.openxmlformats.org/presentationml/2006/ole">
              <mc:AlternateContent xmlns:mc="http://schemas.openxmlformats.org/markup-compatibility/2006">
                <mc:Choice xmlns:v="urn:schemas-microsoft-com:vml" Requires="v">
                  <p:oleObj spid="_x0000_s41992" name="Equation" r:id="rId15" imgW="3657600" imgH="4876800" progId="Equation.3">
                    <p:embed/>
                  </p:oleObj>
                </mc:Choice>
                <mc:Fallback>
                  <p:oleObj name="Equation" r:id="rId15" imgW="3657600" imgH="4876800" progId="Equation.3">
                    <p:embed/>
                    <p:pic>
                      <p:nvPicPr>
                        <p:cNvPr id="0" name="图片 41991"/>
                        <p:cNvPicPr>
                          <a:picLocks noChangeAspect="1"/>
                        </p:cNvPicPr>
                        <p:nvPr/>
                      </p:nvPicPr>
                      <p:blipFill>
                        <a:blip r:embed="rId16"/>
                        <a:stretch>
                          <a:fillRect/>
                        </a:stretch>
                      </p:blipFill>
                      <p:spPr>
                        <a:xfrm>
                          <a:off x="4593" y="1905"/>
                          <a:ext cx="181" cy="241"/>
                        </a:xfrm>
                        <a:prstGeom prst="rect">
                          <a:avLst/>
                        </a:prstGeom>
                        <a:noFill/>
                        <a:ln w="9525">
                          <a:noFill/>
                        </a:ln>
                      </p:spPr>
                    </p:pic>
                  </p:oleObj>
                </mc:Fallback>
              </mc:AlternateContent>
            </a:graphicData>
          </a:graphic>
        </p:graphicFrame>
      </p:grpSp>
      <p:graphicFrame>
        <p:nvGraphicFramePr>
          <p:cNvPr id="160790" name="Object 69"/>
          <p:cNvGraphicFramePr>
            <a:graphicFrameLocks noChangeAspect="1"/>
          </p:cNvGraphicFramePr>
          <p:nvPr/>
        </p:nvGraphicFramePr>
        <p:xfrm>
          <a:off x="1676400" y="1905000"/>
          <a:ext cx="1981200" cy="838200"/>
        </p:xfrm>
        <a:graphic>
          <a:graphicData uri="http://schemas.openxmlformats.org/presentationml/2006/ole">
            <mc:AlternateContent xmlns:mc="http://schemas.openxmlformats.org/markup-compatibility/2006">
              <mc:Choice xmlns:v="urn:schemas-microsoft-com:vml" Requires="v">
                <p:oleObj spid="_x0000_s41993" name="Equation" r:id="rId17" imgW="711200" imgH="508000" progId="Equation.3">
                  <p:embed/>
                </p:oleObj>
              </mc:Choice>
              <mc:Fallback>
                <p:oleObj name="Equation" r:id="rId17" imgW="711200" imgH="508000" progId="Equation.3">
                  <p:embed/>
                  <p:pic>
                    <p:nvPicPr>
                      <p:cNvPr id="0" name="图片 41992"/>
                      <p:cNvPicPr>
                        <a:picLocks noChangeAspect="1"/>
                      </p:cNvPicPr>
                      <p:nvPr/>
                    </p:nvPicPr>
                    <p:blipFill>
                      <a:blip r:embed="rId18"/>
                      <a:stretch>
                        <a:fillRect/>
                      </a:stretch>
                    </p:blipFill>
                    <p:spPr>
                      <a:xfrm>
                        <a:off x="1676400" y="1905000"/>
                        <a:ext cx="1981200" cy="838200"/>
                      </a:xfrm>
                      <a:prstGeom prst="rect">
                        <a:avLst/>
                      </a:prstGeom>
                      <a:noFill/>
                      <a:ln w="9525">
                        <a:noFill/>
                      </a:ln>
                    </p:spPr>
                  </p:pic>
                </p:oleObj>
              </mc:Fallback>
            </mc:AlternateContent>
          </a:graphicData>
        </a:graphic>
      </p:graphicFrame>
      <p:sp>
        <p:nvSpPr>
          <p:cNvPr id="160791" name="Rectangle 23"/>
          <p:cNvSpPr>
            <a:spLocks noChangeArrowheads="1"/>
          </p:cNvSpPr>
          <p:nvPr/>
        </p:nvSpPr>
        <p:spPr bwMode="auto">
          <a:xfrm>
            <a:off x="381000" y="2743200"/>
            <a:ext cx="3886200" cy="519113"/>
          </a:xfrm>
          <a:prstGeom prst="rect">
            <a:avLst/>
          </a:prstGeom>
          <a:noFill/>
          <a:ln w="9525">
            <a:noFill/>
            <a:miter lim="800000"/>
          </a:ln>
        </p:spPr>
        <p:txBody>
          <a:bodyPr>
            <a:spAutoFit/>
          </a:bodyPr>
          <a:lstStyle/>
          <a:p>
            <a:pPr algn="just"/>
            <a:r>
              <a:rPr lang="zh-CN" altLang="en-US" sz="2800" b="1">
                <a:solidFill>
                  <a:srgbClr val="000066"/>
                </a:solidFill>
                <a:latin typeface="楷体_GB2312"/>
                <a:ea typeface="楷体_GB2312"/>
                <a:cs typeface="楷体_GB2312"/>
              </a:rPr>
              <a:t>由几何关系得：</a:t>
            </a:r>
            <a:endParaRPr lang="zh-CN" altLang="en-US" sz="2800" b="1">
              <a:solidFill>
                <a:srgbClr val="000066"/>
              </a:solidFill>
              <a:latin typeface="楷体_GB2312"/>
              <a:ea typeface="楷体_GB2312"/>
              <a:cs typeface="楷体_GB2312"/>
            </a:endParaRPr>
          </a:p>
        </p:txBody>
      </p:sp>
      <p:graphicFrame>
        <p:nvGraphicFramePr>
          <p:cNvPr id="160792" name="Object 70"/>
          <p:cNvGraphicFramePr>
            <a:graphicFrameLocks noChangeAspect="1"/>
          </p:cNvGraphicFramePr>
          <p:nvPr/>
        </p:nvGraphicFramePr>
        <p:xfrm>
          <a:off x="1600200" y="3276600"/>
          <a:ext cx="3048000" cy="560388"/>
        </p:xfrm>
        <a:graphic>
          <a:graphicData uri="http://schemas.openxmlformats.org/presentationml/2006/ole">
            <mc:AlternateContent xmlns:mc="http://schemas.openxmlformats.org/markup-compatibility/2006">
              <mc:Choice xmlns:v="urn:schemas-microsoft-com:vml" Requires="v">
                <p:oleObj spid="_x0000_s41994" name="Equation" r:id="rId19" imgW="1270000" imgH="254000" progId="Equation.3">
                  <p:embed/>
                </p:oleObj>
              </mc:Choice>
              <mc:Fallback>
                <p:oleObj name="Equation" r:id="rId19" imgW="1270000" imgH="254000" progId="Equation.3">
                  <p:embed/>
                  <p:pic>
                    <p:nvPicPr>
                      <p:cNvPr id="0" name="图片 41993"/>
                      <p:cNvPicPr>
                        <a:picLocks noChangeAspect="1"/>
                      </p:cNvPicPr>
                      <p:nvPr/>
                    </p:nvPicPr>
                    <p:blipFill>
                      <a:blip r:embed="rId20"/>
                      <a:stretch>
                        <a:fillRect/>
                      </a:stretch>
                    </p:blipFill>
                    <p:spPr>
                      <a:xfrm>
                        <a:off x="1600200" y="3276600"/>
                        <a:ext cx="3048000" cy="560388"/>
                      </a:xfrm>
                      <a:prstGeom prst="rect">
                        <a:avLst/>
                      </a:prstGeom>
                      <a:noFill/>
                      <a:ln w="9525">
                        <a:noFill/>
                      </a:ln>
                    </p:spPr>
                  </p:pic>
                </p:oleObj>
              </mc:Fallback>
            </mc:AlternateContent>
          </a:graphicData>
        </a:graphic>
      </p:graphicFrame>
      <p:graphicFrame>
        <p:nvGraphicFramePr>
          <p:cNvPr id="160793" name="Object 71"/>
          <p:cNvGraphicFramePr>
            <a:graphicFrameLocks noChangeAspect="1"/>
          </p:cNvGraphicFramePr>
          <p:nvPr/>
        </p:nvGraphicFramePr>
        <p:xfrm>
          <a:off x="228600" y="3962400"/>
          <a:ext cx="4267200" cy="865188"/>
        </p:xfrm>
        <a:graphic>
          <a:graphicData uri="http://schemas.openxmlformats.org/presentationml/2006/ole">
            <mc:AlternateContent xmlns:mc="http://schemas.openxmlformats.org/markup-compatibility/2006">
              <mc:Choice xmlns:v="urn:schemas-microsoft-com:vml" Requires="v">
                <p:oleObj spid="_x0000_s41995" name="Equation" r:id="rId21" imgW="1663700" imgH="381000" progId="Equation.3">
                  <p:embed/>
                </p:oleObj>
              </mc:Choice>
              <mc:Fallback>
                <p:oleObj name="Equation" r:id="rId21" imgW="1663700" imgH="381000" progId="Equation.3">
                  <p:embed/>
                  <p:pic>
                    <p:nvPicPr>
                      <p:cNvPr id="0" name="图片 41994"/>
                      <p:cNvPicPr>
                        <a:picLocks noChangeAspect="1"/>
                      </p:cNvPicPr>
                      <p:nvPr/>
                    </p:nvPicPr>
                    <p:blipFill>
                      <a:blip r:embed="rId22"/>
                      <a:stretch>
                        <a:fillRect/>
                      </a:stretch>
                    </p:blipFill>
                    <p:spPr>
                      <a:xfrm>
                        <a:off x="228600" y="3962400"/>
                        <a:ext cx="4267200" cy="865188"/>
                      </a:xfrm>
                      <a:prstGeom prst="rect">
                        <a:avLst/>
                      </a:prstGeom>
                      <a:noFill/>
                      <a:ln w="9525">
                        <a:noFill/>
                      </a:ln>
                    </p:spPr>
                  </p:pic>
                </p:oleObj>
              </mc:Fallback>
            </mc:AlternateContent>
          </a:graphicData>
        </a:graphic>
      </p:graphicFrame>
      <p:graphicFrame>
        <p:nvGraphicFramePr>
          <p:cNvPr id="160794" name="Object 72"/>
          <p:cNvGraphicFramePr>
            <a:graphicFrameLocks noChangeAspect="1"/>
          </p:cNvGraphicFramePr>
          <p:nvPr/>
        </p:nvGraphicFramePr>
        <p:xfrm>
          <a:off x="4572000" y="3962400"/>
          <a:ext cx="2286000" cy="862013"/>
        </p:xfrm>
        <a:graphic>
          <a:graphicData uri="http://schemas.openxmlformats.org/presentationml/2006/ole">
            <mc:AlternateContent xmlns:mc="http://schemas.openxmlformats.org/markup-compatibility/2006">
              <mc:Choice xmlns:v="urn:schemas-microsoft-com:vml" Requires="v">
                <p:oleObj spid="_x0000_s41996" name="Equation" r:id="rId23" imgW="800100" imgH="381000" progId="Equation.3">
                  <p:embed/>
                </p:oleObj>
              </mc:Choice>
              <mc:Fallback>
                <p:oleObj name="Equation" r:id="rId23" imgW="800100" imgH="381000" progId="Equation.3">
                  <p:embed/>
                  <p:pic>
                    <p:nvPicPr>
                      <p:cNvPr id="0" name="图片 41995"/>
                      <p:cNvPicPr>
                        <a:picLocks noChangeAspect="1"/>
                      </p:cNvPicPr>
                      <p:nvPr/>
                    </p:nvPicPr>
                    <p:blipFill>
                      <a:blip r:embed="rId24"/>
                      <a:stretch>
                        <a:fillRect/>
                      </a:stretch>
                    </p:blipFill>
                    <p:spPr>
                      <a:xfrm>
                        <a:off x="4572000" y="3962400"/>
                        <a:ext cx="2286000" cy="862013"/>
                      </a:xfrm>
                      <a:prstGeom prst="rect">
                        <a:avLst/>
                      </a:prstGeom>
                      <a:noFill/>
                      <a:ln w="9525">
                        <a:noFill/>
                      </a:ln>
                    </p:spPr>
                  </p:pic>
                </p:oleObj>
              </mc:Fallback>
            </mc:AlternateContent>
          </a:graphicData>
        </a:graphic>
      </p:graphicFrame>
      <p:graphicFrame>
        <p:nvGraphicFramePr>
          <p:cNvPr id="160795" name="Object 73"/>
          <p:cNvGraphicFramePr>
            <a:graphicFrameLocks noChangeAspect="1"/>
          </p:cNvGraphicFramePr>
          <p:nvPr/>
        </p:nvGraphicFramePr>
        <p:xfrm>
          <a:off x="1652588" y="6069013"/>
          <a:ext cx="1166812" cy="788987"/>
        </p:xfrm>
        <a:graphic>
          <a:graphicData uri="http://schemas.openxmlformats.org/presentationml/2006/ole">
            <mc:AlternateContent xmlns:mc="http://schemas.openxmlformats.org/markup-compatibility/2006">
              <mc:Choice xmlns:v="urn:schemas-microsoft-com:vml" Requires="v">
                <p:oleObj spid="_x0000_s41997" name="Equation" r:id="rId25" imgW="508000" imgH="292100" progId="Equation.3">
                  <p:embed/>
                </p:oleObj>
              </mc:Choice>
              <mc:Fallback>
                <p:oleObj name="Equation" r:id="rId25" imgW="508000" imgH="292100" progId="Equation.3">
                  <p:embed/>
                  <p:pic>
                    <p:nvPicPr>
                      <p:cNvPr id="0" name="图片 41996"/>
                      <p:cNvPicPr>
                        <a:picLocks noChangeAspect="1"/>
                      </p:cNvPicPr>
                      <p:nvPr/>
                    </p:nvPicPr>
                    <p:blipFill>
                      <a:blip r:embed="rId26"/>
                      <a:stretch>
                        <a:fillRect/>
                      </a:stretch>
                    </p:blipFill>
                    <p:spPr>
                      <a:xfrm>
                        <a:off x="1652588" y="6069013"/>
                        <a:ext cx="1166812" cy="788987"/>
                      </a:xfrm>
                      <a:prstGeom prst="rect">
                        <a:avLst/>
                      </a:prstGeom>
                      <a:noFill/>
                      <a:ln w="9525">
                        <a:noFill/>
                      </a:ln>
                    </p:spPr>
                  </p:pic>
                </p:oleObj>
              </mc:Fallback>
            </mc:AlternateContent>
          </a:graphicData>
        </a:graphic>
      </p:graphicFrame>
      <p:graphicFrame>
        <p:nvGraphicFramePr>
          <p:cNvPr id="160796" name="Object 74"/>
          <p:cNvGraphicFramePr>
            <a:graphicFrameLocks noChangeAspect="1"/>
          </p:cNvGraphicFramePr>
          <p:nvPr/>
        </p:nvGraphicFramePr>
        <p:xfrm>
          <a:off x="5105400" y="4922838"/>
          <a:ext cx="2895600" cy="1146175"/>
        </p:xfrm>
        <a:graphic>
          <a:graphicData uri="http://schemas.openxmlformats.org/presentationml/2006/ole">
            <mc:AlternateContent xmlns:mc="http://schemas.openxmlformats.org/markup-compatibility/2006">
              <mc:Choice xmlns:v="urn:schemas-microsoft-com:vml" Requires="v">
                <p:oleObj spid="_x0000_s41998" name="Equation" r:id="rId27" imgW="1066800" imgH="508000" progId="Equation.3">
                  <p:embed/>
                </p:oleObj>
              </mc:Choice>
              <mc:Fallback>
                <p:oleObj name="Equation" r:id="rId27" imgW="1066800" imgH="508000" progId="Equation.3">
                  <p:embed/>
                  <p:pic>
                    <p:nvPicPr>
                      <p:cNvPr id="0" name="图片 41997"/>
                      <p:cNvPicPr>
                        <a:picLocks noChangeAspect="1"/>
                      </p:cNvPicPr>
                      <p:nvPr/>
                    </p:nvPicPr>
                    <p:blipFill>
                      <a:blip r:embed="rId28"/>
                      <a:stretch>
                        <a:fillRect/>
                      </a:stretch>
                    </p:blipFill>
                    <p:spPr>
                      <a:xfrm>
                        <a:off x="5105400" y="4922838"/>
                        <a:ext cx="2895600" cy="1146175"/>
                      </a:xfrm>
                      <a:prstGeom prst="rect">
                        <a:avLst/>
                      </a:prstGeom>
                      <a:noFill/>
                      <a:ln w="9525">
                        <a:noFill/>
                      </a:ln>
                    </p:spPr>
                  </p:pic>
                </p:oleObj>
              </mc:Fallback>
            </mc:AlternateContent>
          </a:graphicData>
        </a:graphic>
      </p:graphicFrame>
      <p:graphicFrame>
        <p:nvGraphicFramePr>
          <p:cNvPr id="160797" name="Object 75"/>
          <p:cNvGraphicFramePr>
            <a:graphicFrameLocks noChangeAspect="1"/>
          </p:cNvGraphicFramePr>
          <p:nvPr/>
        </p:nvGraphicFramePr>
        <p:xfrm>
          <a:off x="1590675" y="4926013"/>
          <a:ext cx="3667125" cy="1162050"/>
        </p:xfrm>
        <a:graphic>
          <a:graphicData uri="http://schemas.openxmlformats.org/presentationml/2006/ole">
            <mc:AlternateContent xmlns:mc="http://schemas.openxmlformats.org/markup-compatibility/2006">
              <mc:Choice xmlns:v="urn:schemas-microsoft-com:vml" Requires="v">
                <p:oleObj spid="_x0000_s41999" name="Equation" r:id="rId29" imgW="1295400" imgH="508000" progId="Equation.3">
                  <p:embed/>
                </p:oleObj>
              </mc:Choice>
              <mc:Fallback>
                <p:oleObj name="Equation" r:id="rId29" imgW="1295400" imgH="508000" progId="Equation.3">
                  <p:embed/>
                  <p:pic>
                    <p:nvPicPr>
                      <p:cNvPr id="0" name="图片 41998"/>
                      <p:cNvPicPr>
                        <a:picLocks noChangeAspect="1"/>
                      </p:cNvPicPr>
                      <p:nvPr/>
                    </p:nvPicPr>
                    <p:blipFill>
                      <a:blip r:embed="rId30"/>
                      <a:stretch>
                        <a:fillRect/>
                      </a:stretch>
                    </p:blipFill>
                    <p:spPr>
                      <a:xfrm>
                        <a:off x="1590675" y="4926013"/>
                        <a:ext cx="3667125" cy="1162050"/>
                      </a:xfrm>
                      <a:prstGeom prst="rect">
                        <a:avLst/>
                      </a:prstGeom>
                      <a:noFill/>
                      <a:ln w="9525">
                        <a:noFill/>
                      </a:ln>
                    </p:spPr>
                  </p:pic>
                </p:oleObj>
              </mc:Fallback>
            </mc:AlternateContent>
          </a:graphicData>
        </a:graphic>
      </p:graphicFrame>
      <p:sp>
        <p:nvSpPr>
          <p:cNvPr id="160798" name="Rectangle 30"/>
          <p:cNvSpPr>
            <a:spLocks noChangeArrowheads="1"/>
          </p:cNvSpPr>
          <p:nvPr/>
        </p:nvSpPr>
        <p:spPr bwMode="auto">
          <a:xfrm>
            <a:off x="304800" y="990600"/>
            <a:ext cx="4953000" cy="946150"/>
          </a:xfrm>
          <a:prstGeom prst="rect">
            <a:avLst/>
          </a:prstGeom>
          <a:noFill/>
          <a:ln w="9525">
            <a:noFill/>
            <a:miter lim="800000"/>
          </a:ln>
        </p:spPr>
        <p:txBody>
          <a:bodyPr>
            <a:spAutoFit/>
          </a:bodyPr>
          <a:lstStyle/>
          <a:p>
            <a:pPr algn="just"/>
            <a:r>
              <a:rPr lang="zh-CN" altLang="en-US" sz="2800" b="1">
                <a:solidFill>
                  <a:srgbClr val="000066"/>
                </a:solidFill>
                <a:latin typeface="楷体_GB2312"/>
                <a:ea typeface="楷体_GB2312"/>
                <a:cs typeface="楷体_GB2312"/>
              </a:rPr>
              <a:t>在环路上任取一点，到电流的距离为</a:t>
            </a:r>
            <a:r>
              <a:rPr lang="en-US" altLang="zh-CN" sz="2800" b="1" i="1">
                <a:solidFill>
                  <a:srgbClr val="000066"/>
                </a:solidFill>
                <a:ea typeface="楷体_GB2312"/>
                <a:cs typeface="楷体_GB2312"/>
              </a:rPr>
              <a:t>r</a:t>
            </a:r>
            <a:r>
              <a:rPr lang="zh-CN" altLang="en-US" sz="2800" b="1">
                <a:solidFill>
                  <a:srgbClr val="000066"/>
                </a:solidFill>
                <a:latin typeface="楷体_GB2312"/>
                <a:ea typeface="楷体_GB2312"/>
                <a:cs typeface="楷体_GB2312"/>
              </a:rPr>
              <a:t>，磁感应强度的大小：</a:t>
            </a:r>
            <a:endParaRPr lang="zh-CN" altLang="en-US" sz="2800" b="1">
              <a:solidFill>
                <a:srgbClr val="000066"/>
              </a:solidFill>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iterate type="lt">
                                    <p:tmPct val="100000"/>
                                  </p:iterate>
                                  <p:childTnLst>
                                    <p:set>
                                      <p:cBhvr>
                                        <p:cTn id="6" dur="1" fill="hold">
                                          <p:stCondLst>
                                            <p:cond delay="0"/>
                                          </p:stCondLst>
                                        </p:cTn>
                                        <p:tgtEl>
                                          <p:spTgt spid="160770"/>
                                        </p:tgtEl>
                                        <p:attrNameLst>
                                          <p:attrName>style.visibility</p:attrName>
                                        </p:attrNameLst>
                                      </p:cBhvr>
                                      <p:to>
                                        <p:strVal val="visible"/>
                                      </p:to>
                                    </p:set>
                                    <p:anim calcmode="lin" valueType="num">
                                      <p:cBhvr>
                                        <p:cTn id="7" dur="500" fill="hold"/>
                                        <p:tgtEl>
                                          <p:spTgt spid="160770"/>
                                        </p:tgtEl>
                                        <p:attrNameLst>
                                          <p:attrName>ppt_w</p:attrName>
                                        </p:attrNameLst>
                                      </p:cBhvr>
                                      <p:tavLst>
                                        <p:tav tm="0">
                                          <p:val>
                                            <p:fltVal val="0"/>
                                          </p:val>
                                        </p:tav>
                                        <p:tav tm="100000">
                                          <p:val>
                                            <p:strVal val="#ppt_w"/>
                                          </p:val>
                                        </p:tav>
                                      </p:tavLst>
                                    </p:anim>
                                    <p:anim calcmode="lin" valueType="num">
                                      <p:cBhvr>
                                        <p:cTn id="8" dur="500" fill="hold"/>
                                        <p:tgtEl>
                                          <p:spTgt spid="160770"/>
                                        </p:tgtEl>
                                        <p:attrNameLst>
                                          <p:attrName>ppt_h</p:attrName>
                                        </p:attrNameLst>
                                      </p:cBhvr>
                                      <p:tavLst>
                                        <p:tav tm="0">
                                          <p:val>
                                            <p:fltVal val="0"/>
                                          </p:val>
                                        </p:tav>
                                        <p:tav tm="100000">
                                          <p:val>
                                            <p:strVal val="#ppt_h"/>
                                          </p:val>
                                        </p:tav>
                                      </p:tavLst>
                                    </p:anim>
                                    <p:anim calcmode="lin" valueType="num">
                                      <p:cBhvr>
                                        <p:cTn id="9" dur="500" fill="hold"/>
                                        <p:tgtEl>
                                          <p:spTgt spid="160770"/>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16077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iterate type="lt">
                                    <p:tmPct val="100000"/>
                                  </p:iterate>
                                  <p:childTnLst>
                                    <p:set>
                                      <p:cBhvr>
                                        <p:cTn id="14" dur="1" fill="hold">
                                          <p:stCondLst>
                                            <p:cond delay="0"/>
                                          </p:stCondLst>
                                        </p:cTn>
                                        <p:tgtEl>
                                          <p:spTgt spid="160798"/>
                                        </p:tgtEl>
                                        <p:attrNameLst>
                                          <p:attrName>style.visibility</p:attrName>
                                        </p:attrNameLst>
                                      </p:cBhvr>
                                      <p:to>
                                        <p:strVal val="visible"/>
                                      </p:to>
                                    </p:set>
                                    <p:animEffect transition="in" filter="box(in)">
                                      <p:cBhvr>
                                        <p:cTn id="15" dur="75"/>
                                        <p:tgtEl>
                                          <p:spTgt spid="160798"/>
                                        </p:tgtEl>
                                      </p:cBhvr>
                                    </p:animEffect>
                                  </p:childTnLst>
                                </p:cTn>
                              </p:par>
                            </p:childTnLst>
                          </p:cTn>
                        </p:par>
                      </p:childTnLst>
                    </p:cTn>
                  </p:par>
                  <p:par>
                    <p:cTn id="16" fill="hold">
                      <p:stCondLst>
                        <p:cond delay="indefinite"/>
                      </p:stCondLst>
                      <p:childTnLst>
                        <p:par>
                          <p:cTn id="17" fill="hold">
                            <p:stCondLst>
                              <p:cond delay="0"/>
                            </p:stCondLst>
                            <p:childTnLst>
                              <p:par>
                                <p:cTn id="18" presetID="7" presetClass="entr" presetSubtype="8" fill="hold" nodeType="clickEffect">
                                  <p:stCondLst>
                                    <p:cond delay="0"/>
                                  </p:stCondLst>
                                  <p:childTnLst>
                                    <p:set>
                                      <p:cBhvr>
                                        <p:cTn id="19" dur="1" fill="hold">
                                          <p:stCondLst>
                                            <p:cond delay="0"/>
                                          </p:stCondLst>
                                        </p:cTn>
                                        <p:tgtEl>
                                          <p:spTgt spid="160771"/>
                                        </p:tgtEl>
                                        <p:attrNameLst>
                                          <p:attrName>style.visibility</p:attrName>
                                        </p:attrNameLst>
                                      </p:cBhvr>
                                      <p:to>
                                        <p:strVal val="visible"/>
                                      </p:to>
                                    </p:set>
                                    <p:anim calcmode="lin" valueType="num">
                                      <p:cBhvr additive="base">
                                        <p:cTn id="20" dur="5000" fill="hold"/>
                                        <p:tgtEl>
                                          <p:spTgt spid="160771"/>
                                        </p:tgtEl>
                                        <p:attrNameLst>
                                          <p:attrName>ppt_x</p:attrName>
                                        </p:attrNameLst>
                                      </p:cBhvr>
                                      <p:tavLst>
                                        <p:tav tm="0">
                                          <p:val>
                                            <p:strVal val="0-#ppt_w/2"/>
                                          </p:val>
                                        </p:tav>
                                        <p:tav tm="100000">
                                          <p:val>
                                            <p:strVal val="#ppt_x"/>
                                          </p:val>
                                        </p:tav>
                                      </p:tavLst>
                                    </p:anim>
                                    <p:anim calcmode="lin" valueType="num">
                                      <p:cBhvr additive="base">
                                        <p:cTn id="21" dur="5000" fill="hold"/>
                                        <p:tgtEl>
                                          <p:spTgt spid="160771"/>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60790"/>
                                        </p:tgtEl>
                                        <p:attrNameLst>
                                          <p:attrName>style.visibility</p:attrName>
                                        </p:attrNameLst>
                                      </p:cBhvr>
                                      <p:to>
                                        <p:strVal val="visible"/>
                                      </p:to>
                                    </p:set>
                                    <p:animEffect transition="in" filter="wipe(left)">
                                      <p:cBhvr>
                                        <p:cTn id="26" dur="500"/>
                                        <p:tgtEl>
                                          <p:spTgt spid="160790"/>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iterate type="lt">
                                    <p:tmPct val="100000"/>
                                  </p:iterate>
                                  <p:childTnLst>
                                    <p:set>
                                      <p:cBhvr>
                                        <p:cTn id="30" dur="1" fill="hold">
                                          <p:stCondLst>
                                            <p:cond delay="0"/>
                                          </p:stCondLst>
                                        </p:cTn>
                                        <p:tgtEl>
                                          <p:spTgt spid="160791"/>
                                        </p:tgtEl>
                                        <p:attrNameLst>
                                          <p:attrName>style.visibility</p:attrName>
                                        </p:attrNameLst>
                                      </p:cBhvr>
                                      <p:to>
                                        <p:strVal val="visible"/>
                                      </p:to>
                                    </p:set>
                                    <p:animEffect transition="in" filter="box(in)">
                                      <p:cBhvr>
                                        <p:cTn id="31" dur="75"/>
                                        <p:tgtEl>
                                          <p:spTgt spid="160791"/>
                                        </p:tgtEl>
                                      </p:cBhvr>
                                    </p:animEffect>
                                  </p:childTnLst>
                                </p:cTn>
                              </p:par>
                            </p:childTnLst>
                          </p:cTn>
                        </p:par>
                      </p:childTnLst>
                    </p:cTn>
                  </p:par>
                  <p:par>
                    <p:cTn id="32" fill="hold">
                      <p:stCondLst>
                        <p:cond delay="indefinite"/>
                      </p:stCondLst>
                      <p:childTnLst>
                        <p:par>
                          <p:cTn id="33" fill="hold">
                            <p:stCondLst>
                              <p:cond delay="0"/>
                            </p:stCondLst>
                            <p:childTnLst>
                              <p:par>
                                <p:cTn id="34" presetID="7" presetClass="entr" presetSubtype="4" fill="hold" nodeType="clickEffect">
                                  <p:stCondLst>
                                    <p:cond delay="0"/>
                                  </p:stCondLst>
                                  <p:childTnLst>
                                    <p:set>
                                      <p:cBhvr>
                                        <p:cTn id="35" dur="1" fill="hold">
                                          <p:stCondLst>
                                            <p:cond delay="0"/>
                                          </p:stCondLst>
                                        </p:cTn>
                                        <p:tgtEl>
                                          <p:spTgt spid="160792"/>
                                        </p:tgtEl>
                                        <p:attrNameLst>
                                          <p:attrName>style.visibility</p:attrName>
                                        </p:attrNameLst>
                                      </p:cBhvr>
                                      <p:to>
                                        <p:strVal val="visible"/>
                                      </p:to>
                                    </p:set>
                                    <p:anim calcmode="lin" valueType="num">
                                      <p:cBhvr additive="base">
                                        <p:cTn id="36" dur="5000" fill="hold"/>
                                        <p:tgtEl>
                                          <p:spTgt spid="160792"/>
                                        </p:tgtEl>
                                        <p:attrNameLst>
                                          <p:attrName>ppt_x</p:attrName>
                                        </p:attrNameLst>
                                      </p:cBhvr>
                                      <p:tavLst>
                                        <p:tav tm="0">
                                          <p:val>
                                            <p:strVal val="#ppt_x"/>
                                          </p:val>
                                        </p:tav>
                                        <p:tav tm="100000">
                                          <p:val>
                                            <p:strVal val="#ppt_x"/>
                                          </p:val>
                                        </p:tav>
                                      </p:tavLst>
                                    </p:anim>
                                    <p:anim calcmode="lin" valueType="num">
                                      <p:cBhvr additive="base">
                                        <p:cTn id="37" dur="5000" fill="hold"/>
                                        <p:tgtEl>
                                          <p:spTgt spid="16079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7" presetClass="entr" presetSubtype="4" fill="hold" nodeType="clickEffect">
                                  <p:stCondLst>
                                    <p:cond delay="0"/>
                                  </p:stCondLst>
                                  <p:childTnLst>
                                    <p:set>
                                      <p:cBhvr>
                                        <p:cTn id="41" dur="1" fill="hold">
                                          <p:stCondLst>
                                            <p:cond delay="0"/>
                                          </p:stCondLst>
                                        </p:cTn>
                                        <p:tgtEl>
                                          <p:spTgt spid="160793"/>
                                        </p:tgtEl>
                                        <p:attrNameLst>
                                          <p:attrName>style.visibility</p:attrName>
                                        </p:attrNameLst>
                                      </p:cBhvr>
                                      <p:to>
                                        <p:strVal val="visible"/>
                                      </p:to>
                                    </p:set>
                                    <p:anim calcmode="lin" valueType="num">
                                      <p:cBhvr additive="base">
                                        <p:cTn id="42" dur="5000" fill="hold"/>
                                        <p:tgtEl>
                                          <p:spTgt spid="160793"/>
                                        </p:tgtEl>
                                        <p:attrNameLst>
                                          <p:attrName>ppt_x</p:attrName>
                                        </p:attrNameLst>
                                      </p:cBhvr>
                                      <p:tavLst>
                                        <p:tav tm="0">
                                          <p:val>
                                            <p:strVal val="#ppt_x"/>
                                          </p:val>
                                        </p:tav>
                                        <p:tav tm="100000">
                                          <p:val>
                                            <p:strVal val="#ppt_x"/>
                                          </p:val>
                                        </p:tav>
                                      </p:tavLst>
                                    </p:anim>
                                    <p:anim calcmode="lin" valueType="num">
                                      <p:cBhvr additive="base">
                                        <p:cTn id="43" dur="5000" fill="hold"/>
                                        <p:tgtEl>
                                          <p:spTgt spid="16079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7" presetClass="entr" presetSubtype="4" fill="hold" nodeType="clickEffect">
                                  <p:stCondLst>
                                    <p:cond delay="0"/>
                                  </p:stCondLst>
                                  <p:childTnLst>
                                    <p:set>
                                      <p:cBhvr>
                                        <p:cTn id="47" dur="1" fill="hold">
                                          <p:stCondLst>
                                            <p:cond delay="0"/>
                                          </p:stCondLst>
                                        </p:cTn>
                                        <p:tgtEl>
                                          <p:spTgt spid="160794"/>
                                        </p:tgtEl>
                                        <p:attrNameLst>
                                          <p:attrName>style.visibility</p:attrName>
                                        </p:attrNameLst>
                                      </p:cBhvr>
                                      <p:to>
                                        <p:strVal val="visible"/>
                                      </p:to>
                                    </p:set>
                                    <p:anim calcmode="lin" valueType="num">
                                      <p:cBhvr additive="base">
                                        <p:cTn id="48" dur="5000" fill="hold"/>
                                        <p:tgtEl>
                                          <p:spTgt spid="160794"/>
                                        </p:tgtEl>
                                        <p:attrNameLst>
                                          <p:attrName>ppt_x</p:attrName>
                                        </p:attrNameLst>
                                      </p:cBhvr>
                                      <p:tavLst>
                                        <p:tav tm="0">
                                          <p:val>
                                            <p:strVal val="#ppt_x"/>
                                          </p:val>
                                        </p:tav>
                                        <p:tav tm="100000">
                                          <p:val>
                                            <p:strVal val="#ppt_x"/>
                                          </p:val>
                                        </p:tav>
                                      </p:tavLst>
                                    </p:anim>
                                    <p:anim calcmode="lin" valueType="num">
                                      <p:cBhvr additive="base">
                                        <p:cTn id="49" dur="5000" fill="hold"/>
                                        <p:tgtEl>
                                          <p:spTgt spid="16079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7" presetClass="entr" presetSubtype="4" fill="hold" nodeType="clickEffect">
                                  <p:stCondLst>
                                    <p:cond delay="0"/>
                                  </p:stCondLst>
                                  <p:childTnLst>
                                    <p:set>
                                      <p:cBhvr>
                                        <p:cTn id="53" dur="1" fill="hold">
                                          <p:stCondLst>
                                            <p:cond delay="0"/>
                                          </p:stCondLst>
                                        </p:cTn>
                                        <p:tgtEl>
                                          <p:spTgt spid="160797"/>
                                        </p:tgtEl>
                                        <p:attrNameLst>
                                          <p:attrName>style.visibility</p:attrName>
                                        </p:attrNameLst>
                                      </p:cBhvr>
                                      <p:to>
                                        <p:strVal val="visible"/>
                                      </p:to>
                                    </p:set>
                                    <p:anim calcmode="lin" valueType="num">
                                      <p:cBhvr additive="base">
                                        <p:cTn id="54" dur="5000" fill="hold"/>
                                        <p:tgtEl>
                                          <p:spTgt spid="160797"/>
                                        </p:tgtEl>
                                        <p:attrNameLst>
                                          <p:attrName>ppt_x</p:attrName>
                                        </p:attrNameLst>
                                      </p:cBhvr>
                                      <p:tavLst>
                                        <p:tav tm="0">
                                          <p:val>
                                            <p:strVal val="#ppt_x"/>
                                          </p:val>
                                        </p:tav>
                                        <p:tav tm="100000">
                                          <p:val>
                                            <p:strVal val="#ppt_x"/>
                                          </p:val>
                                        </p:tav>
                                      </p:tavLst>
                                    </p:anim>
                                    <p:anim calcmode="lin" valueType="num">
                                      <p:cBhvr additive="base">
                                        <p:cTn id="55" dur="5000" fill="hold"/>
                                        <p:tgtEl>
                                          <p:spTgt spid="160797"/>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7" presetClass="entr" presetSubtype="4" fill="hold" nodeType="clickEffect">
                                  <p:stCondLst>
                                    <p:cond delay="0"/>
                                  </p:stCondLst>
                                  <p:childTnLst>
                                    <p:set>
                                      <p:cBhvr>
                                        <p:cTn id="59" dur="1" fill="hold">
                                          <p:stCondLst>
                                            <p:cond delay="0"/>
                                          </p:stCondLst>
                                        </p:cTn>
                                        <p:tgtEl>
                                          <p:spTgt spid="160796"/>
                                        </p:tgtEl>
                                        <p:attrNameLst>
                                          <p:attrName>style.visibility</p:attrName>
                                        </p:attrNameLst>
                                      </p:cBhvr>
                                      <p:to>
                                        <p:strVal val="visible"/>
                                      </p:to>
                                    </p:set>
                                    <p:anim calcmode="lin" valueType="num">
                                      <p:cBhvr additive="base">
                                        <p:cTn id="60" dur="5000" fill="hold"/>
                                        <p:tgtEl>
                                          <p:spTgt spid="160796"/>
                                        </p:tgtEl>
                                        <p:attrNameLst>
                                          <p:attrName>ppt_x</p:attrName>
                                        </p:attrNameLst>
                                      </p:cBhvr>
                                      <p:tavLst>
                                        <p:tav tm="0">
                                          <p:val>
                                            <p:strVal val="#ppt_x"/>
                                          </p:val>
                                        </p:tav>
                                        <p:tav tm="100000">
                                          <p:val>
                                            <p:strVal val="#ppt_x"/>
                                          </p:val>
                                        </p:tav>
                                      </p:tavLst>
                                    </p:anim>
                                    <p:anim calcmode="lin" valueType="num">
                                      <p:cBhvr additive="base">
                                        <p:cTn id="61" dur="5000" fill="hold"/>
                                        <p:tgtEl>
                                          <p:spTgt spid="160796"/>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7" presetClass="entr" presetSubtype="4" fill="hold" nodeType="clickEffect">
                                  <p:stCondLst>
                                    <p:cond delay="0"/>
                                  </p:stCondLst>
                                  <p:childTnLst>
                                    <p:set>
                                      <p:cBhvr>
                                        <p:cTn id="65" dur="1" fill="hold">
                                          <p:stCondLst>
                                            <p:cond delay="0"/>
                                          </p:stCondLst>
                                        </p:cTn>
                                        <p:tgtEl>
                                          <p:spTgt spid="160795"/>
                                        </p:tgtEl>
                                        <p:attrNameLst>
                                          <p:attrName>style.visibility</p:attrName>
                                        </p:attrNameLst>
                                      </p:cBhvr>
                                      <p:to>
                                        <p:strVal val="visible"/>
                                      </p:to>
                                    </p:set>
                                    <p:anim calcmode="lin" valueType="num">
                                      <p:cBhvr additive="base">
                                        <p:cTn id="66" dur="5000" fill="hold"/>
                                        <p:tgtEl>
                                          <p:spTgt spid="160795"/>
                                        </p:tgtEl>
                                        <p:attrNameLst>
                                          <p:attrName>ppt_x</p:attrName>
                                        </p:attrNameLst>
                                      </p:cBhvr>
                                      <p:tavLst>
                                        <p:tav tm="0">
                                          <p:val>
                                            <p:strVal val="#ppt_x"/>
                                          </p:val>
                                        </p:tav>
                                        <p:tav tm="100000">
                                          <p:val>
                                            <p:strVal val="#ppt_x"/>
                                          </p:val>
                                        </p:tav>
                                      </p:tavLst>
                                    </p:anim>
                                    <p:anim calcmode="lin" valueType="num">
                                      <p:cBhvr additive="base">
                                        <p:cTn id="67" dur="5000" fill="hold"/>
                                        <p:tgtEl>
                                          <p:spTgt spid="1607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utoUpdateAnimBg="0"/>
      <p:bldP spid="160791" grpId="0" autoUpdateAnimBg="0"/>
      <p:bldP spid="16079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794" name="Group 2"/>
          <p:cNvGrpSpPr/>
          <p:nvPr/>
        </p:nvGrpSpPr>
        <p:grpSpPr bwMode="auto">
          <a:xfrm>
            <a:off x="6019800" y="609600"/>
            <a:ext cx="1773238" cy="1905000"/>
            <a:chOff x="3792" y="384"/>
            <a:chExt cx="1117" cy="1200"/>
          </a:xfrm>
        </p:grpSpPr>
        <p:sp>
          <p:nvSpPr>
            <p:cNvPr id="161924" name="Oval 3"/>
            <p:cNvSpPr>
              <a:spLocks noChangeArrowheads="1"/>
            </p:cNvSpPr>
            <p:nvPr/>
          </p:nvSpPr>
          <p:spPr bwMode="auto">
            <a:xfrm>
              <a:off x="4316" y="965"/>
              <a:ext cx="35" cy="38"/>
            </a:xfrm>
            <a:prstGeom prst="ellipse">
              <a:avLst/>
            </a:prstGeom>
            <a:solidFill>
              <a:schemeClr val="tx2"/>
            </a:solidFill>
            <a:ln w="9525">
              <a:solidFill>
                <a:schemeClr val="tx2"/>
              </a:solidFill>
              <a:round/>
            </a:ln>
          </p:spPr>
          <p:txBody>
            <a:bodyPr wrap="none" anchor="ctr"/>
            <a:lstStyle/>
            <a:p>
              <a:endParaRPr lang="zh-CN" altLang="en-US">
                <a:ea typeface="黑体" pitchFamily="2" charset="-122"/>
              </a:endParaRPr>
            </a:p>
          </p:txBody>
        </p:sp>
        <p:sp>
          <p:nvSpPr>
            <p:cNvPr id="161925" name="Oval 4"/>
            <p:cNvSpPr>
              <a:spLocks noChangeArrowheads="1"/>
            </p:cNvSpPr>
            <p:nvPr/>
          </p:nvSpPr>
          <p:spPr bwMode="auto">
            <a:xfrm>
              <a:off x="4281" y="926"/>
              <a:ext cx="104" cy="116"/>
            </a:xfrm>
            <a:prstGeom prst="ellipse">
              <a:avLst/>
            </a:prstGeom>
            <a:noFill/>
            <a:ln w="9525">
              <a:solidFill>
                <a:schemeClr val="tx1"/>
              </a:solidFill>
              <a:round/>
            </a:ln>
          </p:spPr>
          <p:txBody>
            <a:bodyPr wrap="none" anchor="ctr"/>
            <a:lstStyle/>
            <a:p>
              <a:endParaRPr lang="zh-CN" altLang="en-US">
                <a:ea typeface="黑体" pitchFamily="2" charset="-122"/>
              </a:endParaRPr>
            </a:p>
          </p:txBody>
        </p:sp>
        <p:sp>
          <p:nvSpPr>
            <p:cNvPr id="161926" name="Oval 5"/>
            <p:cNvSpPr>
              <a:spLocks noChangeArrowheads="1"/>
            </p:cNvSpPr>
            <p:nvPr/>
          </p:nvSpPr>
          <p:spPr bwMode="auto">
            <a:xfrm>
              <a:off x="4071" y="694"/>
              <a:ext cx="524" cy="580"/>
            </a:xfrm>
            <a:prstGeom prst="ellipse">
              <a:avLst/>
            </a:prstGeom>
            <a:noFill/>
            <a:ln w="9525">
              <a:solidFill>
                <a:schemeClr val="tx1"/>
              </a:solidFill>
              <a:prstDash val="sysDot"/>
              <a:round/>
            </a:ln>
          </p:spPr>
          <p:txBody>
            <a:bodyPr wrap="none" anchor="ctr"/>
            <a:lstStyle/>
            <a:p>
              <a:endParaRPr lang="zh-CN" altLang="en-US">
                <a:ea typeface="黑体" pitchFamily="2" charset="-122"/>
              </a:endParaRPr>
            </a:p>
          </p:txBody>
        </p:sp>
        <p:sp>
          <p:nvSpPr>
            <p:cNvPr id="161927" name="Oval 6"/>
            <p:cNvSpPr>
              <a:spLocks noChangeArrowheads="1"/>
            </p:cNvSpPr>
            <p:nvPr/>
          </p:nvSpPr>
          <p:spPr bwMode="auto">
            <a:xfrm>
              <a:off x="3792" y="384"/>
              <a:ext cx="1117" cy="1200"/>
            </a:xfrm>
            <a:prstGeom prst="ellipse">
              <a:avLst/>
            </a:prstGeom>
            <a:noFill/>
            <a:ln w="9525">
              <a:solidFill>
                <a:schemeClr val="tx1"/>
              </a:solidFill>
              <a:prstDash val="sysDot"/>
              <a:round/>
            </a:ln>
          </p:spPr>
          <p:txBody>
            <a:bodyPr wrap="none" anchor="ctr"/>
            <a:lstStyle/>
            <a:p>
              <a:endParaRPr lang="zh-CN" altLang="en-US">
                <a:ea typeface="黑体" pitchFamily="2" charset="-122"/>
              </a:endParaRPr>
            </a:p>
          </p:txBody>
        </p:sp>
        <p:graphicFrame>
          <p:nvGraphicFramePr>
            <p:cNvPr id="161875" name="Object 83"/>
            <p:cNvGraphicFramePr>
              <a:graphicFrameLocks noChangeAspect="1"/>
            </p:cNvGraphicFramePr>
            <p:nvPr/>
          </p:nvGraphicFramePr>
          <p:xfrm>
            <a:off x="4176" y="849"/>
            <a:ext cx="110" cy="158"/>
          </p:xfrm>
          <a:graphic>
            <a:graphicData uri="http://schemas.openxmlformats.org/presentationml/2006/ole">
              <mc:AlternateContent xmlns:mc="http://schemas.openxmlformats.org/markup-compatibility/2006">
                <mc:Choice xmlns:v="urn:schemas-microsoft-com:vml" Requires="v">
                  <p:oleObj spid="_x0000_s43009" name="Equation" r:id="rId1" imgW="3048000" imgH="3962400" progId="Equation.3">
                    <p:embed/>
                  </p:oleObj>
                </mc:Choice>
                <mc:Fallback>
                  <p:oleObj name="Equation" r:id="rId1" imgW="3048000" imgH="3962400" progId="Equation.3">
                    <p:embed/>
                    <p:pic>
                      <p:nvPicPr>
                        <p:cNvPr id="0" name="图片 43008"/>
                        <p:cNvPicPr>
                          <a:picLocks noChangeAspect="1"/>
                        </p:cNvPicPr>
                        <p:nvPr/>
                      </p:nvPicPr>
                      <p:blipFill>
                        <a:blip r:embed="rId2"/>
                        <a:stretch>
                          <a:fillRect/>
                        </a:stretch>
                      </p:blipFill>
                      <p:spPr>
                        <a:xfrm>
                          <a:off x="4176" y="849"/>
                          <a:ext cx="110" cy="158"/>
                        </a:xfrm>
                        <a:prstGeom prst="rect">
                          <a:avLst/>
                        </a:prstGeom>
                        <a:noFill/>
                        <a:ln w="9525">
                          <a:noFill/>
                        </a:ln>
                      </p:spPr>
                    </p:pic>
                  </p:oleObj>
                </mc:Fallback>
              </mc:AlternateContent>
            </a:graphicData>
          </a:graphic>
        </p:graphicFrame>
      </p:grpSp>
      <p:grpSp>
        <p:nvGrpSpPr>
          <p:cNvPr id="161800" name="Group 8"/>
          <p:cNvGrpSpPr/>
          <p:nvPr/>
        </p:nvGrpSpPr>
        <p:grpSpPr bwMode="auto">
          <a:xfrm>
            <a:off x="6145213" y="1066800"/>
            <a:ext cx="2160587" cy="766763"/>
            <a:chOff x="3840" y="3216"/>
            <a:chExt cx="1361" cy="483"/>
          </a:xfrm>
        </p:grpSpPr>
        <p:grpSp>
          <p:nvGrpSpPr>
            <p:cNvPr id="161921" name="Group 9"/>
            <p:cNvGrpSpPr/>
            <p:nvPr/>
          </p:nvGrpSpPr>
          <p:grpSpPr bwMode="auto">
            <a:xfrm>
              <a:off x="3840" y="3312"/>
              <a:ext cx="1361" cy="387"/>
              <a:chOff x="3840" y="3312"/>
              <a:chExt cx="1361" cy="387"/>
            </a:xfrm>
          </p:grpSpPr>
          <p:sp>
            <p:nvSpPr>
              <p:cNvPr id="161922" name="Oval 10"/>
              <p:cNvSpPr>
                <a:spLocks noChangeArrowheads="1"/>
              </p:cNvSpPr>
              <p:nvPr/>
            </p:nvSpPr>
            <p:spPr bwMode="auto">
              <a:xfrm rot="-377091">
                <a:off x="3840" y="3312"/>
                <a:ext cx="1361" cy="387"/>
              </a:xfrm>
              <a:prstGeom prst="ellipse">
                <a:avLst/>
              </a:prstGeom>
              <a:noFill/>
              <a:ln w="9525">
                <a:solidFill>
                  <a:srgbClr val="FF0000"/>
                </a:solidFill>
                <a:round/>
              </a:ln>
            </p:spPr>
            <p:txBody>
              <a:bodyPr wrap="none" anchor="ctr"/>
              <a:lstStyle/>
              <a:p>
                <a:endParaRPr lang="zh-CN" altLang="en-US">
                  <a:ea typeface="黑体" pitchFamily="2" charset="-122"/>
                </a:endParaRPr>
              </a:p>
            </p:txBody>
          </p:sp>
          <p:sp>
            <p:nvSpPr>
              <p:cNvPr id="161923" name="Line 11"/>
              <p:cNvSpPr>
                <a:spLocks noChangeShapeType="1"/>
              </p:cNvSpPr>
              <p:nvPr/>
            </p:nvSpPr>
            <p:spPr bwMode="auto">
              <a:xfrm>
                <a:off x="4320" y="3696"/>
                <a:ext cx="35" cy="0"/>
              </a:xfrm>
              <a:prstGeom prst="line">
                <a:avLst/>
              </a:prstGeom>
              <a:noFill/>
              <a:ln w="38100">
                <a:solidFill>
                  <a:srgbClr val="FF0000"/>
                </a:solidFill>
                <a:round/>
                <a:headEnd type="triangle" w="med" len="med"/>
              </a:ln>
            </p:spPr>
            <p:txBody>
              <a:bodyPr/>
              <a:lstStyle/>
              <a:p>
                <a:endParaRPr lang="zh-CN" altLang="en-US"/>
              </a:p>
            </p:txBody>
          </p:sp>
        </p:grpSp>
        <p:graphicFrame>
          <p:nvGraphicFramePr>
            <p:cNvPr id="161876" name="Object 84"/>
            <p:cNvGraphicFramePr>
              <a:graphicFrameLocks noChangeAspect="1"/>
            </p:cNvGraphicFramePr>
            <p:nvPr/>
          </p:nvGraphicFramePr>
          <p:xfrm>
            <a:off x="3936" y="3216"/>
            <a:ext cx="121" cy="158"/>
          </p:xfrm>
          <a:graphic>
            <a:graphicData uri="http://schemas.openxmlformats.org/presentationml/2006/ole">
              <mc:AlternateContent xmlns:mc="http://schemas.openxmlformats.org/markup-compatibility/2006">
                <mc:Choice xmlns:v="urn:schemas-microsoft-com:vml" Requires="v">
                  <p:oleObj spid="_x0000_s43010" name="Equation" r:id="rId3" imgW="3352800" imgH="3962400" progId="Equation.3">
                    <p:embed/>
                  </p:oleObj>
                </mc:Choice>
                <mc:Fallback>
                  <p:oleObj name="Equation" r:id="rId3" imgW="3352800" imgH="3962400" progId="Equation.3">
                    <p:embed/>
                    <p:pic>
                      <p:nvPicPr>
                        <p:cNvPr id="0" name="图片 43009"/>
                        <p:cNvPicPr>
                          <a:picLocks noChangeAspect="1"/>
                        </p:cNvPicPr>
                        <p:nvPr/>
                      </p:nvPicPr>
                      <p:blipFill>
                        <a:blip r:embed="rId4"/>
                        <a:stretch>
                          <a:fillRect/>
                        </a:stretch>
                      </p:blipFill>
                      <p:spPr>
                        <a:xfrm>
                          <a:off x="3936" y="3216"/>
                          <a:ext cx="121" cy="158"/>
                        </a:xfrm>
                        <a:prstGeom prst="rect">
                          <a:avLst/>
                        </a:prstGeom>
                        <a:noFill/>
                        <a:ln w="9525">
                          <a:noFill/>
                        </a:ln>
                      </p:spPr>
                    </p:pic>
                  </p:oleObj>
                </mc:Fallback>
              </mc:AlternateContent>
            </a:graphicData>
          </a:graphic>
        </p:graphicFrame>
      </p:grpSp>
      <p:grpSp>
        <p:nvGrpSpPr>
          <p:cNvPr id="161805" name="Group 13"/>
          <p:cNvGrpSpPr/>
          <p:nvPr/>
        </p:nvGrpSpPr>
        <p:grpSpPr bwMode="auto">
          <a:xfrm>
            <a:off x="6858000" y="1295400"/>
            <a:ext cx="1384300" cy="742950"/>
            <a:chOff x="4316" y="792"/>
            <a:chExt cx="872" cy="468"/>
          </a:xfrm>
        </p:grpSpPr>
        <p:sp>
          <p:nvSpPr>
            <p:cNvPr id="161919" name="Line 14"/>
            <p:cNvSpPr>
              <a:spLocks noChangeShapeType="1"/>
            </p:cNvSpPr>
            <p:nvPr/>
          </p:nvSpPr>
          <p:spPr bwMode="auto">
            <a:xfrm>
              <a:off x="4316" y="965"/>
              <a:ext cx="872" cy="0"/>
            </a:xfrm>
            <a:prstGeom prst="line">
              <a:avLst/>
            </a:prstGeom>
            <a:noFill/>
            <a:ln w="9525">
              <a:solidFill>
                <a:schemeClr val="tx1"/>
              </a:solidFill>
              <a:prstDash val="sysDot"/>
              <a:round/>
            </a:ln>
          </p:spPr>
          <p:txBody>
            <a:bodyPr/>
            <a:lstStyle/>
            <a:p>
              <a:endParaRPr lang="zh-CN" altLang="en-US"/>
            </a:p>
          </p:txBody>
        </p:sp>
        <p:sp>
          <p:nvSpPr>
            <p:cNvPr id="161920" name="Line 15"/>
            <p:cNvSpPr>
              <a:spLocks noChangeShapeType="1"/>
            </p:cNvSpPr>
            <p:nvPr/>
          </p:nvSpPr>
          <p:spPr bwMode="auto">
            <a:xfrm>
              <a:off x="4351" y="1003"/>
              <a:ext cx="558" cy="78"/>
            </a:xfrm>
            <a:prstGeom prst="line">
              <a:avLst/>
            </a:prstGeom>
            <a:noFill/>
            <a:ln w="9525">
              <a:solidFill>
                <a:schemeClr val="tx1"/>
              </a:solidFill>
              <a:prstDash val="sysDot"/>
              <a:round/>
            </a:ln>
          </p:spPr>
          <p:txBody>
            <a:bodyPr/>
            <a:lstStyle/>
            <a:p>
              <a:endParaRPr lang="zh-CN" altLang="en-US"/>
            </a:p>
          </p:txBody>
        </p:sp>
        <p:graphicFrame>
          <p:nvGraphicFramePr>
            <p:cNvPr id="161877" name="Object 85"/>
            <p:cNvGraphicFramePr>
              <a:graphicFrameLocks noChangeAspect="1"/>
            </p:cNvGraphicFramePr>
            <p:nvPr/>
          </p:nvGraphicFramePr>
          <p:xfrm>
            <a:off x="4372" y="792"/>
            <a:ext cx="208" cy="194"/>
          </p:xfrm>
          <a:graphic>
            <a:graphicData uri="http://schemas.openxmlformats.org/presentationml/2006/ole">
              <mc:AlternateContent xmlns:mc="http://schemas.openxmlformats.org/markup-compatibility/2006">
                <mc:Choice xmlns:v="urn:schemas-microsoft-com:vml" Requires="v">
                  <p:oleObj spid="_x0000_s43011" name="Equation" r:id="rId5" imgW="5791200" imgH="4876800" progId="Equation.3">
                    <p:embed/>
                  </p:oleObj>
                </mc:Choice>
                <mc:Fallback>
                  <p:oleObj name="Equation" r:id="rId5" imgW="5791200" imgH="4876800" progId="Equation.3">
                    <p:embed/>
                    <p:pic>
                      <p:nvPicPr>
                        <p:cNvPr id="0" name="图片 43010"/>
                        <p:cNvPicPr>
                          <a:picLocks noChangeAspect="1"/>
                        </p:cNvPicPr>
                        <p:nvPr/>
                      </p:nvPicPr>
                      <p:blipFill>
                        <a:blip r:embed="rId6"/>
                        <a:stretch>
                          <a:fillRect/>
                        </a:stretch>
                      </p:blipFill>
                      <p:spPr>
                        <a:xfrm>
                          <a:off x="4372" y="792"/>
                          <a:ext cx="208" cy="194"/>
                        </a:xfrm>
                        <a:prstGeom prst="rect">
                          <a:avLst/>
                        </a:prstGeom>
                        <a:noFill/>
                        <a:ln w="9525">
                          <a:noFill/>
                        </a:ln>
                      </p:spPr>
                    </p:pic>
                  </p:oleObj>
                </mc:Fallback>
              </mc:AlternateContent>
            </a:graphicData>
          </a:graphic>
        </p:graphicFrame>
        <p:graphicFrame>
          <p:nvGraphicFramePr>
            <p:cNvPr id="161878" name="Object 86"/>
            <p:cNvGraphicFramePr>
              <a:graphicFrameLocks noChangeAspect="1"/>
            </p:cNvGraphicFramePr>
            <p:nvPr/>
          </p:nvGraphicFramePr>
          <p:xfrm>
            <a:off x="4641" y="982"/>
            <a:ext cx="99" cy="122"/>
          </p:xfrm>
          <a:graphic>
            <a:graphicData uri="http://schemas.openxmlformats.org/presentationml/2006/ole">
              <mc:AlternateContent xmlns:mc="http://schemas.openxmlformats.org/markup-compatibility/2006">
                <mc:Choice xmlns:v="urn:schemas-microsoft-com:vml" Requires="v">
                  <p:oleObj spid="_x0000_s43012" name="Equation" r:id="rId7" imgW="2743200" imgH="3048000" progId="Equation.3">
                    <p:embed/>
                  </p:oleObj>
                </mc:Choice>
                <mc:Fallback>
                  <p:oleObj name="Equation" r:id="rId7" imgW="2743200" imgH="3048000" progId="Equation.3">
                    <p:embed/>
                    <p:pic>
                      <p:nvPicPr>
                        <p:cNvPr id="0" name="图片 43011"/>
                        <p:cNvPicPr>
                          <a:picLocks noChangeAspect="1"/>
                        </p:cNvPicPr>
                        <p:nvPr/>
                      </p:nvPicPr>
                      <p:blipFill>
                        <a:blip r:embed="rId8"/>
                        <a:stretch>
                          <a:fillRect/>
                        </a:stretch>
                      </p:blipFill>
                      <p:spPr>
                        <a:xfrm>
                          <a:off x="4641" y="982"/>
                          <a:ext cx="99" cy="122"/>
                        </a:xfrm>
                        <a:prstGeom prst="rect">
                          <a:avLst/>
                        </a:prstGeom>
                        <a:noFill/>
                        <a:ln w="9525">
                          <a:noFill/>
                        </a:ln>
                      </p:spPr>
                    </p:pic>
                  </p:oleObj>
                </mc:Fallback>
              </mc:AlternateContent>
            </a:graphicData>
          </a:graphic>
        </p:graphicFrame>
        <p:graphicFrame>
          <p:nvGraphicFramePr>
            <p:cNvPr id="161879" name="Object 87"/>
            <p:cNvGraphicFramePr>
              <a:graphicFrameLocks noChangeAspect="1"/>
            </p:cNvGraphicFramePr>
            <p:nvPr/>
          </p:nvGraphicFramePr>
          <p:xfrm>
            <a:off x="4928" y="1102"/>
            <a:ext cx="132" cy="158"/>
          </p:xfrm>
          <a:graphic>
            <a:graphicData uri="http://schemas.openxmlformats.org/presentationml/2006/ole">
              <mc:AlternateContent xmlns:mc="http://schemas.openxmlformats.org/markup-compatibility/2006">
                <mc:Choice xmlns:v="urn:schemas-microsoft-com:vml" Requires="v">
                  <p:oleObj spid="_x0000_s43013" name="Equation" r:id="rId9" imgW="3657600" imgH="3962400" progId="Equation.3">
                    <p:embed/>
                  </p:oleObj>
                </mc:Choice>
                <mc:Fallback>
                  <p:oleObj name="Equation" r:id="rId9" imgW="3657600" imgH="3962400" progId="Equation.3">
                    <p:embed/>
                    <p:pic>
                      <p:nvPicPr>
                        <p:cNvPr id="0" name="图片 43012"/>
                        <p:cNvPicPr>
                          <a:picLocks noChangeAspect="1"/>
                        </p:cNvPicPr>
                        <p:nvPr/>
                      </p:nvPicPr>
                      <p:blipFill>
                        <a:blip r:embed="rId10"/>
                        <a:stretch>
                          <a:fillRect/>
                        </a:stretch>
                      </p:blipFill>
                      <p:spPr>
                        <a:xfrm>
                          <a:off x="4928" y="1102"/>
                          <a:ext cx="132" cy="158"/>
                        </a:xfrm>
                        <a:prstGeom prst="rect">
                          <a:avLst/>
                        </a:prstGeom>
                        <a:noFill/>
                        <a:ln w="9525">
                          <a:noFill/>
                        </a:ln>
                      </p:spPr>
                    </p:pic>
                  </p:oleObj>
                </mc:Fallback>
              </mc:AlternateContent>
            </a:graphicData>
          </a:graphic>
        </p:graphicFrame>
      </p:grpSp>
      <p:grpSp>
        <p:nvGrpSpPr>
          <p:cNvPr id="161811" name="Group 19"/>
          <p:cNvGrpSpPr/>
          <p:nvPr/>
        </p:nvGrpSpPr>
        <p:grpSpPr bwMode="auto">
          <a:xfrm>
            <a:off x="7239000" y="1752600"/>
            <a:ext cx="519113" cy="498475"/>
            <a:chOff x="4848" y="2304"/>
            <a:chExt cx="327" cy="314"/>
          </a:xfrm>
        </p:grpSpPr>
        <p:sp>
          <p:nvSpPr>
            <p:cNvPr id="161918" name="Line 20"/>
            <p:cNvSpPr>
              <a:spLocks noChangeShapeType="1"/>
            </p:cNvSpPr>
            <p:nvPr/>
          </p:nvSpPr>
          <p:spPr bwMode="auto">
            <a:xfrm flipV="1">
              <a:off x="4848" y="2304"/>
              <a:ext cx="327" cy="144"/>
            </a:xfrm>
            <a:prstGeom prst="line">
              <a:avLst/>
            </a:prstGeom>
            <a:noFill/>
            <a:ln w="28575">
              <a:solidFill>
                <a:schemeClr val="accent2"/>
              </a:solidFill>
              <a:round/>
              <a:headEnd type="triangle" w="med" len="med"/>
            </a:ln>
          </p:spPr>
          <p:txBody>
            <a:bodyPr/>
            <a:lstStyle/>
            <a:p>
              <a:endParaRPr lang="zh-CN" altLang="en-US"/>
            </a:p>
          </p:txBody>
        </p:sp>
        <p:graphicFrame>
          <p:nvGraphicFramePr>
            <p:cNvPr id="161880" name="Object 88"/>
            <p:cNvGraphicFramePr>
              <a:graphicFrameLocks noChangeAspect="1"/>
            </p:cNvGraphicFramePr>
            <p:nvPr/>
          </p:nvGraphicFramePr>
          <p:xfrm>
            <a:off x="4896" y="2448"/>
            <a:ext cx="164" cy="170"/>
          </p:xfrm>
          <a:graphic>
            <a:graphicData uri="http://schemas.openxmlformats.org/presentationml/2006/ole">
              <mc:AlternateContent xmlns:mc="http://schemas.openxmlformats.org/markup-compatibility/2006">
                <mc:Choice xmlns:v="urn:schemas-microsoft-com:vml" Requires="v">
                  <p:oleObj spid="_x0000_s43014" name="Equation" r:id="rId11" imgW="4572000" imgH="4267200" progId="Equation.3">
                    <p:embed/>
                  </p:oleObj>
                </mc:Choice>
                <mc:Fallback>
                  <p:oleObj name="Equation" r:id="rId11" imgW="4572000" imgH="4267200" progId="Equation.3">
                    <p:embed/>
                    <p:pic>
                      <p:nvPicPr>
                        <p:cNvPr id="0" name="图片 43013"/>
                        <p:cNvPicPr>
                          <a:picLocks noChangeAspect="1"/>
                        </p:cNvPicPr>
                        <p:nvPr/>
                      </p:nvPicPr>
                      <p:blipFill>
                        <a:blip r:embed="rId12"/>
                        <a:stretch>
                          <a:fillRect/>
                        </a:stretch>
                      </p:blipFill>
                      <p:spPr>
                        <a:xfrm>
                          <a:off x="4896" y="2448"/>
                          <a:ext cx="164" cy="170"/>
                        </a:xfrm>
                        <a:prstGeom prst="rect">
                          <a:avLst/>
                        </a:prstGeom>
                        <a:noFill/>
                        <a:ln w="9525">
                          <a:noFill/>
                        </a:ln>
                      </p:spPr>
                    </p:pic>
                  </p:oleObj>
                </mc:Fallback>
              </mc:AlternateContent>
            </a:graphicData>
          </a:graphic>
        </p:graphicFrame>
      </p:grpSp>
      <p:grpSp>
        <p:nvGrpSpPr>
          <p:cNvPr id="161814" name="Group 22"/>
          <p:cNvGrpSpPr/>
          <p:nvPr/>
        </p:nvGrpSpPr>
        <p:grpSpPr bwMode="auto">
          <a:xfrm>
            <a:off x="7696200" y="685800"/>
            <a:ext cx="403225" cy="1057275"/>
            <a:chOff x="5280" y="816"/>
            <a:chExt cx="254" cy="666"/>
          </a:xfrm>
        </p:grpSpPr>
        <p:graphicFrame>
          <p:nvGraphicFramePr>
            <p:cNvPr id="161881" name="Object 89"/>
            <p:cNvGraphicFramePr>
              <a:graphicFrameLocks noChangeAspect="1"/>
            </p:cNvGraphicFramePr>
            <p:nvPr/>
          </p:nvGraphicFramePr>
          <p:xfrm>
            <a:off x="5424" y="1200"/>
            <a:ext cx="110" cy="170"/>
          </p:xfrm>
          <a:graphic>
            <a:graphicData uri="http://schemas.openxmlformats.org/presentationml/2006/ole">
              <mc:AlternateContent xmlns:mc="http://schemas.openxmlformats.org/markup-compatibility/2006">
                <mc:Choice xmlns:v="urn:schemas-microsoft-com:vml" Requires="v">
                  <p:oleObj spid="_x0000_s43015" name="Equation" r:id="rId13" imgW="3048000" imgH="4267200" progId="Equation.3">
                    <p:embed/>
                  </p:oleObj>
                </mc:Choice>
                <mc:Fallback>
                  <p:oleObj name="Equation" r:id="rId13" imgW="3048000" imgH="4267200" progId="Equation.3">
                    <p:embed/>
                    <p:pic>
                      <p:nvPicPr>
                        <p:cNvPr id="0" name="图片 43014"/>
                        <p:cNvPicPr>
                          <a:picLocks noChangeAspect="1"/>
                        </p:cNvPicPr>
                        <p:nvPr/>
                      </p:nvPicPr>
                      <p:blipFill>
                        <a:blip r:embed="rId14"/>
                        <a:stretch>
                          <a:fillRect/>
                        </a:stretch>
                      </p:blipFill>
                      <p:spPr>
                        <a:xfrm>
                          <a:off x="5424" y="1200"/>
                          <a:ext cx="110" cy="170"/>
                        </a:xfrm>
                        <a:prstGeom prst="rect">
                          <a:avLst/>
                        </a:prstGeom>
                        <a:noFill/>
                        <a:ln w="9525">
                          <a:noFill/>
                        </a:ln>
                      </p:spPr>
                    </p:pic>
                  </p:oleObj>
                </mc:Fallback>
              </mc:AlternateContent>
            </a:graphicData>
          </a:graphic>
        </p:graphicFrame>
        <p:grpSp>
          <p:nvGrpSpPr>
            <p:cNvPr id="161916" name="Group 24"/>
            <p:cNvGrpSpPr/>
            <p:nvPr/>
          </p:nvGrpSpPr>
          <p:grpSpPr bwMode="auto">
            <a:xfrm>
              <a:off x="5280" y="816"/>
              <a:ext cx="132" cy="666"/>
              <a:chOff x="5280" y="816"/>
              <a:chExt cx="132" cy="666"/>
            </a:xfrm>
          </p:grpSpPr>
          <p:sp>
            <p:nvSpPr>
              <p:cNvPr id="161917" name="Line 25"/>
              <p:cNvSpPr>
                <a:spLocks noChangeShapeType="1"/>
              </p:cNvSpPr>
              <p:nvPr/>
            </p:nvSpPr>
            <p:spPr bwMode="auto">
              <a:xfrm flipV="1">
                <a:off x="5328" y="1056"/>
                <a:ext cx="70" cy="426"/>
              </a:xfrm>
              <a:prstGeom prst="line">
                <a:avLst/>
              </a:prstGeom>
              <a:noFill/>
              <a:ln w="28575">
                <a:solidFill>
                  <a:schemeClr val="accent2"/>
                </a:solidFill>
                <a:round/>
                <a:tailEnd type="triangle" w="med" len="med"/>
              </a:ln>
            </p:spPr>
            <p:txBody>
              <a:bodyPr/>
              <a:lstStyle/>
              <a:p>
                <a:endParaRPr lang="zh-CN" altLang="en-US"/>
              </a:p>
            </p:txBody>
          </p:sp>
          <p:graphicFrame>
            <p:nvGraphicFramePr>
              <p:cNvPr id="161882" name="Object 90"/>
              <p:cNvGraphicFramePr>
                <a:graphicFrameLocks noChangeAspect="1"/>
              </p:cNvGraphicFramePr>
              <p:nvPr/>
            </p:nvGraphicFramePr>
            <p:xfrm>
              <a:off x="5280" y="816"/>
              <a:ext cx="132" cy="195"/>
            </p:xfrm>
            <a:graphic>
              <a:graphicData uri="http://schemas.openxmlformats.org/presentationml/2006/ole">
                <mc:AlternateContent xmlns:mc="http://schemas.openxmlformats.org/markup-compatibility/2006">
                  <mc:Choice xmlns:v="urn:schemas-microsoft-com:vml" Requires="v">
                    <p:oleObj spid="_x0000_s43016" name="Equation" r:id="rId15" imgW="3657600" imgH="4876800" progId="Equation.3">
                      <p:embed/>
                    </p:oleObj>
                  </mc:Choice>
                  <mc:Fallback>
                    <p:oleObj name="Equation" r:id="rId15" imgW="3657600" imgH="4876800" progId="Equation.3">
                      <p:embed/>
                      <p:pic>
                        <p:nvPicPr>
                          <p:cNvPr id="0" name="图片 43015"/>
                          <p:cNvPicPr>
                            <a:picLocks noChangeAspect="1"/>
                          </p:cNvPicPr>
                          <p:nvPr/>
                        </p:nvPicPr>
                        <p:blipFill>
                          <a:blip r:embed="rId16"/>
                          <a:stretch>
                            <a:fillRect/>
                          </a:stretch>
                        </p:blipFill>
                        <p:spPr>
                          <a:xfrm>
                            <a:off x="5280" y="816"/>
                            <a:ext cx="132" cy="195"/>
                          </a:xfrm>
                          <a:prstGeom prst="rect">
                            <a:avLst/>
                          </a:prstGeom>
                          <a:noFill/>
                          <a:ln w="9525">
                            <a:noFill/>
                          </a:ln>
                        </p:spPr>
                      </p:pic>
                    </p:oleObj>
                  </mc:Fallback>
                </mc:AlternateContent>
              </a:graphicData>
            </a:graphic>
          </p:graphicFrame>
        </p:grpSp>
      </p:grpSp>
      <p:graphicFrame>
        <p:nvGraphicFramePr>
          <p:cNvPr id="161819" name="Object 91"/>
          <p:cNvGraphicFramePr>
            <a:graphicFrameLocks noChangeAspect="1"/>
          </p:cNvGraphicFramePr>
          <p:nvPr/>
        </p:nvGraphicFramePr>
        <p:xfrm>
          <a:off x="533400" y="1524000"/>
          <a:ext cx="5410200" cy="865188"/>
        </p:xfrm>
        <a:graphic>
          <a:graphicData uri="http://schemas.openxmlformats.org/presentationml/2006/ole">
            <mc:AlternateContent xmlns:mc="http://schemas.openxmlformats.org/markup-compatibility/2006">
              <mc:Choice xmlns:v="urn:schemas-microsoft-com:vml" Requires="v">
                <p:oleObj spid="_x0000_s43017" name="Equation" r:id="rId17" imgW="2209800" imgH="381000" progId="Equation.3">
                  <p:embed/>
                </p:oleObj>
              </mc:Choice>
              <mc:Fallback>
                <p:oleObj name="Equation" r:id="rId17" imgW="2209800" imgH="381000" progId="Equation.3">
                  <p:embed/>
                  <p:pic>
                    <p:nvPicPr>
                      <p:cNvPr id="0" name="图片 43016"/>
                      <p:cNvPicPr>
                        <a:picLocks noChangeAspect="1"/>
                      </p:cNvPicPr>
                      <p:nvPr/>
                    </p:nvPicPr>
                    <p:blipFill>
                      <a:blip r:embed="rId18"/>
                      <a:stretch>
                        <a:fillRect/>
                      </a:stretch>
                    </p:blipFill>
                    <p:spPr>
                      <a:xfrm>
                        <a:off x="533400" y="1524000"/>
                        <a:ext cx="5410200" cy="865188"/>
                      </a:xfrm>
                      <a:prstGeom prst="rect">
                        <a:avLst/>
                      </a:prstGeom>
                      <a:noFill/>
                      <a:ln w="9525">
                        <a:noFill/>
                      </a:ln>
                    </p:spPr>
                  </p:pic>
                </p:oleObj>
              </mc:Fallback>
            </mc:AlternateContent>
          </a:graphicData>
        </a:graphic>
      </p:graphicFrame>
      <p:graphicFrame>
        <p:nvGraphicFramePr>
          <p:cNvPr id="161820" name="Object 92"/>
          <p:cNvGraphicFramePr>
            <a:graphicFrameLocks noChangeAspect="1"/>
          </p:cNvGraphicFramePr>
          <p:nvPr/>
        </p:nvGraphicFramePr>
        <p:xfrm>
          <a:off x="1981200" y="2286000"/>
          <a:ext cx="2895600" cy="862013"/>
        </p:xfrm>
        <a:graphic>
          <a:graphicData uri="http://schemas.openxmlformats.org/presentationml/2006/ole">
            <mc:AlternateContent xmlns:mc="http://schemas.openxmlformats.org/markup-compatibility/2006">
              <mc:Choice xmlns:v="urn:schemas-microsoft-com:vml" Requires="v">
                <p:oleObj spid="_x0000_s43018" name="Equation" r:id="rId19" imgW="1219200" imgH="381000" progId="Equation.3">
                  <p:embed/>
                </p:oleObj>
              </mc:Choice>
              <mc:Fallback>
                <p:oleObj name="Equation" r:id="rId19" imgW="1219200" imgH="381000" progId="Equation.3">
                  <p:embed/>
                  <p:pic>
                    <p:nvPicPr>
                      <p:cNvPr id="0" name="图片 43017"/>
                      <p:cNvPicPr>
                        <a:picLocks noChangeAspect="1"/>
                      </p:cNvPicPr>
                      <p:nvPr/>
                    </p:nvPicPr>
                    <p:blipFill>
                      <a:blip r:embed="rId20"/>
                      <a:stretch>
                        <a:fillRect/>
                      </a:stretch>
                    </p:blipFill>
                    <p:spPr>
                      <a:xfrm>
                        <a:off x="1981200" y="2286000"/>
                        <a:ext cx="2895600" cy="862013"/>
                      </a:xfrm>
                      <a:prstGeom prst="rect">
                        <a:avLst/>
                      </a:prstGeom>
                      <a:noFill/>
                      <a:ln w="9525">
                        <a:noFill/>
                      </a:ln>
                    </p:spPr>
                  </p:pic>
                </p:oleObj>
              </mc:Fallback>
            </mc:AlternateContent>
          </a:graphicData>
        </a:graphic>
      </p:graphicFrame>
      <p:graphicFrame>
        <p:nvGraphicFramePr>
          <p:cNvPr id="161821" name="Object 93"/>
          <p:cNvGraphicFramePr>
            <a:graphicFrameLocks noChangeAspect="1"/>
          </p:cNvGraphicFramePr>
          <p:nvPr/>
        </p:nvGraphicFramePr>
        <p:xfrm>
          <a:off x="2057400" y="4191000"/>
          <a:ext cx="1430338" cy="788988"/>
        </p:xfrm>
        <a:graphic>
          <a:graphicData uri="http://schemas.openxmlformats.org/presentationml/2006/ole">
            <mc:AlternateContent xmlns:mc="http://schemas.openxmlformats.org/markup-compatibility/2006">
              <mc:Choice xmlns:v="urn:schemas-microsoft-com:vml" Requires="v">
                <p:oleObj spid="_x0000_s43019" name="Equation" r:id="rId21" imgW="635000" imgH="292100" progId="Equation.3">
                  <p:embed/>
                </p:oleObj>
              </mc:Choice>
              <mc:Fallback>
                <p:oleObj name="Equation" r:id="rId21" imgW="635000" imgH="292100" progId="Equation.3">
                  <p:embed/>
                  <p:pic>
                    <p:nvPicPr>
                      <p:cNvPr id="0" name="图片 43018"/>
                      <p:cNvPicPr>
                        <a:picLocks noChangeAspect="1"/>
                      </p:cNvPicPr>
                      <p:nvPr/>
                    </p:nvPicPr>
                    <p:blipFill>
                      <a:blip r:embed="rId22"/>
                      <a:stretch>
                        <a:fillRect/>
                      </a:stretch>
                    </p:blipFill>
                    <p:spPr>
                      <a:xfrm>
                        <a:off x="2057400" y="4191000"/>
                        <a:ext cx="1430338" cy="788988"/>
                      </a:xfrm>
                      <a:prstGeom prst="rect">
                        <a:avLst/>
                      </a:prstGeom>
                      <a:noFill/>
                      <a:ln w="9525">
                        <a:noFill/>
                      </a:ln>
                    </p:spPr>
                  </p:pic>
                </p:oleObj>
              </mc:Fallback>
            </mc:AlternateContent>
          </a:graphicData>
        </a:graphic>
      </p:graphicFrame>
      <p:graphicFrame>
        <p:nvGraphicFramePr>
          <p:cNvPr id="161822" name="Object 94"/>
          <p:cNvGraphicFramePr>
            <a:graphicFrameLocks noChangeAspect="1"/>
          </p:cNvGraphicFramePr>
          <p:nvPr/>
        </p:nvGraphicFramePr>
        <p:xfrm>
          <a:off x="1981200" y="3048000"/>
          <a:ext cx="2971800" cy="1162050"/>
        </p:xfrm>
        <a:graphic>
          <a:graphicData uri="http://schemas.openxmlformats.org/presentationml/2006/ole">
            <mc:AlternateContent xmlns:mc="http://schemas.openxmlformats.org/markup-compatibility/2006">
              <mc:Choice xmlns:v="urn:schemas-microsoft-com:vml" Requires="v">
                <p:oleObj spid="_x0000_s43020" name="Equation" r:id="rId23" imgW="1206500" imgH="508000" progId="Equation.3">
                  <p:embed/>
                </p:oleObj>
              </mc:Choice>
              <mc:Fallback>
                <p:oleObj name="Equation" r:id="rId23" imgW="1206500" imgH="508000" progId="Equation.3">
                  <p:embed/>
                  <p:pic>
                    <p:nvPicPr>
                      <p:cNvPr id="0" name="图片 43019"/>
                      <p:cNvPicPr>
                        <a:picLocks noChangeAspect="1"/>
                      </p:cNvPicPr>
                      <p:nvPr/>
                    </p:nvPicPr>
                    <p:blipFill>
                      <a:blip r:embed="rId24"/>
                      <a:stretch>
                        <a:fillRect/>
                      </a:stretch>
                    </p:blipFill>
                    <p:spPr>
                      <a:xfrm>
                        <a:off x="1981200" y="3048000"/>
                        <a:ext cx="2971800" cy="1162050"/>
                      </a:xfrm>
                      <a:prstGeom prst="rect">
                        <a:avLst/>
                      </a:prstGeom>
                      <a:noFill/>
                      <a:ln w="9525">
                        <a:noFill/>
                      </a:ln>
                    </p:spPr>
                  </p:pic>
                </p:oleObj>
              </mc:Fallback>
            </mc:AlternateContent>
          </a:graphicData>
        </a:graphic>
      </p:graphicFrame>
      <p:sp>
        <p:nvSpPr>
          <p:cNvPr id="161823" name="Rectangle 31"/>
          <p:cNvSpPr>
            <a:spLocks noChangeArrowheads="1"/>
          </p:cNvSpPr>
          <p:nvPr/>
        </p:nvSpPr>
        <p:spPr bwMode="auto">
          <a:xfrm>
            <a:off x="762000" y="381000"/>
            <a:ext cx="4495800" cy="946150"/>
          </a:xfrm>
          <a:prstGeom prst="rect">
            <a:avLst/>
          </a:prstGeom>
          <a:noFill/>
          <a:ln w="9525">
            <a:noFill/>
            <a:miter lim="800000"/>
          </a:ln>
        </p:spPr>
        <p:txBody>
          <a:bodyPr>
            <a:spAutoFit/>
          </a:bodyPr>
          <a:lstStyle/>
          <a:p>
            <a:pPr algn="just"/>
            <a:r>
              <a:rPr lang="en-US" altLang="zh-CN" sz="2800" b="1">
                <a:solidFill>
                  <a:srgbClr val="FF0000"/>
                </a:solidFill>
                <a:latin typeface="楷体_GB2312"/>
                <a:ea typeface="楷体_GB2312"/>
                <a:cs typeface="楷体_GB2312"/>
              </a:rPr>
              <a:t>3.</a:t>
            </a:r>
            <a:r>
              <a:rPr lang="zh-CN" altLang="en-US" sz="2800" b="1">
                <a:solidFill>
                  <a:srgbClr val="FF0000"/>
                </a:solidFill>
                <a:latin typeface="楷体_GB2312"/>
                <a:ea typeface="楷体_GB2312"/>
                <a:cs typeface="楷体_GB2312"/>
              </a:rPr>
              <a:t>如果沿同一路径但改变环路绕行方向积分：</a:t>
            </a:r>
            <a:endParaRPr lang="zh-CN" altLang="en-US" sz="2800" b="1">
              <a:solidFill>
                <a:srgbClr val="FF0000"/>
              </a:solidFill>
              <a:latin typeface="楷体_GB2312"/>
              <a:ea typeface="楷体_GB2312"/>
              <a:cs typeface="楷体_GB2312"/>
            </a:endParaRPr>
          </a:p>
        </p:txBody>
      </p:sp>
      <p:sp>
        <p:nvSpPr>
          <p:cNvPr id="161824" name="AutoShape 32"/>
          <p:cNvSpPr>
            <a:spLocks noChangeArrowheads="1"/>
          </p:cNvSpPr>
          <p:nvPr/>
        </p:nvSpPr>
        <p:spPr bwMode="auto">
          <a:xfrm>
            <a:off x="152400" y="3505200"/>
            <a:ext cx="1968500" cy="990600"/>
          </a:xfrm>
          <a:prstGeom prst="cloudCallout">
            <a:avLst>
              <a:gd name="adj1" fmla="val 40968"/>
              <a:gd name="adj2" fmla="val 56088"/>
            </a:avLst>
          </a:prstGeom>
          <a:solidFill>
            <a:schemeClr val="accent1"/>
          </a:solidFill>
          <a:ln w="9525">
            <a:solidFill>
              <a:schemeClr val="tx1"/>
            </a:solidFill>
            <a:round/>
          </a:ln>
        </p:spPr>
        <p:txBody>
          <a:bodyPr/>
          <a:lstStyle/>
          <a:p>
            <a:pPr algn="ctr"/>
            <a:r>
              <a:rPr lang="zh-CN" altLang="en-US" b="1">
                <a:solidFill>
                  <a:srgbClr val="FF00FF"/>
                </a:solidFill>
                <a:ea typeface="楷体_GB2312"/>
                <a:cs typeface="楷体_GB2312"/>
              </a:rPr>
              <a:t>负值</a:t>
            </a:r>
            <a:r>
              <a:rPr lang="zh-CN" altLang="en-US" sz="2800" b="1">
                <a:solidFill>
                  <a:srgbClr val="FF00FF"/>
                </a:solidFill>
                <a:ea typeface="楷体_GB2312"/>
                <a:cs typeface="楷体_GB2312"/>
              </a:rPr>
              <a:t>！</a:t>
            </a:r>
            <a:endParaRPr lang="zh-CN" altLang="en-US" sz="2800" b="1">
              <a:solidFill>
                <a:srgbClr val="FF00FF"/>
              </a:solidFill>
              <a:ea typeface="楷体_GB2312"/>
              <a:cs typeface="楷体_GB2312"/>
            </a:endParaRPr>
          </a:p>
        </p:txBody>
      </p:sp>
      <p:grpSp>
        <p:nvGrpSpPr>
          <p:cNvPr id="161825" name="Group 33"/>
          <p:cNvGrpSpPr/>
          <p:nvPr/>
        </p:nvGrpSpPr>
        <p:grpSpPr bwMode="auto">
          <a:xfrm>
            <a:off x="6118225" y="2895600"/>
            <a:ext cx="3025775" cy="3657600"/>
            <a:chOff x="3504" y="1584"/>
            <a:chExt cx="2247" cy="2448"/>
          </a:xfrm>
        </p:grpSpPr>
        <p:sp>
          <p:nvSpPr>
            <p:cNvPr id="161898" name="Line 34"/>
            <p:cNvSpPr>
              <a:spLocks noChangeShapeType="1"/>
            </p:cNvSpPr>
            <p:nvPr/>
          </p:nvSpPr>
          <p:spPr bwMode="auto">
            <a:xfrm flipV="1">
              <a:off x="3984" y="3456"/>
              <a:ext cx="0" cy="576"/>
            </a:xfrm>
            <a:prstGeom prst="line">
              <a:avLst/>
            </a:prstGeom>
            <a:noFill/>
            <a:ln w="38100">
              <a:solidFill>
                <a:schemeClr val="tx1"/>
              </a:solidFill>
              <a:round/>
            </a:ln>
          </p:spPr>
          <p:txBody>
            <a:bodyPr/>
            <a:lstStyle/>
            <a:p>
              <a:endParaRPr lang="zh-CN" altLang="en-US"/>
            </a:p>
          </p:txBody>
        </p:sp>
        <p:grpSp>
          <p:nvGrpSpPr>
            <p:cNvPr id="161899" name="Group 35"/>
            <p:cNvGrpSpPr/>
            <p:nvPr/>
          </p:nvGrpSpPr>
          <p:grpSpPr bwMode="auto">
            <a:xfrm>
              <a:off x="3504" y="1584"/>
              <a:ext cx="2247" cy="2309"/>
              <a:chOff x="3504" y="1584"/>
              <a:chExt cx="2247" cy="2309"/>
            </a:xfrm>
          </p:grpSpPr>
          <p:sp>
            <p:nvSpPr>
              <p:cNvPr id="161900" name="Rectangle 36"/>
              <p:cNvSpPr>
                <a:spLocks noChangeArrowheads="1"/>
              </p:cNvSpPr>
              <p:nvPr/>
            </p:nvSpPr>
            <p:spPr bwMode="auto">
              <a:xfrm>
                <a:off x="4416" y="3587"/>
                <a:ext cx="934" cy="306"/>
              </a:xfrm>
              <a:prstGeom prst="rect">
                <a:avLst/>
              </a:prstGeom>
              <a:noFill/>
              <a:ln w="9525">
                <a:noFill/>
                <a:miter lim="800000"/>
              </a:ln>
            </p:spPr>
            <p:txBody>
              <a:bodyPr wrap="none">
                <a:spAutoFit/>
              </a:bodyPr>
              <a:lstStyle/>
              <a:p>
                <a:r>
                  <a:rPr lang="en-US" altLang="zh-CN" b="1" i="1">
                    <a:solidFill>
                      <a:srgbClr val="3333FF"/>
                    </a:solidFill>
                    <a:latin typeface="楷体_GB2312"/>
                    <a:ea typeface="楷体_GB2312"/>
                    <a:cs typeface="楷体_GB2312"/>
                  </a:rPr>
                  <a:t>I</a:t>
                </a:r>
                <a:r>
                  <a:rPr lang="zh-CN" altLang="en-US" b="1">
                    <a:solidFill>
                      <a:srgbClr val="3333FF"/>
                    </a:solidFill>
                    <a:latin typeface="楷体_GB2312"/>
                    <a:ea typeface="楷体_GB2312"/>
                    <a:cs typeface="楷体_GB2312"/>
                  </a:rPr>
                  <a:t>为负值</a:t>
                </a:r>
                <a:endParaRPr lang="zh-CN" altLang="en-US" b="1">
                  <a:solidFill>
                    <a:srgbClr val="3333FF"/>
                  </a:solidFill>
                  <a:latin typeface="楷体_GB2312"/>
                  <a:ea typeface="楷体_GB2312"/>
                  <a:cs typeface="楷体_GB2312"/>
                </a:endParaRPr>
              </a:p>
            </p:txBody>
          </p:sp>
          <p:grpSp>
            <p:nvGrpSpPr>
              <p:cNvPr id="161901" name="Group 37"/>
              <p:cNvGrpSpPr/>
              <p:nvPr/>
            </p:nvGrpSpPr>
            <p:grpSpPr bwMode="auto">
              <a:xfrm flipH="1">
                <a:off x="3504" y="3168"/>
                <a:ext cx="960" cy="672"/>
                <a:chOff x="3792" y="2160"/>
                <a:chExt cx="960" cy="672"/>
              </a:xfrm>
            </p:grpSpPr>
            <p:sp>
              <p:nvSpPr>
                <p:cNvPr id="161913" name="Oval 38"/>
                <p:cNvSpPr>
                  <a:spLocks noChangeArrowheads="1"/>
                </p:cNvSpPr>
                <p:nvPr/>
              </p:nvSpPr>
              <p:spPr bwMode="auto">
                <a:xfrm>
                  <a:off x="3792" y="2160"/>
                  <a:ext cx="960" cy="624"/>
                </a:xfrm>
                <a:prstGeom prst="ellipse">
                  <a:avLst/>
                </a:prstGeom>
                <a:solidFill>
                  <a:schemeClr val="folHlink"/>
                </a:solidFill>
                <a:ln w="31750">
                  <a:solidFill>
                    <a:srgbClr val="3333FF"/>
                  </a:solidFill>
                  <a:round/>
                </a:ln>
              </p:spPr>
              <p:txBody>
                <a:bodyPr wrap="none" anchor="ctr"/>
                <a:lstStyle/>
                <a:p>
                  <a:endParaRPr lang="zh-CN" altLang="en-US">
                    <a:ea typeface="黑体" pitchFamily="2" charset="-122"/>
                  </a:endParaRPr>
                </a:p>
              </p:txBody>
            </p:sp>
            <p:sp>
              <p:nvSpPr>
                <p:cNvPr id="161914" name="Line 39"/>
                <p:cNvSpPr>
                  <a:spLocks noChangeShapeType="1"/>
                </p:cNvSpPr>
                <p:nvPr/>
              </p:nvSpPr>
              <p:spPr bwMode="auto">
                <a:xfrm>
                  <a:off x="4416" y="2736"/>
                  <a:ext cx="144" cy="0"/>
                </a:xfrm>
                <a:prstGeom prst="line">
                  <a:avLst/>
                </a:prstGeom>
                <a:noFill/>
                <a:ln w="31750">
                  <a:solidFill>
                    <a:srgbClr val="3333FF"/>
                  </a:solidFill>
                  <a:round/>
                </a:ln>
              </p:spPr>
              <p:txBody>
                <a:bodyPr wrap="none"/>
                <a:lstStyle/>
                <a:p>
                  <a:endParaRPr lang="zh-CN" altLang="en-US"/>
                </a:p>
              </p:txBody>
            </p:sp>
            <p:sp>
              <p:nvSpPr>
                <p:cNvPr id="161915" name="Line 40"/>
                <p:cNvSpPr>
                  <a:spLocks noChangeShapeType="1"/>
                </p:cNvSpPr>
                <p:nvPr/>
              </p:nvSpPr>
              <p:spPr bwMode="auto">
                <a:xfrm flipH="1">
                  <a:off x="4464" y="2736"/>
                  <a:ext cx="96" cy="96"/>
                </a:xfrm>
                <a:prstGeom prst="line">
                  <a:avLst/>
                </a:prstGeom>
                <a:noFill/>
                <a:ln w="31750">
                  <a:solidFill>
                    <a:srgbClr val="3333FF"/>
                  </a:solidFill>
                  <a:round/>
                </a:ln>
              </p:spPr>
              <p:txBody>
                <a:bodyPr wrap="none"/>
                <a:lstStyle/>
                <a:p>
                  <a:endParaRPr lang="zh-CN" altLang="en-US"/>
                </a:p>
              </p:txBody>
            </p:sp>
          </p:grpSp>
          <p:sp>
            <p:nvSpPr>
              <p:cNvPr id="161902" name="Line 41"/>
              <p:cNvSpPr>
                <a:spLocks noChangeShapeType="1"/>
              </p:cNvSpPr>
              <p:nvPr/>
            </p:nvSpPr>
            <p:spPr bwMode="auto">
              <a:xfrm flipV="1">
                <a:off x="3984" y="2880"/>
                <a:ext cx="0" cy="576"/>
              </a:xfrm>
              <a:prstGeom prst="line">
                <a:avLst/>
              </a:prstGeom>
              <a:noFill/>
              <a:ln w="38100">
                <a:solidFill>
                  <a:schemeClr val="tx1"/>
                </a:solidFill>
                <a:round/>
                <a:tailEnd type="triangle" w="med" len="med"/>
              </a:ln>
            </p:spPr>
            <p:txBody>
              <a:bodyPr/>
              <a:lstStyle/>
              <a:p>
                <a:endParaRPr lang="zh-CN" altLang="en-US"/>
              </a:p>
            </p:txBody>
          </p:sp>
          <p:graphicFrame>
            <p:nvGraphicFramePr>
              <p:cNvPr id="161887" name="Object 95"/>
              <p:cNvGraphicFramePr>
                <a:graphicFrameLocks noChangeAspect="1"/>
              </p:cNvGraphicFramePr>
              <p:nvPr/>
            </p:nvGraphicFramePr>
            <p:xfrm>
              <a:off x="4080" y="2832"/>
              <a:ext cx="222" cy="288"/>
            </p:xfrm>
            <a:graphic>
              <a:graphicData uri="http://schemas.openxmlformats.org/presentationml/2006/ole">
                <mc:AlternateContent xmlns:mc="http://schemas.openxmlformats.org/markup-compatibility/2006">
                  <mc:Choice xmlns:v="urn:schemas-microsoft-com:vml" Requires="v">
                    <p:oleObj spid="_x0000_s43021" name="Equation" r:id="rId25" imgW="3048000" imgH="3962400" progId="Equation.3">
                      <p:embed/>
                    </p:oleObj>
                  </mc:Choice>
                  <mc:Fallback>
                    <p:oleObj name="Equation" r:id="rId25" imgW="3048000" imgH="3962400" progId="Equation.3">
                      <p:embed/>
                      <p:pic>
                        <p:nvPicPr>
                          <p:cNvPr id="0" name="图片 43020"/>
                          <p:cNvPicPr>
                            <a:picLocks noChangeAspect="1"/>
                          </p:cNvPicPr>
                          <p:nvPr/>
                        </p:nvPicPr>
                        <p:blipFill>
                          <a:blip r:embed="rId26"/>
                          <a:stretch>
                            <a:fillRect/>
                          </a:stretch>
                        </p:blipFill>
                        <p:spPr>
                          <a:xfrm>
                            <a:off x="4080" y="2832"/>
                            <a:ext cx="222" cy="288"/>
                          </a:xfrm>
                          <a:prstGeom prst="rect">
                            <a:avLst/>
                          </a:prstGeom>
                          <a:noFill/>
                          <a:ln w="9525">
                            <a:noFill/>
                          </a:ln>
                        </p:spPr>
                      </p:pic>
                    </p:oleObj>
                  </mc:Fallback>
                </mc:AlternateContent>
              </a:graphicData>
            </a:graphic>
          </p:graphicFrame>
          <p:sp>
            <p:nvSpPr>
              <p:cNvPr id="161903" name="Line 43"/>
              <p:cNvSpPr>
                <a:spLocks noChangeShapeType="1"/>
              </p:cNvSpPr>
              <p:nvPr/>
            </p:nvSpPr>
            <p:spPr bwMode="auto">
              <a:xfrm flipV="1">
                <a:off x="3984" y="2208"/>
                <a:ext cx="0" cy="576"/>
              </a:xfrm>
              <a:prstGeom prst="line">
                <a:avLst/>
              </a:prstGeom>
              <a:noFill/>
              <a:ln w="38100">
                <a:solidFill>
                  <a:schemeClr val="tx1"/>
                </a:solidFill>
                <a:round/>
              </a:ln>
            </p:spPr>
            <p:txBody>
              <a:bodyPr/>
              <a:lstStyle/>
              <a:p>
                <a:endParaRPr lang="zh-CN" altLang="en-US"/>
              </a:p>
            </p:txBody>
          </p:sp>
          <p:sp>
            <p:nvSpPr>
              <p:cNvPr id="161904" name="Rectangle 44"/>
              <p:cNvSpPr>
                <a:spLocks noChangeArrowheads="1"/>
              </p:cNvSpPr>
              <p:nvPr/>
            </p:nvSpPr>
            <p:spPr bwMode="auto">
              <a:xfrm>
                <a:off x="4464" y="1715"/>
                <a:ext cx="933" cy="306"/>
              </a:xfrm>
              <a:prstGeom prst="rect">
                <a:avLst/>
              </a:prstGeom>
              <a:noFill/>
              <a:ln w="9525">
                <a:noFill/>
                <a:miter lim="800000"/>
              </a:ln>
            </p:spPr>
            <p:txBody>
              <a:bodyPr wrap="none">
                <a:spAutoFit/>
              </a:bodyPr>
              <a:lstStyle/>
              <a:p>
                <a:r>
                  <a:rPr lang="en-US" altLang="zh-CN" b="1" i="1">
                    <a:solidFill>
                      <a:srgbClr val="3333FF"/>
                    </a:solidFill>
                    <a:latin typeface="楷体_GB2312"/>
                    <a:ea typeface="楷体_GB2312"/>
                    <a:cs typeface="楷体_GB2312"/>
                  </a:rPr>
                  <a:t>I</a:t>
                </a:r>
                <a:r>
                  <a:rPr lang="zh-CN" altLang="en-US" b="1">
                    <a:solidFill>
                      <a:srgbClr val="3333FF"/>
                    </a:solidFill>
                    <a:latin typeface="楷体_GB2312"/>
                    <a:ea typeface="楷体_GB2312"/>
                    <a:cs typeface="楷体_GB2312"/>
                  </a:rPr>
                  <a:t>为正值</a:t>
                </a:r>
                <a:endParaRPr lang="zh-CN" altLang="en-US" b="1">
                  <a:solidFill>
                    <a:srgbClr val="3333FF"/>
                  </a:solidFill>
                  <a:latin typeface="楷体_GB2312"/>
                  <a:ea typeface="楷体_GB2312"/>
                  <a:cs typeface="楷体_GB2312"/>
                </a:endParaRPr>
              </a:p>
            </p:txBody>
          </p:sp>
          <p:grpSp>
            <p:nvGrpSpPr>
              <p:cNvPr id="161905" name="Group 45"/>
              <p:cNvGrpSpPr/>
              <p:nvPr/>
            </p:nvGrpSpPr>
            <p:grpSpPr bwMode="auto">
              <a:xfrm flipH="1">
                <a:off x="3504" y="1920"/>
                <a:ext cx="960" cy="672"/>
                <a:chOff x="3792" y="2160"/>
                <a:chExt cx="960" cy="672"/>
              </a:xfrm>
            </p:grpSpPr>
            <p:sp>
              <p:nvSpPr>
                <p:cNvPr id="161910" name="Oval 46"/>
                <p:cNvSpPr>
                  <a:spLocks noChangeArrowheads="1"/>
                </p:cNvSpPr>
                <p:nvPr/>
              </p:nvSpPr>
              <p:spPr bwMode="auto">
                <a:xfrm>
                  <a:off x="3792" y="2160"/>
                  <a:ext cx="960" cy="624"/>
                </a:xfrm>
                <a:prstGeom prst="ellipse">
                  <a:avLst/>
                </a:prstGeom>
                <a:solidFill>
                  <a:schemeClr val="folHlink"/>
                </a:solidFill>
                <a:ln w="31750">
                  <a:solidFill>
                    <a:srgbClr val="3333FF"/>
                  </a:solidFill>
                  <a:round/>
                </a:ln>
              </p:spPr>
              <p:txBody>
                <a:bodyPr wrap="none" anchor="ctr"/>
                <a:lstStyle/>
                <a:p>
                  <a:endParaRPr lang="zh-CN" altLang="en-US">
                    <a:ea typeface="黑体" pitchFamily="2" charset="-122"/>
                  </a:endParaRPr>
                </a:p>
              </p:txBody>
            </p:sp>
            <p:sp>
              <p:nvSpPr>
                <p:cNvPr id="161911" name="Line 47"/>
                <p:cNvSpPr>
                  <a:spLocks noChangeShapeType="1"/>
                </p:cNvSpPr>
                <p:nvPr/>
              </p:nvSpPr>
              <p:spPr bwMode="auto">
                <a:xfrm>
                  <a:off x="4416" y="2736"/>
                  <a:ext cx="144" cy="0"/>
                </a:xfrm>
                <a:prstGeom prst="line">
                  <a:avLst/>
                </a:prstGeom>
                <a:noFill/>
                <a:ln w="31750">
                  <a:solidFill>
                    <a:srgbClr val="3333FF"/>
                  </a:solidFill>
                  <a:round/>
                </a:ln>
              </p:spPr>
              <p:txBody>
                <a:bodyPr wrap="none"/>
                <a:lstStyle/>
                <a:p>
                  <a:endParaRPr lang="zh-CN" altLang="en-US"/>
                </a:p>
              </p:txBody>
            </p:sp>
            <p:sp>
              <p:nvSpPr>
                <p:cNvPr id="161912" name="Line 48"/>
                <p:cNvSpPr>
                  <a:spLocks noChangeShapeType="1"/>
                </p:cNvSpPr>
                <p:nvPr/>
              </p:nvSpPr>
              <p:spPr bwMode="auto">
                <a:xfrm flipH="1">
                  <a:off x="4464" y="2736"/>
                  <a:ext cx="96" cy="96"/>
                </a:xfrm>
                <a:prstGeom prst="line">
                  <a:avLst/>
                </a:prstGeom>
                <a:noFill/>
                <a:ln w="31750">
                  <a:solidFill>
                    <a:srgbClr val="3333FF"/>
                  </a:solidFill>
                  <a:round/>
                </a:ln>
              </p:spPr>
              <p:txBody>
                <a:bodyPr wrap="none"/>
                <a:lstStyle/>
                <a:p>
                  <a:endParaRPr lang="zh-CN" altLang="en-US"/>
                </a:p>
              </p:txBody>
            </p:sp>
          </p:grpSp>
          <p:sp>
            <p:nvSpPr>
              <p:cNvPr id="161906" name="Line 49"/>
              <p:cNvSpPr>
                <a:spLocks noChangeShapeType="1"/>
              </p:cNvSpPr>
              <p:nvPr/>
            </p:nvSpPr>
            <p:spPr bwMode="auto">
              <a:xfrm flipV="1">
                <a:off x="3984" y="1632"/>
                <a:ext cx="0" cy="576"/>
              </a:xfrm>
              <a:prstGeom prst="line">
                <a:avLst/>
              </a:prstGeom>
              <a:noFill/>
              <a:ln w="38100">
                <a:solidFill>
                  <a:schemeClr val="tx1"/>
                </a:solidFill>
                <a:round/>
                <a:headEnd type="triangle" w="med" len="med"/>
              </a:ln>
            </p:spPr>
            <p:txBody>
              <a:bodyPr/>
              <a:lstStyle/>
              <a:p>
                <a:endParaRPr lang="zh-CN" altLang="en-US"/>
              </a:p>
            </p:txBody>
          </p:sp>
          <p:graphicFrame>
            <p:nvGraphicFramePr>
              <p:cNvPr id="161888" name="Object 96"/>
              <p:cNvGraphicFramePr>
                <a:graphicFrameLocks noChangeAspect="1"/>
              </p:cNvGraphicFramePr>
              <p:nvPr/>
            </p:nvGraphicFramePr>
            <p:xfrm>
              <a:off x="4080" y="1584"/>
              <a:ext cx="222" cy="288"/>
            </p:xfrm>
            <a:graphic>
              <a:graphicData uri="http://schemas.openxmlformats.org/presentationml/2006/ole">
                <mc:AlternateContent xmlns:mc="http://schemas.openxmlformats.org/markup-compatibility/2006">
                  <mc:Choice xmlns:v="urn:schemas-microsoft-com:vml" Requires="v">
                    <p:oleObj spid="_x0000_s43022" name="Equation" r:id="rId27" imgW="3048000" imgH="3962400" progId="Equation.3">
                      <p:embed/>
                    </p:oleObj>
                  </mc:Choice>
                  <mc:Fallback>
                    <p:oleObj name="Equation" r:id="rId27" imgW="3048000" imgH="3962400" progId="Equation.3">
                      <p:embed/>
                      <p:pic>
                        <p:nvPicPr>
                          <p:cNvPr id="0" name="图片 43021"/>
                          <p:cNvPicPr>
                            <a:picLocks noChangeAspect="1"/>
                          </p:cNvPicPr>
                          <p:nvPr/>
                        </p:nvPicPr>
                        <p:blipFill>
                          <a:blip r:embed="rId28"/>
                          <a:stretch>
                            <a:fillRect/>
                          </a:stretch>
                        </p:blipFill>
                        <p:spPr>
                          <a:xfrm>
                            <a:off x="4080" y="1584"/>
                            <a:ext cx="222" cy="288"/>
                          </a:xfrm>
                          <a:prstGeom prst="rect">
                            <a:avLst/>
                          </a:prstGeom>
                          <a:noFill/>
                          <a:ln w="9525">
                            <a:noFill/>
                          </a:ln>
                        </p:spPr>
                      </p:pic>
                    </p:oleObj>
                  </mc:Fallback>
                </mc:AlternateContent>
              </a:graphicData>
            </a:graphic>
          </p:graphicFrame>
          <p:sp>
            <p:nvSpPr>
              <p:cNvPr id="161907" name="Line 51"/>
              <p:cNvSpPr>
                <a:spLocks noChangeShapeType="1"/>
              </p:cNvSpPr>
              <p:nvPr/>
            </p:nvSpPr>
            <p:spPr bwMode="auto">
              <a:xfrm>
                <a:off x="4416" y="2304"/>
                <a:ext cx="384" cy="384"/>
              </a:xfrm>
              <a:prstGeom prst="line">
                <a:avLst/>
              </a:prstGeom>
              <a:noFill/>
              <a:ln w="9525">
                <a:solidFill>
                  <a:schemeClr val="tx1"/>
                </a:solidFill>
                <a:prstDash val="sysDot"/>
                <a:round/>
              </a:ln>
            </p:spPr>
            <p:txBody>
              <a:bodyPr/>
              <a:lstStyle/>
              <a:p>
                <a:endParaRPr lang="zh-CN" altLang="en-US"/>
              </a:p>
            </p:txBody>
          </p:sp>
          <p:sp>
            <p:nvSpPr>
              <p:cNvPr id="161908" name="Line 52"/>
              <p:cNvSpPr>
                <a:spLocks noChangeShapeType="1"/>
              </p:cNvSpPr>
              <p:nvPr/>
            </p:nvSpPr>
            <p:spPr bwMode="auto">
              <a:xfrm flipV="1">
                <a:off x="4464" y="2784"/>
                <a:ext cx="336" cy="624"/>
              </a:xfrm>
              <a:prstGeom prst="line">
                <a:avLst/>
              </a:prstGeom>
              <a:noFill/>
              <a:ln w="9525">
                <a:solidFill>
                  <a:schemeClr val="tx1"/>
                </a:solidFill>
                <a:prstDash val="sysDot"/>
                <a:round/>
              </a:ln>
            </p:spPr>
            <p:txBody>
              <a:bodyPr/>
              <a:lstStyle/>
              <a:p>
                <a:endParaRPr lang="zh-CN" altLang="en-US"/>
              </a:p>
            </p:txBody>
          </p:sp>
          <p:sp>
            <p:nvSpPr>
              <p:cNvPr id="161909" name="Rectangle 53"/>
              <p:cNvSpPr>
                <a:spLocks noChangeArrowheads="1"/>
              </p:cNvSpPr>
              <p:nvPr/>
            </p:nvSpPr>
            <p:spPr bwMode="auto">
              <a:xfrm>
                <a:off x="4704" y="2627"/>
                <a:ext cx="1047" cy="306"/>
              </a:xfrm>
              <a:prstGeom prst="rect">
                <a:avLst/>
              </a:prstGeom>
              <a:noFill/>
              <a:ln w="9525">
                <a:noFill/>
                <a:miter lim="800000"/>
              </a:ln>
            </p:spPr>
            <p:txBody>
              <a:bodyPr wrap="none">
                <a:spAutoFit/>
              </a:bodyPr>
              <a:lstStyle/>
              <a:p>
                <a:r>
                  <a:rPr lang="zh-CN" altLang="en-US" b="1">
                    <a:solidFill>
                      <a:srgbClr val="3333FF"/>
                    </a:solidFill>
                    <a:latin typeface="楷体_GB2312"/>
                    <a:ea typeface="楷体_GB2312"/>
                    <a:cs typeface="楷体_GB2312"/>
                  </a:rPr>
                  <a:t>绕行方向</a:t>
                </a:r>
                <a:endParaRPr lang="zh-CN" altLang="en-US" b="1">
                  <a:solidFill>
                    <a:srgbClr val="3333FF"/>
                  </a:solidFill>
                  <a:latin typeface="楷体_GB2312"/>
                  <a:ea typeface="楷体_GB2312"/>
                  <a:cs typeface="楷体_GB2312"/>
                </a:endParaRPr>
              </a:p>
            </p:txBody>
          </p:sp>
        </p:grpSp>
      </p:grpSp>
      <p:sp>
        <p:nvSpPr>
          <p:cNvPr id="161846" name="Rectangle 54"/>
          <p:cNvSpPr>
            <a:spLocks noChangeArrowheads="1"/>
          </p:cNvSpPr>
          <p:nvPr/>
        </p:nvSpPr>
        <p:spPr bwMode="auto">
          <a:xfrm>
            <a:off x="0" y="5257800"/>
            <a:ext cx="5486400" cy="1373188"/>
          </a:xfrm>
          <a:prstGeom prst="rect">
            <a:avLst/>
          </a:prstGeom>
          <a:noFill/>
          <a:ln w="9525">
            <a:noFill/>
            <a:miter lim="800000"/>
          </a:ln>
        </p:spPr>
        <p:txBody>
          <a:bodyPr>
            <a:spAutoFit/>
          </a:bodyPr>
          <a:lstStyle/>
          <a:p>
            <a:pPr algn="just"/>
            <a:r>
              <a:rPr lang="en-US" altLang="zh-CN" sz="2800" b="1">
                <a:solidFill>
                  <a:schemeClr val="accent2"/>
                </a:solidFill>
                <a:latin typeface="楷体_GB2312"/>
                <a:ea typeface="楷体_GB2312"/>
                <a:cs typeface="楷体_GB2312"/>
              </a:rPr>
              <a:t>  </a:t>
            </a:r>
            <a:r>
              <a:rPr lang="zh-CN" altLang="en-US" sz="2800" b="1">
                <a:solidFill>
                  <a:schemeClr val="accent2"/>
                </a:solidFill>
                <a:latin typeface="楷体_GB2312"/>
                <a:ea typeface="楷体_GB2312"/>
                <a:cs typeface="楷体_GB2312"/>
              </a:rPr>
              <a:t>电流</a:t>
            </a:r>
            <a:r>
              <a:rPr lang="en-US" altLang="zh-CN" sz="2800" b="1" i="1">
                <a:solidFill>
                  <a:schemeClr val="accent2"/>
                </a:solidFill>
                <a:latin typeface="楷体_GB2312"/>
                <a:ea typeface="楷体_GB2312"/>
                <a:cs typeface="楷体_GB2312"/>
              </a:rPr>
              <a:t>I</a:t>
            </a:r>
            <a:r>
              <a:rPr lang="zh-CN" altLang="en-US" sz="2800" b="1">
                <a:solidFill>
                  <a:schemeClr val="accent2"/>
                </a:solidFill>
                <a:latin typeface="楷体_GB2312"/>
                <a:ea typeface="楷体_GB2312"/>
                <a:cs typeface="楷体_GB2312"/>
              </a:rPr>
              <a:t>的正负规定：</a:t>
            </a:r>
            <a:r>
              <a:rPr lang="zh-CN" altLang="en-US" sz="2800" b="1">
                <a:solidFill>
                  <a:srgbClr val="000066"/>
                </a:solidFill>
                <a:latin typeface="楷体_GB2312"/>
                <a:ea typeface="楷体_GB2312"/>
                <a:cs typeface="楷体_GB2312"/>
              </a:rPr>
              <a:t>积分路径的绕行方向与电流成右手螺旋关系时</a:t>
            </a:r>
            <a:r>
              <a:rPr lang="en-US" altLang="zh-CN" sz="2800" b="1">
                <a:solidFill>
                  <a:srgbClr val="000066"/>
                </a:solidFill>
                <a:latin typeface="楷体_GB2312"/>
                <a:ea typeface="楷体_GB2312"/>
                <a:cs typeface="楷体_GB2312"/>
              </a:rPr>
              <a:t>,</a:t>
            </a:r>
            <a:r>
              <a:rPr lang="zh-CN" altLang="en-US" sz="2800" b="1">
                <a:solidFill>
                  <a:srgbClr val="000066"/>
                </a:solidFill>
                <a:latin typeface="楷体_GB2312"/>
                <a:ea typeface="楷体_GB2312"/>
                <a:cs typeface="楷体_GB2312"/>
              </a:rPr>
              <a:t>电流</a:t>
            </a:r>
            <a:r>
              <a:rPr lang="en-US" altLang="zh-CN" sz="2800" b="1" i="1">
                <a:solidFill>
                  <a:srgbClr val="000066"/>
                </a:solidFill>
                <a:latin typeface="楷体_GB2312"/>
                <a:ea typeface="楷体_GB2312"/>
                <a:cs typeface="楷体_GB2312"/>
              </a:rPr>
              <a:t>I</a:t>
            </a:r>
            <a:r>
              <a:rPr lang="zh-CN" altLang="en-US" sz="2800" b="1">
                <a:solidFill>
                  <a:srgbClr val="000066"/>
                </a:solidFill>
                <a:latin typeface="楷体_GB2312"/>
                <a:ea typeface="楷体_GB2312"/>
                <a:cs typeface="楷体_GB2312"/>
              </a:rPr>
              <a:t>为正值；反之</a:t>
            </a:r>
            <a:r>
              <a:rPr lang="en-US" altLang="zh-CN" sz="2800" b="1" i="1">
                <a:solidFill>
                  <a:srgbClr val="000066"/>
                </a:solidFill>
                <a:latin typeface="楷体_GB2312"/>
                <a:ea typeface="楷体_GB2312"/>
                <a:cs typeface="楷体_GB2312"/>
              </a:rPr>
              <a:t>I</a:t>
            </a:r>
            <a:r>
              <a:rPr lang="zh-CN" altLang="en-US" sz="2800" b="1">
                <a:solidFill>
                  <a:srgbClr val="000066"/>
                </a:solidFill>
                <a:latin typeface="楷体_GB2312"/>
                <a:ea typeface="楷体_GB2312"/>
                <a:cs typeface="楷体_GB2312"/>
              </a:rPr>
              <a:t>为负值。</a:t>
            </a:r>
            <a:endParaRPr lang="zh-CN" altLang="en-US" sz="2800" b="1">
              <a:solidFill>
                <a:srgbClr val="000066"/>
              </a:solidFill>
              <a:latin typeface="楷体_GB2312"/>
              <a:ea typeface="楷体_GB2312"/>
              <a:cs typeface="楷体_GB231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1823">
                                            <p:txEl>
                                              <p:pRg st="0" end="0"/>
                                            </p:txEl>
                                          </p:spTgt>
                                        </p:tgtEl>
                                        <p:attrNameLst>
                                          <p:attrName>style.visibility</p:attrName>
                                        </p:attrNameLst>
                                      </p:cBhvr>
                                      <p:to>
                                        <p:strVal val="visible"/>
                                      </p:to>
                                    </p:set>
                                    <p:animEffect transition="in" filter="wipe(left)">
                                      <p:cBhvr>
                                        <p:cTn id="7" dur="500"/>
                                        <p:tgtEl>
                                          <p:spTgt spid="1618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1794"/>
                                        </p:tgtEl>
                                        <p:attrNameLst>
                                          <p:attrName>style.visibility</p:attrName>
                                        </p:attrNameLst>
                                      </p:cBhvr>
                                      <p:to>
                                        <p:strVal val="visible"/>
                                      </p:to>
                                    </p:set>
                                    <p:animEffect transition="in" filter="dissolve">
                                      <p:cBhvr>
                                        <p:cTn id="12" dur="500"/>
                                        <p:tgtEl>
                                          <p:spTgt spid="16179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61800"/>
                                        </p:tgtEl>
                                        <p:attrNameLst>
                                          <p:attrName>style.visibility</p:attrName>
                                        </p:attrNameLst>
                                      </p:cBhvr>
                                      <p:to>
                                        <p:strVal val="visible"/>
                                      </p:to>
                                    </p:set>
                                    <p:animEffect transition="in" filter="barn(inHorizontal)">
                                      <p:cBhvr>
                                        <p:cTn id="17" dur="500"/>
                                        <p:tgtEl>
                                          <p:spTgt spid="16180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1805"/>
                                        </p:tgtEl>
                                        <p:attrNameLst>
                                          <p:attrName>style.visibility</p:attrName>
                                        </p:attrNameLst>
                                      </p:cBhvr>
                                      <p:to>
                                        <p:strVal val="visible"/>
                                      </p:to>
                                    </p:set>
                                    <p:animEffect transition="in" filter="dissolve">
                                      <p:cBhvr>
                                        <p:cTn id="22" dur="500"/>
                                        <p:tgtEl>
                                          <p:spTgt spid="16180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1811"/>
                                        </p:tgtEl>
                                        <p:attrNameLst>
                                          <p:attrName>style.visibility</p:attrName>
                                        </p:attrNameLst>
                                      </p:cBhvr>
                                      <p:to>
                                        <p:strVal val="visible"/>
                                      </p:to>
                                    </p:set>
                                    <p:animEffect transition="in" filter="dissolve">
                                      <p:cBhvr>
                                        <p:cTn id="27" dur="500"/>
                                        <p:tgtEl>
                                          <p:spTgt spid="16181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1814"/>
                                        </p:tgtEl>
                                        <p:attrNameLst>
                                          <p:attrName>style.visibility</p:attrName>
                                        </p:attrNameLst>
                                      </p:cBhvr>
                                      <p:to>
                                        <p:strVal val="visible"/>
                                      </p:to>
                                    </p:set>
                                    <p:animEffect transition="in" filter="dissolve">
                                      <p:cBhvr>
                                        <p:cTn id="32" dur="500"/>
                                        <p:tgtEl>
                                          <p:spTgt spid="1618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1846">
                                            <p:txEl>
                                              <p:pRg st="0" end="0"/>
                                            </p:txEl>
                                          </p:spTgt>
                                        </p:tgtEl>
                                        <p:attrNameLst>
                                          <p:attrName>style.visibility</p:attrName>
                                        </p:attrNameLst>
                                      </p:cBhvr>
                                      <p:to>
                                        <p:strVal val="visible"/>
                                      </p:to>
                                    </p:set>
                                    <p:animEffect transition="in" filter="wipe(left)">
                                      <p:cBhvr>
                                        <p:cTn id="37" dur="500"/>
                                        <p:tgtEl>
                                          <p:spTgt spid="16184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1819"/>
                                        </p:tgtEl>
                                        <p:attrNameLst>
                                          <p:attrName>style.visibility</p:attrName>
                                        </p:attrNameLst>
                                      </p:cBhvr>
                                      <p:to>
                                        <p:strVal val="visible"/>
                                      </p:to>
                                    </p:set>
                                    <p:animEffect transition="in" filter="wipe(left)">
                                      <p:cBhvr>
                                        <p:cTn id="42" dur="500"/>
                                        <p:tgtEl>
                                          <p:spTgt spid="161819"/>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61825"/>
                                        </p:tgtEl>
                                        <p:attrNameLst>
                                          <p:attrName>style.visibility</p:attrName>
                                        </p:attrNameLst>
                                      </p:cBhvr>
                                      <p:to>
                                        <p:strVal val="visible"/>
                                      </p:to>
                                    </p:set>
                                    <p:animEffect transition="in" filter="wipe(left)">
                                      <p:cBhvr>
                                        <p:cTn id="46" dur="500"/>
                                        <p:tgtEl>
                                          <p:spTgt spid="1618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61820"/>
                                        </p:tgtEl>
                                        <p:attrNameLst>
                                          <p:attrName>style.visibility</p:attrName>
                                        </p:attrNameLst>
                                      </p:cBhvr>
                                      <p:to>
                                        <p:strVal val="visible"/>
                                      </p:to>
                                    </p:set>
                                    <p:animEffect transition="in" filter="wipe(left)">
                                      <p:cBhvr>
                                        <p:cTn id="51" dur="500"/>
                                        <p:tgtEl>
                                          <p:spTgt spid="16182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61822"/>
                                        </p:tgtEl>
                                        <p:attrNameLst>
                                          <p:attrName>style.visibility</p:attrName>
                                        </p:attrNameLst>
                                      </p:cBhvr>
                                      <p:to>
                                        <p:strVal val="visible"/>
                                      </p:to>
                                    </p:set>
                                    <p:animEffect transition="in" filter="wipe(left)">
                                      <p:cBhvr>
                                        <p:cTn id="56" dur="500"/>
                                        <p:tgtEl>
                                          <p:spTgt spid="16182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61821"/>
                                        </p:tgtEl>
                                        <p:attrNameLst>
                                          <p:attrName>style.visibility</p:attrName>
                                        </p:attrNameLst>
                                      </p:cBhvr>
                                      <p:to>
                                        <p:strVal val="visible"/>
                                      </p:to>
                                    </p:set>
                                    <p:animEffect transition="in" filter="wipe(left)">
                                      <p:cBhvr>
                                        <p:cTn id="61" dur="500"/>
                                        <p:tgtEl>
                                          <p:spTgt spid="16182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61824"/>
                                        </p:tgtEl>
                                        <p:attrNameLst>
                                          <p:attrName>style.visibility</p:attrName>
                                        </p:attrNameLst>
                                      </p:cBhvr>
                                      <p:to>
                                        <p:strVal val="visible"/>
                                      </p:to>
                                    </p:set>
                                    <p:animEffect transition="in" filter="wipe(left)">
                                      <p:cBhvr>
                                        <p:cTn id="66" dur="500"/>
                                        <p:tgtEl>
                                          <p:spTgt spid="161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23" grpId="0" autoUpdateAnimBg="0" build="p"/>
      <p:bldP spid="161824" grpId="0" animBg="1" autoUpdateAnimBg="0"/>
      <p:bldP spid="161846" grpId="0" autoUpdateAnimBg="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18" name="Group 2"/>
          <p:cNvGrpSpPr/>
          <p:nvPr/>
        </p:nvGrpSpPr>
        <p:grpSpPr bwMode="auto">
          <a:xfrm>
            <a:off x="6019800" y="381000"/>
            <a:ext cx="2819400" cy="2133600"/>
            <a:chOff x="3168" y="1824"/>
            <a:chExt cx="2112" cy="1488"/>
          </a:xfrm>
        </p:grpSpPr>
        <p:sp>
          <p:nvSpPr>
            <p:cNvPr id="162886" name="Oval 3"/>
            <p:cNvSpPr>
              <a:spLocks noChangeArrowheads="1"/>
            </p:cNvSpPr>
            <p:nvPr/>
          </p:nvSpPr>
          <p:spPr bwMode="auto">
            <a:xfrm>
              <a:off x="3888" y="2544"/>
              <a:ext cx="48" cy="48"/>
            </a:xfrm>
            <a:prstGeom prst="ellipse">
              <a:avLst/>
            </a:prstGeom>
            <a:solidFill>
              <a:schemeClr val="tx2"/>
            </a:solidFill>
            <a:ln w="9525">
              <a:solidFill>
                <a:schemeClr val="tx2"/>
              </a:solidFill>
              <a:round/>
            </a:ln>
          </p:spPr>
          <p:txBody>
            <a:bodyPr wrap="none" anchor="ctr"/>
            <a:lstStyle/>
            <a:p>
              <a:endParaRPr lang="zh-CN" altLang="en-US">
                <a:ea typeface="黑体" pitchFamily="2" charset="-122"/>
              </a:endParaRPr>
            </a:p>
          </p:txBody>
        </p:sp>
        <p:sp>
          <p:nvSpPr>
            <p:cNvPr id="162887" name="Oval 4"/>
            <p:cNvSpPr>
              <a:spLocks noChangeArrowheads="1"/>
            </p:cNvSpPr>
            <p:nvPr/>
          </p:nvSpPr>
          <p:spPr bwMode="auto">
            <a:xfrm>
              <a:off x="3840" y="2496"/>
              <a:ext cx="144" cy="144"/>
            </a:xfrm>
            <a:prstGeom prst="ellipse">
              <a:avLst/>
            </a:prstGeom>
            <a:noFill/>
            <a:ln w="9525">
              <a:solidFill>
                <a:schemeClr val="tx1"/>
              </a:solidFill>
              <a:round/>
            </a:ln>
          </p:spPr>
          <p:txBody>
            <a:bodyPr wrap="none" anchor="ctr"/>
            <a:lstStyle/>
            <a:p>
              <a:endParaRPr lang="zh-CN" altLang="en-US">
                <a:ea typeface="黑体" pitchFamily="2" charset="-122"/>
              </a:endParaRPr>
            </a:p>
          </p:txBody>
        </p:sp>
        <p:sp>
          <p:nvSpPr>
            <p:cNvPr id="162888" name="Oval 5"/>
            <p:cNvSpPr>
              <a:spLocks noChangeArrowheads="1"/>
            </p:cNvSpPr>
            <p:nvPr/>
          </p:nvSpPr>
          <p:spPr bwMode="auto">
            <a:xfrm>
              <a:off x="3552" y="2208"/>
              <a:ext cx="720" cy="720"/>
            </a:xfrm>
            <a:prstGeom prst="ellipse">
              <a:avLst/>
            </a:prstGeom>
            <a:noFill/>
            <a:ln w="9525">
              <a:solidFill>
                <a:schemeClr val="tx1"/>
              </a:solidFill>
              <a:prstDash val="sysDot"/>
              <a:round/>
            </a:ln>
          </p:spPr>
          <p:txBody>
            <a:bodyPr wrap="none" anchor="ctr"/>
            <a:lstStyle/>
            <a:p>
              <a:endParaRPr lang="zh-CN" altLang="en-US">
                <a:ea typeface="黑体" pitchFamily="2" charset="-122"/>
              </a:endParaRPr>
            </a:p>
          </p:txBody>
        </p:sp>
        <p:sp>
          <p:nvSpPr>
            <p:cNvPr id="162889" name="Oval 6"/>
            <p:cNvSpPr>
              <a:spLocks noChangeArrowheads="1"/>
            </p:cNvSpPr>
            <p:nvPr/>
          </p:nvSpPr>
          <p:spPr bwMode="auto">
            <a:xfrm>
              <a:off x="3168" y="1824"/>
              <a:ext cx="1536" cy="1488"/>
            </a:xfrm>
            <a:prstGeom prst="ellipse">
              <a:avLst/>
            </a:prstGeom>
            <a:noFill/>
            <a:ln w="9525">
              <a:solidFill>
                <a:schemeClr val="tx1"/>
              </a:solidFill>
              <a:prstDash val="sysDot"/>
              <a:round/>
            </a:ln>
          </p:spPr>
          <p:txBody>
            <a:bodyPr wrap="none" anchor="ctr"/>
            <a:lstStyle/>
            <a:p>
              <a:endParaRPr lang="zh-CN" altLang="en-US">
                <a:ea typeface="黑体" pitchFamily="2" charset="-122"/>
              </a:endParaRPr>
            </a:p>
          </p:txBody>
        </p:sp>
        <p:sp>
          <p:nvSpPr>
            <p:cNvPr id="162890" name="Oval 7"/>
            <p:cNvSpPr>
              <a:spLocks noChangeArrowheads="1"/>
            </p:cNvSpPr>
            <p:nvPr/>
          </p:nvSpPr>
          <p:spPr bwMode="auto">
            <a:xfrm rot="-377091">
              <a:off x="3408" y="2256"/>
              <a:ext cx="1872" cy="480"/>
            </a:xfrm>
            <a:prstGeom prst="ellipse">
              <a:avLst/>
            </a:prstGeom>
            <a:noFill/>
            <a:ln w="9525">
              <a:solidFill>
                <a:srgbClr val="FF0000"/>
              </a:solidFill>
              <a:round/>
            </a:ln>
          </p:spPr>
          <p:txBody>
            <a:bodyPr wrap="none" anchor="ctr"/>
            <a:lstStyle/>
            <a:p>
              <a:endParaRPr lang="zh-CN" altLang="en-US">
                <a:ea typeface="黑体" pitchFamily="2" charset="-122"/>
              </a:endParaRPr>
            </a:p>
          </p:txBody>
        </p:sp>
        <p:sp>
          <p:nvSpPr>
            <p:cNvPr id="162891" name="Line 8"/>
            <p:cNvSpPr>
              <a:spLocks noChangeShapeType="1"/>
            </p:cNvSpPr>
            <p:nvPr/>
          </p:nvSpPr>
          <p:spPr bwMode="auto">
            <a:xfrm>
              <a:off x="3888" y="2544"/>
              <a:ext cx="1200" cy="0"/>
            </a:xfrm>
            <a:prstGeom prst="line">
              <a:avLst/>
            </a:prstGeom>
            <a:noFill/>
            <a:ln w="9525">
              <a:solidFill>
                <a:schemeClr val="tx1"/>
              </a:solidFill>
              <a:prstDash val="sysDot"/>
              <a:round/>
            </a:ln>
          </p:spPr>
          <p:txBody>
            <a:bodyPr/>
            <a:lstStyle/>
            <a:p>
              <a:endParaRPr lang="zh-CN" altLang="en-US"/>
            </a:p>
          </p:txBody>
        </p:sp>
        <p:sp>
          <p:nvSpPr>
            <p:cNvPr id="162892" name="Line 9"/>
            <p:cNvSpPr>
              <a:spLocks noChangeShapeType="1"/>
            </p:cNvSpPr>
            <p:nvPr/>
          </p:nvSpPr>
          <p:spPr bwMode="auto">
            <a:xfrm>
              <a:off x="3936" y="2592"/>
              <a:ext cx="768" cy="96"/>
            </a:xfrm>
            <a:prstGeom prst="line">
              <a:avLst/>
            </a:prstGeom>
            <a:noFill/>
            <a:ln w="9525">
              <a:solidFill>
                <a:schemeClr val="tx1"/>
              </a:solidFill>
              <a:prstDash val="sysDot"/>
              <a:round/>
            </a:ln>
          </p:spPr>
          <p:txBody>
            <a:bodyPr/>
            <a:lstStyle/>
            <a:p>
              <a:endParaRPr lang="zh-CN" altLang="en-US"/>
            </a:p>
          </p:txBody>
        </p:sp>
        <p:sp>
          <p:nvSpPr>
            <p:cNvPr id="162893" name="Line 10"/>
            <p:cNvSpPr>
              <a:spLocks noChangeShapeType="1"/>
            </p:cNvSpPr>
            <p:nvPr/>
          </p:nvSpPr>
          <p:spPr bwMode="auto">
            <a:xfrm flipV="1">
              <a:off x="4704" y="2544"/>
              <a:ext cx="384" cy="144"/>
            </a:xfrm>
            <a:prstGeom prst="line">
              <a:avLst/>
            </a:prstGeom>
            <a:noFill/>
            <a:ln w="28575">
              <a:solidFill>
                <a:schemeClr val="accent2"/>
              </a:solidFill>
              <a:round/>
              <a:tailEnd type="triangle" w="med" len="med"/>
            </a:ln>
          </p:spPr>
          <p:txBody>
            <a:bodyPr/>
            <a:lstStyle/>
            <a:p>
              <a:endParaRPr lang="zh-CN" altLang="en-US"/>
            </a:p>
          </p:txBody>
        </p:sp>
        <p:sp>
          <p:nvSpPr>
            <p:cNvPr id="162894" name="Line 11"/>
            <p:cNvSpPr>
              <a:spLocks noChangeShapeType="1"/>
            </p:cNvSpPr>
            <p:nvPr/>
          </p:nvSpPr>
          <p:spPr bwMode="auto">
            <a:xfrm flipV="1">
              <a:off x="4704" y="2160"/>
              <a:ext cx="96" cy="528"/>
            </a:xfrm>
            <a:prstGeom prst="line">
              <a:avLst/>
            </a:prstGeom>
            <a:noFill/>
            <a:ln w="28575">
              <a:solidFill>
                <a:schemeClr val="accent2"/>
              </a:solidFill>
              <a:round/>
              <a:tailEnd type="triangle" w="med" len="med"/>
            </a:ln>
          </p:spPr>
          <p:txBody>
            <a:bodyPr/>
            <a:lstStyle/>
            <a:p>
              <a:endParaRPr lang="zh-CN" altLang="en-US"/>
            </a:p>
          </p:txBody>
        </p:sp>
        <p:sp>
          <p:nvSpPr>
            <p:cNvPr id="162895" name="Line 12"/>
            <p:cNvSpPr>
              <a:spLocks noChangeShapeType="1"/>
            </p:cNvSpPr>
            <p:nvPr/>
          </p:nvSpPr>
          <p:spPr bwMode="auto">
            <a:xfrm>
              <a:off x="3888" y="2761"/>
              <a:ext cx="48" cy="0"/>
            </a:xfrm>
            <a:prstGeom prst="line">
              <a:avLst/>
            </a:prstGeom>
            <a:noFill/>
            <a:ln w="38100">
              <a:solidFill>
                <a:srgbClr val="FF0000"/>
              </a:solidFill>
              <a:round/>
              <a:tailEnd type="triangle" w="med" len="med"/>
            </a:ln>
          </p:spPr>
          <p:txBody>
            <a:bodyPr/>
            <a:lstStyle/>
            <a:p>
              <a:endParaRPr lang="zh-CN" altLang="en-US"/>
            </a:p>
          </p:txBody>
        </p:sp>
        <p:graphicFrame>
          <p:nvGraphicFramePr>
            <p:cNvPr id="162870" name="Object 54"/>
            <p:cNvGraphicFramePr>
              <a:graphicFrameLocks noChangeAspect="1"/>
            </p:cNvGraphicFramePr>
            <p:nvPr/>
          </p:nvGraphicFramePr>
          <p:xfrm>
            <a:off x="3696" y="2400"/>
            <a:ext cx="151" cy="196"/>
          </p:xfrm>
          <a:graphic>
            <a:graphicData uri="http://schemas.openxmlformats.org/presentationml/2006/ole">
              <mc:AlternateContent xmlns:mc="http://schemas.openxmlformats.org/markup-compatibility/2006">
                <mc:Choice xmlns:v="urn:schemas-microsoft-com:vml" Requires="v">
                  <p:oleObj spid="_x0000_s44033" name="Equation" r:id="rId1" imgW="3048000" imgH="3962400" progId="Equation.3">
                    <p:embed/>
                  </p:oleObj>
                </mc:Choice>
                <mc:Fallback>
                  <p:oleObj name="Equation" r:id="rId1" imgW="3048000" imgH="3962400" progId="Equation.3">
                    <p:embed/>
                    <p:pic>
                      <p:nvPicPr>
                        <p:cNvPr id="0" name="图片 44032"/>
                        <p:cNvPicPr>
                          <a:picLocks noChangeAspect="1"/>
                        </p:cNvPicPr>
                        <p:nvPr/>
                      </p:nvPicPr>
                      <p:blipFill>
                        <a:blip r:embed="rId2"/>
                        <a:stretch>
                          <a:fillRect/>
                        </a:stretch>
                      </p:blipFill>
                      <p:spPr>
                        <a:xfrm>
                          <a:off x="3696" y="2400"/>
                          <a:ext cx="151" cy="196"/>
                        </a:xfrm>
                        <a:prstGeom prst="rect">
                          <a:avLst/>
                        </a:prstGeom>
                        <a:noFill/>
                        <a:ln w="9525">
                          <a:noFill/>
                        </a:ln>
                      </p:spPr>
                    </p:pic>
                  </p:oleObj>
                </mc:Fallback>
              </mc:AlternateContent>
            </a:graphicData>
          </a:graphic>
        </p:graphicFrame>
        <p:graphicFrame>
          <p:nvGraphicFramePr>
            <p:cNvPr id="162871" name="Object 55"/>
            <p:cNvGraphicFramePr>
              <a:graphicFrameLocks noChangeAspect="1"/>
            </p:cNvGraphicFramePr>
            <p:nvPr/>
          </p:nvGraphicFramePr>
          <p:xfrm>
            <a:off x="3965" y="2330"/>
            <a:ext cx="287" cy="241"/>
          </p:xfrm>
          <a:graphic>
            <a:graphicData uri="http://schemas.openxmlformats.org/presentationml/2006/ole">
              <mc:AlternateContent xmlns:mc="http://schemas.openxmlformats.org/markup-compatibility/2006">
                <mc:Choice xmlns:v="urn:schemas-microsoft-com:vml" Requires="v">
                  <p:oleObj spid="_x0000_s44034" name="Equation" r:id="rId3" imgW="5791200" imgH="4876800" progId="Equation.3">
                    <p:embed/>
                  </p:oleObj>
                </mc:Choice>
                <mc:Fallback>
                  <p:oleObj name="Equation" r:id="rId3" imgW="5791200" imgH="4876800" progId="Equation.3">
                    <p:embed/>
                    <p:pic>
                      <p:nvPicPr>
                        <p:cNvPr id="0" name="图片 44033"/>
                        <p:cNvPicPr>
                          <a:picLocks noChangeAspect="1"/>
                        </p:cNvPicPr>
                        <p:nvPr/>
                      </p:nvPicPr>
                      <p:blipFill>
                        <a:blip r:embed="rId4"/>
                        <a:stretch>
                          <a:fillRect/>
                        </a:stretch>
                      </p:blipFill>
                      <p:spPr>
                        <a:xfrm>
                          <a:off x="3965" y="2330"/>
                          <a:ext cx="287" cy="241"/>
                        </a:xfrm>
                        <a:prstGeom prst="rect">
                          <a:avLst/>
                        </a:prstGeom>
                        <a:noFill/>
                        <a:ln w="9525">
                          <a:noFill/>
                        </a:ln>
                      </p:spPr>
                    </p:pic>
                  </p:oleObj>
                </mc:Fallback>
              </mc:AlternateContent>
            </a:graphicData>
          </a:graphic>
        </p:graphicFrame>
        <p:graphicFrame>
          <p:nvGraphicFramePr>
            <p:cNvPr id="162872" name="Object 56"/>
            <p:cNvGraphicFramePr>
              <a:graphicFrameLocks noChangeAspect="1"/>
            </p:cNvGraphicFramePr>
            <p:nvPr/>
          </p:nvGraphicFramePr>
          <p:xfrm>
            <a:off x="3360" y="2304"/>
            <a:ext cx="167" cy="196"/>
          </p:xfrm>
          <a:graphic>
            <a:graphicData uri="http://schemas.openxmlformats.org/presentationml/2006/ole">
              <mc:AlternateContent xmlns:mc="http://schemas.openxmlformats.org/markup-compatibility/2006">
                <mc:Choice xmlns:v="urn:schemas-microsoft-com:vml" Requires="v">
                  <p:oleObj spid="_x0000_s44035" name="Equation" r:id="rId5" imgW="3352800" imgH="3962400" progId="Equation.3">
                    <p:embed/>
                  </p:oleObj>
                </mc:Choice>
                <mc:Fallback>
                  <p:oleObj name="Equation" r:id="rId5" imgW="3352800" imgH="3962400" progId="Equation.3">
                    <p:embed/>
                    <p:pic>
                      <p:nvPicPr>
                        <p:cNvPr id="0" name="图片 44034"/>
                        <p:cNvPicPr>
                          <a:picLocks noChangeAspect="1"/>
                        </p:cNvPicPr>
                        <p:nvPr/>
                      </p:nvPicPr>
                      <p:blipFill>
                        <a:blip r:embed="rId6"/>
                        <a:stretch>
                          <a:fillRect/>
                        </a:stretch>
                      </p:blipFill>
                      <p:spPr>
                        <a:xfrm>
                          <a:off x="3360" y="2304"/>
                          <a:ext cx="167" cy="196"/>
                        </a:xfrm>
                        <a:prstGeom prst="rect">
                          <a:avLst/>
                        </a:prstGeom>
                        <a:noFill/>
                        <a:ln w="9525">
                          <a:noFill/>
                        </a:ln>
                      </p:spPr>
                    </p:pic>
                  </p:oleObj>
                </mc:Fallback>
              </mc:AlternateContent>
            </a:graphicData>
          </a:graphic>
        </p:graphicFrame>
        <p:graphicFrame>
          <p:nvGraphicFramePr>
            <p:cNvPr id="162873" name="Object 57"/>
            <p:cNvGraphicFramePr>
              <a:graphicFrameLocks noChangeAspect="1"/>
            </p:cNvGraphicFramePr>
            <p:nvPr/>
          </p:nvGraphicFramePr>
          <p:xfrm>
            <a:off x="4335" y="2566"/>
            <a:ext cx="136" cy="151"/>
          </p:xfrm>
          <a:graphic>
            <a:graphicData uri="http://schemas.openxmlformats.org/presentationml/2006/ole">
              <mc:AlternateContent xmlns:mc="http://schemas.openxmlformats.org/markup-compatibility/2006">
                <mc:Choice xmlns:v="urn:schemas-microsoft-com:vml" Requires="v">
                  <p:oleObj spid="_x0000_s44036" name="Equation" r:id="rId7" imgW="2743200" imgH="3048000" progId="Equation.3">
                    <p:embed/>
                  </p:oleObj>
                </mc:Choice>
                <mc:Fallback>
                  <p:oleObj name="Equation" r:id="rId7" imgW="2743200" imgH="3048000" progId="Equation.3">
                    <p:embed/>
                    <p:pic>
                      <p:nvPicPr>
                        <p:cNvPr id="0" name="图片 44035"/>
                        <p:cNvPicPr>
                          <a:picLocks noChangeAspect="1"/>
                        </p:cNvPicPr>
                        <p:nvPr/>
                      </p:nvPicPr>
                      <p:blipFill>
                        <a:blip r:embed="rId8"/>
                        <a:stretch>
                          <a:fillRect/>
                        </a:stretch>
                      </p:blipFill>
                      <p:spPr>
                        <a:xfrm>
                          <a:off x="4335" y="2566"/>
                          <a:ext cx="136" cy="151"/>
                        </a:xfrm>
                        <a:prstGeom prst="rect">
                          <a:avLst/>
                        </a:prstGeom>
                        <a:noFill/>
                        <a:ln w="9525">
                          <a:noFill/>
                        </a:ln>
                      </p:spPr>
                    </p:pic>
                  </p:oleObj>
                </mc:Fallback>
              </mc:AlternateContent>
            </a:graphicData>
          </a:graphic>
        </p:graphicFrame>
        <p:graphicFrame>
          <p:nvGraphicFramePr>
            <p:cNvPr id="162874" name="Object 58"/>
            <p:cNvGraphicFramePr>
              <a:graphicFrameLocks noChangeAspect="1"/>
            </p:cNvGraphicFramePr>
            <p:nvPr/>
          </p:nvGraphicFramePr>
          <p:xfrm>
            <a:off x="4730" y="2714"/>
            <a:ext cx="181" cy="196"/>
          </p:xfrm>
          <a:graphic>
            <a:graphicData uri="http://schemas.openxmlformats.org/presentationml/2006/ole">
              <mc:AlternateContent xmlns:mc="http://schemas.openxmlformats.org/markup-compatibility/2006">
                <mc:Choice xmlns:v="urn:schemas-microsoft-com:vml" Requires="v">
                  <p:oleObj spid="_x0000_s44037" name="Equation" r:id="rId9" imgW="3657600" imgH="3962400" progId="Equation.3">
                    <p:embed/>
                  </p:oleObj>
                </mc:Choice>
                <mc:Fallback>
                  <p:oleObj name="Equation" r:id="rId9" imgW="3657600" imgH="3962400" progId="Equation.3">
                    <p:embed/>
                    <p:pic>
                      <p:nvPicPr>
                        <p:cNvPr id="0" name="图片 44036"/>
                        <p:cNvPicPr>
                          <a:picLocks noChangeAspect="1"/>
                        </p:cNvPicPr>
                        <p:nvPr/>
                      </p:nvPicPr>
                      <p:blipFill>
                        <a:blip r:embed="rId10"/>
                        <a:stretch>
                          <a:fillRect/>
                        </a:stretch>
                      </p:blipFill>
                      <p:spPr>
                        <a:xfrm>
                          <a:off x="4730" y="2714"/>
                          <a:ext cx="181" cy="196"/>
                        </a:xfrm>
                        <a:prstGeom prst="rect">
                          <a:avLst/>
                        </a:prstGeom>
                        <a:noFill/>
                        <a:ln w="9525">
                          <a:noFill/>
                        </a:ln>
                      </p:spPr>
                    </p:pic>
                  </p:oleObj>
                </mc:Fallback>
              </mc:AlternateContent>
            </a:graphicData>
          </a:graphic>
        </p:graphicFrame>
        <p:graphicFrame>
          <p:nvGraphicFramePr>
            <p:cNvPr id="162875" name="Object 59"/>
            <p:cNvGraphicFramePr>
              <a:graphicFrameLocks noChangeAspect="1"/>
            </p:cNvGraphicFramePr>
            <p:nvPr/>
          </p:nvGraphicFramePr>
          <p:xfrm>
            <a:off x="4970" y="2585"/>
            <a:ext cx="226" cy="211"/>
          </p:xfrm>
          <a:graphic>
            <a:graphicData uri="http://schemas.openxmlformats.org/presentationml/2006/ole">
              <mc:AlternateContent xmlns:mc="http://schemas.openxmlformats.org/markup-compatibility/2006">
                <mc:Choice xmlns:v="urn:schemas-microsoft-com:vml" Requires="v">
                  <p:oleObj spid="_x0000_s44038" name="Equation" r:id="rId11" imgW="4572000" imgH="4267200" progId="Equation.3">
                    <p:embed/>
                  </p:oleObj>
                </mc:Choice>
                <mc:Fallback>
                  <p:oleObj name="Equation" r:id="rId11" imgW="4572000" imgH="4267200" progId="Equation.3">
                    <p:embed/>
                    <p:pic>
                      <p:nvPicPr>
                        <p:cNvPr id="0" name="图片 44037"/>
                        <p:cNvPicPr>
                          <a:picLocks noChangeAspect="1"/>
                        </p:cNvPicPr>
                        <p:nvPr/>
                      </p:nvPicPr>
                      <p:blipFill>
                        <a:blip r:embed="rId12"/>
                        <a:stretch>
                          <a:fillRect/>
                        </a:stretch>
                      </p:blipFill>
                      <p:spPr>
                        <a:xfrm>
                          <a:off x="4970" y="2585"/>
                          <a:ext cx="226" cy="211"/>
                        </a:xfrm>
                        <a:prstGeom prst="rect">
                          <a:avLst/>
                        </a:prstGeom>
                        <a:noFill/>
                        <a:ln w="9525">
                          <a:noFill/>
                        </a:ln>
                      </p:spPr>
                    </p:pic>
                  </p:oleObj>
                </mc:Fallback>
              </mc:AlternateContent>
            </a:graphicData>
          </a:graphic>
        </p:graphicFrame>
        <p:graphicFrame>
          <p:nvGraphicFramePr>
            <p:cNvPr id="162876" name="Object 60"/>
            <p:cNvGraphicFramePr>
              <a:graphicFrameLocks noChangeAspect="1"/>
            </p:cNvGraphicFramePr>
            <p:nvPr/>
          </p:nvGraphicFramePr>
          <p:xfrm>
            <a:off x="4789" y="2352"/>
            <a:ext cx="151" cy="211"/>
          </p:xfrm>
          <a:graphic>
            <a:graphicData uri="http://schemas.openxmlformats.org/presentationml/2006/ole">
              <mc:AlternateContent xmlns:mc="http://schemas.openxmlformats.org/markup-compatibility/2006">
                <mc:Choice xmlns:v="urn:schemas-microsoft-com:vml" Requires="v">
                  <p:oleObj spid="_x0000_s44039" name="Equation" r:id="rId13" imgW="3048000" imgH="4267200" progId="Equation.3">
                    <p:embed/>
                  </p:oleObj>
                </mc:Choice>
                <mc:Fallback>
                  <p:oleObj name="Equation" r:id="rId13" imgW="3048000" imgH="4267200" progId="Equation.3">
                    <p:embed/>
                    <p:pic>
                      <p:nvPicPr>
                        <p:cNvPr id="0" name="图片 44038"/>
                        <p:cNvPicPr>
                          <a:picLocks noChangeAspect="1"/>
                        </p:cNvPicPr>
                        <p:nvPr/>
                      </p:nvPicPr>
                      <p:blipFill>
                        <a:blip r:embed="rId14"/>
                        <a:stretch>
                          <a:fillRect/>
                        </a:stretch>
                      </p:blipFill>
                      <p:spPr>
                        <a:xfrm>
                          <a:off x="4789" y="2352"/>
                          <a:ext cx="151" cy="211"/>
                        </a:xfrm>
                        <a:prstGeom prst="rect">
                          <a:avLst/>
                        </a:prstGeom>
                        <a:noFill/>
                        <a:ln w="9525">
                          <a:noFill/>
                        </a:ln>
                      </p:spPr>
                    </p:pic>
                  </p:oleObj>
                </mc:Fallback>
              </mc:AlternateContent>
            </a:graphicData>
          </a:graphic>
        </p:graphicFrame>
        <p:graphicFrame>
          <p:nvGraphicFramePr>
            <p:cNvPr id="162877" name="Object 61"/>
            <p:cNvGraphicFramePr>
              <a:graphicFrameLocks noChangeAspect="1"/>
            </p:cNvGraphicFramePr>
            <p:nvPr/>
          </p:nvGraphicFramePr>
          <p:xfrm>
            <a:off x="4593" y="1905"/>
            <a:ext cx="181" cy="241"/>
          </p:xfrm>
          <a:graphic>
            <a:graphicData uri="http://schemas.openxmlformats.org/presentationml/2006/ole">
              <mc:AlternateContent xmlns:mc="http://schemas.openxmlformats.org/markup-compatibility/2006">
                <mc:Choice xmlns:v="urn:schemas-microsoft-com:vml" Requires="v">
                  <p:oleObj spid="_x0000_s44040" name="Equation" r:id="rId15" imgW="3657600" imgH="4876800" progId="Equation.3">
                    <p:embed/>
                  </p:oleObj>
                </mc:Choice>
                <mc:Fallback>
                  <p:oleObj name="Equation" r:id="rId15" imgW="3657600" imgH="4876800" progId="Equation.3">
                    <p:embed/>
                    <p:pic>
                      <p:nvPicPr>
                        <p:cNvPr id="0" name="图片 44039"/>
                        <p:cNvPicPr>
                          <a:picLocks noChangeAspect="1"/>
                        </p:cNvPicPr>
                        <p:nvPr/>
                      </p:nvPicPr>
                      <p:blipFill>
                        <a:blip r:embed="rId16"/>
                        <a:stretch>
                          <a:fillRect/>
                        </a:stretch>
                      </p:blipFill>
                      <p:spPr>
                        <a:xfrm>
                          <a:off x="4593" y="1905"/>
                          <a:ext cx="181" cy="241"/>
                        </a:xfrm>
                        <a:prstGeom prst="rect">
                          <a:avLst/>
                        </a:prstGeom>
                        <a:noFill/>
                        <a:ln w="9525">
                          <a:noFill/>
                        </a:ln>
                      </p:spPr>
                    </p:pic>
                  </p:oleObj>
                </mc:Fallback>
              </mc:AlternateContent>
            </a:graphicData>
          </a:graphic>
        </p:graphicFrame>
      </p:grpSp>
      <p:graphicFrame>
        <p:nvGraphicFramePr>
          <p:cNvPr id="162837" name="Object 62"/>
          <p:cNvGraphicFramePr>
            <a:graphicFrameLocks noChangeAspect="1"/>
          </p:cNvGraphicFramePr>
          <p:nvPr/>
        </p:nvGraphicFramePr>
        <p:xfrm>
          <a:off x="381000" y="1573213"/>
          <a:ext cx="5430838" cy="865187"/>
        </p:xfrm>
        <a:graphic>
          <a:graphicData uri="http://schemas.openxmlformats.org/presentationml/2006/ole">
            <mc:AlternateContent xmlns:mc="http://schemas.openxmlformats.org/markup-compatibility/2006">
              <mc:Choice xmlns:v="urn:schemas-microsoft-com:vml" Requires="v">
                <p:oleObj spid="_x0000_s44041" name="Equation" r:id="rId17" imgW="2120900" imgH="381000" progId="Equation.3">
                  <p:embed/>
                </p:oleObj>
              </mc:Choice>
              <mc:Fallback>
                <p:oleObj name="Equation" r:id="rId17" imgW="2120900" imgH="381000" progId="Equation.3">
                  <p:embed/>
                  <p:pic>
                    <p:nvPicPr>
                      <p:cNvPr id="0" name="图片 44040"/>
                      <p:cNvPicPr>
                        <a:picLocks noChangeAspect="1"/>
                      </p:cNvPicPr>
                      <p:nvPr/>
                    </p:nvPicPr>
                    <p:blipFill>
                      <a:blip r:embed="rId18"/>
                      <a:stretch>
                        <a:fillRect/>
                      </a:stretch>
                    </p:blipFill>
                    <p:spPr>
                      <a:xfrm>
                        <a:off x="381000" y="1573213"/>
                        <a:ext cx="5430838" cy="865187"/>
                      </a:xfrm>
                      <a:prstGeom prst="rect">
                        <a:avLst/>
                      </a:prstGeom>
                      <a:noFill/>
                      <a:ln w="9525">
                        <a:noFill/>
                      </a:ln>
                    </p:spPr>
                  </p:pic>
                </p:oleObj>
              </mc:Fallback>
            </mc:AlternateContent>
          </a:graphicData>
        </a:graphic>
      </p:graphicFrame>
      <p:graphicFrame>
        <p:nvGraphicFramePr>
          <p:cNvPr id="162838" name="Object 63"/>
          <p:cNvGraphicFramePr>
            <a:graphicFrameLocks noChangeAspect="1"/>
          </p:cNvGraphicFramePr>
          <p:nvPr/>
        </p:nvGraphicFramePr>
        <p:xfrm>
          <a:off x="1981200" y="2590800"/>
          <a:ext cx="5810250" cy="862013"/>
        </p:xfrm>
        <a:graphic>
          <a:graphicData uri="http://schemas.openxmlformats.org/presentationml/2006/ole">
            <mc:AlternateContent xmlns:mc="http://schemas.openxmlformats.org/markup-compatibility/2006">
              <mc:Choice xmlns:v="urn:schemas-microsoft-com:vml" Requires="v">
                <p:oleObj spid="_x0000_s44042" name="Equation" r:id="rId19" imgW="2463800" imgH="381000" progId="Equation.3">
                  <p:embed/>
                </p:oleObj>
              </mc:Choice>
              <mc:Fallback>
                <p:oleObj name="Equation" r:id="rId19" imgW="2463800" imgH="381000" progId="Equation.3">
                  <p:embed/>
                  <p:pic>
                    <p:nvPicPr>
                      <p:cNvPr id="0" name="图片 44041"/>
                      <p:cNvPicPr>
                        <a:picLocks noChangeAspect="1"/>
                      </p:cNvPicPr>
                      <p:nvPr/>
                    </p:nvPicPr>
                    <p:blipFill>
                      <a:blip r:embed="rId20"/>
                      <a:stretch>
                        <a:fillRect/>
                      </a:stretch>
                    </p:blipFill>
                    <p:spPr>
                      <a:xfrm>
                        <a:off x="1981200" y="2590800"/>
                        <a:ext cx="5810250" cy="862013"/>
                      </a:xfrm>
                      <a:prstGeom prst="rect">
                        <a:avLst/>
                      </a:prstGeom>
                      <a:noFill/>
                      <a:ln w="9525">
                        <a:noFill/>
                      </a:ln>
                    </p:spPr>
                  </p:pic>
                </p:oleObj>
              </mc:Fallback>
            </mc:AlternateContent>
          </a:graphicData>
        </a:graphic>
      </p:graphicFrame>
      <p:graphicFrame>
        <p:nvGraphicFramePr>
          <p:cNvPr id="162839" name="Object 64"/>
          <p:cNvGraphicFramePr>
            <a:graphicFrameLocks noChangeAspect="1"/>
          </p:cNvGraphicFramePr>
          <p:nvPr/>
        </p:nvGraphicFramePr>
        <p:xfrm>
          <a:off x="1981200" y="5688013"/>
          <a:ext cx="1166813" cy="788987"/>
        </p:xfrm>
        <a:graphic>
          <a:graphicData uri="http://schemas.openxmlformats.org/presentationml/2006/ole">
            <mc:AlternateContent xmlns:mc="http://schemas.openxmlformats.org/markup-compatibility/2006">
              <mc:Choice xmlns:v="urn:schemas-microsoft-com:vml" Requires="v">
                <p:oleObj spid="_x0000_s44043" name="Equation" r:id="rId21" imgW="508000" imgH="292100" progId="Equation.3">
                  <p:embed/>
                </p:oleObj>
              </mc:Choice>
              <mc:Fallback>
                <p:oleObj name="Equation" r:id="rId21" imgW="508000" imgH="292100" progId="Equation.3">
                  <p:embed/>
                  <p:pic>
                    <p:nvPicPr>
                      <p:cNvPr id="0" name="图片 44042"/>
                      <p:cNvPicPr>
                        <a:picLocks noChangeAspect="1"/>
                      </p:cNvPicPr>
                      <p:nvPr/>
                    </p:nvPicPr>
                    <p:blipFill>
                      <a:blip r:embed="rId22"/>
                      <a:stretch>
                        <a:fillRect/>
                      </a:stretch>
                    </p:blipFill>
                    <p:spPr>
                      <a:xfrm>
                        <a:off x="1981200" y="5688013"/>
                        <a:ext cx="1166813" cy="788987"/>
                      </a:xfrm>
                      <a:prstGeom prst="rect">
                        <a:avLst/>
                      </a:prstGeom>
                      <a:noFill/>
                      <a:ln w="9525">
                        <a:noFill/>
                      </a:ln>
                    </p:spPr>
                  </p:pic>
                </p:oleObj>
              </mc:Fallback>
            </mc:AlternateContent>
          </a:graphicData>
        </a:graphic>
      </p:graphicFrame>
      <p:graphicFrame>
        <p:nvGraphicFramePr>
          <p:cNvPr id="162840" name="Object 65"/>
          <p:cNvGraphicFramePr>
            <a:graphicFrameLocks noChangeAspect="1"/>
          </p:cNvGraphicFramePr>
          <p:nvPr/>
        </p:nvGraphicFramePr>
        <p:xfrm>
          <a:off x="2057400" y="3652838"/>
          <a:ext cx="2514600" cy="850900"/>
        </p:xfrm>
        <a:graphic>
          <a:graphicData uri="http://schemas.openxmlformats.org/presentationml/2006/ole">
            <mc:AlternateContent xmlns:mc="http://schemas.openxmlformats.org/markup-compatibility/2006">
              <mc:Choice xmlns:v="urn:schemas-microsoft-com:vml" Requires="v">
                <p:oleObj spid="_x0000_s44044" name="Equation" r:id="rId23" imgW="1066800" imgH="381000" progId="Equation.3">
                  <p:embed/>
                </p:oleObj>
              </mc:Choice>
              <mc:Fallback>
                <p:oleObj name="Equation" r:id="rId23" imgW="1066800" imgH="381000" progId="Equation.3">
                  <p:embed/>
                  <p:pic>
                    <p:nvPicPr>
                      <p:cNvPr id="0" name="图片 44043"/>
                      <p:cNvPicPr>
                        <a:picLocks noChangeAspect="1"/>
                      </p:cNvPicPr>
                      <p:nvPr/>
                    </p:nvPicPr>
                    <p:blipFill>
                      <a:blip r:embed="rId24"/>
                      <a:stretch>
                        <a:fillRect/>
                      </a:stretch>
                    </p:blipFill>
                    <p:spPr>
                      <a:xfrm>
                        <a:off x="2057400" y="3652838"/>
                        <a:ext cx="2514600" cy="850900"/>
                      </a:xfrm>
                      <a:prstGeom prst="rect">
                        <a:avLst/>
                      </a:prstGeom>
                      <a:noFill/>
                      <a:ln w="9525">
                        <a:noFill/>
                      </a:ln>
                    </p:spPr>
                  </p:pic>
                </p:oleObj>
              </mc:Fallback>
            </mc:AlternateContent>
          </a:graphicData>
        </a:graphic>
      </p:graphicFrame>
      <p:graphicFrame>
        <p:nvGraphicFramePr>
          <p:cNvPr id="162841" name="Object 66"/>
          <p:cNvGraphicFramePr>
            <a:graphicFrameLocks noChangeAspect="1"/>
          </p:cNvGraphicFramePr>
          <p:nvPr/>
        </p:nvGraphicFramePr>
        <p:xfrm>
          <a:off x="1981200" y="4495800"/>
          <a:ext cx="3667125" cy="1162050"/>
        </p:xfrm>
        <a:graphic>
          <a:graphicData uri="http://schemas.openxmlformats.org/presentationml/2006/ole">
            <mc:AlternateContent xmlns:mc="http://schemas.openxmlformats.org/markup-compatibility/2006">
              <mc:Choice xmlns:v="urn:schemas-microsoft-com:vml" Requires="v">
                <p:oleObj spid="_x0000_s44045" name="Equation" r:id="rId25" imgW="1295400" imgH="508000" progId="Equation.3">
                  <p:embed/>
                </p:oleObj>
              </mc:Choice>
              <mc:Fallback>
                <p:oleObj name="Equation" r:id="rId25" imgW="1295400" imgH="508000" progId="Equation.3">
                  <p:embed/>
                  <p:pic>
                    <p:nvPicPr>
                      <p:cNvPr id="0" name="图片 44044"/>
                      <p:cNvPicPr>
                        <a:picLocks noChangeAspect="1"/>
                      </p:cNvPicPr>
                      <p:nvPr/>
                    </p:nvPicPr>
                    <p:blipFill>
                      <a:blip r:embed="rId26"/>
                      <a:stretch>
                        <a:fillRect/>
                      </a:stretch>
                    </p:blipFill>
                    <p:spPr>
                      <a:xfrm>
                        <a:off x="1981200" y="4495800"/>
                        <a:ext cx="3667125" cy="1162050"/>
                      </a:xfrm>
                      <a:prstGeom prst="rect">
                        <a:avLst/>
                      </a:prstGeom>
                      <a:noFill/>
                      <a:ln w="9525">
                        <a:noFill/>
                      </a:ln>
                    </p:spPr>
                  </p:pic>
                </p:oleObj>
              </mc:Fallback>
            </mc:AlternateContent>
          </a:graphicData>
        </a:graphic>
      </p:graphicFrame>
      <p:sp>
        <p:nvSpPr>
          <p:cNvPr id="162842" name="Rectangle 26"/>
          <p:cNvSpPr>
            <a:spLocks noChangeArrowheads="1"/>
          </p:cNvSpPr>
          <p:nvPr/>
        </p:nvSpPr>
        <p:spPr bwMode="auto">
          <a:xfrm>
            <a:off x="838200" y="304800"/>
            <a:ext cx="4495800" cy="1006475"/>
          </a:xfrm>
          <a:prstGeom prst="rect">
            <a:avLst/>
          </a:prstGeom>
          <a:noFill/>
          <a:ln w="9525">
            <a:noFill/>
            <a:miter lim="800000"/>
          </a:ln>
        </p:spPr>
        <p:txBody>
          <a:bodyPr>
            <a:spAutoFit/>
          </a:bodyPr>
          <a:lstStyle/>
          <a:p>
            <a:pPr algn="just"/>
            <a:r>
              <a:rPr lang="en-US" altLang="zh-CN" sz="3200" b="1">
                <a:solidFill>
                  <a:srgbClr val="FF0000"/>
                </a:solidFill>
                <a:latin typeface="楷体_GB2312"/>
                <a:ea typeface="楷体_GB2312"/>
                <a:cs typeface="楷体_GB2312"/>
              </a:rPr>
              <a:t>4.</a:t>
            </a:r>
            <a:r>
              <a:rPr lang="zh-CN" altLang="en-US" sz="3200" b="1">
                <a:solidFill>
                  <a:srgbClr val="FF0000"/>
                </a:solidFill>
                <a:latin typeface="楷体_GB2312"/>
                <a:ea typeface="楷体_GB2312"/>
                <a:cs typeface="楷体_GB2312"/>
              </a:rPr>
              <a:t>包围电流的曲线</a:t>
            </a:r>
            <a:r>
              <a:rPr lang="zh-CN" altLang="en-US" sz="2800" b="1">
                <a:solidFill>
                  <a:srgbClr val="FF0000"/>
                </a:solidFill>
                <a:latin typeface="楷体_GB2312"/>
                <a:ea typeface="楷体_GB2312"/>
                <a:cs typeface="楷体_GB2312"/>
              </a:rPr>
              <a:t>不在                  垂直于导线的平面内：</a:t>
            </a:r>
            <a:endParaRPr lang="zh-CN" altLang="en-US" sz="2800" b="1">
              <a:solidFill>
                <a:srgbClr val="FF0000"/>
              </a:solidFill>
              <a:latin typeface="楷体_GB2312"/>
              <a:ea typeface="楷体_GB2312"/>
              <a:cs typeface="楷体_GB2312"/>
            </a:endParaRPr>
          </a:p>
        </p:txBody>
      </p:sp>
      <p:sp>
        <p:nvSpPr>
          <p:cNvPr id="162843" name="AutoShape 27"/>
          <p:cNvSpPr>
            <a:spLocks noChangeArrowheads="1"/>
          </p:cNvSpPr>
          <p:nvPr/>
        </p:nvSpPr>
        <p:spPr bwMode="auto">
          <a:xfrm>
            <a:off x="5105400" y="5257800"/>
            <a:ext cx="2209800" cy="1371600"/>
          </a:xfrm>
          <a:prstGeom prst="cloudCallout">
            <a:avLst>
              <a:gd name="adj1" fmla="val -124426"/>
              <a:gd name="adj2" fmla="val 7639"/>
            </a:avLst>
          </a:prstGeom>
          <a:solidFill>
            <a:srgbClr val="66FF33"/>
          </a:solidFill>
          <a:ln w="9525">
            <a:solidFill>
              <a:schemeClr val="tx1"/>
            </a:solidFill>
            <a:round/>
          </a:ln>
        </p:spPr>
        <p:txBody>
          <a:bodyPr/>
          <a:lstStyle/>
          <a:p>
            <a:pPr algn="ctr"/>
            <a:r>
              <a:rPr lang="zh-CN" altLang="en-US" sz="2800">
                <a:solidFill>
                  <a:srgbClr val="FF00FF"/>
                </a:solidFill>
                <a:ea typeface="楷体_GB2312"/>
                <a:cs typeface="楷体_GB2312"/>
              </a:rPr>
              <a:t>结果       一样！</a:t>
            </a:r>
            <a:endParaRPr lang="zh-CN" altLang="en-US" sz="2800">
              <a:solidFill>
                <a:srgbClr val="FF00FF"/>
              </a:solidFill>
              <a:ea typeface="楷体_GB2312"/>
              <a:cs typeface="楷体_GB231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iterate type="lt">
                                    <p:tmPct val="100000"/>
                                  </p:iterate>
                                  <p:childTnLst>
                                    <p:set>
                                      <p:cBhvr>
                                        <p:cTn id="6" dur="1" fill="hold">
                                          <p:stCondLst>
                                            <p:cond delay="0"/>
                                          </p:stCondLst>
                                        </p:cTn>
                                        <p:tgtEl>
                                          <p:spTgt spid="162842"/>
                                        </p:tgtEl>
                                        <p:attrNameLst>
                                          <p:attrName>style.visibility</p:attrName>
                                        </p:attrNameLst>
                                      </p:cBhvr>
                                      <p:to>
                                        <p:strVal val="visible"/>
                                      </p:to>
                                    </p:set>
                                    <p:animEffect transition="in" filter="box(in)">
                                      <p:cBhvr>
                                        <p:cTn id="7" dur="75"/>
                                        <p:tgtEl>
                                          <p:spTgt spid="162842"/>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8" fill="hold" nodeType="clickEffect">
                                  <p:stCondLst>
                                    <p:cond delay="0"/>
                                  </p:stCondLst>
                                  <p:childTnLst>
                                    <p:set>
                                      <p:cBhvr>
                                        <p:cTn id="11" dur="1" fill="hold">
                                          <p:stCondLst>
                                            <p:cond delay="0"/>
                                          </p:stCondLst>
                                        </p:cTn>
                                        <p:tgtEl>
                                          <p:spTgt spid="162818"/>
                                        </p:tgtEl>
                                        <p:attrNameLst>
                                          <p:attrName>style.visibility</p:attrName>
                                        </p:attrNameLst>
                                      </p:cBhvr>
                                      <p:to>
                                        <p:strVal val="visible"/>
                                      </p:to>
                                    </p:set>
                                    <p:anim calcmode="lin" valueType="num">
                                      <p:cBhvr additive="base">
                                        <p:cTn id="12" dur="5000" fill="hold"/>
                                        <p:tgtEl>
                                          <p:spTgt spid="162818"/>
                                        </p:tgtEl>
                                        <p:attrNameLst>
                                          <p:attrName>ppt_x</p:attrName>
                                        </p:attrNameLst>
                                      </p:cBhvr>
                                      <p:tavLst>
                                        <p:tav tm="0">
                                          <p:val>
                                            <p:strVal val="0-#ppt_w/2"/>
                                          </p:val>
                                        </p:tav>
                                        <p:tav tm="100000">
                                          <p:val>
                                            <p:strVal val="#ppt_x"/>
                                          </p:val>
                                        </p:tav>
                                      </p:tavLst>
                                    </p:anim>
                                    <p:anim calcmode="lin" valueType="num">
                                      <p:cBhvr additive="base">
                                        <p:cTn id="13" dur="5000" fill="hold"/>
                                        <p:tgtEl>
                                          <p:spTgt spid="16281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62837"/>
                                        </p:tgtEl>
                                        <p:attrNameLst>
                                          <p:attrName>style.visibility</p:attrName>
                                        </p:attrNameLst>
                                      </p:cBhvr>
                                      <p:to>
                                        <p:strVal val="visible"/>
                                      </p:to>
                                    </p:set>
                                    <p:animEffect transition="in" filter="wipe(left)">
                                      <p:cBhvr>
                                        <p:cTn id="18" dur="500"/>
                                        <p:tgtEl>
                                          <p:spTgt spid="16283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62838"/>
                                        </p:tgtEl>
                                        <p:attrNameLst>
                                          <p:attrName>style.visibility</p:attrName>
                                        </p:attrNameLst>
                                      </p:cBhvr>
                                      <p:to>
                                        <p:strVal val="visible"/>
                                      </p:to>
                                    </p:set>
                                    <p:animEffect transition="in" filter="wipe(left)">
                                      <p:cBhvr>
                                        <p:cTn id="23" dur="500"/>
                                        <p:tgtEl>
                                          <p:spTgt spid="16283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62840"/>
                                        </p:tgtEl>
                                        <p:attrNameLst>
                                          <p:attrName>style.visibility</p:attrName>
                                        </p:attrNameLst>
                                      </p:cBhvr>
                                      <p:to>
                                        <p:strVal val="visible"/>
                                      </p:to>
                                    </p:set>
                                    <p:animEffect transition="in" filter="wipe(left)">
                                      <p:cBhvr>
                                        <p:cTn id="28" dur="500"/>
                                        <p:tgtEl>
                                          <p:spTgt spid="1628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62841"/>
                                        </p:tgtEl>
                                        <p:attrNameLst>
                                          <p:attrName>style.visibility</p:attrName>
                                        </p:attrNameLst>
                                      </p:cBhvr>
                                      <p:to>
                                        <p:strVal val="visible"/>
                                      </p:to>
                                    </p:set>
                                    <p:animEffect transition="in" filter="wipe(left)">
                                      <p:cBhvr>
                                        <p:cTn id="33" dur="500"/>
                                        <p:tgtEl>
                                          <p:spTgt spid="16284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62839"/>
                                        </p:tgtEl>
                                        <p:attrNameLst>
                                          <p:attrName>style.visibility</p:attrName>
                                        </p:attrNameLst>
                                      </p:cBhvr>
                                      <p:to>
                                        <p:strVal val="visible"/>
                                      </p:to>
                                    </p:set>
                                    <p:animEffect transition="in" filter="wipe(left)">
                                      <p:cBhvr>
                                        <p:cTn id="38" dur="500"/>
                                        <p:tgtEl>
                                          <p:spTgt spid="162839"/>
                                        </p:tgtEl>
                                      </p:cBhvr>
                                    </p:animEffect>
                                  </p:childTnLst>
                                </p:cTn>
                              </p:par>
                            </p:childTnLst>
                          </p:cTn>
                        </p:par>
                      </p:childTnLst>
                    </p:cTn>
                  </p:par>
                  <p:par>
                    <p:cTn id="39" fill="hold">
                      <p:stCondLst>
                        <p:cond delay="indefinite"/>
                      </p:stCondLst>
                      <p:childTnLst>
                        <p:par>
                          <p:cTn id="40" fill="hold">
                            <p:stCondLst>
                              <p:cond delay="0"/>
                            </p:stCondLst>
                            <p:childTnLst>
                              <p:par>
                                <p:cTn id="41" presetID="19" presetClass="entr" presetSubtype="10" fill="hold" grpId="0" nodeType="clickEffect">
                                  <p:stCondLst>
                                    <p:cond delay="0"/>
                                  </p:stCondLst>
                                  <p:iterate type="lt">
                                    <p:tmPct val="100000"/>
                                  </p:iterate>
                                  <p:childTnLst>
                                    <p:set>
                                      <p:cBhvr>
                                        <p:cTn id="42" dur="1" fill="hold">
                                          <p:stCondLst>
                                            <p:cond delay="0"/>
                                          </p:stCondLst>
                                        </p:cTn>
                                        <p:tgtEl>
                                          <p:spTgt spid="162843"/>
                                        </p:tgtEl>
                                        <p:attrNameLst>
                                          <p:attrName>style.visibility</p:attrName>
                                        </p:attrNameLst>
                                      </p:cBhvr>
                                      <p:to>
                                        <p:strVal val="visible"/>
                                      </p:to>
                                    </p:set>
                                    <p:anim calcmode="lin" valueType="num">
                                      <p:cBhvr>
                                        <p:cTn id="43" dur="750" fill="hold"/>
                                        <p:tgtEl>
                                          <p:spTgt spid="162843"/>
                                        </p:tgtEl>
                                        <p:attrNameLst>
                                          <p:attrName>ppt_w</p:attrName>
                                        </p:attrNameLst>
                                      </p:cBhvr>
                                      <p:tavLst>
                                        <p:tav tm="0" fmla="#ppt_w*sin(2.5*pi*$)">
                                          <p:val>
                                            <p:fltVal val="0"/>
                                          </p:val>
                                        </p:tav>
                                        <p:tav tm="100000">
                                          <p:val>
                                            <p:fltVal val="1"/>
                                          </p:val>
                                        </p:tav>
                                      </p:tavLst>
                                    </p:anim>
                                    <p:anim calcmode="lin" valueType="num">
                                      <p:cBhvr>
                                        <p:cTn id="44" dur="750" fill="hold"/>
                                        <p:tgtEl>
                                          <p:spTgt spid="16284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42" grpId="0" autoUpdateAnimBg="0"/>
      <p:bldP spid="162843"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42" name="Group 2"/>
          <p:cNvGrpSpPr/>
          <p:nvPr/>
        </p:nvGrpSpPr>
        <p:grpSpPr bwMode="auto">
          <a:xfrm>
            <a:off x="3581400" y="838200"/>
            <a:ext cx="2133600" cy="2133600"/>
            <a:chOff x="3792" y="384"/>
            <a:chExt cx="1117" cy="1200"/>
          </a:xfrm>
        </p:grpSpPr>
        <p:sp>
          <p:nvSpPr>
            <p:cNvPr id="163939" name="Oval 3"/>
            <p:cNvSpPr>
              <a:spLocks noChangeArrowheads="1"/>
            </p:cNvSpPr>
            <p:nvPr/>
          </p:nvSpPr>
          <p:spPr bwMode="auto">
            <a:xfrm>
              <a:off x="4316" y="965"/>
              <a:ext cx="35" cy="38"/>
            </a:xfrm>
            <a:prstGeom prst="ellipse">
              <a:avLst/>
            </a:prstGeom>
            <a:solidFill>
              <a:schemeClr val="tx2"/>
            </a:solidFill>
            <a:ln w="9525">
              <a:solidFill>
                <a:schemeClr val="tx2"/>
              </a:solidFill>
              <a:round/>
            </a:ln>
          </p:spPr>
          <p:txBody>
            <a:bodyPr wrap="none" anchor="ctr"/>
            <a:lstStyle/>
            <a:p>
              <a:endParaRPr lang="zh-CN" altLang="en-US">
                <a:ea typeface="黑体" pitchFamily="2" charset="-122"/>
              </a:endParaRPr>
            </a:p>
          </p:txBody>
        </p:sp>
        <p:sp>
          <p:nvSpPr>
            <p:cNvPr id="163940" name="Oval 4"/>
            <p:cNvSpPr>
              <a:spLocks noChangeArrowheads="1"/>
            </p:cNvSpPr>
            <p:nvPr/>
          </p:nvSpPr>
          <p:spPr bwMode="auto">
            <a:xfrm>
              <a:off x="4281" y="926"/>
              <a:ext cx="104" cy="116"/>
            </a:xfrm>
            <a:prstGeom prst="ellipse">
              <a:avLst/>
            </a:prstGeom>
            <a:noFill/>
            <a:ln w="9525">
              <a:solidFill>
                <a:schemeClr val="tx1"/>
              </a:solidFill>
              <a:round/>
            </a:ln>
          </p:spPr>
          <p:txBody>
            <a:bodyPr wrap="none" anchor="ctr"/>
            <a:lstStyle/>
            <a:p>
              <a:endParaRPr lang="zh-CN" altLang="en-US">
                <a:ea typeface="黑体" pitchFamily="2" charset="-122"/>
              </a:endParaRPr>
            </a:p>
          </p:txBody>
        </p:sp>
        <p:sp>
          <p:nvSpPr>
            <p:cNvPr id="163941" name="Oval 5"/>
            <p:cNvSpPr>
              <a:spLocks noChangeArrowheads="1"/>
            </p:cNvSpPr>
            <p:nvPr/>
          </p:nvSpPr>
          <p:spPr bwMode="auto">
            <a:xfrm>
              <a:off x="4071" y="694"/>
              <a:ext cx="524" cy="580"/>
            </a:xfrm>
            <a:prstGeom prst="ellipse">
              <a:avLst/>
            </a:prstGeom>
            <a:noFill/>
            <a:ln w="9525">
              <a:solidFill>
                <a:schemeClr val="tx1"/>
              </a:solidFill>
              <a:prstDash val="sysDot"/>
              <a:round/>
            </a:ln>
          </p:spPr>
          <p:txBody>
            <a:bodyPr wrap="none" anchor="ctr"/>
            <a:lstStyle/>
            <a:p>
              <a:endParaRPr lang="zh-CN" altLang="en-US">
                <a:ea typeface="黑体" pitchFamily="2" charset="-122"/>
              </a:endParaRPr>
            </a:p>
          </p:txBody>
        </p:sp>
        <p:sp>
          <p:nvSpPr>
            <p:cNvPr id="163942" name="Oval 6"/>
            <p:cNvSpPr>
              <a:spLocks noChangeArrowheads="1"/>
            </p:cNvSpPr>
            <p:nvPr/>
          </p:nvSpPr>
          <p:spPr bwMode="auto">
            <a:xfrm>
              <a:off x="3792" y="384"/>
              <a:ext cx="1117" cy="1200"/>
            </a:xfrm>
            <a:prstGeom prst="ellipse">
              <a:avLst/>
            </a:prstGeom>
            <a:noFill/>
            <a:ln w="9525">
              <a:solidFill>
                <a:schemeClr val="tx1"/>
              </a:solidFill>
              <a:prstDash val="sysDot"/>
              <a:round/>
            </a:ln>
          </p:spPr>
          <p:txBody>
            <a:bodyPr wrap="none" anchor="ctr"/>
            <a:lstStyle/>
            <a:p>
              <a:endParaRPr lang="zh-CN" altLang="en-US">
                <a:ea typeface="黑体" pitchFamily="2" charset="-122"/>
              </a:endParaRPr>
            </a:p>
          </p:txBody>
        </p:sp>
        <p:graphicFrame>
          <p:nvGraphicFramePr>
            <p:cNvPr id="163909" name="Object 69"/>
            <p:cNvGraphicFramePr>
              <a:graphicFrameLocks noChangeAspect="1"/>
            </p:cNvGraphicFramePr>
            <p:nvPr/>
          </p:nvGraphicFramePr>
          <p:xfrm>
            <a:off x="4176" y="849"/>
            <a:ext cx="110" cy="158"/>
          </p:xfrm>
          <a:graphic>
            <a:graphicData uri="http://schemas.openxmlformats.org/presentationml/2006/ole">
              <mc:AlternateContent xmlns:mc="http://schemas.openxmlformats.org/markup-compatibility/2006">
                <mc:Choice xmlns:v="urn:schemas-microsoft-com:vml" Requires="v">
                  <p:oleObj spid="_x0000_s45057" name="Equation" r:id="rId1" imgW="3048000" imgH="3962400" progId="Equation.3">
                    <p:embed/>
                  </p:oleObj>
                </mc:Choice>
                <mc:Fallback>
                  <p:oleObj name="Equation" r:id="rId1" imgW="3048000" imgH="3962400" progId="Equation.3">
                    <p:embed/>
                    <p:pic>
                      <p:nvPicPr>
                        <p:cNvPr id="0" name="图片 45056"/>
                        <p:cNvPicPr>
                          <a:picLocks noChangeAspect="1"/>
                        </p:cNvPicPr>
                        <p:nvPr/>
                      </p:nvPicPr>
                      <p:blipFill>
                        <a:blip r:embed="rId2"/>
                        <a:stretch>
                          <a:fillRect/>
                        </a:stretch>
                      </p:blipFill>
                      <p:spPr>
                        <a:xfrm>
                          <a:off x="4176" y="849"/>
                          <a:ext cx="110" cy="158"/>
                        </a:xfrm>
                        <a:prstGeom prst="rect">
                          <a:avLst/>
                        </a:prstGeom>
                        <a:noFill/>
                        <a:ln w="9525">
                          <a:noFill/>
                        </a:ln>
                      </p:spPr>
                    </p:pic>
                  </p:oleObj>
                </mc:Fallback>
              </mc:AlternateContent>
            </a:graphicData>
          </a:graphic>
        </p:graphicFrame>
      </p:grpSp>
      <p:graphicFrame>
        <p:nvGraphicFramePr>
          <p:cNvPr id="163848" name="Object 70"/>
          <p:cNvGraphicFramePr>
            <a:graphicFrameLocks noChangeAspect="1"/>
          </p:cNvGraphicFramePr>
          <p:nvPr/>
        </p:nvGraphicFramePr>
        <p:xfrm>
          <a:off x="228600" y="3962400"/>
          <a:ext cx="5029200" cy="857250"/>
        </p:xfrm>
        <a:graphic>
          <a:graphicData uri="http://schemas.openxmlformats.org/presentationml/2006/ole">
            <mc:AlternateContent xmlns:mc="http://schemas.openxmlformats.org/markup-compatibility/2006">
              <mc:Choice xmlns:v="urn:schemas-microsoft-com:vml" Requires="v">
                <p:oleObj spid="_x0000_s45058" name="Equation" r:id="rId3" imgW="2159000" imgH="406400" progId="Equation.3">
                  <p:embed/>
                </p:oleObj>
              </mc:Choice>
              <mc:Fallback>
                <p:oleObj name="Equation" r:id="rId3" imgW="2159000" imgH="406400" progId="Equation.3">
                  <p:embed/>
                  <p:pic>
                    <p:nvPicPr>
                      <p:cNvPr id="0" name="图片 45057"/>
                      <p:cNvPicPr>
                        <a:picLocks noChangeAspect="1"/>
                      </p:cNvPicPr>
                      <p:nvPr/>
                    </p:nvPicPr>
                    <p:blipFill>
                      <a:blip r:embed="rId4"/>
                      <a:stretch>
                        <a:fillRect/>
                      </a:stretch>
                    </p:blipFill>
                    <p:spPr>
                      <a:xfrm>
                        <a:off x="228600" y="3962400"/>
                        <a:ext cx="5029200" cy="857250"/>
                      </a:xfrm>
                      <a:prstGeom prst="rect">
                        <a:avLst/>
                      </a:prstGeom>
                      <a:noFill/>
                      <a:ln w="9525">
                        <a:noFill/>
                      </a:ln>
                    </p:spPr>
                  </p:pic>
                </p:oleObj>
              </mc:Fallback>
            </mc:AlternateContent>
          </a:graphicData>
        </a:graphic>
      </p:graphicFrame>
      <p:graphicFrame>
        <p:nvGraphicFramePr>
          <p:cNvPr id="163849" name="Object 71"/>
          <p:cNvGraphicFramePr>
            <a:graphicFrameLocks noChangeAspect="1"/>
          </p:cNvGraphicFramePr>
          <p:nvPr/>
        </p:nvGraphicFramePr>
        <p:xfrm>
          <a:off x="1676400" y="4800600"/>
          <a:ext cx="4724400" cy="914400"/>
        </p:xfrm>
        <a:graphic>
          <a:graphicData uri="http://schemas.openxmlformats.org/presentationml/2006/ole">
            <mc:AlternateContent xmlns:mc="http://schemas.openxmlformats.org/markup-compatibility/2006">
              <mc:Choice xmlns:v="urn:schemas-microsoft-com:vml" Requires="v">
                <p:oleObj spid="_x0000_s45059" name="Equation" r:id="rId5" imgW="2120900" imgH="508000" progId="Equation.3">
                  <p:embed/>
                </p:oleObj>
              </mc:Choice>
              <mc:Fallback>
                <p:oleObj name="Equation" r:id="rId5" imgW="2120900" imgH="508000" progId="Equation.3">
                  <p:embed/>
                  <p:pic>
                    <p:nvPicPr>
                      <p:cNvPr id="0" name="图片 45058"/>
                      <p:cNvPicPr>
                        <a:picLocks noChangeAspect="1"/>
                      </p:cNvPicPr>
                      <p:nvPr/>
                    </p:nvPicPr>
                    <p:blipFill>
                      <a:blip r:embed="rId6"/>
                      <a:stretch>
                        <a:fillRect/>
                      </a:stretch>
                    </p:blipFill>
                    <p:spPr>
                      <a:xfrm>
                        <a:off x="1676400" y="4800600"/>
                        <a:ext cx="4724400" cy="914400"/>
                      </a:xfrm>
                      <a:prstGeom prst="rect">
                        <a:avLst/>
                      </a:prstGeom>
                      <a:noFill/>
                      <a:ln w="9525">
                        <a:noFill/>
                      </a:ln>
                    </p:spPr>
                  </p:pic>
                </p:oleObj>
              </mc:Fallback>
            </mc:AlternateContent>
          </a:graphicData>
        </a:graphic>
      </p:graphicFrame>
      <p:sp>
        <p:nvSpPr>
          <p:cNvPr id="163850" name="AutoShape 10"/>
          <p:cNvSpPr>
            <a:spLocks noChangeArrowheads="1"/>
          </p:cNvSpPr>
          <p:nvPr/>
        </p:nvSpPr>
        <p:spPr bwMode="auto">
          <a:xfrm>
            <a:off x="6400800" y="3581400"/>
            <a:ext cx="2362200" cy="1143000"/>
          </a:xfrm>
          <a:prstGeom prst="cloudCallout">
            <a:avLst>
              <a:gd name="adj1" fmla="val -51611"/>
              <a:gd name="adj2" fmla="val 103194"/>
            </a:avLst>
          </a:prstGeom>
          <a:solidFill>
            <a:schemeClr val="accent1"/>
          </a:solidFill>
          <a:ln w="9525">
            <a:solidFill>
              <a:schemeClr val="tx1"/>
            </a:solidFill>
            <a:round/>
          </a:ln>
        </p:spPr>
        <p:txBody>
          <a:bodyPr/>
          <a:lstStyle/>
          <a:p>
            <a:pPr algn="ctr"/>
            <a:r>
              <a:rPr lang="zh-CN" altLang="en-US">
                <a:solidFill>
                  <a:srgbClr val="003300"/>
                </a:solidFill>
                <a:ea typeface="楷体_GB2312"/>
                <a:cs typeface="楷体_GB2312"/>
              </a:rPr>
              <a:t>结果为零！</a:t>
            </a:r>
            <a:endParaRPr lang="zh-CN" altLang="en-US">
              <a:solidFill>
                <a:srgbClr val="003300"/>
              </a:solidFill>
              <a:ea typeface="楷体_GB2312"/>
              <a:cs typeface="楷体_GB2312"/>
            </a:endParaRPr>
          </a:p>
        </p:txBody>
      </p:sp>
      <p:sp>
        <p:nvSpPr>
          <p:cNvPr id="163851" name="Rectangle 11"/>
          <p:cNvSpPr>
            <a:spLocks noChangeArrowheads="1"/>
          </p:cNvSpPr>
          <p:nvPr/>
        </p:nvSpPr>
        <p:spPr bwMode="auto">
          <a:xfrm>
            <a:off x="228600" y="5715000"/>
            <a:ext cx="8686800" cy="946150"/>
          </a:xfrm>
          <a:prstGeom prst="rect">
            <a:avLst/>
          </a:prstGeom>
          <a:noFill/>
          <a:ln w="9525">
            <a:noFill/>
            <a:miter lim="800000"/>
          </a:ln>
        </p:spPr>
        <p:txBody>
          <a:bodyPr>
            <a:spAutoFit/>
          </a:bodyPr>
          <a:lstStyle/>
          <a:p>
            <a:pPr algn="just"/>
            <a:r>
              <a:rPr lang="en-US" altLang="zh-CN" sz="2800" b="1">
                <a:latin typeface="楷体_GB2312"/>
                <a:ea typeface="楷体_GB2312"/>
                <a:cs typeface="楷体_GB2312"/>
              </a:rPr>
              <a:t>    </a:t>
            </a:r>
            <a:r>
              <a:rPr lang="zh-CN" altLang="en-US" sz="2800" b="1">
                <a:solidFill>
                  <a:srgbClr val="FF0000"/>
                </a:solidFill>
                <a:latin typeface="楷体_GB2312"/>
                <a:ea typeface="楷体_GB2312"/>
                <a:cs typeface="楷体_GB2312"/>
              </a:rPr>
              <a:t>表明</a:t>
            </a:r>
            <a:r>
              <a:rPr lang="zh-CN" altLang="en-US" sz="2800" b="1">
                <a:latin typeface="楷体_GB2312"/>
                <a:ea typeface="楷体_GB2312"/>
                <a:cs typeface="楷体_GB2312"/>
              </a:rPr>
              <a:t>：</a:t>
            </a:r>
            <a:r>
              <a:rPr lang="zh-CN" altLang="en-US" sz="2800" b="1">
                <a:solidFill>
                  <a:srgbClr val="000066"/>
                </a:solidFill>
                <a:latin typeface="楷体_GB2312"/>
                <a:ea typeface="楷体_GB2312"/>
                <a:cs typeface="楷体_GB2312"/>
              </a:rPr>
              <a:t>闭合曲线不包围电流时，磁感应强度矢量的环流为零。</a:t>
            </a:r>
            <a:endParaRPr lang="zh-CN" altLang="en-US" sz="2800" b="1">
              <a:solidFill>
                <a:srgbClr val="000066"/>
              </a:solidFill>
              <a:latin typeface="楷体_GB2312"/>
              <a:ea typeface="楷体_GB2312"/>
              <a:cs typeface="楷体_GB2312"/>
            </a:endParaRPr>
          </a:p>
        </p:txBody>
      </p:sp>
      <p:sp>
        <p:nvSpPr>
          <p:cNvPr id="163852" name="Rectangle 12"/>
          <p:cNvSpPr>
            <a:spLocks noChangeArrowheads="1"/>
          </p:cNvSpPr>
          <p:nvPr/>
        </p:nvSpPr>
        <p:spPr bwMode="auto">
          <a:xfrm>
            <a:off x="609600" y="152400"/>
            <a:ext cx="3857625" cy="579438"/>
          </a:xfrm>
          <a:prstGeom prst="rect">
            <a:avLst/>
          </a:prstGeom>
          <a:noFill/>
          <a:ln w="9525">
            <a:noFill/>
            <a:miter lim="800000"/>
          </a:ln>
        </p:spPr>
        <p:txBody>
          <a:bodyPr wrap="none">
            <a:spAutoFit/>
          </a:bodyPr>
          <a:lstStyle/>
          <a:p>
            <a:r>
              <a:rPr lang="en-US" altLang="zh-CN" sz="3200" b="1">
                <a:solidFill>
                  <a:srgbClr val="FF0000"/>
                </a:solidFill>
                <a:latin typeface="楷体_GB2312"/>
                <a:ea typeface="楷体_GB2312"/>
                <a:cs typeface="楷体_GB2312"/>
              </a:rPr>
              <a:t>5.</a:t>
            </a:r>
            <a:r>
              <a:rPr lang="zh-CN" altLang="en-US" sz="3200" b="1">
                <a:solidFill>
                  <a:srgbClr val="FF0000"/>
                </a:solidFill>
                <a:latin typeface="楷体_GB2312"/>
                <a:ea typeface="楷体_GB2312"/>
                <a:cs typeface="楷体_GB2312"/>
              </a:rPr>
              <a:t>若环路不包围电流</a:t>
            </a:r>
            <a:endParaRPr lang="zh-CN" altLang="en-US" sz="3200" b="1" i="1">
              <a:solidFill>
                <a:srgbClr val="FF0000"/>
              </a:solidFill>
              <a:ea typeface="楷体_GB2312"/>
              <a:cs typeface="楷体_GB2312"/>
            </a:endParaRPr>
          </a:p>
        </p:txBody>
      </p:sp>
      <p:grpSp>
        <p:nvGrpSpPr>
          <p:cNvPr id="163853" name="Group 13"/>
          <p:cNvGrpSpPr/>
          <p:nvPr/>
        </p:nvGrpSpPr>
        <p:grpSpPr bwMode="auto">
          <a:xfrm>
            <a:off x="7277100" y="914400"/>
            <a:ext cx="1206500" cy="1638300"/>
            <a:chOff x="3432" y="864"/>
            <a:chExt cx="760" cy="1032"/>
          </a:xfrm>
        </p:grpSpPr>
        <p:sp>
          <p:nvSpPr>
            <p:cNvPr id="163936" name="Freeform 14"/>
            <p:cNvSpPr/>
            <p:nvPr/>
          </p:nvSpPr>
          <p:spPr bwMode="auto">
            <a:xfrm>
              <a:off x="3432" y="864"/>
              <a:ext cx="760" cy="1032"/>
            </a:xfrm>
            <a:custGeom>
              <a:avLst/>
              <a:gdLst>
                <a:gd name="T0" fmla="*/ 24 w 760"/>
                <a:gd name="T1" fmla="*/ 480 h 1032"/>
                <a:gd name="T2" fmla="*/ 72 w 760"/>
                <a:gd name="T3" fmla="*/ 96 h 1032"/>
                <a:gd name="T4" fmla="*/ 456 w 760"/>
                <a:gd name="T5" fmla="*/ 48 h 1032"/>
                <a:gd name="T6" fmla="*/ 696 w 760"/>
                <a:gd name="T7" fmla="*/ 384 h 1032"/>
                <a:gd name="T8" fmla="*/ 744 w 760"/>
                <a:gd name="T9" fmla="*/ 816 h 1032"/>
                <a:gd name="T10" fmla="*/ 600 w 760"/>
                <a:gd name="T11" fmla="*/ 1008 h 1032"/>
                <a:gd name="T12" fmla="*/ 264 w 760"/>
                <a:gd name="T13" fmla="*/ 960 h 1032"/>
                <a:gd name="T14" fmla="*/ 120 w 760"/>
                <a:gd name="T15" fmla="*/ 816 h 1032"/>
                <a:gd name="T16" fmla="*/ 24 w 760"/>
                <a:gd name="T17" fmla="*/ 624 h 1032"/>
                <a:gd name="T18" fmla="*/ 24 w 760"/>
                <a:gd name="T19" fmla="*/ 480 h 10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0"/>
                <a:gd name="T31" fmla="*/ 0 h 1032"/>
                <a:gd name="T32" fmla="*/ 760 w 760"/>
                <a:gd name="T33" fmla="*/ 1032 h 10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0" h="1032">
                  <a:moveTo>
                    <a:pt x="24" y="480"/>
                  </a:moveTo>
                  <a:cubicBezTo>
                    <a:pt x="32" y="392"/>
                    <a:pt x="0" y="168"/>
                    <a:pt x="72" y="96"/>
                  </a:cubicBezTo>
                  <a:cubicBezTo>
                    <a:pt x="144" y="24"/>
                    <a:pt x="352" y="0"/>
                    <a:pt x="456" y="48"/>
                  </a:cubicBezTo>
                  <a:cubicBezTo>
                    <a:pt x="560" y="96"/>
                    <a:pt x="648" y="256"/>
                    <a:pt x="696" y="384"/>
                  </a:cubicBezTo>
                  <a:cubicBezTo>
                    <a:pt x="744" y="512"/>
                    <a:pt x="760" y="712"/>
                    <a:pt x="744" y="816"/>
                  </a:cubicBezTo>
                  <a:cubicBezTo>
                    <a:pt x="728" y="920"/>
                    <a:pt x="680" y="984"/>
                    <a:pt x="600" y="1008"/>
                  </a:cubicBezTo>
                  <a:cubicBezTo>
                    <a:pt x="520" y="1032"/>
                    <a:pt x="344" y="992"/>
                    <a:pt x="264" y="960"/>
                  </a:cubicBezTo>
                  <a:cubicBezTo>
                    <a:pt x="184" y="928"/>
                    <a:pt x="160" y="872"/>
                    <a:pt x="120" y="816"/>
                  </a:cubicBezTo>
                  <a:cubicBezTo>
                    <a:pt x="80" y="760"/>
                    <a:pt x="40" y="688"/>
                    <a:pt x="24" y="624"/>
                  </a:cubicBezTo>
                  <a:cubicBezTo>
                    <a:pt x="8" y="560"/>
                    <a:pt x="16" y="568"/>
                    <a:pt x="24" y="480"/>
                  </a:cubicBezTo>
                  <a:close/>
                </a:path>
              </a:pathLst>
            </a:custGeom>
            <a:noFill/>
            <a:ln w="28575" cmpd="sng">
              <a:solidFill>
                <a:schemeClr val="tx1"/>
              </a:solidFill>
              <a:round/>
            </a:ln>
          </p:spPr>
          <p:txBody>
            <a:bodyPr/>
            <a:lstStyle/>
            <a:p>
              <a:endParaRPr lang="zh-CN" altLang="en-US"/>
            </a:p>
          </p:txBody>
        </p:sp>
        <p:sp>
          <p:nvSpPr>
            <p:cNvPr id="163937" name="Line 15"/>
            <p:cNvSpPr>
              <a:spLocks noChangeShapeType="1"/>
            </p:cNvSpPr>
            <p:nvPr/>
          </p:nvSpPr>
          <p:spPr bwMode="auto">
            <a:xfrm>
              <a:off x="3456" y="1248"/>
              <a:ext cx="0" cy="48"/>
            </a:xfrm>
            <a:prstGeom prst="line">
              <a:avLst/>
            </a:prstGeom>
            <a:noFill/>
            <a:ln w="28575">
              <a:solidFill>
                <a:schemeClr val="tx1"/>
              </a:solidFill>
              <a:round/>
              <a:tailEnd type="triangle" w="med" len="med"/>
            </a:ln>
          </p:spPr>
          <p:txBody>
            <a:bodyPr/>
            <a:lstStyle/>
            <a:p>
              <a:endParaRPr lang="zh-CN" altLang="en-US"/>
            </a:p>
          </p:txBody>
        </p:sp>
        <p:sp>
          <p:nvSpPr>
            <p:cNvPr id="163938" name="Line 16"/>
            <p:cNvSpPr>
              <a:spLocks noChangeShapeType="1"/>
            </p:cNvSpPr>
            <p:nvPr/>
          </p:nvSpPr>
          <p:spPr bwMode="auto">
            <a:xfrm flipV="1">
              <a:off x="4176" y="1488"/>
              <a:ext cx="0" cy="96"/>
            </a:xfrm>
            <a:prstGeom prst="line">
              <a:avLst/>
            </a:prstGeom>
            <a:noFill/>
            <a:ln w="28575">
              <a:solidFill>
                <a:schemeClr val="tx1"/>
              </a:solidFill>
              <a:round/>
              <a:tailEnd type="triangle" w="med" len="med"/>
            </a:ln>
          </p:spPr>
          <p:txBody>
            <a:bodyPr/>
            <a:lstStyle/>
            <a:p>
              <a:endParaRPr lang="zh-CN" altLang="en-US"/>
            </a:p>
          </p:txBody>
        </p:sp>
      </p:grpSp>
      <p:grpSp>
        <p:nvGrpSpPr>
          <p:cNvPr id="163857" name="Group 17"/>
          <p:cNvGrpSpPr/>
          <p:nvPr/>
        </p:nvGrpSpPr>
        <p:grpSpPr bwMode="auto">
          <a:xfrm>
            <a:off x="4419600" y="533400"/>
            <a:ext cx="4543425" cy="2438400"/>
            <a:chOff x="1632" y="624"/>
            <a:chExt cx="2862" cy="1536"/>
          </a:xfrm>
        </p:grpSpPr>
        <p:sp>
          <p:nvSpPr>
            <p:cNvPr id="163934" name="Line 18"/>
            <p:cNvSpPr>
              <a:spLocks noChangeShapeType="1"/>
            </p:cNvSpPr>
            <p:nvPr/>
          </p:nvSpPr>
          <p:spPr bwMode="auto">
            <a:xfrm flipV="1">
              <a:off x="1728" y="912"/>
              <a:ext cx="1872" cy="576"/>
            </a:xfrm>
            <a:prstGeom prst="line">
              <a:avLst/>
            </a:prstGeom>
            <a:noFill/>
            <a:ln w="28575">
              <a:solidFill>
                <a:schemeClr val="tx1"/>
              </a:solidFill>
              <a:prstDash val="sysDot"/>
              <a:round/>
            </a:ln>
          </p:spPr>
          <p:txBody>
            <a:bodyPr/>
            <a:lstStyle/>
            <a:p>
              <a:endParaRPr lang="zh-CN" altLang="en-US"/>
            </a:p>
          </p:txBody>
        </p:sp>
        <p:sp>
          <p:nvSpPr>
            <p:cNvPr id="163935" name="Line 19"/>
            <p:cNvSpPr>
              <a:spLocks noChangeShapeType="1"/>
            </p:cNvSpPr>
            <p:nvPr/>
          </p:nvSpPr>
          <p:spPr bwMode="auto">
            <a:xfrm>
              <a:off x="1728" y="1488"/>
              <a:ext cx="2208" cy="384"/>
            </a:xfrm>
            <a:prstGeom prst="line">
              <a:avLst/>
            </a:prstGeom>
            <a:noFill/>
            <a:ln w="28575">
              <a:solidFill>
                <a:schemeClr val="tx1"/>
              </a:solidFill>
              <a:prstDash val="sysDot"/>
              <a:round/>
            </a:ln>
          </p:spPr>
          <p:txBody>
            <a:bodyPr/>
            <a:lstStyle/>
            <a:p>
              <a:endParaRPr lang="zh-CN" altLang="en-US"/>
            </a:p>
          </p:txBody>
        </p:sp>
        <p:graphicFrame>
          <p:nvGraphicFramePr>
            <p:cNvPr id="163912" name="Object 72"/>
            <p:cNvGraphicFramePr>
              <a:graphicFrameLocks noChangeAspect="1"/>
            </p:cNvGraphicFramePr>
            <p:nvPr/>
          </p:nvGraphicFramePr>
          <p:xfrm>
            <a:off x="2160" y="1344"/>
            <a:ext cx="203" cy="240"/>
          </p:xfrm>
          <a:graphic>
            <a:graphicData uri="http://schemas.openxmlformats.org/presentationml/2006/ole">
              <mc:AlternateContent xmlns:mc="http://schemas.openxmlformats.org/markup-compatibility/2006">
                <mc:Choice xmlns:v="urn:schemas-microsoft-com:vml" Requires="v">
                  <p:oleObj spid="_x0000_s45060" name="Equation" r:id="rId7" imgW="3352800" imgH="3962400" progId="Equation.3">
                    <p:embed/>
                  </p:oleObj>
                </mc:Choice>
                <mc:Fallback>
                  <p:oleObj name="Equation" r:id="rId7" imgW="3352800" imgH="3962400" progId="Equation.3">
                    <p:embed/>
                    <p:pic>
                      <p:nvPicPr>
                        <p:cNvPr id="0" name="图片 45059"/>
                        <p:cNvPicPr>
                          <a:picLocks noChangeAspect="1"/>
                        </p:cNvPicPr>
                        <p:nvPr/>
                      </p:nvPicPr>
                      <p:blipFill>
                        <a:blip r:embed="rId8"/>
                        <a:stretch>
                          <a:fillRect/>
                        </a:stretch>
                      </p:blipFill>
                      <p:spPr>
                        <a:xfrm>
                          <a:off x="2160" y="1344"/>
                          <a:ext cx="203" cy="240"/>
                        </a:xfrm>
                        <a:prstGeom prst="rect">
                          <a:avLst/>
                        </a:prstGeom>
                        <a:noFill/>
                        <a:ln w="9525">
                          <a:noFill/>
                        </a:ln>
                      </p:spPr>
                    </p:pic>
                  </p:oleObj>
                </mc:Fallback>
              </mc:AlternateContent>
            </a:graphicData>
          </a:graphic>
        </p:graphicFrame>
        <p:graphicFrame>
          <p:nvGraphicFramePr>
            <p:cNvPr id="163913" name="Object 73"/>
            <p:cNvGraphicFramePr>
              <a:graphicFrameLocks noChangeAspect="1"/>
            </p:cNvGraphicFramePr>
            <p:nvPr/>
          </p:nvGraphicFramePr>
          <p:xfrm>
            <a:off x="1632" y="1536"/>
            <a:ext cx="222" cy="258"/>
          </p:xfrm>
          <a:graphic>
            <a:graphicData uri="http://schemas.openxmlformats.org/presentationml/2006/ole">
              <mc:AlternateContent xmlns:mc="http://schemas.openxmlformats.org/markup-compatibility/2006">
                <mc:Choice xmlns:v="urn:schemas-microsoft-com:vml" Requires="v">
                  <p:oleObj spid="_x0000_s45061" name="Equation" r:id="rId9" imgW="3657600" imgH="4267200" progId="Equation.3">
                    <p:embed/>
                  </p:oleObj>
                </mc:Choice>
                <mc:Fallback>
                  <p:oleObj name="Equation" r:id="rId9" imgW="3657600" imgH="4267200" progId="Equation.3">
                    <p:embed/>
                    <p:pic>
                      <p:nvPicPr>
                        <p:cNvPr id="0" name="图片 45060"/>
                        <p:cNvPicPr>
                          <a:picLocks noChangeAspect="1"/>
                        </p:cNvPicPr>
                        <p:nvPr/>
                      </p:nvPicPr>
                      <p:blipFill>
                        <a:blip r:embed="rId10"/>
                        <a:stretch>
                          <a:fillRect/>
                        </a:stretch>
                      </p:blipFill>
                      <p:spPr>
                        <a:xfrm>
                          <a:off x="1632" y="1536"/>
                          <a:ext cx="222" cy="258"/>
                        </a:xfrm>
                        <a:prstGeom prst="rect">
                          <a:avLst/>
                        </a:prstGeom>
                        <a:noFill/>
                        <a:ln w="9525">
                          <a:noFill/>
                        </a:ln>
                      </p:spPr>
                    </p:pic>
                  </p:oleObj>
                </mc:Fallback>
              </mc:AlternateContent>
            </a:graphicData>
          </a:graphic>
        </p:graphicFrame>
        <p:graphicFrame>
          <p:nvGraphicFramePr>
            <p:cNvPr id="163914" name="Object 74"/>
            <p:cNvGraphicFramePr>
              <a:graphicFrameLocks noChangeAspect="1"/>
            </p:cNvGraphicFramePr>
            <p:nvPr/>
          </p:nvGraphicFramePr>
          <p:xfrm>
            <a:off x="3456" y="624"/>
            <a:ext cx="221" cy="295"/>
          </p:xfrm>
          <a:graphic>
            <a:graphicData uri="http://schemas.openxmlformats.org/presentationml/2006/ole">
              <mc:AlternateContent xmlns:mc="http://schemas.openxmlformats.org/markup-compatibility/2006">
                <mc:Choice xmlns:v="urn:schemas-microsoft-com:vml" Requires="v">
                  <p:oleObj spid="_x0000_s45062" name="Equation" r:id="rId11" imgW="3657600" imgH="4876800" progId="Equation.3">
                    <p:embed/>
                  </p:oleObj>
                </mc:Choice>
                <mc:Fallback>
                  <p:oleObj name="Equation" r:id="rId11" imgW="3657600" imgH="4876800" progId="Equation.3">
                    <p:embed/>
                    <p:pic>
                      <p:nvPicPr>
                        <p:cNvPr id="0" name="图片 45061"/>
                        <p:cNvPicPr>
                          <a:picLocks noChangeAspect="1"/>
                        </p:cNvPicPr>
                        <p:nvPr/>
                      </p:nvPicPr>
                      <p:blipFill>
                        <a:blip r:embed="rId12"/>
                        <a:stretch>
                          <a:fillRect/>
                        </a:stretch>
                      </p:blipFill>
                      <p:spPr>
                        <a:xfrm>
                          <a:off x="3456" y="624"/>
                          <a:ext cx="221" cy="295"/>
                        </a:xfrm>
                        <a:prstGeom prst="rect">
                          <a:avLst/>
                        </a:prstGeom>
                        <a:noFill/>
                        <a:ln w="9525">
                          <a:noFill/>
                        </a:ln>
                      </p:spPr>
                    </p:pic>
                  </p:oleObj>
                </mc:Fallback>
              </mc:AlternateContent>
            </a:graphicData>
          </a:graphic>
        </p:graphicFrame>
        <p:graphicFrame>
          <p:nvGraphicFramePr>
            <p:cNvPr id="163915" name="Object 75"/>
            <p:cNvGraphicFramePr>
              <a:graphicFrameLocks noChangeAspect="1"/>
            </p:cNvGraphicFramePr>
            <p:nvPr/>
          </p:nvGraphicFramePr>
          <p:xfrm>
            <a:off x="3141" y="1115"/>
            <a:ext cx="258" cy="314"/>
          </p:xfrm>
          <a:graphic>
            <a:graphicData uri="http://schemas.openxmlformats.org/presentationml/2006/ole">
              <mc:AlternateContent xmlns:mc="http://schemas.openxmlformats.org/markup-compatibility/2006">
                <mc:Choice xmlns:v="urn:schemas-microsoft-com:vml" Requires="v">
                  <p:oleObj spid="_x0000_s45063" name="Equation" r:id="rId13" imgW="4267200" imgH="5181600" progId="Equation.3">
                    <p:embed/>
                  </p:oleObj>
                </mc:Choice>
                <mc:Fallback>
                  <p:oleObj name="Equation" r:id="rId13" imgW="4267200" imgH="5181600" progId="Equation.3">
                    <p:embed/>
                    <p:pic>
                      <p:nvPicPr>
                        <p:cNvPr id="0" name="图片 45062"/>
                        <p:cNvPicPr>
                          <a:picLocks noChangeAspect="1"/>
                        </p:cNvPicPr>
                        <p:nvPr/>
                      </p:nvPicPr>
                      <p:blipFill>
                        <a:blip r:embed="rId14"/>
                        <a:stretch>
                          <a:fillRect/>
                        </a:stretch>
                      </p:blipFill>
                      <p:spPr>
                        <a:xfrm>
                          <a:off x="3141" y="1115"/>
                          <a:ext cx="258" cy="314"/>
                        </a:xfrm>
                        <a:prstGeom prst="rect">
                          <a:avLst/>
                        </a:prstGeom>
                        <a:noFill/>
                        <a:ln w="9525">
                          <a:noFill/>
                        </a:ln>
                      </p:spPr>
                    </p:pic>
                  </p:oleObj>
                </mc:Fallback>
              </mc:AlternateContent>
            </a:graphicData>
          </a:graphic>
        </p:graphicFrame>
        <p:graphicFrame>
          <p:nvGraphicFramePr>
            <p:cNvPr id="163916" name="Object 76"/>
            <p:cNvGraphicFramePr>
              <a:graphicFrameLocks noChangeAspect="1"/>
            </p:cNvGraphicFramePr>
            <p:nvPr/>
          </p:nvGraphicFramePr>
          <p:xfrm>
            <a:off x="3735" y="1920"/>
            <a:ext cx="222" cy="240"/>
          </p:xfrm>
          <a:graphic>
            <a:graphicData uri="http://schemas.openxmlformats.org/presentationml/2006/ole">
              <mc:AlternateContent xmlns:mc="http://schemas.openxmlformats.org/markup-compatibility/2006">
                <mc:Choice xmlns:v="urn:schemas-microsoft-com:vml" Requires="v">
                  <p:oleObj spid="_x0000_s45064" name="Equation" r:id="rId15" imgW="3657600" imgH="3962400" progId="Equation.3">
                    <p:embed/>
                  </p:oleObj>
                </mc:Choice>
                <mc:Fallback>
                  <p:oleObj name="Equation" r:id="rId15" imgW="3657600" imgH="3962400" progId="Equation.3">
                    <p:embed/>
                    <p:pic>
                      <p:nvPicPr>
                        <p:cNvPr id="0" name="图片 45063"/>
                        <p:cNvPicPr>
                          <a:picLocks noChangeAspect="1"/>
                        </p:cNvPicPr>
                        <p:nvPr/>
                      </p:nvPicPr>
                      <p:blipFill>
                        <a:blip r:embed="rId16"/>
                        <a:stretch>
                          <a:fillRect/>
                        </a:stretch>
                      </p:blipFill>
                      <p:spPr>
                        <a:xfrm>
                          <a:off x="3735" y="1920"/>
                          <a:ext cx="222" cy="240"/>
                        </a:xfrm>
                        <a:prstGeom prst="rect">
                          <a:avLst/>
                        </a:prstGeom>
                        <a:noFill/>
                        <a:ln w="9525">
                          <a:noFill/>
                        </a:ln>
                      </p:spPr>
                    </p:pic>
                  </p:oleObj>
                </mc:Fallback>
              </mc:AlternateContent>
            </a:graphicData>
          </a:graphic>
        </p:graphicFrame>
        <p:graphicFrame>
          <p:nvGraphicFramePr>
            <p:cNvPr id="163917" name="Object 77"/>
            <p:cNvGraphicFramePr>
              <a:graphicFrameLocks noChangeAspect="1"/>
            </p:cNvGraphicFramePr>
            <p:nvPr/>
          </p:nvGraphicFramePr>
          <p:xfrm>
            <a:off x="4254" y="1308"/>
            <a:ext cx="240" cy="313"/>
          </p:xfrm>
          <a:graphic>
            <a:graphicData uri="http://schemas.openxmlformats.org/presentationml/2006/ole">
              <mc:AlternateContent xmlns:mc="http://schemas.openxmlformats.org/markup-compatibility/2006">
                <mc:Choice xmlns:v="urn:schemas-microsoft-com:vml" Requires="v">
                  <p:oleObj spid="_x0000_s45065" name="Equation" r:id="rId17" imgW="3962400" imgH="5181600" progId="Equation.3">
                    <p:embed/>
                  </p:oleObj>
                </mc:Choice>
                <mc:Fallback>
                  <p:oleObj name="Equation" r:id="rId17" imgW="3962400" imgH="5181600" progId="Equation.3">
                    <p:embed/>
                    <p:pic>
                      <p:nvPicPr>
                        <p:cNvPr id="0" name="图片 45064"/>
                        <p:cNvPicPr>
                          <a:picLocks noChangeAspect="1"/>
                        </p:cNvPicPr>
                        <p:nvPr/>
                      </p:nvPicPr>
                      <p:blipFill>
                        <a:blip r:embed="rId18"/>
                        <a:stretch>
                          <a:fillRect/>
                        </a:stretch>
                      </p:blipFill>
                      <p:spPr>
                        <a:xfrm>
                          <a:off x="4254" y="1308"/>
                          <a:ext cx="240" cy="313"/>
                        </a:xfrm>
                        <a:prstGeom prst="rect">
                          <a:avLst/>
                        </a:prstGeom>
                        <a:noFill/>
                        <a:ln w="9525">
                          <a:noFill/>
                        </a:ln>
                      </p:spPr>
                    </p:pic>
                  </p:oleObj>
                </mc:Fallback>
              </mc:AlternateContent>
            </a:graphicData>
          </a:graphic>
        </p:graphicFrame>
      </p:grpSp>
      <p:sp>
        <p:nvSpPr>
          <p:cNvPr id="163866" name="Line 26"/>
          <p:cNvSpPr>
            <a:spLocks noChangeShapeType="1"/>
          </p:cNvSpPr>
          <p:nvPr/>
        </p:nvSpPr>
        <p:spPr bwMode="auto">
          <a:xfrm>
            <a:off x="4648200" y="1905000"/>
            <a:ext cx="3810000" cy="0"/>
          </a:xfrm>
          <a:prstGeom prst="line">
            <a:avLst/>
          </a:prstGeom>
          <a:noFill/>
          <a:ln w="9525">
            <a:solidFill>
              <a:schemeClr val="tx1"/>
            </a:solidFill>
            <a:round/>
          </a:ln>
        </p:spPr>
        <p:txBody>
          <a:bodyPr/>
          <a:lstStyle/>
          <a:p>
            <a:endParaRPr lang="zh-CN" altLang="en-US"/>
          </a:p>
        </p:txBody>
      </p:sp>
      <p:sp>
        <p:nvSpPr>
          <p:cNvPr id="163867" name="Line 27"/>
          <p:cNvSpPr>
            <a:spLocks noChangeShapeType="1"/>
          </p:cNvSpPr>
          <p:nvPr/>
        </p:nvSpPr>
        <p:spPr bwMode="auto">
          <a:xfrm>
            <a:off x="4572000" y="1905000"/>
            <a:ext cx="3962400" cy="304800"/>
          </a:xfrm>
          <a:prstGeom prst="line">
            <a:avLst/>
          </a:prstGeom>
          <a:noFill/>
          <a:ln w="9525">
            <a:solidFill>
              <a:schemeClr val="tx1"/>
            </a:solidFill>
            <a:round/>
          </a:ln>
        </p:spPr>
        <p:txBody>
          <a:bodyPr/>
          <a:lstStyle/>
          <a:p>
            <a:endParaRPr lang="zh-CN" altLang="en-US"/>
          </a:p>
        </p:txBody>
      </p:sp>
      <p:sp>
        <p:nvSpPr>
          <p:cNvPr id="163868" name="Line 28"/>
          <p:cNvSpPr>
            <a:spLocks noChangeShapeType="1"/>
          </p:cNvSpPr>
          <p:nvPr/>
        </p:nvSpPr>
        <p:spPr bwMode="auto">
          <a:xfrm flipV="1">
            <a:off x="7391400" y="1219200"/>
            <a:ext cx="228600" cy="914400"/>
          </a:xfrm>
          <a:prstGeom prst="line">
            <a:avLst/>
          </a:prstGeom>
          <a:noFill/>
          <a:ln w="9525">
            <a:solidFill>
              <a:schemeClr val="tx1"/>
            </a:solidFill>
            <a:round/>
            <a:tailEnd type="triangle" w="med" len="med"/>
          </a:ln>
        </p:spPr>
        <p:txBody>
          <a:bodyPr/>
          <a:lstStyle/>
          <a:p>
            <a:endParaRPr lang="zh-CN" altLang="en-US"/>
          </a:p>
        </p:txBody>
      </p:sp>
      <p:sp>
        <p:nvSpPr>
          <p:cNvPr id="163869" name="Line 29"/>
          <p:cNvSpPr>
            <a:spLocks noChangeShapeType="1"/>
          </p:cNvSpPr>
          <p:nvPr/>
        </p:nvSpPr>
        <p:spPr bwMode="auto">
          <a:xfrm flipV="1">
            <a:off x="8458200" y="1524000"/>
            <a:ext cx="152400" cy="685800"/>
          </a:xfrm>
          <a:prstGeom prst="line">
            <a:avLst/>
          </a:prstGeom>
          <a:noFill/>
          <a:ln w="9525">
            <a:solidFill>
              <a:schemeClr val="tx1"/>
            </a:solidFill>
            <a:round/>
            <a:tailEnd type="triangle" w="med" len="med"/>
          </a:ln>
        </p:spPr>
        <p:txBody>
          <a:bodyPr/>
          <a:lstStyle/>
          <a:p>
            <a:endParaRPr lang="zh-CN" altLang="en-US"/>
          </a:p>
        </p:txBody>
      </p:sp>
      <p:sp>
        <p:nvSpPr>
          <p:cNvPr id="163870" name="Line 30"/>
          <p:cNvSpPr>
            <a:spLocks noChangeShapeType="1"/>
          </p:cNvSpPr>
          <p:nvPr/>
        </p:nvSpPr>
        <p:spPr bwMode="auto">
          <a:xfrm flipH="1" flipV="1">
            <a:off x="8382000" y="1066800"/>
            <a:ext cx="76200" cy="1066800"/>
          </a:xfrm>
          <a:prstGeom prst="line">
            <a:avLst/>
          </a:prstGeom>
          <a:noFill/>
          <a:ln w="9525">
            <a:solidFill>
              <a:schemeClr val="tx1"/>
            </a:solidFill>
            <a:round/>
            <a:tailEnd type="triangle" w="med" len="med"/>
          </a:ln>
        </p:spPr>
        <p:txBody>
          <a:bodyPr/>
          <a:lstStyle/>
          <a:p>
            <a:endParaRPr lang="zh-CN" altLang="en-US"/>
          </a:p>
        </p:txBody>
      </p:sp>
      <p:sp>
        <p:nvSpPr>
          <p:cNvPr id="163871" name="Line 31"/>
          <p:cNvSpPr>
            <a:spLocks noChangeShapeType="1"/>
          </p:cNvSpPr>
          <p:nvPr/>
        </p:nvSpPr>
        <p:spPr bwMode="auto">
          <a:xfrm>
            <a:off x="7391400" y="2133600"/>
            <a:ext cx="304800" cy="914400"/>
          </a:xfrm>
          <a:prstGeom prst="line">
            <a:avLst/>
          </a:prstGeom>
          <a:noFill/>
          <a:ln w="9525">
            <a:solidFill>
              <a:schemeClr val="tx1"/>
            </a:solidFill>
            <a:round/>
            <a:tailEnd type="triangle" w="med" len="med"/>
          </a:ln>
        </p:spPr>
        <p:txBody>
          <a:bodyPr/>
          <a:lstStyle/>
          <a:p>
            <a:endParaRPr lang="zh-CN" altLang="en-US"/>
          </a:p>
        </p:txBody>
      </p:sp>
      <p:sp>
        <p:nvSpPr>
          <p:cNvPr id="163874" name="Rectangle 34"/>
          <p:cNvSpPr>
            <a:spLocks noChangeArrowheads="1"/>
          </p:cNvSpPr>
          <p:nvPr/>
        </p:nvSpPr>
        <p:spPr bwMode="auto">
          <a:xfrm>
            <a:off x="533400" y="990600"/>
            <a:ext cx="2971800" cy="519113"/>
          </a:xfrm>
          <a:prstGeom prst="rect">
            <a:avLst/>
          </a:prstGeom>
          <a:noFill/>
          <a:ln w="9525">
            <a:noFill/>
            <a:miter lim="800000"/>
          </a:ln>
        </p:spPr>
        <p:txBody>
          <a:bodyPr>
            <a:spAutoFit/>
          </a:bodyPr>
          <a:lstStyle/>
          <a:p>
            <a:r>
              <a:rPr lang="zh-CN" altLang="en-US" sz="2800" b="1">
                <a:solidFill>
                  <a:srgbClr val="000000"/>
                </a:solidFill>
                <a:latin typeface="楷体_GB2312"/>
                <a:ea typeface="楷体_GB2312"/>
                <a:cs typeface="楷体_GB2312"/>
              </a:rPr>
              <a:t>由上面的结果知</a:t>
            </a:r>
            <a:r>
              <a:rPr lang="zh-CN" altLang="en-US" sz="2800" b="1">
                <a:latin typeface="楷体_GB2312"/>
                <a:ea typeface="楷体_GB2312"/>
                <a:cs typeface="楷体_GB2312"/>
              </a:rPr>
              <a:t> </a:t>
            </a:r>
            <a:endParaRPr lang="zh-CN" altLang="en-US" sz="2800" b="1">
              <a:latin typeface="楷体_GB2312"/>
              <a:ea typeface="楷体_GB2312"/>
              <a:cs typeface="楷体_GB2312"/>
            </a:endParaRPr>
          </a:p>
        </p:txBody>
      </p:sp>
      <p:graphicFrame>
        <p:nvGraphicFramePr>
          <p:cNvPr id="2" name="Object 78"/>
          <p:cNvGraphicFramePr>
            <a:graphicFrameLocks noChangeAspect="1"/>
          </p:cNvGraphicFramePr>
          <p:nvPr/>
        </p:nvGraphicFramePr>
        <p:xfrm>
          <a:off x="230188" y="1531938"/>
          <a:ext cx="3089275" cy="898525"/>
        </p:xfrm>
        <a:graphic>
          <a:graphicData uri="http://schemas.openxmlformats.org/presentationml/2006/ole">
            <mc:AlternateContent xmlns:mc="http://schemas.openxmlformats.org/markup-compatibility/2006">
              <mc:Choice xmlns:v="urn:schemas-microsoft-com:vml" Requires="v">
                <p:oleObj spid="_x0000_s45066" name="公式" r:id="rId19" imgW="28041600" imgH="9753600" progId="Equation.3">
                  <p:embed/>
                </p:oleObj>
              </mc:Choice>
              <mc:Fallback>
                <p:oleObj name="公式" r:id="rId19" imgW="28041600" imgH="9753600" progId="Equation.3">
                  <p:embed/>
                  <p:pic>
                    <p:nvPicPr>
                      <p:cNvPr id="0" name="图片 45065"/>
                      <p:cNvPicPr>
                        <a:picLocks noChangeAspect="1"/>
                      </p:cNvPicPr>
                      <p:nvPr/>
                    </p:nvPicPr>
                    <p:blipFill>
                      <a:blip r:embed="rId20"/>
                      <a:stretch>
                        <a:fillRect/>
                      </a:stretch>
                    </p:blipFill>
                    <p:spPr>
                      <a:xfrm>
                        <a:off x="230188" y="1531938"/>
                        <a:ext cx="3089275" cy="898525"/>
                      </a:xfrm>
                      <a:prstGeom prst="rect">
                        <a:avLst/>
                      </a:prstGeom>
                      <a:noFill/>
                      <a:ln w="9525">
                        <a:noFill/>
                      </a:ln>
                    </p:spPr>
                  </p:pic>
                </p:oleObj>
              </mc:Fallback>
            </mc:AlternateContent>
          </a:graphicData>
        </a:graphic>
      </p:graphicFrame>
      <p:graphicFrame>
        <p:nvGraphicFramePr>
          <p:cNvPr id="3" name="Object 79"/>
          <p:cNvGraphicFramePr>
            <a:graphicFrameLocks noChangeAspect="1"/>
          </p:cNvGraphicFramePr>
          <p:nvPr/>
        </p:nvGraphicFramePr>
        <p:xfrm>
          <a:off x="322263" y="2420938"/>
          <a:ext cx="3594100" cy="898525"/>
        </p:xfrm>
        <a:graphic>
          <a:graphicData uri="http://schemas.openxmlformats.org/presentationml/2006/ole">
            <mc:AlternateContent xmlns:mc="http://schemas.openxmlformats.org/markup-compatibility/2006">
              <mc:Choice xmlns:v="urn:schemas-microsoft-com:vml" Requires="v">
                <p:oleObj spid="_x0000_s45067" name="公式" r:id="rId21" imgW="32613600" imgH="9753600" progId="Equation.3">
                  <p:embed/>
                </p:oleObj>
              </mc:Choice>
              <mc:Fallback>
                <p:oleObj name="公式" r:id="rId21" imgW="32613600" imgH="9753600" progId="Equation.3">
                  <p:embed/>
                  <p:pic>
                    <p:nvPicPr>
                      <p:cNvPr id="0" name="图片 45066"/>
                      <p:cNvPicPr>
                        <a:picLocks noChangeAspect="1"/>
                      </p:cNvPicPr>
                      <p:nvPr/>
                    </p:nvPicPr>
                    <p:blipFill>
                      <a:blip r:embed="rId22"/>
                      <a:stretch>
                        <a:fillRect/>
                      </a:stretch>
                    </p:blipFill>
                    <p:spPr>
                      <a:xfrm>
                        <a:off x="322263" y="2420938"/>
                        <a:ext cx="3594100" cy="898525"/>
                      </a:xfrm>
                      <a:prstGeom prst="rect">
                        <a:avLst/>
                      </a:prstGeom>
                      <a:noFill/>
                      <a:ln w="9525">
                        <a:noFill/>
                      </a:ln>
                    </p:spPr>
                  </p:pic>
                </p:oleObj>
              </mc:Fallback>
            </mc:AlternateContent>
          </a:graphicData>
        </a:graphic>
      </p:graphicFrame>
      <p:graphicFrame>
        <p:nvGraphicFramePr>
          <p:cNvPr id="4" name="Object 80"/>
          <p:cNvGraphicFramePr>
            <a:graphicFrameLocks noChangeAspect="1"/>
          </p:cNvGraphicFramePr>
          <p:nvPr/>
        </p:nvGraphicFramePr>
        <p:xfrm>
          <a:off x="641350" y="3355975"/>
          <a:ext cx="3794125" cy="449263"/>
        </p:xfrm>
        <a:graphic>
          <a:graphicData uri="http://schemas.openxmlformats.org/presentationml/2006/ole">
            <mc:AlternateContent xmlns:mc="http://schemas.openxmlformats.org/markup-compatibility/2006">
              <mc:Choice xmlns:v="urn:schemas-microsoft-com:vml" Requires="v">
                <p:oleObj spid="_x0000_s45068" name="公式" r:id="rId23" imgW="34442400" imgH="4876800" progId="Equation.3">
                  <p:embed/>
                </p:oleObj>
              </mc:Choice>
              <mc:Fallback>
                <p:oleObj name="公式" r:id="rId23" imgW="34442400" imgH="4876800" progId="Equation.3">
                  <p:embed/>
                  <p:pic>
                    <p:nvPicPr>
                      <p:cNvPr id="0" name="图片 45067"/>
                      <p:cNvPicPr>
                        <a:picLocks noChangeAspect="1"/>
                      </p:cNvPicPr>
                      <p:nvPr/>
                    </p:nvPicPr>
                    <p:blipFill>
                      <a:blip r:embed="rId24"/>
                      <a:stretch>
                        <a:fillRect/>
                      </a:stretch>
                    </p:blipFill>
                    <p:spPr>
                      <a:xfrm>
                        <a:off x="641350" y="3355975"/>
                        <a:ext cx="3794125" cy="449263"/>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iterate type="lt">
                                    <p:tmPct val="100000"/>
                                  </p:iterate>
                                  <p:childTnLst>
                                    <p:set>
                                      <p:cBhvr>
                                        <p:cTn id="6" dur="1" fill="hold">
                                          <p:stCondLst>
                                            <p:cond delay="0"/>
                                          </p:stCondLst>
                                        </p:cTn>
                                        <p:tgtEl>
                                          <p:spTgt spid="163852"/>
                                        </p:tgtEl>
                                        <p:attrNameLst>
                                          <p:attrName>style.visibility</p:attrName>
                                        </p:attrNameLst>
                                      </p:cBhvr>
                                      <p:to>
                                        <p:strVal val="visible"/>
                                      </p:to>
                                    </p:set>
                                    <p:anim calcmode="lin" valueType="num">
                                      <p:cBhvr>
                                        <p:cTn id="7" dur="750" fill="hold"/>
                                        <p:tgtEl>
                                          <p:spTgt spid="163852"/>
                                        </p:tgtEl>
                                        <p:attrNameLst>
                                          <p:attrName>ppt_w</p:attrName>
                                        </p:attrNameLst>
                                      </p:cBhvr>
                                      <p:tavLst>
                                        <p:tav tm="0" fmla="#ppt_w*sin(2.5*pi*$)">
                                          <p:val>
                                            <p:fltVal val="0"/>
                                          </p:val>
                                        </p:tav>
                                        <p:tav tm="100000">
                                          <p:val>
                                            <p:fltVal val="1"/>
                                          </p:val>
                                        </p:tav>
                                      </p:tavLst>
                                    </p:anim>
                                    <p:anim calcmode="lin" valueType="num">
                                      <p:cBhvr>
                                        <p:cTn id="8" dur="750" fill="hold"/>
                                        <p:tgtEl>
                                          <p:spTgt spid="16385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63842"/>
                                        </p:tgtEl>
                                        <p:attrNameLst>
                                          <p:attrName>style.visibility</p:attrName>
                                        </p:attrNameLst>
                                      </p:cBhvr>
                                      <p:to>
                                        <p:strVal val="visible"/>
                                      </p:to>
                                    </p:set>
                                    <p:animEffect transition="in" filter="wipe(left)">
                                      <p:cBhvr>
                                        <p:cTn id="13" dur="500"/>
                                        <p:tgtEl>
                                          <p:spTgt spid="16384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63853"/>
                                        </p:tgtEl>
                                        <p:attrNameLst>
                                          <p:attrName>style.visibility</p:attrName>
                                        </p:attrNameLst>
                                      </p:cBhvr>
                                      <p:to>
                                        <p:strVal val="visible"/>
                                      </p:to>
                                    </p:set>
                                    <p:animEffect transition="in" filter="wipe(left)">
                                      <p:cBhvr>
                                        <p:cTn id="18" dur="500"/>
                                        <p:tgtEl>
                                          <p:spTgt spid="16385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63857"/>
                                        </p:tgtEl>
                                        <p:attrNameLst>
                                          <p:attrName>style.visibility</p:attrName>
                                        </p:attrNameLst>
                                      </p:cBhvr>
                                      <p:to>
                                        <p:strVal val="visible"/>
                                      </p:to>
                                    </p:set>
                                    <p:animEffect transition="in" filter="wipe(left)">
                                      <p:cBhvr>
                                        <p:cTn id="23" dur="500"/>
                                        <p:tgtEl>
                                          <p:spTgt spid="16385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63866"/>
                                        </p:tgtEl>
                                        <p:attrNameLst>
                                          <p:attrName>style.visibility</p:attrName>
                                        </p:attrNameLst>
                                      </p:cBhvr>
                                      <p:to>
                                        <p:strVal val="visible"/>
                                      </p:to>
                                    </p:set>
                                    <p:anim calcmode="lin" valueType="num">
                                      <p:cBhvr additive="base">
                                        <p:cTn id="28" dur="500" fill="hold"/>
                                        <p:tgtEl>
                                          <p:spTgt spid="163866"/>
                                        </p:tgtEl>
                                        <p:attrNameLst>
                                          <p:attrName>ppt_x</p:attrName>
                                        </p:attrNameLst>
                                      </p:cBhvr>
                                      <p:tavLst>
                                        <p:tav tm="0">
                                          <p:val>
                                            <p:strVal val="0-#ppt_w/2"/>
                                          </p:val>
                                        </p:tav>
                                        <p:tav tm="100000">
                                          <p:val>
                                            <p:strVal val="#ppt_x"/>
                                          </p:val>
                                        </p:tav>
                                      </p:tavLst>
                                    </p:anim>
                                    <p:anim calcmode="lin" valueType="num">
                                      <p:cBhvr additive="base">
                                        <p:cTn id="29" dur="500" fill="hold"/>
                                        <p:tgtEl>
                                          <p:spTgt spid="16386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63867"/>
                                        </p:tgtEl>
                                        <p:attrNameLst>
                                          <p:attrName>style.visibility</p:attrName>
                                        </p:attrNameLst>
                                      </p:cBhvr>
                                      <p:to>
                                        <p:strVal val="visible"/>
                                      </p:to>
                                    </p:set>
                                    <p:anim calcmode="lin" valueType="num">
                                      <p:cBhvr additive="base">
                                        <p:cTn id="34" dur="500" fill="hold"/>
                                        <p:tgtEl>
                                          <p:spTgt spid="163867"/>
                                        </p:tgtEl>
                                        <p:attrNameLst>
                                          <p:attrName>ppt_x</p:attrName>
                                        </p:attrNameLst>
                                      </p:cBhvr>
                                      <p:tavLst>
                                        <p:tav tm="0">
                                          <p:val>
                                            <p:strVal val="0-#ppt_w/2"/>
                                          </p:val>
                                        </p:tav>
                                        <p:tav tm="100000">
                                          <p:val>
                                            <p:strVal val="#ppt_x"/>
                                          </p:val>
                                        </p:tav>
                                      </p:tavLst>
                                    </p:anim>
                                    <p:anim calcmode="lin" valueType="num">
                                      <p:cBhvr additive="base">
                                        <p:cTn id="35" dur="500" fill="hold"/>
                                        <p:tgtEl>
                                          <p:spTgt spid="16386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63868"/>
                                        </p:tgtEl>
                                        <p:attrNameLst>
                                          <p:attrName>style.visibility</p:attrName>
                                        </p:attrNameLst>
                                      </p:cBhvr>
                                      <p:to>
                                        <p:strVal val="visible"/>
                                      </p:to>
                                    </p:set>
                                    <p:anim calcmode="lin" valueType="num">
                                      <p:cBhvr additive="base">
                                        <p:cTn id="40" dur="500" fill="hold"/>
                                        <p:tgtEl>
                                          <p:spTgt spid="163868"/>
                                        </p:tgtEl>
                                        <p:attrNameLst>
                                          <p:attrName>ppt_x</p:attrName>
                                        </p:attrNameLst>
                                      </p:cBhvr>
                                      <p:tavLst>
                                        <p:tav tm="0">
                                          <p:val>
                                            <p:strVal val="0-#ppt_w/2"/>
                                          </p:val>
                                        </p:tav>
                                        <p:tav tm="100000">
                                          <p:val>
                                            <p:strVal val="#ppt_x"/>
                                          </p:val>
                                        </p:tav>
                                      </p:tavLst>
                                    </p:anim>
                                    <p:anim calcmode="lin" valueType="num">
                                      <p:cBhvr additive="base">
                                        <p:cTn id="41" dur="500" fill="hold"/>
                                        <p:tgtEl>
                                          <p:spTgt spid="16386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63869"/>
                                        </p:tgtEl>
                                        <p:attrNameLst>
                                          <p:attrName>style.visibility</p:attrName>
                                        </p:attrNameLst>
                                      </p:cBhvr>
                                      <p:to>
                                        <p:strVal val="visible"/>
                                      </p:to>
                                    </p:set>
                                    <p:anim calcmode="lin" valueType="num">
                                      <p:cBhvr additive="base">
                                        <p:cTn id="46" dur="500" fill="hold"/>
                                        <p:tgtEl>
                                          <p:spTgt spid="163869"/>
                                        </p:tgtEl>
                                        <p:attrNameLst>
                                          <p:attrName>ppt_x</p:attrName>
                                        </p:attrNameLst>
                                      </p:cBhvr>
                                      <p:tavLst>
                                        <p:tav tm="0">
                                          <p:val>
                                            <p:strVal val="0-#ppt_w/2"/>
                                          </p:val>
                                        </p:tav>
                                        <p:tav tm="100000">
                                          <p:val>
                                            <p:strVal val="#ppt_x"/>
                                          </p:val>
                                        </p:tav>
                                      </p:tavLst>
                                    </p:anim>
                                    <p:anim calcmode="lin" valueType="num">
                                      <p:cBhvr additive="base">
                                        <p:cTn id="47" dur="500" fill="hold"/>
                                        <p:tgtEl>
                                          <p:spTgt spid="163869"/>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63870"/>
                                        </p:tgtEl>
                                        <p:attrNameLst>
                                          <p:attrName>style.visibility</p:attrName>
                                        </p:attrNameLst>
                                      </p:cBhvr>
                                      <p:to>
                                        <p:strVal val="visible"/>
                                      </p:to>
                                    </p:set>
                                    <p:anim calcmode="lin" valueType="num">
                                      <p:cBhvr additive="base">
                                        <p:cTn id="52" dur="500" fill="hold"/>
                                        <p:tgtEl>
                                          <p:spTgt spid="163870"/>
                                        </p:tgtEl>
                                        <p:attrNameLst>
                                          <p:attrName>ppt_x</p:attrName>
                                        </p:attrNameLst>
                                      </p:cBhvr>
                                      <p:tavLst>
                                        <p:tav tm="0">
                                          <p:val>
                                            <p:strVal val="0-#ppt_w/2"/>
                                          </p:val>
                                        </p:tav>
                                        <p:tav tm="100000">
                                          <p:val>
                                            <p:strVal val="#ppt_x"/>
                                          </p:val>
                                        </p:tav>
                                      </p:tavLst>
                                    </p:anim>
                                    <p:anim calcmode="lin" valueType="num">
                                      <p:cBhvr additive="base">
                                        <p:cTn id="53" dur="500" fill="hold"/>
                                        <p:tgtEl>
                                          <p:spTgt spid="163870"/>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63871"/>
                                        </p:tgtEl>
                                        <p:attrNameLst>
                                          <p:attrName>style.visibility</p:attrName>
                                        </p:attrNameLst>
                                      </p:cBhvr>
                                      <p:to>
                                        <p:strVal val="visible"/>
                                      </p:to>
                                    </p:set>
                                    <p:anim calcmode="lin" valueType="num">
                                      <p:cBhvr additive="base">
                                        <p:cTn id="58" dur="500" fill="hold"/>
                                        <p:tgtEl>
                                          <p:spTgt spid="163871"/>
                                        </p:tgtEl>
                                        <p:attrNameLst>
                                          <p:attrName>ppt_x</p:attrName>
                                        </p:attrNameLst>
                                      </p:cBhvr>
                                      <p:tavLst>
                                        <p:tav tm="0">
                                          <p:val>
                                            <p:strVal val="0-#ppt_w/2"/>
                                          </p:val>
                                        </p:tav>
                                        <p:tav tm="100000">
                                          <p:val>
                                            <p:strVal val="#ppt_x"/>
                                          </p:val>
                                        </p:tav>
                                      </p:tavLst>
                                    </p:anim>
                                    <p:anim calcmode="lin" valueType="num">
                                      <p:cBhvr additive="base">
                                        <p:cTn id="59" dur="500" fill="hold"/>
                                        <p:tgtEl>
                                          <p:spTgt spid="163871"/>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163874"/>
                                        </p:tgtEl>
                                        <p:attrNameLst>
                                          <p:attrName>style.visibility</p:attrName>
                                        </p:attrNameLst>
                                      </p:cBhvr>
                                      <p:to>
                                        <p:strVal val="visible"/>
                                      </p:to>
                                    </p:set>
                                    <p:anim calcmode="lin" valueType="num">
                                      <p:cBhvr additive="base">
                                        <p:cTn id="64" dur="500" fill="hold"/>
                                        <p:tgtEl>
                                          <p:spTgt spid="163874"/>
                                        </p:tgtEl>
                                        <p:attrNameLst>
                                          <p:attrName>ppt_x</p:attrName>
                                        </p:attrNameLst>
                                      </p:cBhvr>
                                      <p:tavLst>
                                        <p:tav tm="0">
                                          <p:val>
                                            <p:strVal val="0-#ppt_w/2"/>
                                          </p:val>
                                        </p:tav>
                                        <p:tav tm="100000">
                                          <p:val>
                                            <p:strVal val="#ppt_x"/>
                                          </p:val>
                                        </p:tav>
                                      </p:tavLst>
                                    </p:anim>
                                    <p:anim calcmode="lin" valueType="num">
                                      <p:cBhvr additive="base">
                                        <p:cTn id="65" dur="500" fill="hold"/>
                                        <p:tgtEl>
                                          <p:spTgt spid="163874"/>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63848"/>
                                        </p:tgtEl>
                                        <p:attrNameLst>
                                          <p:attrName>style.visibility</p:attrName>
                                        </p:attrNameLst>
                                      </p:cBhvr>
                                      <p:to>
                                        <p:strVal val="visible"/>
                                      </p:to>
                                    </p:set>
                                    <p:animEffect transition="in" filter="wipe(left)">
                                      <p:cBhvr>
                                        <p:cTn id="70" dur="500"/>
                                        <p:tgtEl>
                                          <p:spTgt spid="16384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63849"/>
                                        </p:tgtEl>
                                        <p:attrNameLst>
                                          <p:attrName>style.visibility</p:attrName>
                                        </p:attrNameLst>
                                      </p:cBhvr>
                                      <p:to>
                                        <p:strVal val="visible"/>
                                      </p:to>
                                    </p:set>
                                    <p:animEffect transition="in" filter="wipe(left)">
                                      <p:cBhvr>
                                        <p:cTn id="75" dur="500"/>
                                        <p:tgtEl>
                                          <p:spTgt spid="163849"/>
                                        </p:tgtEl>
                                      </p:cBhvr>
                                    </p:animEffect>
                                  </p:childTnLst>
                                </p:cTn>
                              </p:par>
                            </p:childTnLst>
                          </p:cTn>
                        </p:par>
                      </p:childTnLst>
                    </p:cTn>
                  </p:par>
                  <p:par>
                    <p:cTn id="76" fill="hold">
                      <p:stCondLst>
                        <p:cond delay="indefinite"/>
                      </p:stCondLst>
                      <p:childTnLst>
                        <p:par>
                          <p:cTn id="77" fill="hold">
                            <p:stCondLst>
                              <p:cond delay="0"/>
                            </p:stCondLst>
                            <p:childTnLst>
                              <p:par>
                                <p:cTn id="78" presetID="19" presetClass="entr" presetSubtype="10" fill="hold" grpId="0" nodeType="clickEffect">
                                  <p:stCondLst>
                                    <p:cond delay="0"/>
                                  </p:stCondLst>
                                  <p:iterate type="lt">
                                    <p:tmPct val="100000"/>
                                  </p:iterate>
                                  <p:childTnLst>
                                    <p:set>
                                      <p:cBhvr>
                                        <p:cTn id="79" dur="1" fill="hold">
                                          <p:stCondLst>
                                            <p:cond delay="0"/>
                                          </p:stCondLst>
                                        </p:cTn>
                                        <p:tgtEl>
                                          <p:spTgt spid="163850"/>
                                        </p:tgtEl>
                                        <p:attrNameLst>
                                          <p:attrName>style.visibility</p:attrName>
                                        </p:attrNameLst>
                                      </p:cBhvr>
                                      <p:to>
                                        <p:strVal val="visible"/>
                                      </p:to>
                                    </p:set>
                                    <p:anim calcmode="lin" valueType="num">
                                      <p:cBhvr>
                                        <p:cTn id="80" dur="750" fill="hold"/>
                                        <p:tgtEl>
                                          <p:spTgt spid="163850"/>
                                        </p:tgtEl>
                                        <p:attrNameLst>
                                          <p:attrName>ppt_w</p:attrName>
                                        </p:attrNameLst>
                                      </p:cBhvr>
                                      <p:tavLst>
                                        <p:tav tm="0" fmla="#ppt_w*sin(2.5*pi*$)">
                                          <p:val>
                                            <p:fltVal val="0"/>
                                          </p:val>
                                        </p:tav>
                                        <p:tav tm="100000">
                                          <p:val>
                                            <p:fltVal val="1"/>
                                          </p:val>
                                        </p:tav>
                                      </p:tavLst>
                                    </p:anim>
                                    <p:anim calcmode="lin" valueType="num">
                                      <p:cBhvr>
                                        <p:cTn id="81" dur="750" fill="hold"/>
                                        <p:tgtEl>
                                          <p:spTgt spid="163850"/>
                                        </p:tgtEl>
                                        <p:attrNameLst>
                                          <p:attrName>ppt_h</p:attrName>
                                        </p:attrNameLst>
                                      </p:cBhvr>
                                      <p:tavLst>
                                        <p:tav tm="0">
                                          <p:val>
                                            <p:strVal val="#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grpId="0" nodeType="clickEffect">
                                  <p:stCondLst>
                                    <p:cond delay="0"/>
                                  </p:stCondLst>
                                  <p:iterate type="lt">
                                    <p:tmPct val="100000"/>
                                  </p:iterate>
                                  <p:childTnLst>
                                    <p:set>
                                      <p:cBhvr>
                                        <p:cTn id="85" dur="1" fill="hold">
                                          <p:stCondLst>
                                            <p:cond delay="0"/>
                                          </p:stCondLst>
                                        </p:cTn>
                                        <p:tgtEl>
                                          <p:spTgt spid="163851"/>
                                        </p:tgtEl>
                                        <p:attrNameLst>
                                          <p:attrName>style.visibility</p:attrName>
                                        </p:attrNameLst>
                                      </p:cBhvr>
                                      <p:to>
                                        <p:strVal val="visible"/>
                                      </p:to>
                                    </p:set>
                                    <p:animEffect transition="in" filter="box(in)">
                                      <p:cBhvr>
                                        <p:cTn id="86" dur="75"/>
                                        <p:tgtEl>
                                          <p:spTgt spid="163851"/>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2"/>
                                        </p:tgtEl>
                                        <p:attrNameLst>
                                          <p:attrName>style.visibility</p:attrName>
                                        </p:attrNameLst>
                                      </p:cBhvr>
                                      <p:to>
                                        <p:strVal val="visible"/>
                                      </p:to>
                                    </p:set>
                                    <p:anim calcmode="lin" valueType="num">
                                      <p:cBhvr additive="base">
                                        <p:cTn id="91" dur="500" fill="hold"/>
                                        <p:tgtEl>
                                          <p:spTgt spid="2"/>
                                        </p:tgtEl>
                                        <p:attrNameLst>
                                          <p:attrName>ppt_x</p:attrName>
                                        </p:attrNameLst>
                                      </p:cBhvr>
                                      <p:tavLst>
                                        <p:tav tm="0">
                                          <p:val>
                                            <p:strVal val="0-#ppt_w/2"/>
                                          </p:val>
                                        </p:tav>
                                        <p:tav tm="100000">
                                          <p:val>
                                            <p:strVal val="#ppt_x"/>
                                          </p:val>
                                        </p:tav>
                                      </p:tavLst>
                                    </p:anim>
                                    <p:anim calcmode="lin" valueType="num">
                                      <p:cBhvr additive="base">
                                        <p:cTn id="9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
                                        </p:tgtEl>
                                        <p:attrNameLst>
                                          <p:attrName>style.visibility</p:attrName>
                                        </p:attrNameLst>
                                      </p:cBhvr>
                                      <p:to>
                                        <p:strVal val="visible"/>
                                      </p:to>
                                    </p:set>
                                    <p:anim calcmode="lin" valueType="num">
                                      <p:cBhvr additive="base">
                                        <p:cTn id="97" dur="500" fill="hold"/>
                                        <p:tgtEl>
                                          <p:spTgt spid="3"/>
                                        </p:tgtEl>
                                        <p:attrNameLst>
                                          <p:attrName>ppt_x</p:attrName>
                                        </p:attrNameLst>
                                      </p:cBhvr>
                                      <p:tavLst>
                                        <p:tav tm="0">
                                          <p:val>
                                            <p:strVal val="0-#ppt_w/2"/>
                                          </p:val>
                                        </p:tav>
                                        <p:tav tm="100000">
                                          <p:val>
                                            <p:strVal val="#ppt_x"/>
                                          </p:val>
                                        </p:tav>
                                      </p:tavLst>
                                    </p:anim>
                                    <p:anim calcmode="lin" valueType="num">
                                      <p:cBhvr additive="base">
                                        <p:cTn id="9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4"/>
                                        </p:tgtEl>
                                        <p:attrNameLst>
                                          <p:attrName>style.visibility</p:attrName>
                                        </p:attrNameLst>
                                      </p:cBhvr>
                                      <p:to>
                                        <p:strVal val="visible"/>
                                      </p:to>
                                    </p:set>
                                    <p:anim calcmode="lin" valueType="num">
                                      <p:cBhvr additive="base">
                                        <p:cTn id="103" dur="500" fill="hold"/>
                                        <p:tgtEl>
                                          <p:spTgt spid="4"/>
                                        </p:tgtEl>
                                        <p:attrNameLst>
                                          <p:attrName>ppt_x</p:attrName>
                                        </p:attrNameLst>
                                      </p:cBhvr>
                                      <p:tavLst>
                                        <p:tav tm="0">
                                          <p:val>
                                            <p:strVal val="0-#ppt_w/2"/>
                                          </p:val>
                                        </p:tav>
                                        <p:tav tm="100000">
                                          <p:val>
                                            <p:strVal val="#ppt_x"/>
                                          </p:val>
                                        </p:tav>
                                      </p:tavLst>
                                    </p:anim>
                                    <p:anim calcmode="lin" valueType="num">
                                      <p:cBhvr additive="base">
                                        <p:cTn id="10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0" grpId="0" animBg="1" autoUpdateAnimBg="0"/>
      <p:bldP spid="163851" grpId="0" autoUpdateAnimBg="0"/>
      <p:bldP spid="163852" grpId="0" autoUpdateAnimBg="0"/>
      <p:bldP spid="163866" grpId="0" animBg="1"/>
      <p:bldP spid="163867" grpId="0" animBg="1"/>
      <p:bldP spid="163868" grpId="0" animBg="1"/>
      <p:bldP spid="163869" grpId="0" animBg="1"/>
      <p:bldP spid="163870" grpId="0" animBg="1"/>
      <p:bldP spid="163871" grpId="0" animBg="1"/>
      <p:bldP spid="16387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685800" y="228600"/>
            <a:ext cx="5367338" cy="519113"/>
          </a:xfrm>
          <a:prstGeom prst="rect">
            <a:avLst/>
          </a:prstGeom>
          <a:noFill/>
          <a:ln w="9525">
            <a:noFill/>
            <a:miter lim="800000"/>
          </a:ln>
        </p:spPr>
        <p:txBody>
          <a:bodyPr wrap="none">
            <a:spAutoFit/>
          </a:bodyPr>
          <a:lstStyle/>
          <a:p>
            <a:r>
              <a:rPr lang="en-US" altLang="zh-CN" sz="2800" b="1">
                <a:solidFill>
                  <a:srgbClr val="FF0000"/>
                </a:solidFill>
                <a:latin typeface="楷体_GB2312"/>
                <a:ea typeface="楷体_GB2312"/>
                <a:cs typeface="楷体_GB2312"/>
              </a:rPr>
              <a:t>   6.</a:t>
            </a:r>
            <a:r>
              <a:rPr lang="zh-CN" altLang="en-US" sz="2800" b="1">
                <a:solidFill>
                  <a:srgbClr val="FF0000"/>
                </a:solidFill>
                <a:latin typeface="楷体_GB2312"/>
                <a:ea typeface="楷体_GB2312"/>
                <a:cs typeface="楷体_GB2312"/>
              </a:rPr>
              <a:t>若环路包围多根载流导线，</a:t>
            </a:r>
            <a:endParaRPr lang="zh-CN" altLang="en-US" sz="2800" b="1">
              <a:solidFill>
                <a:srgbClr val="FF0000"/>
              </a:solidFill>
              <a:latin typeface="楷体_GB2312"/>
              <a:ea typeface="楷体_GB2312"/>
              <a:cs typeface="楷体_GB2312"/>
            </a:endParaRPr>
          </a:p>
        </p:txBody>
      </p:sp>
      <p:sp>
        <p:nvSpPr>
          <p:cNvPr id="164867" name="Rectangle 3"/>
          <p:cNvSpPr>
            <a:spLocks noChangeArrowheads="1"/>
          </p:cNvSpPr>
          <p:nvPr/>
        </p:nvSpPr>
        <p:spPr bwMode="auto">
          <a:xfrm>
            <a:off x="228600" y="838200"/>
            <a:ext cx="8915400" cy="954088"/>
          </a:xfrm>
          <a:prstGeom prst="rect">
            <a:avLst/>
          </a:prstGeom>
          <a:noFill/>
          <a:ln w="9525">
            <a:noFill/>
            <a:miter lim="800000"/>
          </a:ln>
        </p:spPr>
        <p:txBody>
          <a:bodyPr>
            <a:spAutoFit/>
          </a:bodyPr>
          <a:lstStyle/>
          <a:p>
            <a:pPr>
              <a:spcBef>
                <a:spcPct val="50000"/>
              </a:spcBef>
            </a:pPr>
            <a:r>
              <a:rPr lang="en-US" altLang="zh-CN" sz="2800" b="1">
                <a:solidFill>
                  <a:srgbClr val="000000"/>
                </a:solidFill>
                <a:latin typeface="楷体_GB2312"/>
                <a:ea typeface="楷体_GB2312"/>
                <a:cs typeface="楷体_GB2312"/>
              </a:rPr>
              <a:t>    </a:t>
            </a:r>
            <a:r>
              <a:rPr lang="zh-CN" altLang="en-US" sz="2800" b="1">
                <a:solidFill>
                  <a:srgbClr val="000000"/>
                </a:solidFill>
                <a:latin typeface="楷体_GB2312"/>
                <a:ea typeface="楷体_GB2312"/>
                <a:cs typeface="楷体_GB2312"/>
              </a:rPr>
              <a:t>设电流为</a:t>
            </a:r>
            <a:r>
              <a:rPr lang="en-US" altLang="zh-CN" sz="2800" b="1">
                <a:solidFill>
                  <a:srgbClr val="000000"/>
                </a:solidFill>
                <a:latin typeface="楷体_GB2312"/>
                <a:ea typeface="楷体_GB2312"/>
                <a:cs typeface="楷体_GB2312"/>
              </a:rPr>
              <a:t>I</a:t>
            </a:r>
            <a:r>
              <a:rPr lang="en-US" altLang="zh-CN" sz="2800" b="1" baseline="-25000">
                <a:solidFill>
                  <a:srgbClr val="000000"/>
                </a:solidFill>
                <a:latin typeface="楷体_GB2312"/>
                <a:ea typeface="楷体_GB2312"/>
                <a:cs typeface="楷体_GB2312"/>
              </a:rPr>
              <a:t>1</a:t>
            </a:r>
            <a:r>
              <a:rPr lang="zh-CN" altLang="en-US" sz="2800" b="1">
                <a:solidFill>
                  <a:srgbClr val="000000"/>
                </a:solidFill>
                <a:latin typeface="楷体_GB2312"/>
                <a:ea typeface="楷体_GB2312"/>
                <a:cs typeface="楷体_GB2312"/>
              </a:rPr>
              <a:t>，</a:t>
            </a:r>
            <a:r>
              <a:rPr lang="en-US" altLang="zh-CN" sz="2800" b="1">
                <a:solidFill>
                  <a:srgbClr val="000000"/>
                </a:solidFill>
                <a:latin typeface="楷体_GB2312"/>
                <a:ea typeface="楷体_GB2312"/>
                <a:cs typeface="楷体_GB2312"/>
              </a:rPr>
              <a:t>I</a:t>
            </a:r>
            <a:r>
              <a:rPr lang="en-US" altLang="zh-CN" sz="2800" b="1" baseline="-25000">
                <a:solidFill>
                  <a:srgbClr val="000000"/>
                </a:solidFill>
                <a:latin typeface="楷体_GB2312"/>
                <a:ea typeface="楷体_GB2312"/>
                <a:cs typeface="楷体_GB2312"/>
              </a:rPr>
              <a:t>2</a:t>
            </a:r>
            <a:r>
              <a:rPr lang="en-US" altLang="zh-CN" sz="2800" b="1">
                <a:solidFill>
                  <a:srgbClr val="000000"/>
                </a:solidFill>
                <a:latin typeface="宋体" charset="-122"/>
                <a:ea typeface="楷体_GB2312"/>
                <a:cs typeface="楷体_GB2312"/>
              </a:rPr>
              <a:t>…</a:t>
            </a:r>
            <a:r>
              <a:rPr lang="en-US" altLang="zh-CN" sz="2800" b="1">
                <a:solidFill>
                  <a:srgbClr val="000000"/>
                </a:solidFill>
                <a:latin typeface="楷体_GB2312"/>
                <a:ea typeface="楷体_GB2312"/>
                <a:cs typeface="楷体_GB2312"/>
              </a:rPr>
              <a:t>I</a:t>
            </a:r>
            <a:r>
              <a:rPr lang="zh-CN" altLang="en-US" sz="2800" b="1">
                <a:solidFill>
                  <a:srgbClr val="000000"/>
                </a:solidFill>
                <a:latin typeface="楷体_GB2312"/>
                <a:ea typeface="楷体_GB2312"/>
                <a:cs typeface="楷体_GB2312"/>
              </a:rPr>
              <a:t>共</a:t>
            </a:r>
            <a:r>
              <a:rPr lang="en-US" altLang="zh-CN" sz="2800" b="1">
                <a:solidFill>
                  <a:srgbClr val="000000"/>
                </a:solidFill>
                <a:latin typeface="楷体_GB2312"/>
                <a:ea typeface="楷体_GB2312"/>
                <a:cs typeface="楷体_GB2312"/>
              </a:rPr>
              <a:t>m</a:t>
            </a:r>
            <a:r>
              <a:rPr lang="zh-CN" altLang="en-US" sz="2800" b="1">
                <a:solidFill>
                  <a:srgbClr val="000000"/>
                </a:solidFill>
                <a:latin typeface="楷体_GB2312"/>
                <a:ea typeface="楷体_GB2312"/>
                <a:cs typeface="楷体_GB2312"/>
              </a:rPr>
              <a:t>根被环路包围，而电流为</a:t>
            </a:r>
            <a:r>
              <a:rPr lang="en-US" altLang="zh-CN" sz="2800" b="1">
                <a:solidFill>
                  <a:srgbClr val="000000"/>
                </a:solidFill>
                <a:latin typeface="楷体_GB2312"/>
                <a:ea typeface="楷体_GB2312"/>
                <a:cs typeface="楷体_GB2312"/>
              </a:rPr>
              <a:t>I</a:t>
            </a:r>
            <a:r>
              <a:rPr lang="en-US" altLang="zh-CN" sz="2800" b="1" baseline="-25000">
                <a:solidFill>
                  <a:srgbClr val="000000"/>
                </a:solidFill>
                <a:latin typeface="楷体_GB2312"/>
                <a:ea typeface="楷体_GB2312"/>
                <a:cs typeface="楷体_GB2312"/>
              </a:rPr>
              <a:t>m+1</a:t>
            </a:r>
            <a:r>
              <a:rPr lang="zh-CN" altLang="en-US" sz="2800" b="1">
                <a:solidFill>
                  <a:srgbClr val="000000"/>
                </a:solidFill>
                <a:latin typeface="楷体_GB2312"/>
                <a:ea typeface="楷体_GB2312"/>
                <a:cs typeface="楷体_GB2312"/>
              </a:rPr>
              <a:t>，</a:t>
            </a:r>
            <a:r>
              <a:rPr lang="en-US" altLang="zh-CN" sz="2800" b="1">
                <a:solidFill>
                  <a:srgbClr val="000000"/>
                </a:solidFill>
                <a:latin typeface="楷体_GB2312"/>
                <a:ea typeface="楷体_GB2312"/>
                <a:cs typeface="楷体_GB2312"/>
              </a:rPr>
              <a:t>I</a:t>
            </a:r>
            <a:r>
              <a:rPr lang="en-US" altLang="zh-CN" sz="2800" b="1" baseline="-25000">
                <a:solidFill>
                  <a:srgbClr val="000000"/>
                </a:solidFill>
                <a:latin typeface="楷体_GB2312"/>
                <a:ea typeface="楷体_GB2312"/>
                <a:cs typeface="楷体_GB2312"/>
              </a:rPr>
              <a:t>m+2</a:t>
            </a:r>
            <a:r>
              <a:rPr lang="zh-CN" altLang="en-US" sz="2800" b="1">
                <a:solidFill>
                  <a:srgbClr val="000000"/>
                </a:solidFill>
                <a:latin typeface="楷体_GB2312"/>
                <a:ea typeface="楷体_GB2312"/>
                <a:cs typeface="楷体_GB2312"/>
              </a:rPr>
              <a:t>，</a:t>
            </a:r>
            <a:r>
              <a:rPr lang="en-US" altLang="zh-CN" sz="2800" b="1">
                <a:solidFill>
                  <a:srgbClr val="000000"/>
                </a:solidFill>
                <a:latin typeface="宋体" charset="-122"/>
                <a:ea typeface="楷体_GB2312"/>
                <a:cs typeface="楷体_GB2312"/>
              </a:rPr>
              <a:t>…</a:t>
            </a:r>
            <a:r>
              <a:rPr lang="en-US" altLang="zh-CN" sz="2800" b="1">
                <a:solidFill>
                  <a:srgbClr val="000000"/>
                </a:solidFill>
                <a:latin typeface="楷体_GB2312"/>
                <a:ea typeface="楷体_GB2312"/>
                <a:cs typeface="楷体_GB2312"/>
              </a:rPr>
              <a:t>I</a:t>
            </a:r>
            <a:r>
              <a:rPr lang="en-US" altLang="zh-CN" sz="2000" b="1">
                <a:solidFill>
                  <a:srgbClr val="000000"/>
                </a:solidFill>
                <a:latin typeface="楷体_GB2312"/>
                <a:ea typeface="楷体_GB2312"/>
                <a:cs typeface="楷体_GB2312"/>
              </a:rPr>
              <a:t>m+n</a:t>
            </a:r>
            <a:r>
              <a:rPr lang="en-US" altLang="zh-CN" sz="2800" b="1">
                <a:solidFill>
                  <a:srgbClr val="000000"/>
                </a:solidFill>
                <a:latin typeface="楷体_GB2312"/>
                <a:ea typeface="楷体_GB2312"/>
                <a:cs typeface="楷体_GB2312"/>
              </a:rPr>
              <a:t>,</a:t>
            </a:r>
            <a:r>
              <a:rPr lang="zh-CN" altLang="en-US" sz="2800" b="1">
                <a:solidFill>
                  <a:srgbClr val="000000"/>
                </a:solidFill>
                <a:latin typeface="楷体_GB2312"/>
                <a:ea typeface="楷体_GB2312"/>
                <a:cs typeface="楷体_GB2312"/>
              </a:rPr>
              <a:t>共</a:t>
            </a:r>
            <a:r>
              <a:rPr lang="en-US" altLang="zh-CN" sz="2800" b="1">
                <a:solidFill>
                  <a:srgbClr val="000000"/>
                </a:solidFill>
                <a:latin typeface="楷体_GB2312"/>
                <a:ea typeface="楷体_GB2312"/>
                <a:cs typeface="楷体_GB2312"/>
              </a:rPr>
              <a:t>n</a:t>
            </a:r>
            <a:r>
              <a:rPr lang="zh-CN" altLang="en-US" sz="2800" b="1">
                <a:solidFill>
                  <a:srgbClr val="000000"/>
                </a:solidFill>
                <a:latin typeface="楷体_GB2312"/>
                <a:ea typeface="楷体_GB2312"/>
                <a:cs typeface="楷体_GB2312"/>
              </a:rPr>
              <a:t>根未被环路包围，则由场强叠加原理得</a:t>
            </a:r>
            <a:endParaRPr lang="zh-CN" altLang="en-US" sz="2800" b="1">
              <a:solidFill>
                <a:srgbClr val="000000"/>
              </a:solidFill>
              <a:latin typeface="楷体_GB2312"/>
              <a:ea typeface="楷体_GB2312"/>
              <a:cs typeface="楷体_GB2312"/>
            </a:endParaRPr>
          </a:p>
        </p:txBody>
      </p:sp>
      <p:graphicFrame>
        <p:nvGraphicFramePr>
          <p:cNvPr id="164868" name="Object 11"/>
          <p:cNvGraphicFramePr/>
          <p:nvPr/>
        </p:nvGraphicFramePr>
        <p:xfrm>
          <a:off x="1143000" y="2133600"/>
          <a:ext cx="3560763" cy="1066800"/>
        </p:xfrm>
        <a:graphic>
          <a:graphicData uri="http://schemas.openxmlformats.org/presentationml/2006/ole">
            <mc:AlternateContent xmlns:mc="http://schemas.openxmlformats.org/markup-compatibility/2006">
              <mc:Choice xmlns:v="urn:schemas-microsoft-com:vml" Requires="v">
                <p:oleObj spid="_x0000_s46081" name="Equation" r:id="rId1" imgW="1371600" imgH="495300" progId="Equation.3">
                  <p:embed/>
                </p:oleObj>
              </mc:Choice>
              <mc:Fallback>
                <p:oleObj name="Equation" r:id="rId1" imgW="1371600" imgH="495300" progId="Equation.3">
                  <p:embed/>
                  <p:pic>
                    <p:nvPicPr>
                      <p:cNvPr id="0" name="图片 46080"/>
                      <p:cNvPicPr/>
                      <p:nvPr/>
                    </p:nvPicPr>
                    <p:blipFill>
                      <a:blip r:embed="rId2"/>
                      <a:stretch>
                        <a:fillRect/>
                      </a:stretch>
                    </p:blipFill>
                    <p:spPr>
                      <a:xfrm>
                        <a:off x="1143000" y="2133600"/>
                        <a:ext cx="3560763" cy="1066800"/>
                      </a:xfrm>
                      <a:prstGeom prst="rect">
                        <a:avLst/>
                      </a:prstGeom>
                      <a:noFill/>
                      <a:ln w="9525">
                        <a:noFill/>
                      </a:ln>
                    </p:spPr>
                  </p:pic>
                </p:oleObj>
              </mc:Fallback>
            </mc:AlternateContent>
          </a:graphicData>
        </a:graphic>
      </p:graphicFrame>
      <p:sp>
        <p:nvSpPr>
          <p:cNvPr id="164869" name="Rectangle 5"/>
          <p:cNvSpPr>
            <a:spLocks noChangeArrowheads="1"/>
          </p:cNvSpPr>
          <p:nvPr/>
        </p:nvSpPr>
        <p:spPr bwMode="auto">
          <a:xfrm>
            <a:off x="381000" y="3048000"/>
            <a:ext cx="3886200" cy="519113"/>
          </a:xfrm>
          <a:prstGeom prst="rect">
            <a:avLst/>
          </a:prstGeom>
          <a:noFill/>
          <a:ln w="9525">
            <a:noFill/>
            <a:miter lim="800000"/>
          </a:ln>
        </p:spPr>
        <p:txBody>
          <a:bodyPr>
            <a:spAutoFit/>
          </a:bodyPr>
          <a:lstStyle/>
          <a:p>
            <a:r>
              <a:rPr lang="zh-CN" altLang="en-US" sz="2800" b="1">
                <a:solidFill>
                  <a:srgbClr val="FF0000"/>
                </a:solidFill>
                <a:latin typeface="楷体_GB2312"/>
                <a:ea typeface="楷体_GB2312"/>
                <a:cs typeface="楷体_GB2312"/>
              </a:rPr>
              <a:t>这就是安培环路定理。 </a:t>
            </a:r>
            <a:endParaRPr lang="zh-CN" altLang="en-US" sz="2800" b="1">
              <a:solidFill>
                <a:srgbClr val="FF0000"/>
              </a:solidFill>
              <a:latin typeface="楷体_GB2312"/>
              <a:ea typeface="楷体_GB2312"/>
              <a:cs typeface="楷体_GB2312"/>
            </a:endParaRPr>
          </a:p>
        </p:txBody>
      </p:sp>
      <p:pic>
        <p:nvPicPr>
          <p:cNvPr id="164870" name="Picture 6" descr="安培"/>
          <p:cNvPicPr>
            <a:picLocks noChangeAspect="1" noChangeArrowheads="1"/>
          </p:cNvPicPr>
          <p:nvPr/>
        </p:nvPicPr>
        <p:blipFill>
          <a:blip r:embed="rId3"/>
          <a:srcRect/>
          <a:stretch>
            <a:fillRect/>
          </a:stretch>
        </p:blipFill>
        <p:spPr bwMode="auto">
          <a:xfrm>
            <a:off x="5410200" y="1905000"/>
            <a:ext cx="3352800" cy="4267200"/>
          </a:xfrm>
          <a:prstGeom prst="rect">
            <a:avLst/>
          </a:prstGeom>
          <a:noFill/>
          <a:ln w="9525">
            <a:noFill/>
            <a:miter lim="800000"/>
            <a:headEnd/>
            <a:tailEnd/>
          </a:ln>
        </p:spPr>
      </p:pic>
      <p:sp>
        <p:nvSpPr>
          <p:cNvPr id="164871" name="Text Box 7"/>
          <p:cNvSpPr txBox="1">
            <a:spLocks noChangeArrowheads="1"/>
          </p:cNvSpPr>
          <p:nvPr/>
        </p:nvSpPr>
        <p:spPr bwMode="auto">
          <a:xfrm>
            <a:off x="6705600" y="6096000"/>
            <a:ext cx="1371600" cy="519113"/>
          </a:xfrm>
          <a:prstGeom prst="rect">
            <a:avLst/>
          </a:prstGeom>
          <a:noFill/>
          <a:ln w="9525">
            <a:noFill/>
            <a:miter lim="800000"/>
          </a:ln>
        </p:spPr>
        <p:txBody>
          <a:bodyPr>
            <a:spAutoFit/>
          </a:bodyPr>
          <a:lstStyle/>
          <a:p>
            <a:pPr>
              <a:spcBef>
                <a:spcPct val="50000"/>
              </a:spcBef>
            </a:pPr>
            <a:r>
              <a:rPr lang="zh-CN" altLang="en-US" sz="2800" b="1">
                <a:solidFill>
                  <a:srgbClr val="993300"/>
                </a:solidFill>
              </a:rPr>
              <a:t>安培</a:t>
            </a:r>
            <a:endParaRPr lang="zh-CN" altLang="en-US" sz="2800" b="1">
              <a:solidFill>
                <a:srgbClr val="993300"/>
              </a:solidFill>
            </a:endParaRPr>
          </a:p>
        </p:txBody>
      </p:sp>
      <p:sp>
        <p:nvSpPr>
          <p:cNvPr id="164872" name="Rectangle 8"/>
          <p:cNvSpPr>
            <a:spLocks noChangeArrowheads="1"/>
          </p:cNvSpPr>
          <p:nvPr/>
        </p:nvSpPr>
        <p:spPr bwMode="auto">
          <a:xfrm>
            <a:off x="304800" y="3733800"/>
            <a:ext cx="4800600" cy="2654300"/>
          </a:xfrm>
          <a:prstGeom prst="rect">
            <a:avLst/>
          </a:prstGeom>
          <a:noFill/>
          <a:ln w="9525">
            <a:noFill/>
            <a:miter lim="800000"/>
          </a:ln>
        </p:spPr>
        <p:txBody>
          <a:bodyPr>
            <a:spAutoFit/>
          </a:bodyPr>
          <a:lstStyle/>
          <a:p>
            <a:r>
              <a:rPr lang="en-US" altLang="zh-CN" sz="2800" b="1">
                <a:latin typeface="楷体_GB2312"/>
                <a:ea typeface="楷体_GB2312"/>
                <a:cs typeface="楷体_GB2312"/>
              </a:rPr>
              <a:t>    </a:t>
            </a:r>
            <a:r>
              <a:rPr lang="zh-CN" altLang="en-US" sz="2800" b="1">
                <a:solidFill>
                  <a:srgbClr val="008000"/>
                </a:solidFill>
                <a:latin typeface="楷体_GB2312"/>
                <a:ea typeface="楷体_GB2312"/>
                <a:cs typeface="楷体_GB2312"/>
              </a:rPr>
              <a:t>安培环路定理可由毕</a:t>
            </a:r>
            <a:r>
              <a:rPr lang="en-US" altLang="zh-CN" sz="2800" b="1">
                <a:solidFill>
                  <a:srgbClr val="008000"/>
                </a:solidFill>
                <a:latin typeface="楷体_GB2312"/>
                <a:ea typeface="楷体_GB2312"/>
                <a:cs typeface="楷体_GB2312"/>
              </a:rPr>
              <a:t>--</a:t>
            </a:r>
            <a:r>
              <a:rPr lang="zh-CN" altLang="en-US" sz="2800" b="1">
                <a:solidFill>
                  <a:srgbClr val="008000"/>
                </a:solidFill>
                <a:latin typeface="楷体_GB2312"/>
                <a:ea typeface="楷体_GB2312"/>
                <a:cs typeface="楷体_GB2312"/>
              </a:rPr>
              <a:t>沙定律给予普遍证明，</a:t>
            </a:r>
            <a:r>
              <a:rPr lang="zh-CN" altLang="en-US" sz="2800" b="1">
                <a:solidFill>
                  <a:srgbClr val="000000"/>
                </a:solidFill>
                <a:latin typeface="楷体_GB2312"/>
                <a:ea typeface="楷体_GB2312"/>
                <a:cs typeface="楷体_GB2312"/>
              </a:rPr>
              <a:t>表明</a:t>
            </a:r>
            <a:r>
              <a:rPr lang="en-US" altLang="zh-CN" sz="2800" b="1">
                <a:solidFill>
                  <a:srgbClr val="000000"/>
                </a:solidFill>
                <a:latin typeface="楷体_GB2312"/>
                <a:ea typeface="楷体_GB2312"/>
                <a:cs typeface="楷体_GB2312"/>
              </a:rPr>
              <a:t>:</a:t>
            </a:r>
            <a:r>
              <a:rPr lang="zh-CN" altLang="en-US" sz="2800" b="1">
                <a:solidFill>
                  <a:srgbClr val="000000"/>
                </a:solidFill>
                <a:latin typeface="楷体_GB2312"/>
                <a:ea typeface="楷体_GB2312"/>
                <a:cs typeface="楷体_GB2312"/>
              </a:rPr>
              <a:t>磁感应强度沿任一闭合曲线的积分</a:t>
            </a:r>
            <a:r>
              <a:rPr lang="en-US" altLang="zh-CN" sz="2800" b="1">
                <a:solidFill>
                  <a:srgbClr val="000000"/>
                </a:solidFill>
                <a:latin typeface="楷体_GB2312"/>
                <a:ea typeface="楷体_GB2312"/>
                <a:cs typeface="楷体_GB2312"/>
              </a:rPr>
              <a:t>(</a:t>
            </a:r>
            <a:r>
              <a:rPr lang="zh-CN" altLang="en-US" sz="2800" b="1">
                <a:solidFill>
                  <a:srgbClr val="000000"/>
                </a:solidFill>
                <a:latin typeface="楷体_GB2312"/>
                <a:ea typeface="楷体_GB2312"/>
                <a:cs typeface="楷体_GB2312"/>
              </a:rPr>
              <a:t>环量</a:t>
            </a:r>
            <a:r>
              <a:rPr lang="en-US" altLang="zh-CN" sz="2800" b="1">
                <a:solidFill>
                  <a:srgbClr val="000000"/>
                </a:solidFill>
                <a:latin typeface="楷体_GB2312"/>
                <a:ea typeface="楷体_GB2312"/>
                <a:cs typeface="楷体_GB2312"/>
              </a:rPr>
              <a:t>)</a:t>
            </a:r>
            <a:r>
              <a:rPr lang="zh-CN" altLang="en-US" sz="2800" b="1">
                <a:solidFill>
                  <a:srgbClr val="000000"/>
                </a:solidFill>
                <a:latin typeface="楷体_GB2312"/>
                <a:ea typeface="楷体_GB2312"/>
                <a:cs typeface="楷体_GB2312"/>
              </a:rPr>
              <a:t>，等于穿过以这个闭合曲线为边界的任意曲面的电流代数和的</a:t>
            </a:r>
            <a:r>
              <a:rPr lang="en-US" altLang="zh-CN" sz="2800" b="1">
                <a:solidFill>
                  <a:srgbClr val="000000"/>
                </a:solidFill>
                <a:latin typeface="楷体_GB2312"/>
                <a:ea typeface="楷体_GB2312"/>
                <a:cs typeface="楷体_GB2312"/>
              </a:rPr>
              <a:t>μ</a:t>
            </a:r>
            <a:r>
              <a:rPr lang="zh-CN" altLang="en-US" sz="2800" b="1" baseline="-25000">
                <a:solidFill>
                  <a:srgbClr val="000000"/>
                </a:solidFill>
                <a:latin typeface="楷体_GB2312"/>
                <a:ea typeface="楷体_GB2312"/>
                <a:cs typeface="楷体_GB2312"/>
              </a:rPr>
              <a:t>０</a:t>
            </a:r>
            <a:r>
              <a:rPr lang="zh-CN" altLang="en-US" sz="2800" b="1">
                <a:solidFill>
                  <a:srgbClr val="000000"/>
                </a:solidFill>
                <a:latin typeface="楷体_GB2312"/>
                <a:ea typeface="楷体_GB2312"/>
                <a:cs typeface="楷体_GB2312"/>
              </a:rPr>
              <a:t>倍</a:t>
            </a:r>
            <a:r>
              <a:rPr lang="en-US" altLang="zh-CN" sz="2800" b="1">
                <a:solidFill>
                  <a:srgbClr val="000000"/>
                </a:solidFill>
                <a:latin typeface="楷体_GB2312"/>
                <a:ea typeface="楷体_GB2312"/>
                <a:cs typeface="楷体_GB2312"/>
              </a:rPr>
              <a:t>.</a:t>
            </a:r>
            <a:r>
              <a:rPr lang="en-US" altLang="zh-CN" sz="2800" b="1">
                <a:latin typeface="楷体_GB2312"/>
                <a:ea typeface="楷体_GB2312"/>
                <a:cs typeface="楷体_GB2312"/>
              </a:rPr>
              <a:t> </a:t>
            </a:r>
            <a:endParaRPr lang="en-US" altLang="zh-CN" sz="2800" b="1">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type="wd">
                                    <p:tmPct val="100000"/>
                                  </p:iterate>
                                  <p:childTnLst>
                                    <p:set>
                                      <p:cBhvr>
                                        <p:cTn id="6" dur="1" fill="hold">
                                          <p:stCondLst>
                                            <p:cond delay="0"/>
                                          </p:stCondLst>
                                        </p:cTn>
                                        <p:tgtEl>
                                          <p:spTgt spid="164866"/>
                                        </p:tgtEl>
                                        <p:attrNameLst>
                                          <p:attrName>style.visibility</p:attrName>
                                        </p:attrNameLst>
                                      </p:cBhvr>
                                      <p:to>
                                        <p:strVal val="visible"/>
                                      </p:to>
                                    </p:set>
                                    <p:animEffect transition="in" filter="box(out)">
                                      <p:cBhvr>
                                        <p:cTn id="7" dur="300"/>
                                        <p:tgtEl>
                                          <p:spTgt spid="1648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iterate type="lt">
                                    <p:tmPct val="100000"/>
                                  </p:iterate>
                                  <p:childTnLst>
                                    <p:set>
                                      <p:cBhvr>
                                        <p:cTn id="11" dur="1" fill="hold">
                                          <p:stCondLst>
                                            <p:cond delay="0"/>
                                          </p:stCondLst>
                                        </p:cTn>
                                        <p:tgtEl>
                                          <p:spTgt spid="164867"/>
                                        </p:tgtEl>
                                        <p:attrNameLst>
                                          <p:attrName>style.visibility</p:attrName>
                                        </p:attrNameLst>
                                      </p:cBhvr>
                                      <p:to>
                                        <p:strVal val="visible"/>
                                      </p:to>
                                    </p:set>
                                    <p:animEffect transition="in" filter="box(in)">
                                      <p:cBhvr>
                                        <p:cTn id="12" dur="75"/>
                                        <p:tgtEl>
                                          <p:spTgt spid="1648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4868"/>
                                        </p:tgtEl>
                                        <p:attrNameLst>
                                          <p:attrName>style.visibility</p:attrName>
                                        </p:attrNameLst>
                                      </p:cBhvr>
                                      <p:to>
                                        <p:strVal val="visible"/>
                                      </p:to>
                                    </p:set>
                                    <p:animEffect transition="in" filter="wipe(left)">
                                      <p:cBhvr>
                                        <p:cTn id="17" dur="500"/>
                                        <p:tgtEl>
                                          <p:spTgt spid="164868"/>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iterate type="lt">
                                    <p:tmPct val="100000"/>
                                  </p:iterate>
                                  <p:childTnLst>
                                    <p:set>
                                      <p:cBhvr>
                                        <p:cTn id="21" dur="1" fill="hold">
                                          <p:stCondLst>
                                            <p:cond delay="0"/>
                                          </p:stCondLst>
                                        </p:cTn>
                                        <p:tgtEl>
                                          <p:spTgt spid="164869"/>
                                        </p:tgtEl>
                                        <p:attrNameLst>
                                          <p:attrName>style.visibility</p:attrName>
                                        </p:attrNameLst>
                                      </p:cBhvr>
                                      <p:to>
                                        <p:strVal val="visible"/>
                                      </p:to>
                                    </p:set>
                                    <p:anim calcmode="lin" valueType="num">
                                      <p:cBhvr>
                                        <p:cTn id="22" dur="500" fill="hold"/>
                                        <p:tgtEl>
                                          <p:spTgt spid="164869"/>
                                        </p:tgtEl>
                                        <p:attrNameLst>
                                          <p:attrName>ppt_w</p:attrName>
                                        </p:attrNameLst>
                                      </p:cBhvr>
                                      <p:tavLst>
                                        <p:tav tm="0">
                                          <p:val>
                                            <p:fltVal val="0"/>
                                          </p:val>
                                        </p:tav>
                                        <p:tav tm="100000">
                                          <p:val>
                                            <p:strVal val="#ppt_w"/>
                                          </p:val>
                                        </p:tav>
                                      </p:tavLst>
                                    </p:anim>
                                    <p:anim calcmode="lin" valueType="num">
                                      <p:cBhvr>
                                        <p:cTn id="23" dur="500" fill="hold"/>
                                        <p:tgtEl>
                                          <p:spTgt spid="164869"/>
                                        </p:tgtEl>
                                        <p:attrNameLst>
                                          <p:attrName>ppt_h</p:attrName>
                                        </p:attrNameLst>
                                      </p:cBhvr>
                                      <p:tavLst>
                                        <p:tav tm="0">
                                          <p:val>
                                            <p:fltVal val="0"/>
                                          </p:val>
                                        </p:tav>
                                        <p:tav tm="100000">
                                          <p:val>
                                            <p:strVal val="#ppt_h"/>
                                          </p:val>
                                        </p:tav>
                                      </p:tavLst>
                                    </p:anim>
                                    <p:anim calcmode="lin" valueType="num">
                                      <p:cBhvr>
                                        <p:cTn id="24" dur="500" fill="hold"/>
                                        <p:tgtEl>
                                          <p:spTgt spid="164869"/>
                                        </p:tgtEl>
                                        <p:attrNameLst>
                                          <p:attrName>ppt_x</p:attrName>
                                        </p:attrNameLst>
                                      </p:cBhvr>
                                      <p:tavLst>
                                        <p:tav tm="0" fmla="#ppt_x+(cos(-2*pi*(1-$))*-#ppt_x-sin(-2*pi*(1-$))*(1-#ppt_y))*(1-$)">
                                          <p:val>
                                            <p:fltVal val="0"/>
                                          </p:val>
                                        </p:tav>
                                        <p:tav tm="100000">
                                          <p:val>
                                            <p:fltVal val="1"/>
                                          </p:val>
                                        </p:tav>
                                      </p:tavLst>
                                    </p:anim>
                                    <p:anim calcmode="lin" valueType="num">
                                      <p:cBhvr>
                                        <p:cTn id="25" dur="500" fill="hold"/>
                                        <p:tgtEl>
                                          <p:spTgt spid="16486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164870"/>
                                        </p:tgtEl>
                                        <p:attrNameLst>
                                          <p:attrName>style.visibility</p:attrName>
                                        </p:attrNameLst>
                                      </p:cBhvr>
                                      <p:to>
                                        <p:strVal val="visible"/>
                                      </p:to>
                                    </p:set>
                                    <p:anim calcmode="lin" valueType="num">
                                      <p:cBhvr>
                                        <p:cTn id="30" dur="500" fill="hold"/>
                                        <p:tgtEl>
                                          <p:spTgt spid="164870"/>
                                        </p:tgtEl>
                                        <p:attrNameLst>
                                          <p:attrName>ppt_w</p:attrName>
                                        </p:attrNameLst>
                                      </p:cBhvr>
                                      <p:tavLst>
                                        <p:tav tm="0">
                                          <p:val>
                                            <p:fltVal val="0"/>
                                          </p:val>
                                        </p:tav>
                                        <p:tav tm="100000">
                                          <p:val>
                                            <p:strVal val="#ppt_w"/>
                                          </p:val>
                                        </p:tav>
                                      </p:tavLst>
                                    </p:anim>
                                    <p:anim calcmode="lin" valueType="num">
                                      <p:cBhvr>
                                        <p:cTn id="31" dur="500" fill="hold"/>
                                        <p:tgtEl>
                                          <p:spTgt spid="164870"/>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64871"/>
                                        </p:tgtEl>
                                        <p:attrNameLst>
                                          <p:attrName>style.visibility</p:attrName>
                                        </p:attrNameLst>
                                      </p:cBhvr>
                                      <p:to>
                                        <p:strVal val="visible"/>
                                      </p:to>
                                    </p:set>
                                    <p:anim calcmode="lin" valueType="num">
                                      <p:cBhvr additive="base">
                                        <p:cTn id="36" dur="500" fill="hold"/>
                                        <p:tgtEl>
                                          <p:spTgt spid="164871"/>
                                        </p:tgtEl>
                                        <p:attrNameLst>
                                          <p:attrName>ppt_x</p:attrName>
                                        </p:attrNameLst>
                                      </p:cBhvr>
                                      <p:tavLst>
                                        <p:tav tm="0">
                                          <p:val>
                                            <p:strVal val="0-#ppt_w/2"/>
                                          </p:val>
                                        </p:tav>
                                        <p:tav tm="100000">
                                          <p:val>
                                            <p:strVal val="#ppt_x"/>
                                          </p:val>
                                        </p:tav>
                                      </p:tavLst>
                                    </p:anim>
                                    <p:anim calcmode="lin" valueType="num">
                                      <p:cBhvr additive="base">
                                        <p:cTn id="37" dur="500" fill="hold"/>
                                        <p:tgtEl>
                                          <p:spTgt spid="16487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iterate type="lt">
                                    <p:tmPct val="100000"/>
                                  </p:iterate>
                                  <p:childTnLst>
                                    <p:set>
                                      <p:cBhvr>
                                        <p:cTn id="41" dur="1" fill="hold">
                                          <p:stCondLst>
                                            <p:cond delay="0"/>
                                          </p:stCondLst>
                                        </p:cTn>
                                        <p:tgtEl>
                                          <p:spTgt spid="164872"/>
                                        </p:tgtEl>
                                        <p:attrNameLst>
                                          <p:attrName>style.visibility</p:attrName>
                                        </p:attrNameLst>
                                      </p:cBhvr>
                                      <p:to>
                                        <p:strVal val="visible"/>
                                      </p:to>
                                    </p:set>
                                    <p:animEffect transition="in" filter="box(in)">
                                      <p:cBhvr>
                                        <p:cTn id="42" dur="75"/>
                                        <p:tgtEl>
                                          <p:spTgt spid="164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utoUpdateAnimBg="0"/>
      <p:bldP spid="164867" grpId="0" autoUpdateAnimBg="0"/>
      <p:bldP spid="164869" grpId="0" autoUpdateAnimBg="0"/>
      <p:bldP spid="164871" grpId="0" autoUpdateAnimBg="0"/>
      <p:bldP spid="164872"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2"/>
          <p:cNvSpPr>
            <a:spLocks noChangeArrowheads="1"/>
          </p:cNvSpPr>
          <p:nvPr/>
        </p:nvSpPr>
        <p:spPr bwMode="auto">
          <a:xfrm>
            <a:off x="381000" y="228600"/>
            <a:ext cx="8458200" cy="946150"/>
          </a:xfrm>
          <a:prstGeom prst="rect">
            <a:avLst/>
          </a:prstGeom>
          <a:noFill/>
          <a:ln w="9525">
            <a:noFill/>
            <a:miter lim="800000"/>
          </a:ln>
        </p:spPr>
        <p:txBody>
          <a:bodyPr>
            <a:spAutoFit/>
          </a:bodyPr>
          <a:lstStyle/>
          <a:p>
            <a:r>
              <a:rPr lang="en-US" altLang="zh-CN" sz="2800" b="1">
                <a:solidFill>
                  <a:srgbClr val="000000"/>
                </a:solidFill>
                <a:latin typeface="楷体_GB2312"/>
                <a:ea typeface="楷体_GB2312"/>
                <a:cs typeface="楷体_GB2312"/>
              </a:rPr>
              <a:t>    </a:t>
            </a:r>
            <a:r>
              <a:rPr lang="zh-CN" altLang="en-US" sz="2800" b="1">
                <a:solidFill>
                  <a:srgbClr val="000000"/>
                </a:solidFill>
                <a:latin typeface="楷体_GB2312"/>
                <a:ea typeface="楷体_GB2312"/>
                <a:cs typeface="楷体_GB2312"/>
              </a:rPr>
              <a:t>磁场环路定理和电场环路定理相对应，但在理解和应用中又与电场高斯定理相类似。</a:t>
            </a:r>
            <a:r>
              <a:rPr lang="zh-CN" altLang="en-US" sz="2800" b="1">
                <a:latin typeface="楷体_GB2312"/>
                <a:ea typeface="楷体_GB2312"/>
                <a:cs typeface="楷体_GB2312"/>
              </a:rPr>
              <a:t> </a:t>
            </a:r>
            <a:endParaRPr lang="zh-CN" altLang="en-US" sz="2800" b="1">
              <a:latin typeface="楷体_GB2312"/>
              <a:ea typeface="楷体_GB2312"/>
              <a:cs typeface="楷体_GB2312"/>
            </a:endParaRPr>
          </a:p>
        </p:txBody>
      </p:sp>
      <p:sp>
        <p:nvSpPr>
          <p:cNvPr id="219138" name="Rectangle 3"/>
          <p:cNvSpPr>
            <a:spLocks noChangeArrowheads="1"/>
          </p:cNvSpPr>
          <p:nvPr/>
        </p:nvSpPr>
        <p:spPr bwMode="auto">
          <a:xfrm>
            <a:off x="152400" y="1219200"/>
            <a:ext cx="8763000" cy="946150"/>
          </a:xfrm>
          <a:prstGeom prst="rect">
            <a:avLst/>
          </a:prstGeom>
          <a:noFill/>
          <a:ln w="9525">
            <a:noFill/>
            <a:miter lim="800000"/>
          </a:ln>
        </p:spPr>
        <p:txBody>
          <a:bodyPr>
            <a:spAutoFit/>
          </a:bodyPr>
          <a:lstStyle/>
          <a:p>
            <a:r>
              <a:rPr lang="en-US" altLang="zh-CN" sz="2800" b="1">
                <a:solidFill>
                  <a:srgbClr val="000000"/>
                </a:solidFill>
                <a:latin typeface="楷体_GB2312"/>
                <a:ea typeface="楷体_GB2312"/>
                <a:cs typeface="楷体_GB2312"/>
              </a:rPr>
              <a:t>    </a:t>
            </a:r>
            <a:r>
              <a:rPr lang="en-US" altLang="zh-CN" sz="2800" b="1">
                <a:solidFill>
                  <a:srgbClr val="0033CC"/>
                </a:solidFill>
                <a:latin typeface="楷体_GB2312"/>
                <a:ea typeface="楷体_GB2312"/>
                <a:cs typeface="楷体_GB2312"/>
              </a:rPr>
              <a:t>①</a:t>
            </a:r>
            <a:r>
              <a:rPr lang="zh-CN" altLang="en-US" sz="2800" b="1">
                <a:solidFill>
                  <a:srgbClr val="0033CC"/>
                </a:solidFill>
                <a:latin typeface="楷体_GB2312"/>
                <a:ea typeface="楷体_GB2312"/>
                <a:cs typeface="楷体_GB2312"/>
              </a:rPr>
              <a:t>磁场环路定理是反映磁场性质的一个普遍定理，它表明稳恒磁场是非保守场。</a:t>
            </a:r>
            <a:endParaRPr lang="zh-CN" altLang="en-US" sz="2800" b="1">
              <a:solidFill>
                <a:srgbClr val="0033CC"/>
              </a:solidFill>
              <a:latin typeface="楷体_GB2312"/>
              <a:ea typeface="楷体_GB2312"/>
              <a:cs typeface="楷体_GB2312"/>
            </a:endParaRPr>
          </a:p>
        </p:txBody>
      </p:sp>
      <p:sp>
        <p:nvSpPr>
          <p:cNvPr id="219139" name="Rectangle 4"/>
          <p:cNvSpPr>
            <a:spLocks noChangeArrowheads="1"/>
          </p:cNvSpPr>
          <p:nvPr/>
        </p:nvSpPr>
        <p:spPr bwMode="auto">
          <a:xfrm>
            <a:off x="228600" y="2286000"/>
            <a:ext cx="8915400" cy="1373188"/>
          </a:xfrm>
          <a:prstGeom prst="rect">
            <a:avLst/>
          </a:prstGeom>
          <a:noFill/>
          <a:ln w="9525">
            <a:noFill/>
            <a:miter lim="800000"/>
          </a:ln>
        </p:spPr>
        <p:txBody>
          <a:bodyPr>
            <a:spAutoFit/>
          </a:bodyPr>
          <a:lstStyle/>
          <a:p>
            <a:r>
              <a:rPr lang="en-US" altLang="zh-CN" sz="2800" b="1">
                <a:solidFill>
                  <a:srgbClr val="000000"/>
                </a:solidFill>
                <a:latin typeface="楷体_GB2312"/>
                <a:ea typeface="楷体_GB2312"/>
                <a:cs typeface="楷体_GB2312"/>
              </a:rPr>
              <a:t>    </a:t>
            </a:r>
            <a:r>
              <a:rPr lang="en-US" altLang="zh-CN" sz="2800" b="1">
                <a:solidFill>
                  <a:srgbClr val="FF0000"/>
                </a:solidFill>
                <a:latin typeface="楷体_GB2312"/>
                <a:ea typeface="楷体_GB2312"/>
                <a:cs typeface="楷体_GB2312"/>
              </a:rPr>
              <a:t>③</a:t>
            </a:r>
            <a:r>
              <a:rPr lang="zh-CN" altLang="en-US" sz="2800" b="1">
                <a:solidFill>
                  <a:srgbClr val="FF0000"/>
                </a:solidFill>
                <a:latin typeface="楷体_GB2312"/>
                <a:ea typeface="楷体_GB2312"/>
                <a:cs typeface="楷体_GB2312"/>
              </a:rPr>
              <a:t>磁场环路定理中所指电流是</a:t>
            </a:r>
            <a:r>
              <a:rPr lang="zh-CN" altLang="en-US" sz="2800" b="1">
                <a:solidFill>
                  <a:srgbClr val="0033CC"/>
                </a:solidFill>
                <a:latin typeface="楷体_GB2312"/>
                <a:ea typeface="楷体_GB2312"/>
                <a:cs typeface="楷体_GB2312"/>
              </a:rPr>
              <a:t>闭合电流</a:t>
            </a:r>
            <a:r>
              <a:rPr lang="zh-CN" altLang="en-US" sz="2800" b="1">
                <a:solidFill>
                  <a:srgbClr val="FF0000"/>
                </a:solidFill>
                <a:latin typeface="楷体_GB2312"/>
                <a:ea typeface="楷体_GB2312"/>
                <a:cs typeface="楷体_GB2312"/>
              </a:rPr>
              <a:t>，而不是闭合电流的某一段，因此它不能象毕</a:t>
            </a:r>
            <a:r>
              <a:rPr lang="en-US" altLang="zh-CN" sz="2800" b="1">
                <a:solidFill>
                  <a:srgbClr val="FF0000"/>
                </a:solidFill>
                <a:latin typeface="楷体_GB2312"/>
                <a:ea typeface="楷体_GB2312"/>
                <a:cs typeface="楷体_GB2312"/>
              </a:rPr>
              <a:t>-</a:t>
            </a:r>
            <a:r>
              <a:rPr lang="zh-CN" altLang="en-US" sz="2800" b="1">
                <a:solidFill>
                  <a:srgbClr val="FF0000"/>
                </a:solidFill>
                <a:latin typeface="楷体_GB2312"/>
                <a:ea typeface="楷体_GB2312"/>
                <a:cs typeface="楷体_GB2312"/>
              </a:rPr>
              <a:t>萨定律那样适用于电流元或一段电路。</a:t>
            </a:r>
            <a:endParaRPr lang="zh-CN" altLang="en-US" sz="2800" b="1">
              <a:solidFill>
                <a:srgbClr val="000000"/>
              </a:solidFill>
              <a:latin typeface="楷体_GB2312"/>
              <a:ea typeface="楷体_GB2312"/>
              <a:cs typeface="楷体_GB2312"/>
            </a:endParaRPr>
          </a:p>
        </p:txBody>
      </p:sp>
      <p:sp>
        <p:nvSpPr>
          <p:cNvPr id="219140" name="Rectangle 5"/>
          <p:cNvSpPr>
            <a:spLocks noChangeArrowheads="1"/>
          </p:cNvSpPr>
          <p:nvPr/>
        </p:nvSpPr>
        <p:spPr bwMode="auto">
          <a:xfrm>
            <a:off x="304800" y="3810000"/>
            <a:ext cx="8382000" cy="946150"/>
          </a:xfrm>
          <a:prstGeom prst="rect">
            <a:avLst/>
          </a:prstGeom>
          <a:noFill/>
          <a:ln w="9525">
            <a:noFill/>
            <a:miter lim="800000"/>
          </a:ln>
        </p:spPr>
        <p:txBody>
          <a:bodyPr>
            <a:spAutoFit/>
          </a:bodyPr>
          <a:lstStyle/>
          <a:p>
            <a:r>
              <a:rPr lang="en-US" altLang="zh-CN" sz="2800" b="1">
                <a:solidFill>
                  <a:srgbClr val="000000"/>
                </a:solidFill>
                <a:latin typeface="楷体_GB2312"/>
                <a:ea typeface="楷体_GB2312"/>
                <a:cs typeface="楷体_GB2312"/>
              </a:rPr>
              <a:t>    </a:t>
            </a:r>
            <a:r>
              <a:rPr lang="en-US" altLang="zh-CN" sz="2800" b="1">
                <a:solidFill>
                  <a:srgbClr val="0033CC"/>
                </a:solidFill>
                <a:latin typeface="楷体_GB2312"/>
                <a:ea typeface="楷体_GB2312"/>
                <a:cs typeface="楷体_GB2312"/>
              </a:rPr>
              <a:t>④ΣI</a:t>
            </a:r>
            <a:r>
              <a:rPr lang="zh-CN" altLang="en-US" sz="2800" b="1">
                <a:solidFill>
                  <a:srgbClr val="0033CC"/>
                </a:solidFill>
                <a:latin typeface="楷体_GB2312"/>
                <a:ea typeface="楷体_GB2312"/>
                <a:cs typeface="楷体_GB2312"/>
              </a:rPr>
              <a:t>是电流的代数和，必须按右手螺旋法则确定正负，若</a:t>
            </a:r>
            <a:r>
              <a:rPr lang="en-US" altLang="zh-CN" sz="2800" b="1">
                <a:solidFill>
                  <a:srgbClr val="0033CC"/>
                </a:solidFill>
                <a:latin typeface="楷体_GB2312"/>
                <a:ea typeface="楷体_GB2312"/>
                <a:cs typeface="楷体_GB2312"/>
              </a:rPr>
              <a:t>ΣI</a:t>
            </a:r>
            <a:r>
              <a:rPr lang="zh-CN" altLang="en-US" sz="2800" b="1">
                <a:solidFill>
                  <a:srgbClr val="0033CC"/>
                </a:solidFill>
                <a:latin typeface="楷体_GB2312"/>
                <a:ea typeface="楷体_GB2312"/>
                <a:cs typeface="楷体_GB2312"/>
              </a:rPr>
              <a:t>＝</a:t>
            </a:r>
            <a:r>
              <a:rPr lang="en-US" altLang="zh-CN" sz="2800" b="1">
                <a:solidFill>
                  <a:srgbClr val="0033CC"/>
                </a:solidFill>
                <a:latin typeface="楷体_GB2312"/>
                <a:ea typeface="楷体_GB2312"/>
                <a:cs typeface="楷体_GB2312"/>
              </a:rPr>
              <a:t>0</a:t>
            </a:r>
            <a:r>
              <a:rPr lang="zh-CN" altLang="en-US" sz="2800" b="1">
                <a:solidFill>
                  <a:srgbClr val="0033CC"/>
                </a:solidFill>
                <a:latin typeface="楷体_GB2312"/>
                <a:ea typeface="楷体_GB2312"/>
                <a:cs typeface="楷体_GB2312"/>
              </a:rPr>
              <a:t>，未必环路内无电流。</a:t>
            </a:r>
            <a:endParaRPr lang="zh-CN" altLang="en-US" sz="2800" b="1">
              <a:solidFill>
                <a:srgbClr val="0033CC"/>
              </a:solidFill>
              <a:latin typeface="楷体_GB2312"/>
              <a:ea typeface="楷体_GB2312"/>
              <a:cs typeface="楷体_GB2312"/>
            </a:endParaRPr>
          </a:p>
        </p:txBody>
      </p:sp>
      <p:sp>
        <p:nvSpPr>
          <p:cNvPr id="219141" name="Rectangle 6"/>
          <p:cNvSpPr>
            <a:spLocks noChangeArrowheads="1"/>
          </p:cNvSpPr>
          <p:nvPr/>
        </p:nvSpPr>
        <p:spPr bwMode="auto">
          <a:xfrm>
            <a:off x="228600" y="4648200"/>
            <a:ext cx="8686800" cy="946150"/>
          </a:xfrm>
          <a:prstGeom prst="rect">
            <a:avLst/>
          </a:prstGeom>
          <a:noFill/>
          <a:ln w="9525">
            <a:noFill/>
            <a:miter lim="800000"/>
          </a:ln>
        </p:spPr>
        <p:txBody>
          <a:bodyPr>
            <a:spAutoFit/>
          </a:bodyPr>
          <a:lstStyle/>
          <a:p>
            <a:pPr eaLnBrk="0" hangingPunct="0"/>
            <a:r>
              <a:rPr lang="en-US" altLang="zh-CN" sz="2800" b="1">
                <a:solidFill>
                  <a:srgbClr val="000000"/>
                </a:solidFill>
                <a:latin typeface="楷体_GB2312"/>
                <a:ea typeface="楷体_GB2312"/>
                <a:cs typeface="楷体_GB2312"/>
              </a:rPr>
              <a:t>    </a:t>
            </a:r>
            <a:r>
              <a:rPr lang="en-US" altLang="zh-CN" sz="2800" b="1">
                <a:solidFill>
                  <a:srgbClr val="FF0000"/>
                </a:solidFill>
                <a:latin typeface="楷体_GB2312"/>
                <a:ea typeface="楷体_GB2312"/>
                <a:cs typeface="楷体_GB2312"/>
              </a:rPr>
              <a:t>⑤∑I</a:t>
            </a:r>
            <a:r>
              <a:rPr lang="en-US" altLang="zh-CN" sz="2800" b="1" baseline="-25000">
                <a:solidFill>
                  <a:srgbClr val="FF0000"/>
                </a:solidFill>
                <a:latin typeface="楷体_GB2312"/>
                <a:ea typeface="楷体_GB2312"/>
                <a:cs typeface="楷体_GB2312"/>
              </a:rPr>
              <a:t>i</a:t>
            </a:r>
            <a:r>
              <a:rPr lang="zh-CN" altLang="en-US" sz="2800" b="1">
                <a:solidFill>
                  <a:srgbClr val="FF0000"/>
                </a:solidFill>
                <a:latin typeface="楷体_GB2312"/>
                <a:ea typeface="楷体_GB2312"/>
                <a:cs typeface="楷体_GB2312"/>
              </a:rPr>
              <a:t>＝</a:t>
            </a:r>
            <a:r>
              <a:rPr lang="en-US" altLang="zh-CN" sz="2800" b="1">
                <a:solidFill>
                  <a:srgbClr val="FF0000"/>
                </a:solidFill>
                <a:latin typeface="楷体_GB2312"/>
                <a:ea typeface="楷体_GB2312"/>
                <a:cs typeface="楷体_GB2312"/>
              </a:rPr>
              <a:t>0</a:t>
            </a:r>
            <a:r>
              <a:rPr lang="zh-CN" altLang="en-US" sz="2800" b="1">
                <a:solidFill>
                  <a:srgbClr val="FF0000"/>
                </a:solidFill>
                <a:latin typeface="楷体_GB2312"/>
                <a:ea typeface="楷体_GB2312"/>
                <a:cs typeface="楷体_GB2312"/>
              </a:rPr>
              <a:t>，则环量为零，但并不一定环路上的</a:t>
            </a:r>
            <a:r>
              <a:rPr lang="en-US" altLang="zh-CN" sz="2800" b="1">
                <a:solidFill>
                  <a:srgbClr val="FF0000"/>
                </a:solidFill>
                <a:latin typeface="楷体_GB2312"/>
                <a:ea typeface="楷体_GB2312"/>
                <a:cs typeface="楷体_GB2312"/>
              </a:rPr>
              <a:t>B</a:t>
            </a:r>
            <a:r>
              <a:rPr lang="zh-CN" altLang="en-US" sz="2800" b="1">
                <a:solidFill>
                  <a:srgbClr val="FF0000"/>
                </a:solidFill>
                <a:latin typeface="楷体_GB2312"/>
                <a:ea typeface="楷体_GB2312"/>
                <a:cs typeface="楷体_GB2312"/>
              </a:rPr>
              <a:t>都为零。</a:t>
            </a:r>
            <a:endParaRPr lang="zh-CN" altLang="en-US" sz="2800" b="1">
              <a:solidFill>
                <a:srgbClr val="FF0000"/>
              </a:solidFill>
              <a:latin typeface="楷体_GB2312"/>
              <a:ea typeface="楷体_GB2312"/>
              <a:cs typeface="楷体_GB2312"/>
            </a:endParaRPr>
          </a:p>
        </p:txBody>
      </p:sp>
      <p:sp>
        <p:nvSpPr>
          <p:cNvPr id="219142" name="Rectangle 7"/>
          <p:cNvSpPr>
            <a:spLocks noChangeArrowheads="1"/>
          </p:cNvSpPr>
          <p:nvPr/>
        </p:nvSpPr>
        <p:spPr bwMode="auto">
          <a:xfrm>
            <a:off x="381000" y="5486400"/>
            <a:ext cx="8610600" cy="946150"/>
          </a:xfrm>
          <a:prstGeom prst="rect">
            <a:avLst/>
          </a:prstGeom>
          <a:noFill/>
          <a:ln w="9525">
            <a:noFill/>
            <a:miter lim="800000"/>
          </a:ln>
        </p:spPr>
        <p:txBody>
          <a:bodyPr>
            <a:spAutoFit/>
          </a:bodyPr>
          <a:lstStyle/>
          <a:p>
            <a:pPr eaLnBrk="0" hangingPunct="0"/>
            <a:r>
              <a:rPr lang="en-US" altLang="zh-CN" sz="2800" b="1">
                <a:solidFill>
                  <a:srgbClr val="000000"/>
                </a:solidFill>
                <a:latin typeface="楷体_GB2312"/>
                <a:ea typeface="楷体_GB2312"/>
                <a:cs typeface="楷体_GB2312"/>
              </a:rPr>
              <a:t>   </a:t>
            </a:r>
            <a:r>
              <a:rPr lang="en-US" altLang="zh-CN" sz="2800" b="1">
                <a:solidFill>
                  <a:srgbClr val="0033CC"/>
                </a:solidFill>
                <a:latin typeface="楷体_GB2312"/>
                <a:ea typeface="楷体_GB2312"/>
                <a:cs typeface="楷体_GB2312"/>
              </a:rPr>
              <a:t>⑥</a:t>
            </a:r>
            <a:r>
              <a:rPr lang="zh-CN" altLang="en-US" sz="2800" b="1">
                <a:solidFill>
                  <a:srgbClr val="0033CC"/>
                </a:solidFill>
                <a:latin typeface="楷体_GB2312"/>
                <a:ea typeface="楷体_GB2312"/>
                <a:cs typeface="楷体_GB2312"/>
              </a:rPr>
              <a:t>环路定理为计算磁感应强度</a:t>
            </a:r>
            <a:r>
              <a:rPr lang="en-US" altLang="zh-CN" sz="2800" b="1">
                <a:solidFill>
                  <a:srgbClr val="0033CC"/>
                </a:solidFill>
                <a:latin typeface="楷体_GB2312"/>
                <a:ea typeface="楷体_GB2312"/>
                <a:cs typeface="楷体_GB2312"/>
              </a:rPr>
              <a:t>B</a:t>
            </a:r>
            <a:r>
              <a:rPr lang="zh-CN" altLang="en-US" sz="2800" b="1">
                <a:solidFill>
                  <a:srgbClr val="0033CC"/>
                </a:solidFill>
                <a:latin typeface="楷体_GB2312"/>
                <a:ea typeface="楷体_GB2312"/>
                <a:cs typeface="楷体_GB2312"/>
              </a:rPr>
              <a:t>提供了一种很简便的方法。</a:t>
            </a:r>
            <a:endParaRPr lang="zh-CN" altLang="en-US" sz="2800" b="1">
              <a:solidFill>
                <a:srgbClr val="0033CC"/>
              </a:solidFill>
              <a:latin typeface="楷体_GB2312"/>
              <a:ea typeface="楷体_GB2312"/>
              <a:cs typeface="楷体_GB231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303" name="Object 79"/>
          <p:cNvGraphicFramePr>
            <a:graphicFrameLocks noChangeAspect="1"/>
          </p:cNvGraphicFramePr>
          <p:nvPr/>
        </p:nvGraphicFramePr>
        <p:xfrm>
          <a:off x="228600" y="201613"/>
          <a:ext cx="685800" cy="531812"/>
        </p:xfrm>
        <a:graphic>
          <a:graphicData uri="http://schemas.openxmlformats.org/presentationml/2006/ole">
            <mc:AlternateContent xmlns:mc="http://schemas.openxmlformats.org/markup-compatibility/2006">
              <mc:Choice xmlns:v="urn:schemas-microsoft-com:vml" Requires="v">
                <p:oleObj spid="_x0000_s47105" name="公式" r:id="rId1" imgW="8229600" imgH="6400800" progId="Equation.3">
                  <p:embed/>
                </p:oleObj>
              </mc:Choice>
              <mc:Fallback>
                <p:oleObj name="公式" r:id="rId1" imgW="8229600" imgH="6400800" progId="Equation.3">
                  <p:embed/>
                  <p:pic>
                    <p:nvPicPr>
                      <p:cNvPr id="0" name="图片 47104"/>
                      <p:cNvPicPr>
                        <a:picLocks noChangeAspect="1"/>
                      </p:cNvPicPr>
                      <p:nvPr/>
                    </p:nvPicPr>
                    <p:blipFill>
                      <a:blip r:embed="rId2"/>
                      <a:stretch>
                        <a:fillRect/>
                      </a:stretch>
                    </p:blipFill>
                    <p:spPr>
                      <a:xfrm>
                        <a:off x="228600" y="201613"/>
                        <a:ext cx="685800" cy="531812"/>
                      </a:xfrm>
                      <a:prstGeom prst="rect">
                        <a:avLst/>
                      </a:prstGeom>
                      <a:noFill/>
                      <a:ln w="9525">
                        <a:noFill/>
                      </a:ln>
                    </p:spPr>
                  </p:pic>
                </p:oleObj>
              </mc:Fallback>
            </mc:AlternateContent>
          </a:graphicData>
        </a:graphic>
      </p:graphicFrame>
      <p:grpSp>
        <p:nvGrpSpPr>
          <p:cNvPr id="180321" name="Group 3"/>
          <p:cNvGrpSpPr/>
          <p:nvPr/>
        </p:nvGrpSpPr>
        <p:grpSpPr bwMode="auto">
          <a:xfrm>
            <a:off x="1371600" y="0"/>
            <a:ext cx="4495800" cy="3352800"/>
            <a:chOff x="864" y="0"/>
            <a:chExt cx="2832" cy="2112"/>
          </a:xfrm>
        </p:grpSpPr>
        <p:sp>
          <p:nvSpPr>
            <p:cNvPr id="180328" name="Rectangle 4"/>
            <p:cNvSpPr>
              <a:spLocks noChangeArrowheads="1"/>
            </p:cNvSpPr>
            <p:nvPr/>
          </p:nvSpPr>
          <p:spPr bwMode="auto">
            <a:xfrm>
              <a:off x="864" y="0"/>
              <a:ext cx="2832" cy="2112"/>
            </a:xfrm>
            <a:prstGeom prst="rect">
              <a:avLst/>
            </a:prstGeom>
            <a:solidFill>
              <a:schemeClr val="bg1"/>
            </a:solidFill>
            <a:ln w="38100">
              <a:solidFill>
                <a:srgbClr val="FF66FF"/>
              </a:solidFill>
              <a:miter lim="800000"/>
            </a:ln>
          </p:spPr>
          <p:txBody>
            <a:bodyPr wrap="none" anchor="ctr"/>
            <a:lstStyle/>
            <a:p>
              <a:endParaRPr lang="zh-CN" altLang="en-US">
                <a:ea typeface="黑体" pitchFamily="2" charset="-122"/>
              </a:endParaRPr>
            </a:p>
          </p:txBody>
        </p:sp>
        <p:grpSp>
          <p:nvGrpSpPr>
            <p:cNvPr id="180329" name="Group 5"/>
            <p:cNvGrpSpPr/>
            <p:nvPr/>
          </p:nvGrpSpPr>
          <p:grpSpPr bwMode="auto">
            <a:xfrm>
              <a:off x="1248" y="144"/>
              <a:ext cx="2320" cy="1872"/>
              <a:chOff x="1248" y="144"/>
              <a:chExt cx="2320" cy="1872"/>
            </a:xfrm>
          </p:grpSpPr>
          <p:sp>
            <p:nvSpPr>
              <p:cNvPr id="180330" name="Oval 6"/>
              <p:cNvSpPr>
                <a:spLocks noChangeArrowheads="1"/>
              </p:cNvSpPr>
              <p:nvPr/>
            </p:nvSpPr>
            <p:spPr bwMode="auto">
              <a:xfrm>
                <a:off x="1552" y="528"/>
                <a:ext cx="1632" cy="912"/>
              </a:xfrm>
              <a:prstGeom prst="ellipse">
                <a:avLst/>
              </a:prstGeom>
              <a:noFill/>
              <a:ln w="19050">
                <a:solidFill>
                  <a:schemeClr val="tx1"/>
                </a:solidFill>
                <a:round/>
              </a:ln>
            </p:spPr>
            <p:txBody>
              <a:bodyPr wrap="none" anchor="ctr"/>
              <a:lstStyle/>
              <a:p>
                <a:endParaRPr lang="zh-CN" altLang="en-US">
                  <a:ea typeface="黑体" pitchFamily="2" charset="-122"/>
                </a:endParaRPr>
              </a:p>
            </p:txBody>
          </p:sp>
          <p:sp>
            <p:nvSpPr>
              <p:cNvPr id="180331" name="Freeform 7"/>
              <p:cNvSpPr/>
              <p:nvPr/>
            </p:nvSpPr>
            <p:spPr bwMode="auto">
              <a:xfrm>
                <a:off x="1248" y="224"/>
                <a:ext cx="624" cy="736"/>
              </a:xfrm>
              <a:custGeom>
                <a:avLst/>
                <a:gdLst>
                  <a:gd name="T0" fmla="*/ 0 w 624"/>
                  <a:gd name="T1" fmla="*/ 16 h 736"/>
                  <a:gd name="T2" fmla="*/ 192 w 624"/>
                  <a:gd name="T3" fmla="*/ 16 h 736"/>
                  <a:gd name="T4" fmla="*/ 480 w 624"/>
                  <a:gd name="T5" fmla="*/ 112 h 736"/>
                  <a:gd name="T6" fmla="*/ 576 w 624"/>
                  <a:gd name="T7" fmla="*/ 352 h 736"/>
                  <a:gd name="T8" fmla="*/ 624 w 624"/>
                  <a:gd name="T9" fmla="*/ 736 h 736"/>
                  <a:gd name="T10" fmla="*/ 0 60000 65536"/>
                  <a:gd name="T11" fmla="*/ 0 60000 65536"/>
                  <a:gd name="T12" fmla="*/ 0 60000 65536"/>
                  <a:gd name="T13" fmla="*/ 0 60000 65536"/>
                  <a:gd name="T14" fmla="*/ 0 60000 65536"/>
                  <a:gd name="T15" fmla="*/ 0 w 624"/>
                  <a:gd name="T16" fmla="*/ 0 h 736"/>
                  <a:gd name="T17" fmla="*/ 624 w 624"/>
                  <a:gd name="T18" fmla="*/ 736 h 736"/>
                </a:gdLst>
                <a:ahLst/>
                <a:cxnLst>
                  <a:cxn ang="T10">
                    <a:pos x="T0" y="T1"/>
                  </a:cxn>
                  <a:cxn ang="T11">
                    <a:pos x="T2" y="T3"/>
                  </a:cxn>
                  <a:cxn ang="T12">
                    <a:pos x="T4" y="T5"/>
                  </a:cxn>
                  <a:cxn ang="T13">
                    <a:pos x="T6" y="T7"/>
                  </a:cxn>
                  <a:cxn ang="T14">
                    <a:pos x="T8" y="T9"/>
                  </a:cxn>
                </a:cxnLst>
                <a:rect l="T15" t="T16" r="T17" b="T18"/>
                <a:pathLst>
                  <a:path w="624" h="736">
                    <a:moveTo>
                      <a:pt x="0" y="16"/>
                    </a:moveTo>
                    <a:cubicBezTo>
                      <a:pt x="56" y="8"/>
                      <a:pt x="112" y="0"/>
                      <a:pt x="192" y="16"/>
                    </a:cubicBezTo>
                    <a:cubicBezTo>
                      <a:pt x="272" y="32"/>
                      <a:pt x="416" y="56"/>
                      <a:pt x="480" y="112"/>
                    </a:cubicBezTo>
                    <a:cubicBezTo>
                      <a:pt x="544" y="168"/>
                      <a:pt x="552" y="248"/>
                      <a:pt x="576" y="352"/>
                    </a:cubicBezTo>
                    <a:cubicBezTo>
                      <a:pt x="600" y="456"/>
                      <a:pt x="612" y="596"/>
                      <a:pt x="624" y="736"/>
                    </a:cubicBezTo>
                  </a:path>
                </a:pathLst>
              </a:custGeom>
              <a:noFill/>
              <a:ln w="9525">
                <a:solidFill>
                  <a:schemeClr val="tx1"/>
                </a:solidFill>
                <a:round/>
              </a:ln>
            </p:spPr>
            <p:txBody>
              <a:bodyPr wrap="none" anchor="ctr"/>
              <a:lstStyle/>
              <a:p>
                <a:endParaRPr lang="zh-CN" altLang="en-US"/>
              </a:p>
            </p:txBody>
          </p:sp>
          <p:sp>
            <p:nvSpPr>
              <p:cNvPr id="180332" name="Line 8"/>
              <p:cNvSpPr>
                <a:spLocks noChangeShapeType="1"/>
              </p:cNvSpPr>
              <p:nvPr/>
            </p:nvSpPr>
            <p:spPr bwMode="auto">
              <a:xfrm rot="1270544">
                <a:off x="1856" y="872"/>
                <a:ext cx="48" cy="96"/>
              </a:xfrm>
              <a:prstGeom prst="line">
                <a:avLst/>
              </a:prstGeom>
              <a:noFill/>
              <a:ln w="25400">
                <a:solidFill>
                  <a:srgbClr val="FF00FF"/>
                </a:solidFill>
                <a:round/>
                <a:tailEnd type="stealth" w="lg" len="lg"/>
              </a:ln>
            </p:spPr>
            <p:txBody>
              <a:bodyPr wrap="none" anchor="ctr"/>
              <a:lstStyle/>
              <a:p>
                <a:endParaRPr lang="zh-CN" altLang="en-US"/>
              </a:p>
            </p:txBody>
          </p:sp>
          <p:sp>
            <p:nvSpPr>
              <p:cNvPr id="180333" name="Line 9"/>
              <p:cNvSpPr>
                <a:spLocks noChangeShapeType="1"/>
              </p:cNvSpPr>
              <p:nvPr/>
            </p:nvSpPr>
            <p:spPr bwMode="auto">
              <a:xfrm>
                <a:off x="1880" y="992"/>
                <a:ext cx="48" cy="384"/>
              </a:xfrm>
              <a:prstGeom prst="line">
                <a:avLst/>
              </a:prstGeom>
              <a:noFill/>
              <a:ln w="9525">
                <a:solidFill>
                  <a:schemeClr val="tx1"/>
                </a:solidFill>
                <a:prstDash val="sysDot"/>
                <a:round/>
              </a:ln>
            </p:spPr>
            <p:txBody>
              <a:bodyPr wrap="none" anchor="ctr"/>
              <a:lstStyle/>
              <a:p>
                <a:endParaRPr lang="zh-CN" altLang="en-US"/>
              </a:p>
            </p:txBody>
          </p:sp>
          <p:sp>
            <p:nvSpPr>
              <p:cNvPr id="180334" name="Freeform 10"/>
              <p:cNvSpPr/>
              <p:nvPr/>
            </p:nvSpPr>
            <p:spPr bwMode="auto">
              <a:xfrm>
                <a:off x="1256" y="184"/>
                <a:ext cx="1088" cy="1408"/>
              </a:xfrm>
              <a:custGeom>
                <a:avLst/>
                <a:gdLst>
                  <a:gd name="T0" fmla="*/ 680 w 1088"/>
                  <a:gd name="T1" fmla="*/ 1160 h 1408"/>
                  <a:gd name="T2" fmla="*/ 680 w 1088"/>
                  <a:gd name="T3" fmla="*/ 1304 h 1408"/>
                  <a:gd name="T4" fmla="*/ 536 w 1088"/>
                  <a:gd name="T5" fmla="*/ 1400 h 1408"/>
                  <a:gd name="T6" fmla="*/ 344 w 1088"/>
                  <a:gd name="T7" fmla="*/ 1352 h 1408"/>
                  <a:gd name="T8" fmla="*/ 248 w 1088"/>
                  <a:gd name="T9" fmla="*/ 1160 h 1408"/>
                  <a:gd name="T10" fmla="*/ 56 w 1088"/>
                  <a:gd name="T11" fmla="*/ 584 h 1408"/>
                  <a:gd name="T12" fmla="*/ 584 w 1088"/>
                  <a:gd name="T13" fmla="*/ 8 h 1408"/>
                  <a:gd name="T14" fmla="*/ 920 w 1088"/>
                  <a:gd name="T15" fmla="*/ 536 h 1408"/>
                  <a:gd name="T16" fmla="*/ 1064 w 1088"/>
                  <a:gd name="T17" fmla="*/ 968 h 1408"/>
                  <a:gd name="T18" fmla="*/ 1064 w 1088"/>
                  <a:gd name="T19" fmla="*/ 1016 h 14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8"/>
                  <a:gd name="T31" fmla="*/ 0 h 1408"/>
                  <a:gd name="T32" fmla="*/ 1088 w 1088"/>
                  <a:gd name="T33" fmla="*/ 1408 h 14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8" h="1408">
                    <a:moveTo>
                      <a:pt x="680" y="1160"/>
                    </a:moveTo>
                    <a:cubicBezTo>
                      <a:pt x="692" y="1212"/>
                      <a:pt x="704" y="1264"/>
                      <a:pt x="680" y="1304"/>
                    </a:cubicBezTo>
                    <a:cubicBezTo>
                      <a:pt x="656" y="1344"/>
                      <a:pt x="592" y="1392"/>
                      <a:pt x="536" y="1400"/>
                    </a:cubicBezTo>
                    <a:cubicBezTo>
                      <a:pt x="480" y="1408"/>
                      <a:pt x="392" y="1392"/>
                      <a:pt x="344" y="1352"/>
                    </a:cubicBezTo>
                    <a:cubicBezTo>
                      <a:pt x="296" y="1312"/>
                      <a:pt x="296" y="1288"/>
                      <a:pt x="248" y="1160"/>
                    </a:cubicBezTo>
                    <a:cubicBezTo>
                      <a:pt x="200" y="1032"/>
                      <a:pt x="0" y="776"/>
                      <a:pt x="56" y="584"/>
                    </a:cubicBezTo>
                    <a:cubicBezTo>
                      <a:pt x="112" y="392"/>
                      <a:pt x="440" y="16"/>
                      <a:pt x="584" y="8"/>
                    </a:cubicBezTo>
                    <a:cubicBezTo>
                      <a:pt x="728" y="0"/>
                      <a:pt x="840" y="376"/>
                      <a:pt x="920" y="536"/>
                    </a:cubicBezTo>
                    <a:cubicBezTo>
                      <a:pt x="1000" y="696"/>
                      <a:pt x="1040" y="888"/>
                      <a:pt x="1064" y="968"/>
                    </a:cubicBezTo>
                    <a:cubicBezTo>
                      <a:pt x="1088" y="1048"/>
                      <a:pt x="1076" y="1032"/>
                      <a:pt x="1064" y="1016"/>
                    </a:cubicBezTo>
                  </a:path>
                </a:pathLst>
              </a:custGeom>
              <a:noFill/>
              <a:ln w="9525">
                <a:solidFill>
                  <a:schemeClr val="tx1"/>
                </a:solidFill>
                <a:round/>
              </a:ln>
            </p:spPr>
            <p:txBody>
              <a:bodyPr wrap="none" anchor="ctr"/>
              <a:lstStyle/>
              <a:p>
                <a:endParaRPr lang="zh-CN" altLang="en-US"/>
              </a:p>
            </p:txBody>
          </p:sp>
          <p:sp>
            <p:nvSpPr>
              <p:cNvPr id="180335" name="Line 11"/>
              <p:cNvSpPr>
                <a:spLocks noChangeShapeType="1"/>
              </p:cNvSpPr>
              <p:nvPr/>
            </p:nvSpPr>
            <p:spPr bwMode="auto">
              <a:xfrm>
                <a:off x="2344" y="1232"/>
                <a:ext cx="0" cy="240"/>
              </a:xfrm>
              <a:prstGeom prst="line">
                <a:avLst/>
              </a:prstGeom>
              <a:noFill/>
              <a:ln w="19050">
                <a:solidFill>
                  <a:schemeClr val="tx1"/>
                </a:solidFill>
                <a:prstDash val="sysDot"/>
                <a:round/>
              </a:ln>
            </p:spPr>
            <p:txBody>
              <a:bodyPr wrap="none" anchor="ctr"/>
              <a:lstStyle/>
              <a:p>
                <a:endParaRPr lang="zh-CN" altLang="en-US"/>
              </a:p>
            </p:txBody>
          </p:sp>
          <p:sp>
            <p:nvSpPr>
              <p:cNvPr id="180336" name="Line 12"/>
              <p:cNvSpPr>
                <a:spLocks noChangeShapeType="1"/>
              </p:cNvSpPr>
              <p:nvPr/>
            </p:nvSpPr>
            <p:spPr bwMode="auto">
              <a:xfrm>
                <a:off x="2344" y="1432"/>
                <a:ext cx="0" cy="576"/>
              </a:xfrm>
              <a:prstGeom prst="line">
                <a:avLst/>
              </a:prstGeom>
              <a:noFill/>
              <a:ln w="19050">
                <a:solidFill>
                  <a:schemeClr val="tx1"/>
                </a:solidFill>
                <a:round/>
              </a:ln>
            </p:spPr>
            <p:txBody>
              <a:bodyPr wrap="none" anchor="ctr"/>
              <a:lstStyle/>
              <a:p>
                <a:endParaRPr lang="zh-CN" altLang="en-US"/>
              </a:p>
            </p:txBody>
          </p:sp>
          <p:sp>
            <p:nvSpPr>
              <p:cNvPr id="180337" name="Line 13"/>
              <p:cNvSpPr>
                <a:spLocks noChangeShapeType="1"/>
              </p:cNvSpPr>
              <p:nvPr/>
            </p:nvSpPr>
            <p:spPr bwMode="auto">
              <a:xfrm>
                <a:off x="2343" y="1776"/>
                <a:ext cx="0" cy="48"/>
              </a:xfrm>
              <a:prstGeom prst="line">
                <a:avLst/>
              </a:prstGeom>
              <a:noFill/>
              <a:ln w="25400">
                <a:solidFill>
                  <a:srgbClr val="FF00FF"/>
                </a:solidFill>
                <a:round/>
                <a:tailEnd type="stealth" w="lg" len="lg"/>
              </a:ln>
            </p:spPr>
            <p:txBody>
              <a:bodyPr wrap="none" anchor="ctr"/>
              <a:lstStyle/>
              <a:p>
                <a:endParaRPr lang="zh-CN" altLang="en-US"/>
              </a:p>
            </p:txBody>
          </p:sp>
          <p:sp>
            <p:nvSpPr>
              <p:cNvPr id="180338" name="Line 14"/>
              <p:cNvSpPr>
                <a:spLocks noChangeShapeType="1"/>
              </p:cNvSpPr>
              <p:nvPr/>
            </p:nvSpPr>
            <p:spPr bwMode="auto">
              <a:xfrm>
                <a:off x="3280" y="144"/>
                <a:ext cx="0" cy="1728"/>
              </a:xfrm>
              <a:prstGeom prst="line">
                <a:avLst/>
              </a:prstGeom>
              <a:noFill/>
              <a:ln w="19050">
                <a:solidFill>
                  <a:schemeClr val="tx1"/>
                </a:solidFill>
                <a:round/>
              </a:ln>
            </p:spPr>
            <p:txBody>
              <a:bodyPr wrap="none" anchor="ctr"/>
              <a:lstStyle/>
              <a:p>
                <a:endParaRPr lang="zh-CN" altLang="en-US"/>
              </a:p>
            </p:txBody>
          </p:sp>
          <p:sp>
            <p:nvSpPr>
              <p:cNvPr id="180339" name="Line 15"/>
              <p:cNvSpPr>
                <a:spLocks noChangeShapeType="1"/>
              </p:cNvSpPr>
              <p:nvPr/>
            </p:nvSpPr>
            <p:spPr bwMode="auto">
              <a:xfrm flipV="1">
                <a:off x="3280" y="1008"/>
                <a:ext cx="0" cy="48"/>
              </a:xfrm>
              <a:prstGeom prst="line">
                <a:avLst/>
              </a:prstGeom>
              <a:noFill/>
              <a:ln w="25400">
                <a:solidFill>
                  <a:srgbClr val="FF00FF"/>
                </a:solidFill>
                <a:round/>
                <a:tailEnd type="stealth" w="lg" len="lg"/>
              </a:ln>
            </p:spPr>
            <p:txBody>
              <a:bodyPr wrap="none" anchor="ctr"/>
              <a:lstStyle/>
              <a:p>
                <a:endParaRPr lang="zh-CN" altLang="en-US"/>
              </a:p>
            </p:txBody>
          </p:sp>
          <p:sp>
            <p:nvSpPr>
              <p:cNvPr id="180340" name="Line 16"/>
              <p:cNvSpPr>
                <a:spLocks noChangeShapeType="1"/>
              </p:cNvSpPr>
              <p:nvPr/>
            </p:nvSpPr>
            <p:spPr bwMode="auto">
              <a:xfrm>
                <a:off x="2848" y="1112"/>
                <a:ext cx="0" cy="240"/>
              </a:xfrm>
              <a:prstGeom prst="line">
                <a:avLst/>
              </a:prstGeom>
              <a:noFill/>
              <a:ln w="19050">
                <a:solidFill>
                  <a:schemeClr val="tx1"/>
                </a:solidFill>
                <a:prstDash val="sysDot"/>
                <a:round/>
              </a:ln>
            </p:spPr>
            <p:txBody>
              <a:bodyPr wrap="none" anchor="ctr"/>
              <a:lstStyle/>
              <a:p>
                <a:endParaRPr lang="zh-CN" altLang="en-US"/>
              </a:p>
            </p:txBody>
          </p:sp>
          <p:sp>
            <p:nvSpPr>
              <p:cNvPr id="180341" name="Freeform 17"/>
              <p:cNvSpPr/>
              <p:nvPr/>
            </p:nvSpPr>
            <p:spPr bwMode="auto">
              <a:xfrm rot="12195086" flipH="1">
                <a:off x="2720" y="160"/>
                <a:ext cx="320" cy="912"/>
              </a:xfrm>
              <a:custGeom>
                <a:avLst/>
                <a:gdLst>
                  <a:gd name="T0" fmla="*/ 32 w 320"/>
                  <a:gd name="T1" fmla="*/ 912 h 912"/>
                  <a:gd name="T2" fmla="*/ 32 w 320"/>
                  <a:gd name="T3" fmla="*/ 672 h 912"/>
                  <a:gd name="T4" fmla="*/ 224 w 320"/>
                  <a:gd name="T5" fmla="*/ 240 h 912"/>
                  <a:gd name="T6" fmla="*/ 320 w 320"/>
                  <a:gd name="T7" fmla="*/ 0 h 912"/>
                  <a:gd name="T8" fmla="*/ 0 60000 65536"/>
                  <a:gd name="T9" fmla="*/ 0 60000 65536"/>
                  <a:gd name="T10" fmla="*/ 0 60000 65536"/>
                  <a:gd name="T11" fmla="*/ 0 60000 65536"/>
                  <a:gd name="T12" fmla="*/ 0 w 320"/>
                  <a:gd name="T13" fmla="*/ 0 h 912"/>
                  <a:gd name="T14" fmla="*/ 320 w 320"/>
                  <a:gd name="T15" fmla="*/ 912 h 912"/>
                </a:gdLst>
                <a:ahLst/>
                <a:cxnLst>
                  <a:cxn ang="T8">
                    <a:pos x="T0" y="T1"/>
                  </a:cxn>
                  <a:cxn ang="T9">
                    <a:pos x="T2" y="T3"/>
                  </a:cxn>
                  <a:cxn ang="T10">
                    <a:pos x="T4" y="T5"/>
                  </a:cxn>
                  <a:cxn ang="T11">
                    <a:pos x="T6" y="T7"/>
                  </a:cxn>
                </a:cxnLst>
                <a:rect l="T12" t="T13" r="T14" b="T15"/>
                <a:pathLst>
                  <a:path w="320" h="912">
                    <a:moveTo>
                      <a:pt x="32" y="912"/>
                    </a:moveTo>
                    <a:cubicBezTo>
                      <a:pt x="16" y="848"/>
                      <a:pt x="0" y="784"/>
                      <a:pt x="32" y="672"/>
                    </a:cubicBezTo>
                    <a:cubicBezTo>
                      <a:pt x="64" y="560"/>
                      <a:pt x="176" y="352"/>
                      <a:pt x="224" y="240"/>
                    </a:cubicBezTo>
                    <a:cubicBezTo>
                      <a:pt x="272" y="128"/>
                      <a:pt x="296" y="64"/>
                      <a:pt x="320" y="0"/>
                    </a:cubicBezTo>
                  </a:path>
                </a:pathLst>
              </a:custGeom>
              <a:noFill/>
              <a:ln w="9525">
                <a:solidFill>
                  <a:schemeClr val="tx1"/>
                </a:solidFill>
                <a:round/>
              </a:ln>
            </p:spPr>
            <p:txBody>
              <a:bodyPr wrap="none" anchor="ctr"/>
              <a:lstStyle/>
              <a:p>
                <a:endParaRPr lang="zh-CN" altLang="en-US"/>
              </a:p>
            </p:txBody>
          </p:sp>
          <p:sp>
            <p:nvSpPr>
              <p:cNvPr id="180342" name="Line 18"/>
              <p:cNvSpPr>
                <a:spLocks noChangeShapeType="1"/>
              </p:cNvSpPr>
              <p:nvPr/>
            </p:nvSpPr>
            <p:spPr bwMode="auto">
              <a:xfrm flipV="1">
                <a:off x="2856" y="384"/>
                <a:ext cx="0" cy="48"/>
              </a:xfrm>
              <a:prstGeom prst="line">
                <a:avLst/>
              </a:prstGeom>
              <a:noFill/>
              <a:ln w="31750">
                <a:solidFill>
                  <a:srgbClr val="FF00FF"/>
                </a:solidFill>
                <a:round/>
                <a:tailEnd type="stealth" w="lg" len="lg"/>
              </a:ln>
            </p:spPr>
            <p:txBody>
              <a:bodyPr wrap="none" anchor="ctr"/>
              <a:lstStyle/>
              <a:p>
                <a:endParaRPr lang="zh-CN" altLang="en-US"/>
              </a:p>
            </p:txBody>
          </p:sp>
          <p:sp>
            <p:nvSpPr>
              <p:cNvPr id="180343" name="Line 19"/>
              <p:cNvSpPr>
                <a:spLocks noChangeShapeType="1"/>
              </p:cNvSpPr>
              <p:nvPr/>
            </p:nvSpPr>
            <p:spPr bwMode="auto">
              <a:xfrm>
                <a:off x="2848" y="1344"/>
                <a:ext cx="0" cy="672"/>
              </a:xfrm>
              <a:prstGeom prst="line">
                <a:avLst/>
              </a:prstGeom>
              <a:noFill/>
              <a:ln w="19050">
                <a:solidFill>
                  <a:schemeClr val="tx1"/>
                </a:solidFill>
                <a:round/>
              </a:ln>
            </p:spPr>
            <p:txBody>
              <a:bodyPr wrap="none" anchor="ctr"/>
              <a:lstStyle/>
              <a:p>
                <a:endParaRPr lang="zh-CN" altLang="en-US"/>
              </a:p>
            </p:txBody>
          </p:sp>
          <p:graphicFrame>
            <p:nvGraphicFramePr>
              <p:cNvPr id="180304" name="Object 80"/>
              <p:cNvGraphicFramePr>
                <a:graphicFrameLocks noChangeAspect="1"/>
              </p:cNvGraphicFramePr>
              <p:nvPr/>
            </p:nvGraphicFramePr>
            <p:xfrm>
              <a:off x="2894" y="240"/>
              <a:ext cx="194" cy="296"/>
            </p:xfrm>
            <a:graphic>
              <a:graphicData uri="http://schemas.openxmlformats.org/presentationml/2006/ole">
                <mc:AlternateContent xmlns:mc="http://schemas.openxmlformats.org/markup-compatibility/2006">
                  <mc:Choice xmlns:v="urn:schemas-microsoft-com:vml" Requires="v">
                    <p:oleObj spid="_x0000_s47106" name="公式" r:id="rId3" imgW="4572000" imgH="7010400" progId="Equation.3">
                      <p:embed/>
                    </p:oleObj>
                  </mc:Choice>
                  <mc:Fallback>
                    <p:oleObj name="公式" r:id="rId3" imgW="4572000" imgH="7010400" progId="Equation.3">
                      <p:embed/>
                      <p:pic>
                        <p:nvPicPr>
                          <p:cNvPr id="0" name="图片 47105"/>
                          <p:cNvPicPr>
                            <a:picLocks noChangeAspect="1"/>
                          </p:cNvPicPr>
                          <p:nvPr/>
                        </p:nvPicPr>
                        <p:blipFill>
                          <a:blip r:embed="rId4"/>
                          <a:stretch>
                            <a:fillRect/>
                          </a:stretch>
                        </p:blipFill>
                        <p:spPr>
                          <a:xfrm>
                            <a:off x="2894" y="240"/>
                            <a:ext cx="194" cy="296"/>
                          </a:xfrm>
                          <a:prstGeom prst="rect">
                            <a:avLst/>
                          </a:prstGeom>
                          <a:noFill/>
                          <a:ln w="9525">
                            <a:noFill/>
                          </a:ln>
                        </p:spPr>
                      </p:pic>
                    </p:oleObj>
                  </mc:Fallback>
                </mc:AlternateContent>
              </a:graphicData>
            </a:graphic>
          </p:graphicFrame>
          <p:graphicFrame>
            <p:nvGraphicFramePr>
              <p:cNvPr id="180305" name="Object 81"/>
              <p:cNvGraphicFramePr>
                <a:graphicFrameLocks noChangeAspect="1"/>
              </p:cNvGraphicFramePr>
              <p:nvPr/>
            </p:nvGraphicFramePr>
            <p:xfrm>
              <a:off x="2080" y="1576"/>
              <a:ext cx="205" cy="296"/>
            </p:xfrm>
            <a:graphic>
              <a:graphicData uri="http://schemas.openxmlformats.org/presentationml/2006/ole">
                <mc:AlternateContent xmlns:mc="http://schemas.openxmlformats.org/markup-compatibility/2006">
                  <mc:Choice xmlns:v="urn:schemas-microsoft-com:vml" Requires="v">
                    <p:oleObj spid="_x0000_s47107" name="公式" r:id="rId5" imgW="4876800" imgH="7010400" progId="Equation.3">
                      <p:embed/>
                    </p:oleObj>
                  </mc:Choice>
                  <mc:Fallback>
                    <p:oleObj name="公式" r:id="rId5" imgW="4876800" imgH="7010400" progId="Equation.3">
                      <p:embed/>
                      <p:pic>
                        <p:nvPicPr>
                          <p:cNvPr id="0" name="图片 47106"/>
                          <p:cNvPicPr>
                            <a:picLocks noChangeAspect="1"/>
                          </p:cNvPicPr>
                          <p:nvPr/>
                        </p:nvPicPr>
                        <p:blipFill>
                          <a:blip r:embed="rId6"/>
                          <a:stretch>
                            <a:fillRect/>
                          </a:stretch>
                        </p:blipFill>
                        <p:spPr>
                          <a:xfrm>
                            <a:off x="2080" y="1576"/>
                            <a:ext cx="205" cy="296"/>
                          </a:xfrm>
                          <a:prstGeom prst="rect">
                            <a:avLst/>
                          </a:prstGeom>
                          <a:noFill/>
                          <a:ln w="9525">
                            <a:noFill/>
                          </a:ln>
                        </p:spPr>
                      </p:pic>
                    </p:oleObj>
                  </mc:Fallback>
                </mc:AlternateContent>
              </a:graphicData>
            </a:graphic>
          </p:graphicFrame>
          <p:graphicFrame>
            <p:nvGraphicFramePr>
              <p:cNvPr id="180306" name="Object 82"/>
              <p:cNvGraphicFramePr>
                <a:graphicFrameLocks noChangeAspect="1"/>
              </p:cNvGraphicFramePr>
              <p:nvPr/>
            </p:nvGraphicFramePr>
            <p:xfrm>
              <a:off x="3363" y="904"/>
              <a:ext cx="205" cy="296"/>
            </p:xfrm>
            <a:graphic>
              <a:graphicData uri="http://schemas.openxmlformats.org/presentationml/2006/ole">
                <mc:AlternateContent xmlns:mc="http://schemas.openxmlformats.org/markup-compatibility/2006">
                  <mc:Choice xmlns:v="urn:schemas-microsoft-com:vml" Requires="v">
                    <p:oleObj spid="_x0000_s47108" name="公式" r:id="rId7" imgW="4876800" imgH="7010400" progId="Equation.3">
                      <p:embed/>
                    </p:oleObj>
                  </mc:Choice>
                  <mc:Fallback>
                    <p:oleObj name="公式" r:id="rId7" imgW="4876800" imgH="7010400" progId="Equation.3">
                      <p:embed/>
                      <p:pic>
                        <p:nvPicPr>
                          <p:cNvPr id="0" name="图片 47107"/>
                          <p:cNvPicPr>
                            <a:picLocks noChangeAspect="1"/>
                          </p:cNvPicPr>
                          <p:nvPr/>
                        </p:nvPicPr>
                        <p:blipFill>
                          <a:blip r:embed="rId8"/>
                          <a:stretch>
                            <a:fillRect/>
                          </a:stretch>
                        </p:blipFill>
                        <p:spPr>
                          <a:xfrm>
                            <a:off x="3363" y="904"/>
                            <a:ext cx="205" cy="296"/>
                          </a:xfrm>
                          <a:prstGeom prst="rect">
                            <a:avLst/>
                          </a:prstGeom>
                          <a:noFill/>
                          <a:ln w="9525">
                            <a:noFill/>
                          </a:ln>
                        </p:spPr>
                      </p:pic>
                    </p:oleObj>
                  </mc:Fallback>
                </mc:AlternateContent>
              </a:graphicData>
            </a:graphic>
          </p:graphicFrame>
        </p:grpSp>
      </p:grpSp>
      <p:graphicFrame>
        <p:nvGraphicFramePr>
          <p:cNvPr id="180247" name="Object 83"/>
          <p:cNvGraphicFramePr>
            <a:graphicFrameLocks noChangeAspect="1"/>
          </p:cNvGraphicFramePr>
          <p:nvPr/>
        </p:nvGraphicFramePr>
        <p:xfrm>
          <a:off x="6172200" y="992188"/>
          <a:ext cx="2405063" cy="760412"/>
        </p:xfrm>
        <a:graphic>
          <a:graphicData uri="http://schemas.openxmlformats.org/presentationml/2006/ole">
            <mc:AlternateContent xmlns:mc="http://schemas.openxmlformats.org/markup-compatibility/2006">
              <mc:Choice xmlns:v="urn:schemas-microsoft-com:vml" Requires="v">
                <p:oleObj spid="_x0000_s47109" name="公式" r:id="rId9" imgW="35661600" imgH="11277600" progId="Equation.3">
                  <p:embed/>
                </p:oleObj>
              </mc:Choice>
              <mc:Fallback>
                <p:oleObj name="公式" r:id="rId9" imgW="35661600" imgH="11277600" progId="Equation.3">
                  <p:embed/>
                  <p:pic>
                    <p:nvPicPr>
                      <p:cNvPr id="0" name="图片 47108"/>
                      <p:cNvPicPr>
                        <a:picLocks noChangeAspect="1"/>
                      </p:cNvPicPr>
                      <p:nvPr/>
                    </p:nvPicPr>
                    <p:blipFill>
                      <a:blip r:embed="rId10"/>
                      <a:stretch>
                        <a:fillRect/>
                      </a:stretch>
                    </p:blipFill>
                    <p:spPr>
                      <a:xfrm>
                        <a:off x="6172200" y="992188"/>
                        <a:ext cx="2405063" cy="760412"/>
                      </a:xfrm>
                      <a:prstGeom prst="rect">
                        <a:avLst/>
                      </a:prstGeom>
                      <a:solidFill>
                        <a:srgbClr val="CCCCFF"/>
                      </a:solidFill>
                      <a:ln w="9525">
                        <a:noFill/>
                      </a:ln>
                    </p:spPr>
                  </p:pic>
                </p:oleObj>
              </mc:Fallback>
            </mc:AlternateContent>
          </a:graphicData>
        </a:graphic>
      </p:graphicFrame>
      <p:graphicFrame>
        <p:nvGraphicFramePr>
          <p:cNvPr id="180248" name="Object 84"/>
          <p:cNvGraphicFramePr>
            <a:graphicFrameLocks noChangeAspect="1"/>
          </p:cNvGraphicFramePr>
          <p:nvPr/>
        </p:nvGraphicFramePr>
        <p:xfrm>
          <a:off x="7046913" y="2133600"/>
          <a:ext cx="2097087" cy="469900"/>
        </p:xfrm>
        <a:graphic>
          <a:graphicData uri="http://schemas.openxmlformats.org/presentationml/2006/ole">
            <mc:AlternateContent xmlns:mc="http://schemas.openxmlformats.org/markup-compatibility/2006">
              <mc:Choice xmlns:v="urn:schemas-microsoft-com:vml" Requires="v">
                <p:oleObj spid="_x0000_s47110" name="公式" r:id="rId11" imgW="31089600" imgH="7010400" progId="Equation.3">
                  <p:embed/>
                </p:oleObj>
              </mc:Choice>
              <mc:Fallback>
                <p:oleObj name="公式" r:id="rId11" imgW="31089600" imgH="7010400" progId="Equation.3">
                  <p:embed/>
                  <p:pic>
                    <p:nvPicPr>
                      <p:cNvPr id="0" name="图片 47109"/>
                      <p:cNvPicPr>
                        <a:picLocks noChangeAspect="1"/>
                      </p:cNvPicPr>
                      <p:nvPr/>
                    </p:nvPicPr>
                    <p:blipFill>
                      <a:blip r:embed="rId12"/>
                      <a:stretch>
                        <a:fillRect/>
                      </a:stretch>
                    </p:blipFill>
                    <p:spPr>
                      <a:xfrm>
                        <a:off x="7046913" y="2133600"/>
                        <a:ext cx="2097087" cy="469900"/>
                      </a:xfrm>
                      <a:prstGeom prst="rect">
                        <a:avLst/>
                      </a:prstGeom>
                      <a:solidFill>
                        <a:srgbClr val="CCCCFF"/>
                      </a:solidFill>
                      <a:ln w="9525">
                        <a:noFill/>
                      </a:ln>
                    </p:spPr>
                  </p:pic>
                </p:oleObj>
              </mc:Fallback>
            </mc:AlternateContent>
          </a:graphicData>
        </a:graphic>
      </p:graphicFrame>
      <p:graphicFrame>
        <p:nvGraphicFramePr>
          <p:cNvPr id="180249" name="Object 85"/>
          <p:cNvGraphicFramePr>
            <a:graphicFrameLocks noChangeAspect="1"/>
          </p:cNvGraphicFramePr>
          <p:nvPr/>
        </p:nvGraphicFramePr>
        <p:xfrm>
          <a:off x="0" y="2895600"/>
          <a:ext cx="1066800" cy="601663"/>
        </p:xfrm>
        <a:graphic>
          <a:graphicData uri="http://schemas.openxmlformats.org/presentationml/2006/ole">
            <mc:AlternateContent xmlns:mc="http://schemas.openxmlformats.org/markup-compatibility/2006">
              <mc:Choice xmlns:v="urn:schemas-microsoft-com:vml" Requires="v">
                <p:oleObj spid="_x0000_s47111" name="公式" r:id="rId13" imgW="11277600" imgH="6400800" progId="Equation.3">
                  <p:embed/>
                </p:oleObj>
              </mc:Choice>
              <mc:Fallback>
                <p:oleObj name="公式" r:id="rId13" imgW="11277600" imgH="6400800" progId="Equation.3">
                  <p:embed/>
                  <p:pic>
                    <p:nvPicPr>
                      <p:cNvPr id="0" name="图片 47110"/>
                      <p:cNvPicPr>
                        <a:picLocks noChangeAspect="1"/>
                      </p:cNvPicPr>
                      <p:nvPr/>
                    </p:nvPicPr>
                    <p:blipFill>
                      <a:blip r:embed="rId14"/>
                      <a:stretch>
                        <a:fillRect/>
                      </a:stretch>
                    </p:blipFill>
                    <p:spPr>
                      <a:xfrm>
                        <a:off x="0" y="2895600"/>
                        <a:ext cx="1066800" cy="601663"/>
                      </a:xfrm>
                      <a:prstGeom prst="rect">
                        <a:avLst/>
                      </a:prstGeom>
                      <a:solidFill>
                        <a:srgbClr val="FF66FF"/>
                      </a:solidFill>
                      <a:ln w="38100" cap="flat" cmpd="sng">
                        <a:solidFill>
                          <a:srgbClr val="FFFF00"/>
                        </a:solidFill>
                        <a:prstDash val="solid"/>
                        <a:miter/>
                        <a:headEnd type="none" w="med" len="med"/>
                        <a:tailEnd type="none" w="med" len="med"/>
                      </a:ln>
                    </p:spPr>
                  </p:pic>
                </p:oleObj>
              </mc:Fallback>
            </mc:AlternateContent>
          </a:graphicData>
        </a:graphic>
      </p:graphicFrame>
      <p:graphicFrame>
        <p:nvGraphicFramePr>
          <p:cNvPr id="180250" name="Object 86"/>
          <p:cNvGraphicFramePr>
            <a:graphicFrameLocks noChangeAspect="1"/>
          </p:cNvGraphicFramePr>
          <p:nvPr/>
        </p:nvGraphicFramePr>
        <p:xfrm>
          <a:off x="515938" y="3438525"/>
          <a:ext cx="8170862" cy="525463"/>
        </p:xfrm>
        <a:graphic>
          <a:graphicData uri="http://schemas.openxmlformats.org/presentationml/2006/ole">
            <mc:AlternateContent xmlns:mc="http://schemas.openxmlformats.org/markup-compatibility/2006">
              <mc:Choice xmlns:v="urn:schemas-microsoft-com:vml" Requires="v">
                <p:oleObj spid="_x0000_s47112" name="公式" r:id="rId15" imgW="123444000" imgH="7924800" progId="Equation.3">
                  <p:embed/>
                </p:oleObj>
              </mc:Choice>
              <mc:Fallback>
                <p:oleObj name="公式" r:id="rId15" imgW="123444000" imgH="7924800" progId="Equation.3">
                  <p:embed/>
                  <p:pic>
                    <p:nvPicPr>
                      <p:cNvPr id="0" name="图片 47111"/>
                      <p:cNvPicPr>
                        <a:picLocks noChangeAspect="1"/>
                      </p:cNvPicPr>
                      <p:nvPr/>
                    </p:nvPicPr>
                    <p:blipFill>
                      <a:blip r:embed="rId16"/>
                      <a:stretch>
                        <a:fillRect/>
                      </a:stretch>
                    </p:blipFill>
                    <p:spPr>
                      <a:xfrm>
                        <a:off x="515938" y="3438525"/>
                        <a:ext cx="8170862" cy="525463"/>
                      </a:xfrm>
                      <a:prstGeom prst="rect">
                        <a:avLst/>
                      </a:prstGeom>
                      <a:noFill/>
                      <a:ln w="9525">
                        <a:noFill/>
                      </a:ln>
                    </p:spPr>
                  </p:pic>
                </p:oleObj>
              </mc:Fallback>
            </mc:AlternateContent>
          </a:graphicData>
        </a:graphic>
      </p:graphicFrame>
      <p:graphicFrame>
        <p:nvGraphicFramePr>
          <p:cNvPr id="180251" name="Object 87"/>
          <p:cNvGraphicFramePr>
            <a:graphicFrameLocks noChangeAspect="1"/>
          </p:cNvGraphicFramePr>
          <p:nvPr/>
        </p:nvGraphicFramePr>
        <p:xfrm>
          <a:off x="1014413" y="4038600"/>
          <a:ext cx="7748587" cy="512763"/>
        </p:xfrm>
        <a:graphic>
          <a:graphicData uri="http://schemas.openxmlformats.org/presentationml/2006/ole">
            <mc:AlternateContent xmlns:mc="http://schemas.openxmlformats.org/markup-compatibility/2006">
              <mc:Choice xmlns:v="urn:schemas-microsoft-com:vml" Requires="v">
                <p:oleObj spid="_x0000_s47113" name="公式" r:id="rId17" imgW="114909600" imgH="7620000" progId="Equation.3">
                  <p:embed/>
                </p:oleObj>
              </mc:Choice>
              <mc:Fallback>
                <p:oleObj name="公式" r:id="rId17" imgW="114909600" imgH="7620000" progId="Equation.3">
                  <p:embed/>
                  <p:pic>
                    <p:nvPicPr>
                      <p:cNvPr id="0" name="图片 47112"/>
                      <p:cNvPicPr>
                        <a:picLocks noChangeAspect="1"/>
                      </p:cNvPicPr>
                      <p:nvPr/>
                    </p:nvPicPr>
                    <p:blipFill>
                      <a:blip r:embed="rId18"/>
                      <a:stretch>
                        <a:fillRect/>
                      </a:stretch>
                    </p:blipFill>
                    <p:spPr>
                      <a:xfrm>
                        <a:off x="1014413" y="4038600"/>
                        <a:ext cx="7748587" cy="512763"/>
                      </a:xfrm>
                      <a:prstGeom prst="rect">
                        <a:avLst/>
                      </a:prstGeom>
                      <a:noFill/>
                      <a:ln w="9525">
                        <a:noFill/>
                      </a:ln>
                    </p:spPr>
                  </p:pic>
                </p:oleObj>
              </mc:Fallback>
            </mc:AlternateContent>
          </a:graphicData>
        </a:graphic>
      </p:graphicFrame>
      <p:grpSp>
        <p:nvGrpSpPr>
          <p:cNvPr id="180252" name="Group 28"/>
          <p:cNvGrpSpPr/>
          <p:nvPr/>
        </p:nvGrpSpPr>
        <p:grpSpPr bwMode="auto">
          <a:xfrm>
            <a:off x="2590800" y="4724400"/>
            <a:ext cx="5024438" cy="1282700"/>
            <a:chOff x="1632" y="2976"/>
            <a:chExt cx="3165" cy="808"/>
          </a:xfrm>
        </p:grpSpPr>
        <p:graphicFrame>
          <p:nvGraphicFramePr>
            <p:cNvPr id="180312" name="Object 88"/>
            <p:cNvGraphicFramePr>
              <a:graphicFrameLocks noChangeAspect="1"/>
            </p:cNvGraphicFramePr>
            <p:nvPr/>
          </p:nvGraphicFramePr>
          <p:xfrm>
            <a:off x="1632" y="2976"/>
            <a:ext cx="1528" cy="337"/>
          </p:xfrm>
          <a:graphic>
            <a:graphicData uri="http://schemas.openxmlformats.org/presentationml/2006/ole">
              <mc:AlternateContent xmlns:mc="http://schemas.openxmlformats.org/markup-compatibility/2006">
                <mc:Choice xmlns:v="urn:schemas-microsoft-com:vml" Requires="v">
                  <p:oleObj spid="_x0000_s47114" name="公式" r:id="rId19" imgW="35966400" imgH="7924800" progId="Equation.3">
                    <p:embed/>
                  </p:oleObj>
                </mc:Choice>
                <mc:Fallback>
                  <p:oleObj name="公式" r:id="rId19" imgW="35966400" imgH="7924800" progId="Equation.3">
                    <p:embed/>
                    <p:pic>
                      <p:nvPicPr>
                        <p:cNvPr id="0" name="图片 47113"/>
                        <p:cNvPicPr>
                          <a:picLocks noChangeAspect="1"/>
                        </p:cNvPicPr>
                        <p:nvPr/>
                      </p:nvPicPr>
                      <p:blipFill>
                        <a:blip r:embed="rId20"/>
                        <a:stretch>
                          <a:fillRect/>
                        </a:stretch>
                      </p:blipFill>
                      <p:spPr>
                        <a:xfrm>
                          <a:off x="1632" y="2976"/>
                          <a:ext cx="1528" cy="337"/>
                        </a:xfrm>
                        <a:prstGeom prst="rect">
                          <a:avLst/>
                        </a:prstGeom>
                        <a:noFill/>
                        <a:ln w="9525">
                          <a:noFill/>
                        </a:ln>
                      </p:spPr>
                    </p:pic>
                  </p:oleObj>
                </mc:Fallback>
              </mc:AlternateContent>
            </a:graphicData>
          </a:graphic>
        </p:graphicFrame>
        <p:graphicFrame>
          <p:nvGraphicFramePr>
            <p:cNvPr id="180313" name="Object 89"/>
            <p:cNvGraphicFramePr>
              <a:graphicFrameLocks noChangeAspect="1"/>
            </p:cNvGraphicFramePr>
            <p:nvPr/>
          </p:nvGraphicFramePr>
          <p:xfrm>
            <a:off x="4176" y="3063"/>
            <a:ext cx="621" cy="297"/>
          </p:xfrm>
          <a:graphic>
            <a:graphicData uri="http://schemas.openxmlformats.org/presentationml/2006/ole">
              <mc:AlternateContent xmlns:mc="http://schemas.openxmlformats.org/markup-compatibility/2006">
                <mc:Choice xmlns:v="urn:schemas-microsoft-com:vml" Requires="v">
                  <p:oleObj spid="_x0000_s47115" name="公式" r:id="rId21" imgW="14630400" imgH="7010400" progId="Equation.3">
                    <p:embed/>
                  </p:oleObj>
                </mc:Choice>
                <mc:Fallback>
                  <p:oleObj name="公式" r:id="rId21" imgW="14630400" imgH="7010400" progId="Equation.3">
                    <p:embed/>
                    <p:pic>
                      <p:nvPicPr>
                        <p:cNvPr id="0" name="图片 47114"/>
                        <p:cNvPicPr>
                          <a:picLocks noChangeAspect="1"/>
                        </p:cNvPicPr>
                        <p:nvPr/>
                      </p:nvPicPr>
                      <p:blipFill>
                        <a:blip r:embed="rId22"/>
                        <a:stretch>
                          <a:fillRect/>
                        </a:stretch>
                      </p:blipFill>
                      <p:spPr>
                        <a:xfrm>
                          <a:off x="4176" y="3063"/>
                          <a:ext cx="621" cy="297"/>
                        </a:xfrm>
                        <a:prstGeom prst="rect">
                          <a:avLst/>
                        </a:prstGeom>
                        <a:noFill/>
                        <a:ln w="9525">
                          <a:noFill/>
                        </a:ln>
                      </p:spPr>
                    </p:pic>
                  </p:oleObj>
                </mc:Fallback>
              </mc:AlternateContent>
            </a:graphicData>
          </a:graphic>
        </p:graphicFrame>
        <p:graphicFrame>
          <p:nvGraphicFramePr>
            <p:cNvPr id="180314" name="Object 90"/>
            <p:cNvGraphicFramePr>
              <a:graphicFrameLocks noChangeAspect="1"/>
            </p:cNvGraphicFramePr>
            <p:nvPr/>
          </p:nvGraphicFramePr>
          <p:xfrm>
            <a:off x="2483" y="3480"/>
            <a:ext cx="205" cy="296"/>
          </p:xfrm>
          <a:graphic>
            <a:graphicData uri="http://schemas.openxmlformats.org/presentationml/2006/ole">
              <mc:AlternateContent xmlns:mc="http://schemas.openxmlformats.org/markup-compatibility/2006">
                <mc:Choice xmlns:v="urn:schemas-microsoft-com:vml" Requires="v">
                  <p:oleObj spid="_x0000_s47116" name="公式" r:id="rId23" imgW="4876800" imgH="7010400" progId="Equation.3">
                    <p:embed/>
                  </p:oleObj>
                </mc:Choice>
                <mc:Fallback>
                  <p:oleObj name="公式" r:id="rId23" imgW="4876800" imgH="7010400" progId="Equation.3">
                    <p:embed/>
                    <p:pic>
                      <p:nvPicPr>
                        <p:cNvPr id="0" name="图片 47115"/>
                        <p:cNvPicPr>
                          <a:picLocks noChangeAspect="1"/>
                        </p:cNvPicPr>
                        <p:nvPr/>
                      </p:nvPicPr>
                      <p:blipFill>
                        <a:blip r:embed="rId6"/>
                        <a:stretch>
                          <a:fillRect/>
                        </a:stretch>
                      </p:blipFill>
                      <p:spPr>
                        <a:xfrm>
                          <a:off x="2483" y="3480"/>
                          <a:ext cx="205" cy="296"/>
                        </a:xfrm>
                        <a:prstGeom prst="rect">
                          <a:avLst/>
                        </a:prstGeom>
                        <a:noFill/>
                        <a:ln w="9525">
                          <a:noFill/>
                        </a:ln>
                      </p:spPr>
                    </p:pic>
                  </p:oleObj>
                </mc:Fallback>
              </mc:AlternateContent>
            </a:graphicData>
          </a:graphic>
        </p:graphicFrame>
        <p:graphicFrame>
          <p:nvGraphicFramePr>
            <p:cNvPr id="180315" name="Object 91"/>
            <p:cNvGraphicFramePr>
              <a:graphicFrameLocks noChangeAspect="1"/>
            </p:cNvGraphicFramePr>
            <p:nvPr/>
          </p:nvGraphicFramePr>
          <p:xfrm>
            <a:off x="2080" y="3488"/>
            <a:ext cx="194" cy="296"/>
          </p:xfrm>
          <a:graphic>
            <a:graphicData uri="http://schemas.openxmlformats.org/presentationml/2006/ole">
              <mc:AlternateContent xmlns:mc="http://schemas.openxmlformats.org/markup-compatibility/2006">
                <mc:Choice xmlns:v="urn:schemas-microsoft-com:vml" Requires="v">
                  <p:oleObj spid="_x0000_s47117" name="公式" r:id="rId24" imgW="4572000" imgH="7010400" progId="Equation.3">
                    <p:embed/>
                  </p:oleObj>
                </mc:Choice>
                <mc:Fallback>
                  <p:oleObj name="公式" r:id="rId24" imgW="4572000" imgH="7010400" progId="Equation.3">
                    <p:embed/>
                    <p:pic>
                      <p:nvPicPr>
                        <p:cNvPr id="0" name="图片 47116"/>
                        <p:cNvPicPr>
                          <a:picLocks noChangeAspect="1"/>
                        </p:cNvPicPr>
                        <p:nvPr/>
                      </p:nvPicPr>
                      <p:blipFill>
                        <a:blip r:embed="rId4"/>
                        <a:stretch>
                          <a:fillRect/>
                        </a:stretch>
                      </p:blipFill>
                      <p:spPr>
                        <a:xfrm>
                          <a:off x="2080" y="3488"/>
                          <a:ext cx="194" cy="296"/>
                        </a:xfrm>
                        <a:prstGeom prst="rect">
                          <a:avLst/>
                        </a:prstGeom>
                        <a:noFill/>
                        <a:ln w="9525">
                          <a:noFill/>
                        </a:ln>
                      </p:spPr>
                    </p:pic>
                  </p:oleObj>
                </mc:Fallback>
              </mc:AlternateContent>
            </a:graphicData>
          </a:graphic>
        </p:graphicFrame>
        <p:graphicFrame>
          <p:nvGraphicFramePr>
            <p:cNvPr id="180316" name="Object 92"/>
            <p:cNvGraphicFramePr>
              <a:graphicFrameLocks noChangeAspect="1"/>
            </p:cNvGraphicFramePr>
            <p:nvPr/>
          </p:nvGraphicFramePr>
          <p:xfrm>
            <a:off x="2944" y="3488"/>
            <a:ext cx="205" cy="296"/>
          </p:xfrm>
          <a:graphic>
            <a:graphicData uri="http://schemas.openxmlformats.org/presentationml/2006/ole">
              <mc:AlternateContent xmlns:mc="http://schemas.openxmlformats.org/markup-compatibility/2006">
                <mc:Choice xmlns:v="urn:schemas-microsoft-com:vml" Requires="v">
                  <p:oleObj spid="_x0000_s47118" name="公式" r:id="rId25" imgW="4876800" imgH="7010400" progId="Equation.3">
                    <p:embed/>
                  </p:oleObj>
                </mc:Choice>
                <mc:Fallback>
                  <p:oleObj name="公式" r:id="rId25" imgW="4876800" imgH="7010400" progId="Equation.3">
                    <p:embed/>
                    <p:pic>
                      <p:nvPicPr>
                        <p:cNvPr id="0" name="图片 47117"/>
                        <p:cNvPicPr>
                          <a:picLocks noChangeAspect="1"/>
                        </p:cNvPicPr>
                        <p:nvPr/>
                      </p:nvPicPr>
                      <p:blipFill>
                        <a:blip r:embed="rId8"/>
                        <a:stretch>
                          <a:fillRect/>
                        </a:stretch>
                      </p:blipFill>
                      <p:spPr>
                        <a:xfrm>
                          <a:off x="2944" y="3488"/>
                          <a:ext cx="205" cy="296"/>
                        </a:xfrm>
                        <a:prstGeom prst="rect">
                          <a:avLst/>
                        </a:prstGeom>
                        <a:noFill/>
                        <a:ln w="9525">
                          <a:noFill/>
                        </a:ln>
                      </p:spPr>
                    </p:pic>
                  </p:oleObj>
                </mc:Fallback>
              </mc:AlternateContent>
            </a:graphicData>
          </a:graphic>
        </p:graphicFrame>
        <p:sp>
          <p:nvSpPr>
            <p:cNvPr id="180325" name="Line 34"/>
            <p:cNvSpPr>
              <a:spLocks noChangeShapeType="1"/>
            </p:cNvSpPr>
            <p:nvPr/>
          </p:nvSpPr>
          <p:spPr bwMode="auto">
            <a:xfrm>
              <a:off x="2160" y="3296"/>
              <a:ext cx="0" cy="240"/>
            </a:xfrm>
            <a:prstGeom prst="line">
              <a:avLst/>
            </a:prstGeom>
            <a:noFill/>
            <a:ln w="15875">
              <a:solidFill>
                <a:srgbClr val="FF00FF"/>
              </a:solidFill>
              <a:round/>
              <a:tailEnd type="triangle" w="sm" len="lg"/>
            </a:ln>
          </p:spPr>
          <p:txBody>
            <a:bodyPr wrap="none" anchor="ctr"/>
            <a:lstStyle/>
            <a:p>
              <a:endParaRPr lang="zh-CN" altLang="en-US"/>
            </a:p>
          </p:txBody>
        </p:sp>
        <p:sp>
          <p:nvSpPr>
            <p:cNvPr id="180326" name="Line 35"/>
            <p:cNvSpPr>
              <a:spLocks noChangeShapeType="1"/>
            </p:cNvSpPr>
            <p:nvPr/>
          </p:nvSpPr>
          <p:spPr bwMode="auto">
            <a:xfrm>
              <a:off x="2592" y="3296"/>
              <a:ext cx="0" cy="240"/>
            </a:xfrm>
            <a:prstGeom prst="line">
              <a:avLst/>
            </a:prstGeom>
            <a:noFill/>
            <a:ln w="15875">
              <a:solidFill>
                <a:srgbClr val="FF00FF"/>
              </a:solidFill>
              <a:round/>
              <a:tailEnd type="triangle" w="sm" len="lg"/>
            </a:ln>
          </p:spPr>
          <p:txBody>
            <a:bodyPr wrap="none" anchor="ctr"/>
            <a:lstStyle/>
            <a:p>
              <a:endParaRPr lang="zh-CN" altLang="en-US"/>
            </a:p>
          </p:txBody>
        </p:sp>
        <p:sp>
          <p:nvSpPr>
            <p:cNvPr id="180327" name="Line 36"/>
            <p:cNvSpPr>
              <a:spLocks noChangeShapeType="1"/>
            </p:cNvSpPr>
            <p:nvPr/>
          </p:nvSpPr>
          <p:spPr bwMode="auto">
            <a:xfrm>
              <a:off x="3040" y="3296"/>
              <a:ext cx="0" cy="240"/>
            </a:xfrm>
            <a:prstGeom prst="line">
              <a:avLst/>
            </a:prstGeom>
            <a:noFill/>
            <a:ln w="15875">
              <a:solidFill>
                <a:srgbClr val="FF00FF"/>
              </a:solidFill>
              <a:round/>
              <a:tailEnd type="triangle" w="sm" len="lg"/>
            </a:ln>
          </p:spPr>
          <p:txBody>
            <a:bodyPr wrap="none" anchor="ctr"/>
            <a:lstStyle/>
            <a:p>
              <a:endParaRPr lang="zh-CN" altLang="en-US"/>
            </a:p>
          </p:txBody>
        </p:sp>
      </p:grpSp>
      <p:graphicFrame>
        <p:nvGraphicFramePr>
          <p:cNvPr id="180261" name="Object 93"/>
          <p:cNvGraphicFramePr>
            <a:graphicFrameLocks noChangeAspect="1"/>
          </p:cNvGraphicFramePr>
          <p:nvPr/>
        </p:nvGraphicFramePr>
        <p:xfrm>
          <a:off x="304800" y="5486400"/>
          <a:ext cx="1519238" cy="430213"/>
        </p:xfrm>
        <a:graphic>
          <a:graphicData uri="http://schemas.openxmlformats.org/presentationml/2006/ole">
            <mc:AlternateContent xmlns:mc="http://schemas.openxmlformats.org/markup-compatibility/2006">
              <mc:Choice xmlns:v="urn:schemas-microsoft-com:vml" Requires="v">
                <p:oleObj spid="_x0000_s47119" name="公式" r:id="rId26" imgW="22555200" imgH="6400800" progId="Equation.3">
                  <p:embed/>
                </p:oleObj>
              </mc:Choice>
              <mc:Fallback>
                <p:oleObj name="公式" r:id="rId26" imgW="22555200" imgH="6400800" progId="Equation.3">
                  <p:embed/>
                  <p:pic>
                    <p:nvPicPr>
                      <p:cNvPr id="0" name="图片 47118"/>
                      <p:cNvPicPr>
                        <a:picLocks noChangeAspect="1"/>
                      </p:cNvPicPr>
                      <p:nvPr/>
                    </p:nvPicPr>
                    <p:blipFill>
                      <a:blip r:embed="rId27"/>
                      <a:stretch>
                        <a:fillRect/>
                      </a:stretch>
                    </p:blipFill>
                    <p:spPr>
                      <a:xfrm>
                        <a:off x="304800" y="5486400"/>
                        <a:ext cx="1519238" cy="430213"/>
                      </a:xfrm>
                      <a:prstGeom prst="rect">
                        <a:avLst/>
                      </a:prstGeom>
                      <a:noFill/>
                      <a:ln w="9525">
                        <a:noFill/>
                      </a:ln>
                    </p:spPr>
                  </p:pic>
                </p:oleObj>
              </mc:Fallback>
            </mc:AlternateContent>
          </a:graphicData>
        </a:graphic>
      </p:graphicFrame>
      <p:graphicFrame>
        <p:nvGraphicFramePr>
          <p:cNvPr id="180262" name="Object 94"/>
          <p:cNvGraphicFramePr>
            <a:graphicFrameLocks noChangeAspect="1"/>
          </p:cNvGraphicFramePr>
          <p:nvPr/>
        </p:nvGraphicFramePr>
        <p:xfrm>
          <a:off x="990600" y="6097588"/>
          <a:ext cx="2097088" cy="760412"/>
        </p:xfrm>
        <a:graphic>
          <a:graphicData uri="http://schemas.openxmlformats.org/presentationml/2006/ole">
            <mc:AlternateContent xmlns:mc="http://schemas.openxmlformats.org/markup-compatibility/2006">
              <mc:Choice xmlns:v="urn:schemas-microsoft-com:vml" Requires="v">
                <p:oleObj spid="_x0000_s47120" name="公式" r:id="rId28" imgW="31089600" imgH="11277600" progId="Equation.3">
                  <p:embed/>
                </p:oleObj>
              </mc:Choice>
              <mc:Fallback>
                <p:oleObj name="公式" r:id="rId28" imgW="31089600" imgH="11277600" progId="Equation.3">
                  <p:embed/>
                  <p:pic>
                    <p:nvPicPr>
                      <p:cNvPr id="0" name="图片 47119"/>
                      <p:cNvPicPr>
                        <a:picLocks noChangeAspect="1"/>
                      </p:cNvPicPr>
                      <p:nvPr/>
                    </p:nvPicPr>
                    <p:blipFill>
                      <a:blip r:embed="rId29"/>
                      <a:stretch>
                        <a:fillRect/>
                      </a:stretch>
                    </p:blipFill>
                    <p:spPr>
                      <a:xfrm>
                        <a:off x="990600" y="6097588"/>
                        <a:ext cx="2097088" cy="760412"/>
                      </a:xfrm>
                      <a:prstGeom prst="rect">
                        <a:avLst/>
                      </a:prstGeom>
                      <a:noFill/>
                      <a:ln w="9525">
                        <a:noFill/>
                      </a:ln>
                    </p:spPr>
                  </p:pic>
                </p:oleObj>
              </mc:Fallback>
            </mc:AlternateContent>
          </a:graphicData>
        </a:graphic>
      </p:graphicFrame>
      <p:graphicFrame>
        <p:nvGraphicFramePr>
          <p:cNvPr id="180263" name="Object 95"/>
          <p:cNvGraphicFramePr>
            <a:graphicFrameLocks noChangeAspect="1"/>
          </p:cNvGraphicFramePr>
          <p:nvPr/>
        </p:nvGraphicFramePr>
        <p:xfrm>
          <a:off x="3429000" y="6097588"/>
          <a:ext cx="2898775" cy="760412"/>
        </p:xfrm>
        <a:graphic>
          <a:graphicData uri="http://schemas.openxmlformats.org/presentationml/2006/ole">
            <mc:AlternateContent xmlns:mc="http://schemas.openxmlformats.org/markup-compatibility/2006">
              <mc:Choice xmlns:v="urn:schemas-microsoft-com:vml" Requires="v">
                <p:oleObj spid="_x0000_s47121" name="公式" r:id="rId30" imgW="42976800" imgH="11277600" progId="Equation.3">
                  <p:embed/>
                </p:oleObj>
              </mc:Choice>
              <mc:Fallback>
                <p:oleObj name="公式" r:id="rId30" imgW="42976800" imgH="11277600" progId="Equation.3">
                  <p:embed/>
                  <p:pic>
                    <p:nvPicPr>
                      <p:cNvPr id="0" name="图片 47120"/>
                      <p:cNvPicPr>
                        <a:picLocks noChangeAspect="1"/>
                      </p:cNvPicPr>
                      <p:nvPr/>
                    </p:nvPicPr>
                    <p:blipFill>
                      <a:blip r:embed="rId31"/>
                      <a:stretch>
                        <a:fillRect/>
                      </a:stretch>
                    </p:blipFill>
                    <p:spPr>
                      <a:xfrm>
                        <a:off x="3429000" y="6097588"/>
                        <a:ext cx="2898775" cy="760412"/>
                      </a:xfrm>
                      <a:prstGeom prst="rect">
                        <a:avLst/>
                      </a:prstGeom>
                      <a:noFill/>
                      <a:ln w="9525">
                        <a:noFill/>
                      </a:ln>
                    </p:spPr>
                  </p:pic>
                </p:oleObj>
              </mc:Fallback>
            </mc:AlternateContent>
          </a:graphicData>
        </a:graphic>
      </p:graphicFrame>
      <p:graphicFrame>
        <p:nvGraphicFramePr>
          <p:cNvPr id="180264" name="Object 96"/>
          <p:cNvGraphicFramePr>
            <a:graphicFrameLocks noChangeAspect="1"/>
          </p:cNvGraphicFramePr>
          <p:nvPr/>
        </p:nvGraphicFramePr>
        <p:xfrm>
          <a:off x="6553200" y="6097588"/>
          <a:ext cx="1727200" cy="760412"/>
        </p:xfrm>
        <a:graphic>
          <a:graphicData uri="http://schemas.openxmlformats.org/presentationml/2006/ole">
            <mc:AlternateContent xmlns:mc="http://schemas.openxmlformats.org/markup-compatibility/2006">
              <mc:Choice xmlns:v="urn:schemas-microsoft-com:vml" Requires="v">
                <p:oleObj spid="_x0000_s47122" name="公式" r:id="rId32" imgW="25603200" imgH="11277600" progId="Equation.3">
                  <p:embed/>
                </p:oleObj>
              </mc:Choice>
              <mc:Fallback>
                <p:oleObj name="公式" r:id="rId32" imgW="25603200" imgH="11277600" progId="Equation.3">
                  <p:embed/>
                  <p:pic>
                    <p:nvPicPr>
                      <p:cNvPr id="0" name="图片 47121"/>
                      <p:cNvPicPr>
                        <a:picLocks noChangeAspect="1"/>
                      </p:cNvPicPr>
                      <p:nvPr/>
                    </p:nvPicPr>
                    <p:blipFill>
                      <a:blip r:embed="rId33"/>
                      <a:stretch>
                        <a:fillRect/>
                      </a:stretch>
                    </p:blipFill>
                    <p:spPr>
                      <a:xfrm>
                        <a:off x="6553200" y="6097588"/>
                        <a:ext cx="1727200" cy="760412"/>
                      </a:xfrm>
                      <a:prstGeom prst="rect">
                        <a:avLst/>
                      </a:prstGeom>
                      <a:noFill/>
                      <a:ln w="9525">
                        <a:noFill/>
                      </a:ln>
                    </p:spPr>
                  </p:pic>
                </p:oleObj>
              </mc:Fallback>
            </mc:AlternateContent>
          </a:graphicData>
        </a:graphic>
      </p:graphicFrame>
      <p:sp>
        <p:nvSpPr>
          <p:cNvPr id="180265" name="AutoShape 41">
            <a:hlinkClick r:id="" action="ppaction://hlinkshowjump?jump=nextslide" highlightClick="1"/>
          </p:cNvPr>
          <p:cNvSpPr>
            <a:spLocks noChangeArrowheads="1"/>
          </p:cNvSpPr>
          <p:nvPr/>
        </p:nvSpPr>
        <p:spPr bwMode="auto">
          <a:xfrm>
            <a:off x="8763000" y="5638800"/>
            <a:ext cx="381000" cy="457200"/>
          </a:xfrm>
          <a:prstGeom prst="actionButtonForwardNext">
            <a:avLst/>
          </a:prstGeom>
          <a:solidFill>
            <a:srgbClr val="DA2238"/>
          </a:solidFill>
          <a:ln w="12700" cap="sq">
            <a:solidFill>
              <a:srgbClr val="FFFF00"/>
            </a:solidFill>
            <a:miter lim="800000"/>
            <a:headEnd type="none" w="sm" len="sm"/>
            <a:tailEnd type="none" w="sm" len="sm"/>
          </a:ln>
        </p:spPr>
        <p:txBody>
          <a:bodyPr wrap="none" anchor="ctr"/>
          <a:lstStyle/>
          <a:p>
            <a:endParaRPr lang="zh-CN" altLang="en-US">
              <a:ea typeface="黑体" pitchFamily="2" charset="-122"/>
            </a:endParaRPr>
          </a:p>
        </p:txBody>
      </p:sp>
      <p:sp>
        <p:nvSpPr>
          <p:cNvPr id="180324" name="Line 42"/>
          <p:cNvSpPr>
            <a:spLocks noChangeShapeType="1"/>
          </p:cNvSpPr>
          <p:nvPr/>
        </p:nvSpPr>
        <p:spPr bwMode="auto">
          <a:xfrm rot="-6598987">
            <a:off x="4456906" y="2129632"/>
            <a:ext cx="1587" cy="76200"/>
          </a:xfrm>
          <a:prstGeom prst="line">
            <a:avLst/>
          </a:prstGeom>
          <a:noFill/>
          <a:ln w="41275">
            <a:solidFill>
              <a:srgbClr val="0000CC"/>
            </a:solidFill>
            <a:round/>
            <a:tailEnd type="stealth" w="sm" len="lg"/>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0247"/>
                                        </p:tgtEl>
                                        <p:attrNameLst>
                                          <p:attrName>style.visibility</p:attrName>
                                        </p:attrNameLst>
                                      </p:cBhvr>
                                      <p:to>
                                        <p:strVal val="visible"/>
                                      </p:to>
                                    </p:set>
                                    <p:animEffect transition="in" filter="wipe(left)">
                                      <p:cBhvr>
                                        <p:cTn id="7" dur="500"/>
                                        <p:tgtEl>
                                          <p:spTgt spid="1802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0248"/>
                                        </p:tgtEl>
                                        <p:attrNameLst>
                                          <p:attrName>style.visibility</p:attrName>
                                        </p:attrNameLst>
                                      </p:cBhvr>
                                      <p:to>
                                        <p:strVal val="visible"/>
                                      </p:to>
                                    </p:set>
                                    <p:animEffect transition="in" filter="wipe(left)">
                                      <p:cBhvr>
                                        <p:cTn id="11" dur="500"/>
                                        <p:tgtEl>
                                          <p:spTgt spid="18024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0249"/>
                                        </p:tgtEl>
                                        <p:attrNameLst>
                                          <p:attrName>style.visibility</p:attrName>
                                        </p:attrNameLst>
                                      </p:cBhvr>
                                      <p:to>
                                        <p:strVal val="visible"/>
                                      </p:to>
                                    </p:set>
                                    <p:animEffect transition="in" filter="wipe(left)">
                                      <p:cBhvr>
                                        <p:cTn id="16" dur="500"/>
                                        <p:tgtEl>
                                          <p:spTgt spid="180249"/>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80250"/>
                                        </p:tgtEl>
                                        <p:attrNameLst>
                                          <p:attrName>style.visibility</p:attrName>
                                        </p:attrNameLst>
                                      </p:cBhvr>
                                      <p:to>
                                        <p:strVal val="visible"/>
                                      </p:to>
                                    </p:set>
                                    <p:animEffect transition="in" filter="wipe(left)">
                                      <p:cBhvr>
                                        <p:cTn id="20" dur="500"/>
                                        <p:tgtEl>
                                          <p:spTgt spid="180250"/>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80251"/>
                                        </p:tgtEl>
                                        <p:attrNameLst>
                                          <p:attrName>style.visibility</p:attrName>
                                        </p:attrNameLst>
                                      </p:cBhvr>
                                      <p:to>
                                        <p:strVal val="visible"/>
                                      </p:to>
                                    </p:set>
                                    <p:animEffect transition="in" filter="wipe(left)">
                                      <p:cBhvr>
                                        <p:cTn id="24" dur="500"/>
                                        <p:tgtEl>
                                          <p:spTgt spid="180251"/>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80252"/>
                                        </p:tgtEl>
                                        <p:attrNameLst>
                                          <p:attrName>style.visibility</p:attrName>
                                        </p:attrNameLst>
                                      </p:cBhvr>
                                      <p:to>
                                        <p:strVal val="visible"/>
                                      </p:to>
                                    </p:set>
                                    <p:animEffect transition="in" filter="wipe(left)">
                                      <p:cBhvr>
                                        <p:cTn id="28" dur="500"/>
                                        <p:tgtEl>
                                          <p:spTgt spid="18025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80261"/>
                                        </p:tgtEl>
                                        <p:attrNameLst>
                                          <p:attrName>style.visibility</p:attrName>
                                        </p:attrNameLst>
                                      </p:cBhvr>
                                      <p:to>
                                        <p:strVal val="visible"/>
                                      </p:to>
                                    </p:set>
                                    <p:animEffect transition="in" filter="wipe(left)">
                                      <p:cBhvr>
                                        <p:cTn id="33" dur="500"/>
                                        <p:tgtEl>
                                          <p:spTgt spid="180261"/>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80262"/>
                                        </p:tgtEl>
                                        <p:attrNameLst>
                                          <p:attrName>style.visibility</p:attrName>
                                        </p:attrNameLst>
                                      </p:cBhvr>
                                      <p:to>
                                        <p:strVal val="visible"/>
                                      </p:to>
                                    </p:set>
                                    <p:animEffect transition="in" filter="wipe(left)">
                                      <p:cBhvr>
                                        <p:cTn id="37" dur="500"/>
                                        <p:tgtEl>
                                          <p:spTgt spid="18026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0263"/>
                                        </p:tgtEl>
                                        <p:attrNameLst>
                                          <p:attrName>style.visibility</p:attrName>
                                        </p:attrNameLst>
                                      </p:cBhvr>
                                      <p:to>
                                        <p:strVal val="visible"/>
                                      </p:to>
                                    </p:set>
                                    <p:animEffect transition="in" filter="wipe(left)">
                                      <p:cBhvr>
                                        <p:cTn id="42" dur="500"/>
                                        <p:tgtEl>
                                          <p:spTgt spid="18026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0264"/>
                                        </p:tgtEl>
                                        <p:attrNameLst>
                                          <p:attrName>style.visibility</p:attrName>
                                        </p:attrNameLst>
                                      </p:cBhvr>
                                      <p:to>
                                        <p:strVal val="visible"/>
                                      </p:to>
                                    </p:set>
                                    <p:animEffect transition="in" filter="wipe(left)">
                                      <p:cBhvr>
                                        <p:cTn id="47" dur="500"/>
                                        <p:tgtEl>
                                          <p:spTgt spid="180264"/>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80265"/>
                                        </p:tgtEl>
                                        <p:attrNameLst>
                                          <p:attrName>style.visibility</p:attrName>
                                        </p:attrNameLst>
                                      </p:cBhvr>
                                      <p:to>
                                        <p:strVal val="visible"/>
                                      </p:to>
                                    </p:set>
                                    <p:animEffect transition="in" filter="wipe(left)">
                                      <p:cBhvr>
                                        <p:cTn id="51" dur="500"/>
                                        <p:tgtEl>
                                          <p:spTgt spid="180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6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Rectangle 2"/>
          <p:cNvSpPr>
            <a:spLocks noChangeArrowheads="1"/>
          </p:cNvSpPr>
          <p:nvPr/>
        </p:nvSpPr>
        <p:spPr bwMode="auto">
          <a:xfrm>
            <a:off x="623888" y="265113"/>
            <a:ext cx="2470150" cy="641350"/>
          </a:xfrm>
          <a:prstGeom prst="rect">
            <a:avLst/>
          </a:prstGeom>
          <a:noFill/>
          <a:ln w="9525">
            <a:noFill/>
            <a:miter lim="800000"/>
          </a:ln>
        </p:spPr>
        <p:txBody>
          <a:bodyPr wrap="none">
            <a:spAutoFit/>
          </a:bodyPr>
          <a:lstStyle/>
          <a:p>
            <a:r>
              <a:rPr lang="zh-CN" altLang="en-US" sz="3600" b="1">
                <a:solidFill>
                  <a:srgbClr val="FF3300"/>
                </a:solidFill>
                <a:latin typeface="楷体_GB2312"/>
                <a:ea typeface="楷体_GB2312"/>
                <a:cs typeface="楷体_GB2312"/>
              </a:rPr>
              <a:t>几点注意：</a:t>
            </a:r>
            <a:endParaRPr lang="zh-CN" altLang="en-US" sz="3600" b="1">
              <a:solidFill>
                <a:srgbClr val="FF3300"/>
              </a:solidFill>
              <a:latin typeface="楷体_GB2312"/>
              <a:ea typeface="楷体_GB2312"/>
              <a:cs typeface="楷体_GB2312"/>
            </a:endParaRPr>
          </a:p>
        </p:txBody>
      </p:sp>
      <p:grpSp>
        <p:nvGrpSpPr>
          <p:cNvPr id="166915" name="Group 3"/>
          <p:cNvGrpSpPr/>
          <p:nvPr/>
        </p:nvGrpSpPr>
        <p:grpSpPr bwMode="auto">
          <a:xfrm>
            <a:off x="700088" y="1676400"/>
            <a:ext cx="7924800" cy="946150"/>
            <a:chOff x="384" y="1056"/>
            <a:chExt cx="4992" cy="596"/>
          </a:xfrm>
        </p:grpSpPr>
        <p:sp>
          <p:nvSpPr>
            <p:cNvPr id="221196" name="Rectangle 4"/>
            <p:cNvSpPr>
              <a:spLocks noChangeArrowheads="1"/>
            </p:cNvSpPr>
            <p:nvPr/>
          </p:nvSpPr>
          <p:spPr bwMode="auto">
            <a:xfrm>
              <a:off x="384" y="1056"/>
              <a:ext cx="4992" cy="596"/>
            </a:xfrm>
            <a:prstGeom prst="rect">
              <a:avLst/>
            </a:prstGeom>
            <a:noFill/>
            <a:ln w="9525">
              <a:noFill/>
              <a:miter lim="800000"/>
            </a:ln>
          </p:spPr>
          <p:txBody>
            <a:bodyPr>
              <a:spAutoFit/>
            </a:bodyPr>
            <a:lstStyle/>
            <a:p>
              <a:pPr algn="just"/>
              <a:r>
                <a:rPr lang="en-US" altLang="zh-CN" sz="2800" b="1">
                  <a:solidFill>
                    <a:srgbClr val="000066"/>
                  </a:solidFill>
                  <a:latin typeface="楷体_GB2312"/>
                  <a:ea typeface="楷体_GB2312"/>
                  <a:cs typeface="楷体_GB2312"/>
                </a:rPr>
                <a:t>   </a:t>
              </a:r>
              <a:r>
                <a:rPr lang="zh-CN" altLang="en-US" sz="2800" b="1">
                  <a:solidFill>
                    <a:srgbClr val="000066"/>
                  </a:solidFill>
                  <a:latin typeface="楷体_GB2312"/>
                  <a:ea typeface="楷体_GB2312"/>
                  <a:cs typeface="楷体_GB2312"/>
                </a:rPr>
                <a:t>环流虽然仅与所围电流有关，但磁场却是所</a:t>
              </a:r>
              <a:endParaRPr lang="zh-CN" altLang="en-US" sz="2800" b="1">
                <a:solidFill>
                  <a:srgbClr val="000066"/>
                </a:solidFill>
                <a:latin typeface="楷体_GB2312"/>
                <a:ea typeface="楷体_GB2312"/>
                <a:cs typeface="楷体_GB2312"/>
              </a:endParaRPr>
            </a:p>
            <a:p>
              <a:pPr algn="just"/>
              <a:r>
                <a:rPr lang="zh-CN" altLang="en-US" sz="2800" b="1">
                  <a:solidFill>
                    <a:srgbClr val="000066"/>
                  </a:solidFill>
                  <a:latin typeface="楷体_GB2312"/>
                  <a:ea typeface="楷体_GB2312"/>
                  <a:cs typeface="楷体_GB2312"/>
                </a:rPr>
                <a:t>   有电流在空间产生磁场的叠加。</a:t>
              </a:r>
              <a:endParaRPr lang="zh-CN" altLang="en-US" sz="2800" b="1">
                <a:solidFill>
                  <a:srgbClr val="000066"/>
                </a:solidFill>
                <a:latin typeface="楷体_GB2312"/>
                <a:ea typeface="楷体_GB2312"/>
                <a:cs typeface="楷体_GB2312"/>
              </a:endParaRPr>
            </a:p>
          </p:txBody>
        </p:sp>
        <p:pic>
          <p:nvPicPr>
            <p:cNvPr id="221197" name="Picture 5" descr="BD14866_"/>
            <p:cNvPicPr>
              <a:picLocks noChangeAspect="1" noChangeArrowheads="1"/>
            </p:cNvPicPr>
            <p:nvPr/>
          </p:nvPicPr>
          <p:blipFill>
            <a:blip r:embed="rId1"/>
            <a:srcRect/>
            <a:stretch>
              <a:fillRect/>
            </a:stretch>
          </p:blipFill>
          <p:spPr bwMode="auto">
            <a:xfrm>
              <a:off x="534" y="1110"/>
              <a:ext cx="186" cy="186"/>
            </a:xfrm>
            <a:prstGeom prst="rect">
              <a:avLst/>
            </a:prstGeom>
            <a:noFill/>
            <a:ln w="9525">
              <a:noFill/>
              <a:miter lim="800000"/>
              <a:headEnd/>
              <a:tailEnd/>
            </a:ln>
          </p:spPr>
        </p:pic>
      </p:grpSp>
      <p:grpSp>
        <p:nvGrpSpPr>
          <p:cNvPr id="166918" name="Group 6"/>
          <p:cNvGrpSpPr/>
          <p:nvPr/>
        </p:nvGrpSpPr>
        <p:grpSpPr bwMode="auto">
          <a:xfrm>
            <a:off x="914400" y="990600"/>
            <a:ext cx="8001000" cy="519113"/>
            <a:chOff x="528" y="624"/>
            <a:chExt cx="5040" cy="327"/>
          </a:xfrm>
        </p:grpSpPr>
        <p:sp>
          <p:nvSpPr>
            <p:cNvPr id="221194" name="Rectangle 7"/>
            <p:cNvSpPr>
              <a:spLocks noChangeArrowheads="1"/>
            </p:cNvSpPr>
            <p:nvPr/>
          </p:nvSpPr>
          <p:spPr bwMode="auto">
            <a:xfrm>
              <a:off x="720" y="624"/>
              <a:ext cx="4848" cy="327"/>
            </a:xfrm>
            <a:prstGeom prst="rect">
              <a:avLst/>
            </a:prstGeom>
            <a:noFill/>
            <a:ln w="9525">
              <a:noFill/>
              <a:miter lim="800000"/>
            </a:ln>
          </p:spPr>
          <p:txBody>
            <a:bodyPr>
              <a:spAutoFit/>
            </a:bodyPr>
            <a:lstStyle/>
            <a:p>
              <a:pPr algn="just"/>
              <a:r>
                <a:rPr lang="zh-CN" altLang="en-US" sz="2800" b="1">
                  <a:solidFill>
                    <a:srgbClr val="000066"/>
                  </a:solidFill>
                  <a:latin typeface="楷体_GB2312"/>
                  <a:ea typeface="楷体_GB2312"/>
                  <a:cs typeface="楷体_GB2312"/>
                </a:rPr>
                <a:t>任意形状稳恒电流，安培环路定理都成立。</a:t>
              </a:r>
              <a:endParaRPr lang="zh-CN" altLang="en-US" sz="2800" b="1">
                <a:solidFill>
                  <a:srgbClr val="000066"/>
                </a:solidFill>
                <a:latin typeface="楷体_GB2312"/>
                <a:ea typeface="楷体_GB2312"/>
                <a:cs typeface="楷体_GB2312"/>
              </a:endParaRPr>
            </a:p>
          </p:txBody>
        </p:sp>
        <p:pic>
          <p:nvPicPr>
            <p:cNvPr id="221195" name="Picture 8" descr="BD14866_"/>
            <p:cNvPicPr>
              <a:picLocks noChangeAspect="1" noChangeArrowheads="1"/>
            </p:cNvPicPr>
            <p:nvPr/>
          </p:nvPicPr>
          <p:blipFill>
            <a:blip r:embed="rId1"/>
            <a:srcRect/>
            <a:stretch>
              <a:fillRect/>
            </a:stretch>
          </p:blipFill>
          <p:spPr bwMode="auto">
            <a:xfrm>
              <a:off x="528" y="720"/>
              <a:ext cx="186" cy="186"/>
            </a:xfrm>
            <a:prstGeom prst="rect">
              <a:avLst/>
            </a:prstGeom>
            <a:noFill/>
            <a:ln w="9525">
              <a:noFill/>
              <a:miter lim="800000"/>
              <a:headEnd/>
              <a:tailEnd/>
            </a:ln>
          </p:spPr>
        </p:pic>
      </p:grpSp>
      <p:grpSp>
        <p:nvGrpSpPr>
          <p:cNvPr id="166921" name="Group 9"/>
          <p:cNvGrpSpPr/>
          <p:nvPr/>
        </p:nvGrpSpPr>
        <p:grpSpPr bwMode="auto">
          <a:xfrm>
            <a:off x="623888" y="2743200"/>
            <a:ext cx="7924800" cy="1373188"/>
            <a:chOff x="384" y="1728"/>
            <a:chExt cx="4992" cy="865"/>
          </a:xfrm>
        </p:grpSpPr>
        <p:sp>
          <p:nvSpPr>
            <p:cNvPr id="221192" name="Rectangle 10"/>
            <p:cNvSpPr>
              <a:spLocks noChangeArrowheads="1"/>
            </p:cNvSpPr>
            <p:nvPr/>
          </p:nvSpPr>
          <p:spPr bwMode="auto">
            <a:xfrm>
              <a:off x="384" y="1728"/>
              <a:ext cx="4992" cy="865"/>
            </a:xfrm>
            <a:prstGeom prst="rect">
              <a:avLst/>
            </a:prstGeom>
            <a:noFill/>
            <a:ln w="9525">
              <a:noFill/>
              <a:miter lim="800000"/>
            </a:ln>
          </p:spPr>
          <p:txBody>
            <a:bodyPr>
              <a:spAutoFit/>
            </a:bodyPr>
            <a:lstStyle/>
            <a:p>
              <a:pPr algn="just"/>
              <a:r>
                <a:rPr lang="en-US" altLang="zh-CN" sz="2800" b="1">
                  <a:latin typeface="楷体_GB2312"/>
                  <a:ea typeface="楷体_GB2312"/>
                  <a:cs typeface="楷体_GB2312"/>
                </a:rPr>
                <a:t>   </a:t>
              </a:r>
              <a:r>
                <a:rPr lang="zh-CN" altLang="en-US" sz="2800" b="1">
                  <a:solidFill>
                    <a:srgbClr val="000066"/>
                  </a:solidFill>
                  <a:latin typeface="楷体_GB2312"/>
                  <a:ea typeface="楷体_GB2312"/>
                  <a:cs typeface="楷体_GB2312"/>
                </a:rPr>
                <a:t>安培环路定理仅仅适用于恒定电流产生的恒</a:t>
              </a:r>
              <a:endParaRPr lang="zh-CN" altLang="en-US" sz="2800" b="1">
                <a:solidFill>
                  <a:srgbClr val="000066"/>
                </a:solidFill>
                <a:latin typeface="楷体_GB2312"/>
                <a:ea typeface="楷体_GB2312"/>
                <a:cs typeface="楷体_GB2312"/>
              </a:endParaRPr>
            </a:p>
            <a:p>
              <a:pPr algn="just"/>
              <a:r>
                <a:rPr lang="zh-CN" altLang="en-US" sz="2800" b="1">
                  <a:solidFill>
                    <a:srgbClr val="000066"/>
                  </a:solidFill>
                  <a:latin typeface="楷体_GB2312"/>
                  <a:ea typeface="楷体_GB2312"/>
                  <a:cs typeface="楷体_GB2312"/>
                </a:rPr>
                <a:t>   定磁场，恒定电流本身总是闭合的，因此</a:t>
              </a:r>
              <a:r>
                <a:rPr lang="zh-CN" altLang="en-US" sz="2800" b="1">
                  <a:solidFill>
                    <a:srgbClr val="FF0000"/>
                  </a:solidFill>
                  <a:latin typeface="楷体_GB2312"/>
                  <a:ea typeface="楷体_GB2312"/>
                  <a:cs typeface="楷体_GB2312"/>
                </a:rPr>
                <a:t>安</a:t>
              </a:r>
              <a:endParaRPr lang="zh-CN" altLang="en-US" sz="2800" b="1">
                <a:solidFill>
                  <a:srgbClr val="FF0000"/>
                </a:solidFill>
                <a:latin typeface="楷体_GB2312"/>
                <a:ea typeface="楷体_GB2312"/>
                <a:cs typeface="楷体_GB2312"/>
              </a:endParaRPr>
            </a:p>
            <a:p>
              <a:pPr algn="just"/>
              <a:r>
                <a:rPr lang="zh-CN" altLang="en-US" sz="2800" b="1">
                  <a:solidFill>
                    <a:srgbClr val="FF0000"/>
                  </a:solidFill>
                  <a:latin typeface="楷体_GB2312"/>
                  <a:ea typeface="楷体_GB2312"/>
                  <a:cs typeface="楷体_GB2312"/>
                </a:rPr>
                <a:t>   培环路定理仅仅适用于闭合的载流导线。</a:t>
              </a:r>
              <a:endParaRPr lang="zh-CN" altLang="en-US" sz="2800" b="1">
                <a:solidFill>
                  <a:srgbClr val="FF0000"/>
                </a:solidFill>
                <a:latin typeface="楷体_GB2312"/>
                <a:ea typeface="楷体_GB2312"/>
                <a:cs typeface="楷体_GB2312"/>
              </a:endParaRPr>
            </a:p>
          </p:txBody>
        </p:sp>
        <p:pic>
          <p:nvPicPr>
            <p:cNvPr id="221193" name="Picture 11" descr="BD14866_"/>
            <p:cNvPicPr>
              <a:picLocks noChangeAspect="1" noChangeArrowheads="1"/>
            </p:cNvPicPr>
            <p:nvPr/>
          </p:nvPicPr>
          <p:blipFill>
            <a:blip r:embed="rId1"/>
            <a:srcRect/>
            <a:stretch>
              <a:fillRect/>
            </a:stretch>
          </p:blipFill>
          <p:spPr bwMode="auto">
            <a:xfrm>
              <a:off x="576" y="1776"/>
              <a:ext cx="186" cy="186"/>
            </a:xfrm>
            <a:prstGeom prst="rect">
              <a:avLst/>
            </a:prstGeom>
            <a:noFill/>
            <a:ln w="9525">
              <a:noFill/>
              <a:miter lim="800000"/>
              <a:headEnd/>
              <a:tailEnd/>
            </a:ln>
          </p:spPr>
        </p:pic>
      </p:grpSp>
      <p:grpSp>
        <p:nvGrpSpPr>
          <p:cNvPr id="166924" name="Group 12"/>
          <p:cNvGrpSpPr/>
          <p:nvPr/>
        </p:nvGrpSpPr>
        <p:grpSpPr bwMode="auto">
          <a:xfrm>
            <a:off x="905193" y="4321175"/>
            <a:ext cx="7848600" cy="1800225"/>
            <a:chOff x="528" y="2688"/>
            <a:chExt cx="4944" cy="1134"/>
          </a:xfrm>
        </p:grpSpPr>
        <p:sp>
          <p:nvSpPr>
            <p:cNvPr id="221190" name="Rectangle 13"/>
            <p:cNvSpPr>
              <a:spLocks noChangeArrowheads="1"/>
            </p:cNvSpPr>
            <p:nvPr/>
          </p:nvSpPr>
          <p:spPr bwMode="auto">
            <a:xfrm>
              <a:off x="528" y="2688"/>
              <a:ext cx="4944" cy="1134"/>
            </a:xfrm>
            <a:prstGeom prst="rect">
              <a:avLst/>
            </a:prstGeom>
            <a:noFill/>
            <a:ln w="9525">
              <a:noFill/>
              <a:miter lim="800000"/>
            </a:ln>
          </p:spPr>
          <p:txBody>
            <a:bodyPr>
              <a:spAutoFit/>
            </a:bodyPr>
            <a:lstStyle/>
            <a:p>
              <a:pPr algn="just"/>
              <a:r>
                <a:rPr lang="en-US" altLang="zh-CN" sz="2800" b="1">
                  <a:latin typeface="楷体_GB2312"/>
                  <a:ea typeface="楷体_GB2312"/>
                  <a:cs typeface="楷体_GB2312"/>
                </a:rPr>
                <a:t>   </a:t>
              </a:r>
              <a:r>
                <a:rPr lang="zh-CN" altLang="en-US" sz="2800" b="1">
                  <a:solidFill>
                    <a:srgbClr val="FF0000"/>
                  </a:solidFill>
                  <a:latin typeface="楷体_GB2312"/>
                  <a:ea typeface="楷体_GB2312"/>
                  <a:cs typeface="楷体_GB2312"/>
                </a:rPr>
                <a:t>静电场</a:t>
              </a:r>
              <a:r>
                <a:rPr lang="zh-CN" altLang="en-US" sz="2800" b="1">
                  <a:solidFill>
                    <a:srgbClr val="000066"/>
                  </a:solidFill>
                  <a:latin typeface="楷体_GB2312"/>
                  <a:ea typeface="楷体_GB2312"/>
                  <a:cs typeface="楷体_GB2312"/>
                </a:rPr>
                <a:t>的高斯定理说明静电场为</a:t>
              </a:r>
              <a:r>
                <a:rPr lang="zh-CN" altLang="en-US" sz="2800" b="1">
                  <a:solidFill>
                    <a:schemeClr val="accent2"/>
                  </a:solidFill>
                  <a:latin typeface="楷体_GB2312"/>
                  <a:ea typeface="楷体_GB2312"/>
                  <a:cs typeface="楷体_GB2312"/>
                </a:rPr>
                <a:t>有源</a:t>
              </a:r>
              <a:r>
                <a:rPr lang="zh-CN" altLang="en-US" sz="2800" b="1">
                  <a:solidFill>
                    <a:srgbClr val="000066"/>
                  </a:solidFill>
                  <a:latin typeface="楷体_GB2312"/>
                  <a:ea typeface="楷体_GB2312"/>
                  <a:cs typeface="楷体_GB2312"/>
                </a:rPr>
                <a:t>场，环</a:t>
              </a:r>
              <a:endParaRPr lang="zh-CN" altLang="en-US" sz="2800" b="1">
                <a:solidFill>
                  <a:srgbClr val="000066"/>
                </a:solidFill>
                <a:latin typeface="楷体_GB2312"/>
                <a:ea typeface="楷体_GB2312"/>
                <a:cs typeface="楷体_GB2312"/>
              </a:endParaRPr>
            </a:p>
            <a:p>
              <a:pPr algn="just"/>
              <a:r>
                <a:rPr lang="zh-CN" altLang="en-US" sz="2800" b="1">
                  <a:solidFill>
                    <a:srgbClr val="000066"/>
                  </a:solidFill>
                  <a:latin typeface="楷体_GB2312"/>
                  <a:ea typeface="楷体_GB2312"/>
                  <a:cs typeface="楷体_GB2312"/>
                </a:rPr>
                <a:t>   路定理又说明静电场</a:t>
              </a:r>
              <a:r>
                <a:rPr lang="zh-CN" altLang="en-US" sz="2800" b="1">
                  <a:solidFill>
                    <a:schemeClr val="accent2"/>
                  </a:solidFill>
                  <a:latin typeface="楷体_GB2312"/>
                  <a:ea typeface="楷体_GB2312"/>
                  <a:cs typeface="楷体_GB2312"/>
                </a:rPr>
                <a:t>无旋</a:t>
              </a:r>
              <a:r>
                <a:rPr lang="zh-CN" altLang="en-US" sz="2800" b="1">
                  <a:latin typeface="楷体_GB2312"/>
                  <a:ea typeface="楷体_GB2312"/>
                  <a:cs typeface="楷体_GB2312"/>
                </a:rPr>
                <a:t>；</a:t>
              </a:r>
              <a:r>
                <a:rPr lang="zh-CN" altLang="en-US" sz="2800" b="1">
                  <a:solidFill>
                    <a:srgbClr val="FF0000"/>
                  </a:solidFill>
                  <a:latin typeface="楷体_GB2312"/>
                  <a:ea typeface="楷体_GB2312"/>
                  <a:cs typeface="楷体_GB2312"/>
                </a:rPr>
                <a:t>稳恒磁场</a:t>
              </a:r>
              <a:r>
                <a:rPr lang="zh-CN" altLang="en-US" sz="2800" b="1">
                  <a:solidFill>
                    <a:srgbClr val="000066"/>
                  </a:solidFill>
                  <a:latin typeface="楷体_GB2312"/>
                  <a:ea typeface="楷体_GB2312"/>
                  <a:cs typeface="楷体_GB2312"/>
                </a:rPr>
                <a:t>的环路</a:t>
              </a:r>
              <a:endParaRPr lang="zh-CN" altLang="en-US" sz="2800" b="1">
                <a:solidFill>
                  <a:srgbClr val="000066"/>
                </a:solidFill>
                <a:latin typeface="楷体_GB2312"/>
                <a:ea typeface="楷体_GB2312"/>
                <a:cs typeface="楷体_GB2312"/>
              </a:endParaRPr>
            </a:p>
            <a:p>
              <a:pPr algn="just"/>
              <a:r>
                <a:rPr lang="zh-CN" altLang="en-US" sz="2800" b="1">
                  <a:solidFill>
                    <a:srgbClr val="000066"/>
                  </a:solidFill>
                  <a:latin typeface="楷体_GB2312"/>
                  <a:ea typeface="楷体_GB2312"/>
                  <a:cs typeface="楷体_GB2312"/>
                </a:rPr>
                <a:t>   定理反映稳恒磁场</a:t>
              </a:r>
              <a:r>
                <a:rPr lang="zh-CN" altLang="en-US" sz="2800" b="1">
                  <a:solidFill>
                    <a:schemeClr val="accent2"/>
                  </a:solidFill>
                  <a:latin typeface="楷体_GB2312"/>
                  <a:ea typeface="楷体_GB2312"/>
                  <a:cs typeface="楷体_GB2312"/>
                </a:rPr>
                <a:t>有旋</a:t>
              </a:r>
              <a:r>
                <a:rPr lang="zh-CN" altLang="en-US" sz="2800" b="1">
                  <a:latin typeface="楷体_GB2312"/>
                  <a:ea typeface="楷体_GB2312"/>
                  <a:cs typeface="楷体_GB2312"/>
                </a:rPr>
                <a:t>，</a:t>
              </a:r>
              <a:r>
                <a:rPr lang="zh-CN" altLang="en-US" sz="2800" b="1">
                  <a:solidFill>
                    <a:srgbClr val="000066"/>
                  </a:solidFill>
                  <a:latin typeface="楷体_GB2312"/>
                  <a:ea typeface="楷体_GB2312"/>
                  <a:cs typeface="楷体_GB2312"/>
                </a:rPr>
                <a:t>高斯定理又反映稳</a:t>
              </a:r>
              <a:endParaRPr lang="zh-CN" altLang="en-US" sz="2800" b="1">
                <a:solidFill>
                  <a:srgbClr val="000066"/>
                </a:solidFill>
                <a:latin typeface="楷体_GB2312"/>
                <a:ea typeface="楷体_GB2312"/>
                <a:cs typeface="楷体_GB2312"/>
              </a:endParaRPr>
            </a:p>
            <a:p>
              <a:pPr algn="just"/>
              <a:r>
                <a:rPr lang="zh-CN" altLang="en-US" sz="2800" b="1">
                  <a:solidFill>
                    <a:srgbClr val="000066"/>
                  </a:solidFill>
                  <a:latin typeface="楷体_GB2312"/>
                  <a:ea typeface="楷体_GB2312"/>
                  <a:cs typeface="楷体_GB2312"/>
                </a:rPr>
                <a:t>   恒磁场</a:t>
              </a:r>
              <a:r>
                <a:rPr lang="zh-CN" altLang="en-US" sz="2800" b="1">
                  <a:solidFill>
                    <a:schemeClr val="accent2"/>
                  </a:solidFill>
                  <a:latin typeface="楷体_GB2312"/>
                  <a:ea typeface="楷体_GB2312"/>
                  <a:cs typeface="楷体_GB2312"/>
                </a:rPr>
                <a:t>无源</a:t>
              </a:r>
              <a:r>
                <a:rPr lang="zh-CN" altLang="en-US" sz="2800" b="1">
                  <a:latin typeface="楷体_GB2312"/>
                  <a:ea typeface="楷体_GB2312"/>
                  <a:cs typeface="楷体_GB2312"/>
                </a:rPr>
                <a:t>。</a:t>
              </a:r>
              <a:endParaRPr lang="zh-CN" altLang="en-US" sz="2800" b="1">
                <a:latin typeface="楷体_GB2312"/>
                <a:ea typeface="楷体_GB2312"/>
                <a:cs typeface="楷体_GB2312"/>
              </a:endParaRPr>
            </a:p>
          </p:txBody>
        </p:sp>
        <p:pic>
          <p:nvPicPr>
            <p:cNvPr id="221191" name="Picture 14" descr="BD14866_"/>
            <p:cNvPicPr>
              <a:picLocks noChangeAspect="1" noChangeArrowheads="1"/>
            </p:cNvPicPr>
            <p:nvPr/>
          </p:nvPicPr>
          <p:blipFill>
            <a:blip r:embed="rId1"/>
            <a:srcRect/>
            <a:stretch>
              <a:fillRect/>
            </a:stretch>
          </p:blipFill>
          <p:spPr bwMode="auto">
            <a:xfrm>
              <a:off x="624" y="2688"/>
              <a:ext cx="186" cy="186"/>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6918"/>
                                        </p:tgtEl>
                                        <p:attrNameLst>
                                          <p:attrName>style.visibility</p:attrName>
                                        </p:attrNameLst>
                                      </p:cBhvr>
                                      <p:to>
                                        <p:strVal val="visible"/>
                                      </p:to>
                                    </p:set>
                                    <p:animEffect transition="in" filter="wipe(left)">
                                      <p:cBhvr>
                                        <p:cTn id="7" dur="500"/>
                                        <p:tgtEl>
                                          <p:spTgt spid="1669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6915"/>
                                        </p:tgtEl>
                                        <p:attrNameLst>
                                          <p:attrName>style.visibility</p:attrName>
                                        </p:attrNameLst>
                                      </p:cBhvr>
                                      <p:to>
                                        <p:strVal val="visible"/>
                                      </p:to>
                                    </p:set>
                                    <p:animEffect transition="in" filter="wipe(left)">
                                      <p:cBhvr>
                                        <p:cTn id="12" dur="500"/>
                                        <p:tgtEl>
                                          <p:spTgt spid="1669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921"/>
                                        </p:tgtEl>
                                        <p:attrNameLst>
                                          <p:attrName>style.visibility</p:attrName>
                                        </p:attrNameLst>
                                      </p:cBhvr>
                                      <p:to>
                                        <p:strVal val="visible"/>
                                      </p:to>
                                    </p:set>
                                    <p:animEffect transition="in" filter="wipe(left)">
                                      <p:cBhvr>
                                        <p:cTn id="17" dur="500"/>
                                        <p:tgtEl>
                                          <p:spTgt spid="1669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6924"/>
                                        </p:tgtEl>
                                        <p:attrNameLst>
                                          <p:attrName>style.visibility</p:attrName>
                                        </p:attrNameLst>
                                      </p:cBhvr>
                                      <p:to>
                                        <p:strVal val="visible"/>
                                      </p:to>
                                    </p:set>
                                    <p:animEffect transition="in" filter="wipe(left)">
                                      <p:cBhvr>
                                        <p:cTn id="22" dur="500"/>
                                        <p:tgtEl>
                                          <p:spTgt spid="166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2"/>
          <p:cNvSpPr>
            <a:spLocks noChangeArrowheads="1"/>
          </p:cNvSpPr>
          <p:nvPr/>
        </p:nvSpPr>
        <p:spPr bwMode="auto">
          <a:xfrm>
            <a:off x="533400" y="304800"/>
            <a:ext cx="5334000" cy="1066800"/>
          </a:xfrm>
          <a:prstGeom prst="rect">
            <a:avLst/>
          </a:prstGeom>
          <a:noFill/>
          <a:ln w="9525">
            <a:noFill/>
            <a:miter lim="800000"/>
          </a:ln>
        </p:spPr>
        <p:txBody>
          <a:bodyPr>
            <a:spAutoFit/>
          </a:bodyPr>
          <a:lstStyle/>
          <a:p>
            <a:pPr algn="just"/>
            <a:r>
              <a:rPr lang="en-US" altLang="zh-CN" sz="3200" b="1">
                <a:solidFill>
                  <a:srgbClr val="0000FF"/>
                </a:solidFill>
                <a:latin typeface="楷体_GB2312"/>
                <a:ea typeface="楷体_GB2312"/>
                <a:cs typeface="楷体_GB2312"/>
              </a:rPr>
              <a:t>5.</a:t>
            </a:r>
            <a:r>
              <a:rPr lang="zh-CN" altLang="en-US" sz="3200" b="1">
                <a:solidFill>
                  <a:srgbClr val="0000FF"/>
                </a:solidFill>
                <a:latin typeface="楷体_GB2312"/>
                <a:ea typeface="楷体_GB2312"/>
                <a:cs typeface="楷体_GB2312"/>
              </a:rPr>
              <a:t>利用环路定理求</a:t>
            </a:r>
            <a:r>
              <a:rPr lang="en-US" altLang="zh-CN" sz="3200" b="1">
                <a:solidFill>
                  <a:srgbClr val="0000FF"/>
                </a:solidFill>
                <a:latin typeface="楷体_GB2312"/>
                <a:ea typeface="楷体_GB2312"/>
                <a:cs typeface="楷体_GB2312"/>
              </a:rPr>
              <a:t>B</a:t>
            </a:r>
            <a:endParaRPr lang="en-US" altLang="zh-CN" sz="3200" b="1">
              <a:solidFill>
                <a:srgbClr val="000000"/>
              </a:solidFill>
              <a:latin typeface="楷体_GB2312"/>
              <a:ea typeface="楷体_GB2312"/>
              <a:cs typeface="楷体_GB2312"/>
            </a:endParaRPr>
          </a:p>
          <a:p>
            <a:pPr eaLnBrk="0" hangingPunct="0"/>
            <a:endParaRPr lang="en-US" altLang="zh-CN" sz="3200" b="1">
              <a:latin typeface="楷体_GB2312"/>
              <a:ea typeface="楷体_GB2312"/>
              <a:cs typeface="楷体_GB2312"/>
            </a:endParaRPr>
          </a:p>
        </p:txBody>
      </p:sp>
      <p:sp>
        <p:nvSpPr>
          <p:cNvPr id="222210" name="Rectangle 3"/>
          <p:cNvSpPr>
            <a:spLocks noChangeArrowheads="1"/>
          </p:cNvSpPr>
          <p:nvPr/>
        </p:nvSpPr>
        <p:spPr bwMode="auto">
          <a:xfrm>
            <a:off x="228600" y="990600"/>
            <a:ext cx="8686800" cy="2227263"/>
          </a:xfrm>
          <a:prstGeom prst="rect">
            <a:avLst/>
          </a:prstGeom>
          <a:noFill/>
          <a:ln w="9525">
            <a:noFill/>
            <a:miter lim="800000"/>
          </a:ln>
        </p:spPr>
        <p:txBody>
          <a:bodyPr>
            <a:spAutoFit/>
          </a:bodyPr>
          <a:lstStyle/>
          <a:p>
            <a:r>
              <a:rPr lang="en-US" altLang="zh-CN" sz="2800" b="1">
                <a:solidFill>
                  <a:srgbClr val="000000"/>
                </a:solidFill>
                <a:latin typeface="楷体_GB2312"/>
                <a:ea typeface="楷体_GB2312"/>
                <a:cs typeface="楷体_GB2312"/>
              </a:rPr>
              <a:t>    </a:t>
            </a:r>
            <a:r>
              <a:rPr lang="zh-CN" altLang="en-US" sz="2800" b="1">
                <a:solidFill>
                  <a:srgbClr val="000000"/>
                </a:solidFill>
                <a:latin typeface="楷体_GB2312"/>
                <a:ea typeface="楷体_GB2312"/>
                <a:cs typeface="楷体_GB2312"/>
              </a:rPr>
              <a:t>安培环路定理是一个普遍的定理，但由该定理求磁场却像利用高斯定理求</a:t>
            </a:r>
            <a:r>
              <a:rPr lang="en-US" altLang="zh-CN" sz="2800" b="1">
                <a:solidFill>
                  <a:srgbClr val="000000"/>
                </a:solidFill>
                <a:latin typeface="楷体_GB2312"/>
                <a:ea typeface="楷体_GB2312"/>
                <a:cs typeface="楷体_GB2312"/>
              </a:rPr>
              <a:t>E</a:t>
            </a:r>
            <a:r>
              <a:rPr lang="zh-CN" altLang="en-US" sz="2800" b="1">
                <a:solidFill>
                  <a:srgbClr val="000000"/>
                </a:solidFill>
                <a:latin typeface="楷体_GB2312"/>
                <a:ea typeface="楷体_GB2312"/>
                <a:cs typeface="楷体_GB2312"/>
              </a:rPr>
              <a:t>一样，由于数学上的原因，</a:t>
            </a:r>
            <a:r>
              <a:rPr lang="zh-CN" altLang="en-US" sz="2800" b="1">
                <a:solidFill>
                  <a:srgbClr val="FF0000"/>
                </a:solidFill>
                <a:latin typeface="楷体_GB2312"/>
                <a:ea typeface="楷体_GB2312"/>
                <a:cs typeface="楷体_GB2312"/>
              </a:rPr>
              <a:t>只有磁场分布具有对称性，也即电流分布具有一定的对称性时才可应用。</a:t>
            </a:r>
            <a:r>
              <a:rPr lang="zh-CN" altLang="en-US" sz="2800" b="1">
                <a:solidFill>
                  <a:srgbClr val="000000"/>
                </a:solidFill>
                <a:latin typeface="楷体_GB2312"/>
                <a:ea typeface="楷体_GB2312"/>
                <a:cs typeface="楷体_GB2312"/>
              </a:rPr>
              <a:t>因此解算时的步骤和关键也是两点：</a:t>
            </a:r>
            <a:r>
              <a:rPr lang="zh-CN" altLang="en-US" sz="2800" b="1">
                <a:latin typeface="楷体_GB2312"/>
                <a:ea typeface="楷体_GB2312"/>
                <a:cs typeface="楷体_GB2312"/>
              </a:rPr>
              <a:t> </a:t>
            </a:r>
            <a:endParaRPr lang="zh-CN" altLang="en-US" sz="2800" b="1">
              <a:latin typeface="楷体_GB2312"/>
              <a:ea typeface="楷体_GB2312"/>
              <a:cs typeface="楷体_GB2312"/>
            </a:endParaRPr>
          </a:p>
        </p:txBody>
      </p:sp>
      <p:sp>
        <p:nvSpPr>
          <p:cNvPr id="222211" name="Rectangle 4"/>
          <p:cNvSpPr>
            <a:spLocks noChangeArrowheads="1"/>
          </p:cNvSpPr>
          <p:nvPr/>
        </p:nvSpPr>
        <p:spPr bwMode="auto">
          <a:xfrm>
            <a:off x="0" y="3200400"/>
            <a:ext cx="9144000" cy="3186113"/>
          </a:xfrm>
          <a:prstGeom prst="rect">
            <a:avLst/>
          </a:prstGeom>
          <a:noFill/>
          <a:ln w="9525">
            <a:noFill/>
            <a:miter lim="800000"/>
          </a:ln>
        </p:spPr>
        <p:txBody>
          <a:bodyPr>
            <a:spAutoFit/>
          </a:bodyPr>
          <a:lstStyle/>
          <a:p>
            <a:pPr indent="177800" algn="just">
              <a:spcBef>
                <a:spcPct val="25000"/>
              </a:spcBef>
              <a:tabLst>
                <a:tab pos="727075" algn="l"/>
              </a:tabLst>
            </a:pPr>
            <a:r>
              <a:rPr lang="en-US" altLang="zh-CN" sz="2800" b="1">
                <a:solidFill>
                  <a:srgbClr val="000000"/>
                </a:solidFill>
                <a:latin typeface="楷体_GB2312"/>
                <a:ea typeface="楷体_GB2312"/>
                <a:cs typeface="楷体_GB2312"/>
              </a:rPr>
              <a:t>  (1)</a:t>
            </a:r>
            <a:r>
              <a:rPr lang="zh-CN" altLang="en-US" sz="2800" b="1">
                <a:solidFill>
                  <a:srgbClr val="000000"/>
                </a:solidFill>
                <a:latin typeface="楷体_GB2312"/>
                <a:ea typeface="楷体_GB2312"/>
                <a:cs typeface="楷体_GB2312"/>
              </a:rPr>
              <a:t>对称性分析，通过分析要基本知道磁场分布。</a:t>
            </a:r>
            <a:endParaRPr lang="zh-CN" altLang="en-US" sz="2800" b="1">
              <a:solidFill>
                <a:srgbClr val="000000"/>
              </a:solidFill>
              <a:latin typeface="楷体_GB2312"/>
              <a:ea typeface="楷体_GB2312"/>
              <a:cs typeface="楷体_GB2312"/>
            </a:endParaRPr>
          </a:p>
          <a:p>
            <a:pPr indent="177800" algn="just">
              <a:spcBef>
                <a:spcPct val="25000"/>
              </a:spcBef>
              <a:tabLst>
                <a:tab pos="727075" algn="l"/>
              </a:tabLst>
            </a:pPr>
            <a:r>
              <a:rPr lang="zh-CN" altLang="en-US" sz="2800" b="1">
                <a:solidFill>
                  <a:srgbClr val="000000"/>
                </a:solidFill>
                <a:latin typeface="楷体_GB2312"/>
                <a:ea typeface="楷体_GB2312"/>
                <a:cs typeface="楷体_GB2312"/>
              </a:rPr>
              <a:t>  </a:t>
            </a:r>
            <a:r>
              <a:rPr lang="en-US" altLang="zh-CN" sz="2800" b="1">
                <a:solidFill>
                  <a:srgbClr val="000000"/>
                </a:solidFill>
                <a:latin typeface="楷体_GB2312"/>
                <a:ea typeface="楷体_GB2312"/>
                <a:cs typeface="楷体_GB2312"/>
              </a:rPr>
              <a:t>(2)</a:t>
            </a:r>
            <a:r>
              <a:rPr lang="zh-CN" altLang="en-US" sz="2800" b="1">
                <a:solidFill>
                  <a:srgbClr val="000000"/>
                </a:solidFill>
                <a:latin typeface="楷体_GB2312"/>
                <a:ea typeface="楷体_GB2312"/>
                <a:cs typeface="楷体_GB2312"/>
              </a:rPr>
              <a:t>适当选取环路，其原则与选高斯面相似：</a:t>
            </a:r>
            <a:endParaRPr lang="zh-CN" altLang="en-US" sz="2800" b="1">
              <a:solidFill>
                <a:srgbClr val="000000"/>
              </a:solidFill>
              <a:latin typeface="楷体_GB2312"/>
              <a:ea typeface="楷体_GB2312"/>
              <a:cs typeface="楷体_GB2312"/>
            </a:endParaRPr>
          </a:p>
          <a:p>
            <a:pPr indent="177800" algn="just" eaLnBrk="0" hangingPunct="0">
              <a:spcBef>
                <a:spcPct val="25000"/>
              </a:spcBef>
              <a:tabLst>
                <a:tab pos="727075" algn="l"/>
              </a:tabLst>
            </a:pPr>
            <a:r>
              <a:rPr lang="zh-CN" altLang="en-US" sz="2800" b="1">
                <a:solidFill>
                  <a:srgbClr val="000000"/>
                </a:solidFill>
                <a:latin typeface="楷体_GB2312"/>
                <a:ea typeface="楷体_GB2312"/>
                <a:cs typeface="楷体_GB2312"/>
              </a:rPr>
              <a:t>    </a:t>
            </a:r>
            <a:r>
              <a:rPr lang="zh-CN" altLang="en-US" sz="2800" b="1">
                <a:solidFill>
                  <a:srgbClr val="0033CC"/>
                </a:solidFill>
                <a:latin typeface="楷体_GB2312"/>
                <a:ea typeface="楷体_GB2312"/>
                <a:cs typeface="楷体_GB2312"/>
              </a:rPr>
              <a:t>①环路必须过场点，且为规则曲线； </a:t>
            </a:r>
            <a:r>
              <a:rPr lang="zh-CN" altLang="en-US" sz="2800" b="1">
                <a:solidFill>
                  <a:srgbClr val="0033CC"/>
                </a:solidFill>
                <a:latin typeface="宋体" charset="-122"/>
                <a:ea typeface="楷体_GB2312"/>
                <a:cs typeface="楷体_GB2312"/>
              </a:rPr>
              <a:t> </a:t>
            </a:r>
            <a:r>
              <a:rPr lang="zh-CN" altLang="en-US" sz="2800" b="1">
                <a:solidFill>
                  <a:srgbClr val="0033CC"/>
                </a:solidFill>
                <a:latin typeface="楷体_GB2312"/>
                <a:ea typeface="楷体_GB2312"/>
                <a:cs typeface="楷体_GB2312"/>
              </a:rPr>
              <a:t> </a:t>
            </a:r>
            <a:endParaRPr lang="zh-CN" altLang="en-US" sz="2800" b="1">
              <a:solidFill>
                <a:srgbClr val="0033CC"/>
              </a:solidFill>
              <a:latin typeface="楷体_GB2312"/>
              <a:ea typeface="楷体_GB2312"/>
              <a:cs typeface="楷体_GB2312"/>
            </a:endParaRPr>
          </a:p>
          <a:p>
            <a:pPr indent="177800" algn="just" eaLnBrk="0" hangingPunct="0">
              <a:spcBef>
                <a:spcPct val="25000"/>
              </a:spcBef>
              <a:tabLst>
                <a:tab pos="727075" algn="l"/>
              </a:tabLst>
            </a:pPr>
            <a:r>
              <a:rPr lang="zh-CN" altLang="en-US" sz="2800" b="1">
                <a:solidFill>
                  <a:srgbClr val="0033CC"/>
                </a:solidFill>
                <a:latin typeface="楷体_GB2312"/>
                <a:ea typeface="楷体_GB2312"/>
                <a:cs typeface="楷体_GB2312"/>
              </a:rPr>
              <a:t>    ②环路方向或与</a:t>
            </a:r>
            <a:r>
              <a:rPr lang="en-US" altLang="zh-CN" sz="2800" b="1">
                <a:solidFill>
                  <a:srgbClr val="0033CC"/>
                </a:solidFill>
                <a:latin typeface="楷体_GB2312"/>
                <a:ea typeface="楷体_GB2312"/>
                <a:cs typeface="楷体_GB2312"/>
              </a:rPr>
              <a:t>B</a:t>
            </a:r>
            <a:r>
              <a:rPr lang="zh-CN" altLang="en-US" sz="2800" b="1">
                <a:solidFill>
                  <a:srgbClr val="0033CC"/>
                </a:solidFill>
                <a:latin typeface="楷体_GB2312"/>
                <a:ea typeface="楷体_GB2312"/>
                <a:cs typeface="楷体_GB2312"/>
              </a:rPr>
              <a:t>的方向相同或垂直；</a:t>
            </a:r>
            <a:endParaRPr lang="zh-CN" altLang="en-US" sz="2800" b="1">
              <a:solidFill>
                <a:srgbClr val="0033CC"/>
              </a:solidFill>
              <a:latin typeface="楷体_GB2312"/>
              <a:ea typeface="楷体_GB2312"/>
              <a:cs typeface="楷体_GB2312"/>
            </a:endParaRPr>
          </a:p>
          <a:p>
            <a:pPr indent="177800" algn="just" eaLnBrk="0" hangingPunct="0">
              <a:spcBef>
                <a:spcPct val="25000"/>
              </a:spcBef>
              <a:tabLst>
                <a:tab pos="727075" algn="l"/>
              </a:tabLst>
            </a:pPr>
            <a:r>
              <a:rPr lang="zh-CN" altLang="en-US" sz="2800" b="1">
                <a:solidFill>
                  <a:srgbClr val="0033CC"/>
                </a:solidFill>
                <a:latin typeface="楷体_GB2312"/>
                <a:ea typeface="楷体_GB2312"/>
                <a:cs typeface="楷体_GB2312"/>
              </a:rPr>
              <a:t>    ③最好</a:t>
            </a:r>
            <a:r>
              <a:rPr lang="en-US" altLang="zh-CN" sz="2800" b="1">
                <a:solidFill>
                  <a:srgbClr val="0033CC"/>
                </a:solidFill>
                <a:latin typeface="楷体_GB2312"/>
                <a:ea typeface="楷体_GB2312"/>
                <a:cs typeface="楷体_GB2312"/>
              </a:rPr>
              <a:t>B</a:t>
            </a:r>
            <a:r>
              <a:rPr lang="zh-CN" altLang="en-US" sz="2800" b="1">
                <a:solidFill>
                  <a:srgbClr val="0033CC"/>
                </a:solidFill>
                <a:latin typeface="楷体_GB2312"/>
                <a:ea typeface="楷体_GB2312"/>
                <a:cs typeface="楷体_GB2312"/>
              </a:rPr>
              <a:t>是常量，可提到积分号前面，以便于积分。</a:t>
            </a:r>
            <a:endParaRPr lang="zh-CN" altLang="en-US" sz="2800" b="1">
              <a:solidFill>
                <a:srgbClr val="0033CC"/>
              </a:solidFill>
              <a:latin typeface="楷体_GB2312"/>
              <a:ea typeface="楷体_GB2312"/>
              <a:cs typeface="楷体_GB2312"/>
            </a:endParaRPr>
          </a:p>
          <a:p>
            <a:pPr indent="177800" eaLnBrk="0" hangingPunct="0">
              <a:spcBef>
                <a:spcPct val="25000"/>
              </a:spcBef>
              <a:tabLst>
                <a:tab pos="727075" algn="l"/>
              </a:tabLst>
            </a:pPr>
            <a:endParaRPr lang="en-US" altLang="zh-CN" sz="2800" b="1">
              <a:solidFill>
                <a:srgbClr val="0033CC"/>
              </a:solidFill>
              <a:latin typeface="楷体_GB2312"/>
              <a:ea typeface="楷体_GB2312"/>
              <a:cs typeface="楷体_GB231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4"/>
          <p:cNvSpPr>
            <a:spLocks noChangeArrowheads="1"/>
          </p:cNvSpPr>
          <p:nvPr/>
        </p:nvSpPr>
        <p:spPr bwMode="auto">
          <a:xfrm>
            <a:off x="312738" y="919163"/>
            <a:ext cx="8432800" cy="4291012"/>
          </a:xfrm>
          <a:prstGeom prst="rect">
            <a:avLst/>
          </a:prstGeom>
          <a:noFill/>
          <a:ln w="9525">
            <a:noFill/>
            <a:miter lim="800000"/>
          </a:ln>
        </p:spPr>
        <p:txBody>
          <a:bodyPr>
            <a:spAutoFit/>
          </a:bodyPr>
          <a:lstStyle/>
          <a:p>
            <a:r>
              <a:rPr kumimoji="0" lang="zh-CN" altLang="en-US" b="1">
                <a:ea typeface="黑体" pitchFamily="2" charset="-122"/>
              </a:rPr>
              <a:t>安培环路定理也可以用于计算某些具有一定对称性的载流导线的磁场分布（</a:t>
            </a:r>
            <a:r>
              <a:rPr kumimoji="0" lang="zh-CN" altLang="en-US" b="1">
                <a:solidFill>
                  <a:srgbClr val="333399"/>
                </a:solidFill>
                <a:ea typeface="黑体" pitchFamily="2" charset="-122"/>
              </a:rPr>
              <a:t>面对称，轴对称</a:t>
            </a:r>
            <a:r>
              <a:rPr kumimoji="0" lang="zh-CN" altLang="en-US" b="1">
                <a:ea typeface="黑体" pitchFamily="2" charset="-122"/>
              </a:rPr>
              <a:t>），一般</a:t>
            </a:r>
            <a:r>
              <a:rPr kumimoji="0" lang="zh-CN" altLang="en-US" b="1">
                <a:solidFill>
                  <a:srgbClr val="FF0000"/>
                </a:solidFill>
                <a:ea typeface="黑体" pitchFamily="2" charset="-122"/>
              </a:rPr>
              <a:t>解题步骤：</a:t>
            </a:r>
            <a:endParaRPr kumimoji="0" lang="zh-CN" altLang="en-US" b="1">
              <a:solidFill>
                <a:srgbClr val="FF0000"/>
              </a:solidFill>
              <a:ea typeface="黑体" pitchFamily="2" charset="-122"/>
            </a:endParaRPr>
          </a:p>
          <a:p>
            <a:endParaRPr kumimoji="0" lang="zh-CN" altLang="en-US" b="1">
              <a:ea typeface="黑体" pitchFamily="2" charset="-122"/>
            </a:endParaRPr>
          </a:p>
          <a:p>
            <a:r>
              <a:rPr kumimoji="0" lang="zh-CN" altLang="en-US" b="1">
                <a:ea typeface="黑体" pitchFamily="2" charset="-122"/>
              </a:rPr>
              <a:t>    （</a:t>
            </a:r>
            <a:r>
              <a:rPr kumimoji="0" lang="en-US" altLang="zh-CN" b="1">
                <a:ea typeface="黑体" pitchFamily="2" charset="-122"/>
              </a:rPr>
              <a:t>1</a:t>
            </a:r>
            <a:r>
              <a:rPr kumimoji="0" lang="zh-CN" altLang="en-US" b="1">
                <a:ea typeface="黑体" pitchFamily="2" charset="-122"/>
              </a:rPr>
              <a:t>）首先分析磁场的对称性，根据电流的分布来分析</a:t>
            </a:r>
            <a:r>
              <a:rPr kumimoji="0" lang="en-US" altLang="zh-CN" b="1">
                <a:ea typeface="黑体" pitchFamily="2" charset="-122"/>
              </a:rPr>
              <a:t>;</a:t>
            </a:r>
            <a:endParaRPr kumimoji="0" lang="en-US" altLang="zh-CN" b="1">
              <a:ea typeface="黑体" pitchFamily="2" charset="-122"/>
            </a:endParaRPr>
          </a:p>
          <a:p>
            <a:endParaRPr kumimoji="0" lang="en-US" altLang="zh-CN" b="1">
              <a:ea typeface="黑体" pitchFamily="2" charset="-122"/>
            </a:endParaRPr>
          </a:p>
          <a:p>
            <a:r>
              <a:rPr kumimoji="0" lang="en-US" altLang="zh-CN" b="1">
                <a:ea typeface="黑体" pitchFamily="2" charset="-122"/>
              </a:rPr>
              <a:t>    </a:t>
            </a:r>
            <a:r>
              <a:rPr kumimoji="0" lang="zh-CN" altLang="en-US" b="1">
                <a:ea typeface="黑体" pitchFamily="2" charset="-122"/>
              </a:rPr>
              <a:t>（</a:t>
            </a:r>
            <a:r>
              <a:rPr kumimoji="0" lang="en-US" altLang="zh-CN" b="1">
                <a:ea typeface="黑体" pitchFamily="2" charset="-122"/>
              </a:rPr>
              <a:t>2</a:t>
            </a:r>
            <a:r>
              <a:rPr kumimoji="0" lang="zh-CN" altLang="en-US" b="1">
                <a:ea typeface="黑体" pitchFamily="2" charset="-122"/>
              </a:rPr>
              <a:t>）过场点选取合适的闭合积分路径；</a:t>
            </a:r>
            <a:endParaRPr kumimoji="0" lang="zh-CN" altLang="en-US" b="1">
              <a:ea typeface="黑体" pitchFamily="2" charset="-122"/>
            </a:endParaRPr>
          </a:p>
          <a:p>
            <a:endParaRPr kumimoji="0" lang="zh-CN" altLang="en-US" b="1">
              <a:ea typeface="黑体" pitchFamily="2" charset="-122"/>
            </a:endParaRPr>
          </a:p>
          <a:p>
            <a:r>
              <a:rPr kumimoji="0" lang="zh-CN" altLang="en-US" b="1">
                <a:ea typeface="黑体" pitchFamily="2" charset="-122"/>
              </a:rPr>
              <a:t>    （</a:t>
            </a:r>
            <a:r>
              <a:rPr kumimoji="0" lang="en-US" altLang="zh-CN" b="1">
                <a:ea typeface="黑体" pitchFamily="2" charset="-122"/>
              </a:rPr>
              <a:t>3</a:t>
            </a:r>
            <a:r>
              <a:rPr kumimoji="0" lang="zh-CN" altLang="en-US" b="1">
                <a:ea typeface="黑体" pitchFamily="2" charset="-122"/>
              </a:rPr>
              <a:t>）选好积分回路的取向，确定回路内电流的正负； </a:t>
            </a:r>
            <a:endParaRPr kumimoji="0" lang="zh-CN" altLang="en-US" b="1">
              <a:ea typeface="黑体" pitchFamily="2" charset="-122"/>
            </a:endParaRPr>
          </a:p>
          <a:p>
            <a:r>
              <a:rPr kumimoji="0" lang="zh-CN" altLang="en-US" b="1">
                <a:ea typeface="黑体" pitchFamily="2" charset="-122"/>
              </a:rPr>
              <a:t> </a:t>
            </a:r>
            <a:endParaRPr kumimoji="0" lang="zh-CN" altLang="en-US" b="1">
              <a:ea typeface="黑体" pitchFamily="2" charset="-122"/>
            </a:endParaRPr>
          </a:p>
          <a:p>
            <a:r>
              <a:rPr kumimoji="0" lang="zh-CN" altLang="en-US" b="1">
                <a:ea typeface="黑体" pitchFamily="2" charset="-122"/>
              </a:rPr>
              <a:t>    （</a:t>
            </a:r>
            <a:r>
              <a:rPr kumimoji="0" lang="en-US" altLang="zh-CN" b="1">
                <a:ea typeface="黑体" pitchFamily="2" charset="-122"/>
              </a:rPr>
              <a:t>4</a:t>
            </a:r>
            <a:r>
              <a:rPr kumimoji="0" lang="zh-CN" altLang="en-US" b="1">
                <a:ea typeface="黑体" pitchFamily="2" charset="-122"/>
              </a:rPr>
              <a:t>）由安培环路定理求出</a:t>
            </a:r>
            <a:r>
              <a:rPr kumimoji="0" lang="en-US" altLang="zh-CN" b="1">
                <a:ea typeface="黑体" pitchFamily="2" charset="-122"/>
              </a:rPr>
              <a:t>B</a:t>
            </a:r>
            <a:r>
              <a:rPr kumimoji="0" lang="zh-CN" altLang="en-US" b="1">
                <a:ea typeface="黑体" pitchFamily="2" charset="-122"/>
              </a:rPr>
              <a:t>。</a:t>
            </a:r>
            <a:endParaRPr kumimoji="0" lang="zh-CN" altLang="en-US" b="1">
              <a:ea typeface="黑体" pitchFamily="2" charset="-122"/>
            </a:endParaRPr>
          </a:p>
          <a:p>
            <a:pPr>
              <a:spcBef>
                <a:spcPct val="50000"/>
              </a:spcBef>
            </a:pPr>
            <a:endParaRPr kumimoji="0" lang="en-US" altLang="zh-CN" b="1">
              <a:latin typeface="宋体"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55" name="Group 2"/>
          <p:cNvGrpSpPr/>
          <p:nvPr/>
        </p:nvGrpSpPr>
        <p:grpSpPr bwMode="auto">
          <a:xfrm>
            <a:off x="304800" y="700088"/>
            <a:ext cx="8382000" cy="2774950"/>
            <a:chOff x="240" y="432"/>
            <a:chExt cx="5280" cy="1748"/>
          </a:xfrm>
        </p:grpSpPr>
        <p:sp>
          <p:nvSpPr>
            <p:cNvPr id="111664" name="Text Box 3"/>
            <p:cNvSpPr txBox="1">
              <a:spLocks noChangeArrowheads="1"/>
            </p:cNvSpPr>
            <p:nvPr/>
          </p:nvSpPr>
          <p:spPr bwMode="auto">
            <a:xfrm>
              <a:off x="288" y="432"/>
              <a:ext cx="5232" cy="596"/>
            </a:xfrm>
            <a:prstGeom prst="rect">
              <a:avLst/>
            </a:prstGeom>
            <a:noFill/>
            <a:ln w="9525">
              <a:noFill/>
              <a:miter lim="800000"/>
            </a:ln>
          </p:spPr>
          <p:txBody>
            <a:bodyPr>
              <a:spAutoFit/>
            </a:bodyPr>
            <a:lstStyle/>
            <a:p>
              <a:r>
                <a:rPr kumimoji="0" lang="en-US" altLang="zh-CN" sz="2800" b="1">
                  <a:solidFill>
                    <a:srgbClr val="CC0000"/>
                  </a:solidFill>
                </a:rPr>
                <a:t>         </a:t>
              </a:r>
              <a:r>
                <a:rPr kumimoji="0" lang="zh-CN" altLang="en-US" sz="2800" b="1">
                  <a:solidFill>
                    <a:srgbClr val="CC0000"/>
                  </a:solidFill>
                </a:rPr>
                <a:t>例 </a:t>
              </a:r>
              <a:r>
                <a:rPr kumimoji="0" lang="zh-CN" altLang="en-US" sz="2800" b="1">
                  <a:solidFill>
                    <a:srgbClr val="333333"/>
                  </a:solidFill>
                </a:rPr>
                <a:t>（</a:t>
              </a:r>
              <a:r>
                <a:rPr kumimoji="0" lang="en-US" altLang="zh-CN" sz="2800" b="1">
                  <a:solidFill>
                    <a:srgbClr val="CC0000"/>
                  </a:solidFill>
                </a:rPr>
                <a:t>1</a:t>
              </a:r>
              <a:r>
                <a:rPr kumimoji="0" lang="zh-CN" altLang="en-US" sz="2800" b="1">
                  <a:solidFill>
                    <a:srgbClr val="333333"/>
                  </a:solidFill>
                </a:rPr>
                <a:t>）若</a:t>
              </a:r>
              <a:r>
                <a:rPr kumimoji="0" lang="zh-CN" altLang="en-US" sz="2800" b="1">
                  <a:solidFill>
                    <a:srgbClr val="1C1C1C"/>
                  </a:solidFill>
                </a:rPr>
                <a:t>每个铜原子贡献一个自由电子 ，问铜导线中自由电子 数密 度为多少？</a:t>
              </a:r>
              <a:endParaRPr kumimoji="0" lang="zh-CN" altLang="en-US" sz="2800" b="1">
                <a:solidFill>
                  <a:srgbClr val="1C1C1C"/>
                </a:solidFill>
              </a:endParaRPr>
            </a:p>
          </p:txBody>
        </p:sp>
        <p:sp>
          <p:nvSpPr>
            <p:cNvPr id="111665" name="Text Box 4"/>
            <p:cNvSpPr txBox="1">
              <a:spLocks noChangeArrowheads="1"/>
            </p:cNvSpPr>
            <p:nvPr/>
          </p:nvSpPr>
          <p:spPr bwMode="auto">
            <a:xfrm>
              <a:off x="240" y="1008"/>
              <a:ext cx="5280" cy="596"/>
            </a:xfrm>
            <a:prstGeom prst="rect">
              <a:avLst/>
            </a:prstGeom>
            <a:noFill/>
            <a:ln w="9525">
              <a:noFill/>
              <a:miter lim="800000"/>
            </a:ln>
          </p:spPr>
          <p:txBody>
            <a:bodyPr>
              <a:spAutoFit/>
            </a:bodyPr>
            <a:lstStyle/>
            <a:p>
              <a:r>
                <a:rPr kumimoji="0" lang="en-US" altLang="zh-CN" sz="2800" b="1">
                  <a:solidFill>
                    <a:srgbClr val="1C1C1C"/>
                  </a:solidFill>
                </a:rPr>
                <a:t>       </a:t>
              </a:r>
              <a:r>
                <a:rPr kumimoji="0" lang="zh-CN" altLang="en-US" sz="2800" b="1">
                  <a:solidFill>
                    <a:srgbClr val="333333"/>
                  </a:solidFill>
                </a:rPr>
                <a:t>（</a:t>
              </a:r>
              <a:r>
                <a:rPr kumimoji="0" lang="en-US" altLang="zh-CN" sz="2800" b="1">
                  <a:solidFill>
                    <a:srgbClr val="CC0000"/>
                  </a:solidFill>
                </a:rPr>
                <a:t>2</a:t>
              </a:r>
              <a:r>
                <a:rPr kumimoji="0" lang="zh-CN" altLang="en-US" sz="2800" b="1">
                  <a:solidFill>
                    <a:srgbClr val="333333"/>
                  </a:solidFill>
                </a:rPr>
                <a:t>）</a:t>
              </a:r>
              <a:r>
                <a:rPr kumimoji="0" lang="zh-CN" altLang="en-US" sz="2800" b="1">
                  <a:solidFill>
                    <a:srgbClr val="1C1C1C"/>
                  </a:solidFill>
                </a:rPr>
                <a:t>家用线路电流最大值  </a:t>
              </a:r>
              <a:r>
                <a:rPr kumimoji="0" lang="en-US" altLang="zh-CN" sz="2800">
                  <a:solidFill>
                    <a:srgbClr val="1C1C1C"/>
                  </a:solidFill>
                </a:rPr>
                <a:t>15A</a:t>
              </a:r>
              <a:r>
                <a:rPr kumimoji="0" lang="zh-CN" altLang="en-US" sz="2800" b="1">
                  <a:solidFill>
                    <a:srgbClr val="1C1C1C"/>
                  </a:solidFill>
                </a:rPr>
                <a:t>，  铜 导 线半径</a:t>
              </a:r>
              <a:r>
                <a:rPr kumimoji="0" lang="en-US" altLang="zh-CN" sz="2800">
                  <a:solidFill>
                    <a:srgbClr val="1C1C1C"/>
                  </a:solidFill>
                </a:rPr>
                <a:t>0.81mm</a:t>
              </a:r>
              <a:r>
                <a:rPr kumimoji="0" lang="zh-CN" altLang="en-US" sz="2800" b="1">
                  <a:solidFill>
                    <a:srgbClr val="1C1C1C"/>
                  </a:solidFill>
                </a:rPr>
                <a:t>此时电子漂移速率多少？ </a:t>
              </a:r>
              <a:endParaRPr kumimoji="0" lang="zh-CN" altLang="en-US" sz="2800" b="1">
                <a:solidFill>
                  <a:srgbClr val="1C1C1C"/>
                </a:solidFill>
              </a:endParaRPr>
            </a:p>
          </p:txBody>
        </p:sp>
        <p:sp>
          <p:nvSpPr>
            <p:cNvPr id="111666" name="Text Box 5"/>
            <p:cNvSpPr txBox="1">
              <a:spLocks noChangeArrowheads="1"/>
            </p:cNvSpPr>
            <p:nvPr/>
          </p:nvSpPr>
          <p:spPr bwMode="auto">
            <a:xfrm>
              <a:off x="288" y="1584"/>
              <a:ext cx="5158" cy="596"/>
            </a:xfrm>
            <a:prstGeom prst="rect">
              <a:avLst/>
            </a:prstGeom>
            <a:noFill/>
            <a:ln w="9525">
              <a:noFill/>
              <a:miter lim="800000"/>
            </a:ln>
          </p:spPr>
          <p:txBody>
            <a:bodyPr>
              <a:spAutoFit/>
            </a:bodyPr>
            <a:lstStyle/>
            <a:p>
              <a:r>
                <a:rPr kumimoji="0" lang="en-US" altLang="zh-CN" sz="2800" b="1">
                  <a:solidFill>
                    <a:srgbClr val="333333"/>
                  </a:solidFill>
                </a:rPr>
                <a:t>      </a:t>
              </a:r>
              <a:r>
                <a:rPr kumimoji="0" lang="zh-CN" altLang="en-US" sz="2800" b="1">
                  <a:solidFill>
                    <a:srgbClr val="333333"/>
                  </a:solidFill>
                </a:rPr>
                <a:t>（</a:t>
              </a:r>
              <a:r>
                <a:rPr kumimoji="0" lang="en-US" altLang="zh-CN" sz="2800" b="1">
                  <a:solidFill>
                    <a:srgbClr val="CC0000"/>
                  </a:solidFill>
                </a:rPr>
                <a:t>3</a:t>
              </a:r>
              <a:r>
                <a:rPr kumimoji="0" lang="zh-CN" altLang="en-US" sz="2800" b="1">
                  <a:solidFill>
                    <a:srgbClr val="333333"/>
                  </a:solidFill>
                </a:rPr>
                <a:t>）</a:t>
              </a:r>
              <a:r>
                <a:rPr kumimoji="0" lang="zh-CN" altLang="en-US" sz="2800" b="1">
                  <a:solidFill>
                    <a:srgbClr val="1C1C1C"/>
                  </a:solidFill>
                </a:rPr>
                <a:t>铜导线中电流</a:t>
              </a:r>
              <a:r>
                <a:rPr kumimoji="0" lang="en-US" altLang="zh-CN" b="1">
                  <a:solidFill>
                    <a:srgbClr val="1C1C1C"/>
                  </a:solidFill>
                  <a:ea typeface="华文楷体" panose="02010600040101010101" pitchFamily="2" charset="-122"/>
                </a:rPr>
                <a:t>15A</a:t>
              </a:r>
              <a:r>
                <a:rPr kumimoji="0" lang="zh-CN" altLang="en-US" b="1">
                  <a:solidFill>
                    <a:srgbClr val="1C1C1C"/>
                  </a:solidFill>
                  <a:ea typeface="华文楷体" panose="02010600040101010101" pitchFamily="2" charset="-122"/>
                </a:rPr>
                <a:t>，</a:t>
              </a:r>
              <a:r>
                <a:rPr kumimoji="0" lang="zh-CN" altLang="en-US" sz="2800" b="1">
                  <a:solidFill>
                    <a:srgbClr val="1C1C1C"/>
                  </a:solidFill>
                </a:rPr>
                <a:t>密度均匀，电流密度值多少？</a:t>
              </a:r>
              <a:endParaRPr kumimoji="0" lang="zh-CN" altLang="en-US" sz="2800" b="1">
                <a:solidFill>
                  <a:srgbClr val="1C1C1C"/>
                </a:solidFill>
              </a:endParaRPr>
            </a:p>
          </p:txBody>
        </p:sp>
      </p:grpSp>
      <p:sp>
        <p:nvSpPr>
          <p:cNvPr id="111656" name="Text Box 6"/>
          <p:cNvSpPr txBox="1">
            <a:spLocks noChangeArrowheads="1"/>
          </p:cNvSpPr>
          <p:nvPr/>
        </p:nvSpPr>
        <p:spPr bwMode="auto">
          <a:xfrm>
            <a:off x="381000" y="3352800"/>
            <a:ext cx="1384300" cy="519113"/>
          </a:xfrm>
          <a:prstGeom prst="rect">
            <a:avLst/>
          </a:prstGeom>
          <a:noFill/>
          <a:ln w="9525">
            <a:noFill/>
            <a:miter lim="800000"/>
          </a:ln>
        </p:spPr>
        <p:txBody>
          <a:bodyPr>
            <a:spAutoFit/>
          </a:bodyPr>
          <a:lstStyle/>
          <a:p>
            <a:r>
              <a:rPr kumimoji="0" lang="zh-CN" altLang="en-US" sz="2800" b="1">
                <a:solidFill>
                  <a:srgbClr val="CC0000"/>
                </a:solidFill>
              </a:rPr>
              <a:t>解</a:t>
            </a:r>
            <a:endParaRPr kumimoji="0" lang="zh-CN" altLang="en-US" sz="2800" b="1">
              <a:solidFill>
                <a:srgbClr val="CC0000"/>
              </a:solidFill>
            </a:endParaRPr>
          </a:p>
        </p:txBody>
      </p:sp>
      <p:grpSp>
        <p:nvGrpSpPr>
          <p:cNvPr id="111636" name="Group 20"/>
          <p:cNvGrpSpPr/>
          <p:nvPr/>
        </p:nvGrpSpPr>
        <p:grpSpPr bwMode="auto">
          <a:xfrm>
            <a:off x="1400175" y="3067050"/>
            <a:ext cx="6735763" cy="1284288"/>
            <a:chOff x="882" y="1932"/>
            <a:chExt cx="4243" cy="809"/>
          </a:xfrm>
        </p:grpSpPr>
        <p:sp>
          <p:nvSpPr>
            <p:cNvPr id="111663" name="Text Box 8"/>
            <p:cNvSpPr txBox="1">
              <a:spLocks noChangeArrowheads="1"/>
            </p:cNvSpPr>
            <p:nvPr/>
          </p:nvSpPr>
          <p:spPr bwMode="auto">
            <a:xfrm>
              <a:off x="882" y="2112"/>
              <a:ext cx="727" cy="327"/>
            </a:xfrm>
            <a:prstGeom prst="rect">
              <a:avLst/>
            </a:prstGeom>
            <a:noFill/>
            <a:ln w="9525">
              <a:noFill/>
              <a:miter lim="800000"/>
            </a:ln>
          </p:spPr>
          <p:txBody>
            <a:bodyPr>
              <a:spAutoFit/>
            </a:bodyPr>
            <a:lstStyle/>
            <a:p>
              <a:r>
                <a:rPr kumimoji="0" lang="en-US" altLang="zh-CN" sz="2800" b="1">
                  <a:solidFill>
                    <a:srgbClr val="1C1C1C"/>
                  </a:solidFill>
                </a:rPr>
                <a:t>  (</a:t>
              </a:r>
              <a:r>
                <a:rPr kumimoji="0" lang="en-US" altLang="zh-CN" sz="2800" b="1">
                  <a:solidFill>
                    <a:srgbClr val="CC0000"/>
                  </a:solidFill>
                </a:rPr>
                <a:t>1</a:t>
              </a:r>
              <a:r>
                <a:rPr kumimoji="0" lang="en-US" altLang="zh-CN" sz="2800" b="1">
                  <a:solidFill>
                    <a:srgbClr val="1C1C1C"/>
                  </a:solidFill>
                </a:rPr>
                <a:t>)</a:t>
              </a:r>
              <a:endParaRPr kumimoji="0" lang="en-US" altLang="zh-CN" sz="2800" b="1">
                <a:solidFill>
                  <a:srgbClr val="1C1C1C"/>
                </a:solidFill>
              </a:endParaRPr>
            </a:p>
          </p:txBody>
        </p:sp>
        <p:graphicFrame>
          <p:nvGraphicFramePr>
            <p:cNvPr id="111649" name="Object 33"/>
            <p:cNvGraphicFramePr>
              <a:graphicFrameLocks noChangeAspect="1"/>
            </p:cNvGraphicFramePr>
            <p:nvPr/>
          </p:nvGraphicFramePr>
          <p:xfrm>
            <a:off x="2939" y="2112"/>
            <a:ext cx="2186" cy="370"/>
          </p:xfrm>
          <a:graphic>
            <a:graphicData uri="http://schemas.openxmlformats.org/presentationml/2006/ole">
              <mc:AlternateContent xmlns:mc="http://schemas.openxmlformats.org/markup-compatibility/2006">
                <mc:Choice xmlns:v="urn:schemas-microsoft-com:vml" Requires="v">
                  <p:oleObj spid="_x0000_s3073" name="Equation" r:id="rId1" imgW="56083200" imgH="8839200" progId="Equation.3">
                    <p:embed/>
                  </p:oleObj>
                </mc:Choice>
                <mc:Fallback>
                  <p:oleObj name="Equation" r:id="rId1" imgW="56083200" imgH="8839200" progId="Equation.3">
                    <p:embed/>
                    <p:pic>
                      <p:nvPicPr>
                        <p:cNvPr id="0" name="图片 3072"/>
                        <p:cNvPicPr>
                          <a:picLocks noChangeAspect="1"/>
                        </p:cNvPicPr>
                        <p:nvPr/>
                      </p:nvPicPr>
                      <p:blipFill>
                        <a:blip r:embed="rId2"/>
                        <a:stretch>
                          <a:fillRect/>
                        </a:stretch>
                      </p:blipFill>
                      <p:spPr>
                        <a:xfrm>
                          <a:off x="2939" y="2112"/>
                          <a:ext cx="2186" cy="370"/>
                        </a:xfrm>
                        <a:prstGeom prst="rect">
                          <a:avLst/>
                        </a:prstGeom>
                        <a:noFill/>
                        <a:ln w="9525">
                          <a:noFill/>
                        </a:ln>
                      </p:spPr>
                    </p:pic>
                  </p:oleObj>
                </mc:Fallback>
              </mc:AlternateContent>
            </a:graphicData>
          </a:graphic>
        </p:graphicFrame>
        <p:graphicFrame>
          <p:nvGraphicFramePr>
            <p:cNvPr id="111650" name="Object 34"/>
            <p:cNvGraphicFramePr>
              <a:graphicFrameLocks noChangeAspect="1"/>
            </p:cNvGraphicFramePr>
            <p:nvPr/>
          </p:nvGraphicFramePr>
          <p:xfrm>
            <a:off x="1286" y="1932"/>
            <a:ext cx="1647" cy="809"/>
          </p:xfrm>
          <a:graphic>
            <a:graphicData uri="http://schemas.openxmlformats.org/presentationml/2006/ole">
              <mc:AlternateContent xmlns:mc="http://schemas.openxmlformats.org/markup-compatibility/2006">
                <mc:Choice xmlns:v="urn:schemas-microsoft-com:vml" Requires="v">
                  <p:oleObj spid="_x0000_s3074" name="公式" r:id="rId3" imgW="24079200" imgH="10363200" progId="Equation.3">
                    <p:embed/>
                  </p:oleObj>
                </mc:Choice>
                <mc:Fallback>
                  <p:oleObj name="公式" r:id="rId3" imgW="24079200" imgH="10363200" progId="Equation.3">
                    <p:embed/>
                    <p:pic>
                      <p:nvPicPr>
                        <p:cNvPr id="0" name="图片 3073"/>
                        <p:cNvPicPr>
                          <a:picLocks noChangeAspect="1"/>
                        </p:cNvPicPr>
                        <p:nvPr/>
                      </p:nvPicPr>
                      <p:blipFill>
                        <a:blip r:embed="rId4"/>
                        <a:stretch>
                          <a:fillRect/>
                        </a:stretch>
                      </p:blipFill>
                      <p:spPr>
                        <a:xfrm>
                          <a:off x="1286" y="1932"/>
                          <a:ext cx="1647" cy="809"/>
                        </a:xfrm>
                        <a:prstGeom prst="rect">
                          <a:avLst/>
                        </a:prstGeom>
                        <a:noFill/>
                        <a:ln w="9525">
                          <a:noFill/>
                        </a:ln>
                      </p:spPr>
                    </p:pic>
                  </p:oleObj>
                </mc:Fallback>
              </mc:AlternateContent>
            </a:graphicData>
          </a:graphic>
        </p:graphicFrame>
      </p:grpSp>
      <p:grpSp>
        <p:nvGrpSpPr>
          <p:cNvPr id="111627" name="Group 11"/>
          <p:cNvGrpSpPr/>
          <p:nvPr/>
        </p:nvGrpSpPr>
        <p:grpSpPr bwMode="auto">
          <a:xfrm>
            <a:off x="381000" y="4191000"/>
            <a:ext cx="7620000" cy="1168400"/>
            <a:chOff x="528" y="2669"/>
            <a:chExt cx="4800" cy="736"/>
          </a:xfrm>
        </p:grpSpPr>
        <p:sp>
          <p:nvSpPr>
            <p:cNvPr id="111661" name="Text Box 12"/>
            <p:cNvSpPr txBox="1">
              <a:spLocks noChangeArrowheads="1"/>
            </p:cNvSpPr>
            <p:nvPr/>
          </p:nvSpPr>
          <p:spPr bwMode="auto">
            <a:xfrm>
              <a:off x="528" y="2880"/>
              <a:ext cx="624" cy="327"/>
            </a:xfrm>
            <a:prstGeom prst="rect">
              <a:avLst/>
            </a:prstGeom>
            <a:noFill/>
            <a:ln w="9525">
              <a:noFill/>
              <a:miter lim="800000"/>
            </a:ln>
          </p:spPr>
          <p:txBody>
            <a:bodyPr>
              <a:spAutoFit/>
            </a:bodyPr>
            <a:lstStyle/>
            <a:p>
              <a:r>
                <a:rPr kumimoji="0" lang="en-US" altLang="zh-CN" sz="2800" b="1">
                  <a:solidFill>
                    <a:srgbClr val="1C1C1C"/>
                  </a:solidFill>
                </a:rPr>
                <a:t>(</a:t>
              </a:r>
              <a:r>
                <a:rPr kumimoji="0" lang="en-US" altLang="zh-CN" sz="2800" b="1">
                  <a:solidFill>
                    <a:srgbClr val="CC0000"/>
                  </a:solidFill>
                </a:rPr>
                <a:t>2</a:t>
              </a:r>
              <a:r>
                <a:rPr kumimoji="0" lang="en-US" altLang="zh-CN" sz="2800" b="1">
                  <a:solidFill>
                    <a:srgbClr val="1C1C1C"/>
                  </a:solidFill>
                </a:rPr>
                <a:t>)</a:t>
              </a:r>
              <a:endParaRPr kumimoji="0" lang="en-US" altLang="zh-CN" sz="2800" b="1">
                <a:solidFill>
                  <a:srgbClr val="1C1C1C"/>
                </a:solidFill>
              </a:endParaRPr>
            </a:p>
          </p:txBody>
        </p:sp>
        <p:grpSp>
          <p:nvGrpSpPr>
            <p:cNvPr id="111662" name="Group 13"/>
            <p:cNvGrpSpPr/>
            <p:nvPr/>
          </p:nvGrpSpPr>
          <p:grpSpPr bwMode="auto">
            <a:xfrm>
              <a:off x="1008" y="2669"/>
              <a:ext cx="4320" cy="736"/>
              <a:chOff x="1008" y="2669"/>
              <a:chExt cx="4320" cy="736"/>
            </a:xfrm>
          </p:grpSpPr>
          <p:graphicFrame>
            <p:nvGraphicFramePr>
              <p:cNvPr id="111651" name="Object 35"/>
              <p:cNvGraphicFramePr>
                <a:graphicFrameLocks noChangeAspect="1"/>
              </p:cNvGraphicFramePr>
              <p:nvPr/>
            </p:nvGraphicFramePr>
            <p:xfrm>
              <a:off x="2304" y="2839"/>
              <a:ext cx="3024" cy="325"/>
            </p:xfrm>
            <a:graphic>
              <a:graphicData uri="http://schemas.openxmlformats.org/presentationml/2006/ole">
                <mc:AlternateContent xmlns:mc="http://schemas.openxmlformats.org/markup-compatibility/2006">
                  <mc:Choice xmlns:v="urn:schemas-microsoft-com:vml" Requires="v">
                    <p:oleObj spid="_x0000_s3075" name="Equation" r:id="rId5" imgW="80772000" imgH="8229600" progId="Equation.3">
                      <p:embed/>
                    </p:oleObj>
                  </mc:Choice>
                  <mc:Fallback>
                    <p:oleObj name="Equation" r:id="rId5" imgW="80772000" imgH="8229600" progId="Equation.3">
                      <p:embed/>
                      <p:pic>
                        <p:nvPicPr>
                          <p:cNvPr id="0" name="图片 3074"/>
                          <p:cNvPicPr>
                            <a:picLocks noChangeAspect="1"/>
                          </p:cNvPicPr>
                          <p:nvPr/>
                        </p:nvPicPr>
                        <p:blipFill>
                          <a:blip r:embed="rId6"/>
                          <a:stretch>
                            <a:fillRect/>
                          </a:stretch>
                        </p:blipFill>
                        <p:spPr>
                          <a:xfrm>
                            <a:off x="2304" y="2839"/>
                            <a:ext cx="3024" cy="325"/>
                          </a:xfrm>
                          <a:prstGeom prst="rect">
                            <a:avLst/>
                          </a:prstGeom>
                          <a:noFill/>
                          <a:ln w="9525">
                            <a:noFill/>
                          </a:ln>
                        </p:spPr>
                      </p:pic>
                    </p:oleObj>
                  </mc:Fallback>
                </mc:AlternateContent>
              </a:graphicData>
            </a:graphic>
          </p:graphicFrame>
          <p:graphicFrame>
            <p:nvGraphicFramePr>
              <p:cNvPr id="111652" name="Object 36"/>
              <p:cNvGraphicFramePr>
                <a:graphicFrameLocks noChangeAspect="1"/>
              </p:cNvGraphicFramePr>
              <p:nvPr/>
            </p:nvGraphicFramePr>
            <p:xfrm>
              <a:off x="1008" y="2669"/>
              <a:ext cx="1200" cy="736"/>
            </p:xfrm>
            <a:graphic>
              <a:graphicData uri="http://schemas.openxmlformats.org/presentationml/2006/ole">
                <mc:AlternateContent xmlns:mc="http://schemas.openxmlformats.org/markup-compatibility/2006">
                  <mc:Choice xmlns:v="urn:schemas-microsoft-com:vml" Requires="v">
                    <p:oleObj spid="_x0000_s3076" name="Equation" r:id="rId7" imgW="14325600" imgH="9448800" progId="Equation.3">
                      <p:embed/>
                    </p:oleObj>
                  </mc:Choice>
                  <mc:Fallback>
                    <p:oleObj name="Equation" r:id="rId7" imgW="14325600" imgH="9448800" progId="Equation.3">
                      <p:embed/>
                      <p:pic>
                        <p:nvPicPr>
                          <p:cNvPr id="0" name="图片 3075"/>
                          <p:cNvPicPr>
                            <a:picLocks noChangeAspect="1"/>
                          </p:cNvPicPr>
                          <p:nvPr/>
                        </p:nvPicPr>
                        <p:blipFill>
                          <a:blip r:embed="rId8"/>
                          <a:stretch>
                            <a:fillRect/>
                          </a:stretch>
                        </p:blipFill>
                        <p:spPr>
                          <a:xfrm>
                            <a:off x="1008" y="2669"/>
                            <a:ext cx="1200" cy="736"/>
                          </a:xfrm>
                          <a:prstGeom prst="rect">
                            <a:avLst/>
                          </a:prstGeom>
                          <a:noFill/>
                          <a:ln w="9525">
                            <a:noFill/>
                          </a:ln>
                        </p:spPr>
                      </p:pic>
                    </p:oleObj>
                  </mc:Fallback>
                </mc:AlternateContent>
              </a:graphicData>
            </a:graphic>
          </p:graphicFrame>
        </p:grpSp>
      </p:grpSp>
      <p:grpSp>
        <p:nvGrpSpPr>
          <p:cNvPr id="111632" name="Group 16"/>
          <p:cNvGrpSpPr/>
          <p:nvPr/>
        </p:nvGrpSpPr>
        <p:grpSpPr bwMode="auto">
          <a:xfrm>
            <a:off x="381000" y="5334000"/>
            <a:ext cx="8305800" cy="1066800"/>
            <a:chOff x="240" y="3360"/>
            <a:chExt cx="5232" cy="672"/>
          </a:xfrm>
        </p:grpSpPr>
        <p:sp>
          <p:nvSpPr>
            <p:cNvPr id="111660" name="Text Box 17"/>
            <p:cNvSpPr txBox="1">
              <a:spLocks noChangeArrowheads="1"/>
            </p:cNvSpPr>
            <p:nvPr/>
          </p:nvSpPr>
          <p:spPr bwMode="auto">
            <a:xfrm>
              <a:off x="240" y="3504"/>
              <a:ext cx="1370" cy="327"/>
            </a:xfrm>
            <a:prstGeom prst="rect">
              <a:avLst/>
            </a:prstGeom>
            <a:noFill/>
            <a:ln w="9525">
              <a:noFill/>
              <a:miter lim="800000"/>
            </a:ln>
          </p:spPr>
          <p:txBody>
            <a:bodyPr>
              <a:spAutoFit/>
            </a:bodyPr>
            <a:lstStyle/>
            <a:p>
              <a:r>
                <a:rPr kumimoji="0" lang="en-US" altLang="zh-CN" sz="2800" b="1">
                  <a:solidFill>
                    <a:srgbClr val="1C1C1C"/>
                  </a:solidFill>
                </a:rPr>
                <a:t>(</a:t>
              </a:r>
              <a:r>
                <a:rPr kumimoji="0" lang="en-US" altLang="zh-CN" sz="2800" b="1">
                  <a:solidFill>
                    <a:srgbClr val="CC0000"/>
                  </a:solidFill>
                </a:rPr>
                <a:t>3</a:t>
              </a:r>
              <a:r>
                <a:rPr kumimoji="0" lang="en-US" altLang="zh-CN" sz="2800" b="1">
                  <a:solidFill>
                    <a:srgbClr val="1C1C1C"/>
                  </a:solidFill>
                </a:rPr>
                <a:t>)</a:t>
              </a:r>
              <a:endParaRPr kumimoji="0" lang="en-US" altLang="zh-CN" sz="2800" b="1">
                <a:solidFill>
                  <a:srgbClr val="1C1C1C"/>
                </a:solidFill>
              </a:endParaRPr>
            </a:p>
          </p:txBody>
        </p:sp>
        <p:graphicFrame>
          <p:nvGraphicFramePr>
            <p:cNvPr id="111653" name="Object 37"/>
            <p:cNvGraphicFramePr>
              <a:graphicFrameLocks noChangeAspect="1"/>
            </p:cNvGraphicFramePr>
            <p:nvPr/>
          </p:nvGraphicFramePr>
          <p:xfrm>
            <a:off x="1200" y="3393"/>
            <a:ext cx="4272" cy="639"/>
          </p:xfrm>
          <a:graphic>
            <a:graphicData uri="http://schemas.openxmlformats.org/presentationml/2006/ole">
              <mc:AlternateContent xmlns:mc="http://schemas.openxmlformats.org/markup-compatibility/2006">
                <mc:Choice xmlns:v="urn:schemas-microsoft-com:vml" Requires="v">
                  <p:oleObj spid="_x0000_s3077" name="Equation" r:id="rId9" imgW="132283200" imgH="18897600" progId="Equation.3">
                    <p:embed/>
                  </p:oleObj>
                </mc:Choice>
                <mc:Fallback>
                  <p:oleObj name="Equation" r:id="rId9" imgW="132283200" imgH="18897600" progId="Equation.3">
                    <p:embed/>
                    <p:pic>
                      <p:nvPicPr>
                        <p:cNvPr id="0" name="图片 3076"/>
                        <p:cNvPicPr>
                          <a:picLocks noChangeAspect="1"/>
                        </p:cNvPicPr>
                        <p:nvPr/>
                      </p:nvPicPr>
                      <p:blipFill>
                        <a:blip r:embed="rId10"/>
                        <a:stretch>
                          <a:fillRect/>
                        </a:stretch>
                      </p:blipFill>
                      <p:spPr>
                        <a:xfrm>
                          <a:off x="1200" y="3393"/>
                          <a:ext cx="4272" cy="639"/>
                        </a:xfrm>
                        <a:prstGeom prst="rect">
                          <a:avLst/>
                        </a:prstGeom>
                        <a:noFill/>
                        <a:ln w="9525">
                          <a:noFill/>
                        </a:ln>
                      </p:spPr>
                    </p:pic>
                  </p:oleObj>
                </mc:Fallback>
              </mc:AlternateContent>
            </a:graphicData>
          </a:graphic>
        </p:graphicFrame>
        <p:graphicFrame>
          <p:nvGraphicFramePr>
            <p:cNvPr id="111654" name="Object 38"/>
            <p:cNvGraphicFramePr>
              <a:graphicFrameLocks noChangeAspect="1"/>
            </p:cNvGraphicFramePr>
            <p:nvPr/>
          </p:nvGraphicFramePr>
          <p:xfrm>
            <a:off x="672" y="3360"/>
            <a:ext cx="510" cy="672"/>
          </p:xfrm>
          <a:graphic>
            <a:graphicData uri="http://schemas.openxmlformats.org/presentationml/2006/ole">
              <mc:AlternateContent xmlns:mc="http://schemas.openxmlformats.org/markup-compatibility/2006">
                <mc:Choice xmlns:v="urn:schemas-microsoft-com:vml" Requires="v">
                  <p:oleObj spid="_x0000_s3078" name="Equation" r:id="rId11" imgW="9448800" imgH="9448800" progId="Equation.3">
                    <p:embed/>
                  </p:oleObj>
                </mc:Choice>
                <mc:Fallback>
                  <p:oleObj name="Equation" r:id="rId11" imgW="9448800" imgH="9448800" progId="Equation.3">
                    <p:embed/>
                    <p:pic>
                      <p:nvPicPr>
                        <p:cNvPr id="0" name="图片 3077"/>
                        <p:cNvPicPr>
                          <a:picLocks noChangeAspect="1"/>
                        </p:cNvPicPr>
                        <p:nvPr/>
                      </p:nvPicPr>
                      <p:blipFill>
                        <a:blip r:embed="rId12"/>
                        <a:stretch>
                          <a:fillRect/>
                        </a:stretch>
                      </p:blipFill>
                      <p:spPr>
                        <a:xfrm>
                          <a:off x="672" y="3360"/>
                          <a:ext cx="510" cy="672"/>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636"/>
                                        </p:tgtEl>
                                        <p:attrNameLst>
                                          <p:attrName>style.visibility</p:attrName>
                                        </p:attrNameLst>
                                      </p:cBhvr>
                                      <p:to>
                                        <p:strVal val="visible"/>
                                      </p:to>
                                    </p:set>
                                    <p:anim calcmode="lin" valueType="num">
                                      <p:cBhvr additive="base">
                                        <p:cTn id="7" dur="500" fill="hold"/>
                                        <p:tgtEl>
                                          <p:spTgt spid="111636"/>
                                        </p:tgtEl>
                                        <p:attrNameLst>
                                          <p:attrName>ppt_x</p:attrName>
                                        </p:attrNameLst>
                                      </p:cBhvr>
                                      <p:tavLst>
                                        <p:tav tm="0">
                                          <p:val>
                                            <p:strVal val="#ppt_x"/>
                                          </p:val>
                                        </p:tav>
                                        <p:tav tm="100000">
                                          <p:val>
                                            <p:strVal val="#ppt_x"/>
                                          </p:val>
                                        </p:tav>
                                      </p:tavLst>
                                    </p:anim>
                                    <p:anim calcmode="lin" valueType="num">
                                      <p:cBhvr additive="base">
                                        <p:cTn id="8" dur="500" fill="hold"/>
                                        <p:tgtEl>
                                          <p:spTgt spid="1116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11627"/>
                                        </p:tgtEl>
                                        <p:attrNameLst>
                                          <p:attrName>style.visibility</p:attrName>
                                        </p:attrNameLst>
                                      </p:cBhvr>
                                      <p:to>
                                        <p:strVal val="visible"/>
                                      </p:to>
                                    </p:set>
                                    <p:animEffect transition="in" filter="blinds(horizontal)">
                                      <p:cBhvr>
                                        <p:cTn id="13" dur="500"/>
                                        <p:tgtEl>
                                          <p:spTgt spid="11162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11632"/>
                                        </p:tgtEl>
                                        <p:attrNameLst>
                                          <p:attrName>style.visibility</p:attrName>
                                        </p:attrNameLst>
                                      </p:cBhvr>
                                      <p:to>
                                        <p:strVal val="visible"/>
                                      </p:to>
                                    </p:set>
                                    <p:animEffect transition="in" filter="blinds(horizontal)">
                                      <p:cBhvr>
                                        <p:cTn id="18" dur="500"/>
                                        <p:tgtEl>
                                          <p:spTgt spid="111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853" name="Object 301"/>
          <p:cNvGraphicFramePr>
            <a:graphicFrameLocks noChangeAspect="1"/>
          </p:cNvGraphicFramePr>
          <p:nvPr/>
        </p:nvGraphicFramePr>
        <p:xfrm>
          <a:off x="146050" y="152400"/>
          <a:ext cx="4044950" cy="481013"/>
        </p:xfrm>
        <a:graphic>
          <a:graphicData uri="http://schemas.openxmlformats.org/presentationml/2006/ole">
            <mc:AlternateContent xmlns:mc="http://schemas.openxmlformats.org/markup-compatibility/2006">
              <mc:Choice xmlns:v="urn:schemas-microsoft-com:vml" Requires="v">
                <p:oleObj spid="_x0000_s48129" name="公式" r:id="rId1" imgW="53644800" imgH="6400800" progId="Equation.3">
                  <p:embed/>
                </p:oleObj>
              </mc:Choice>
              <mc:Fallback>
                <p:oleObj name="公式" r:id="rId1" imgW="53644800" imgH="6400800" progId="Equation.3">
                  <p:embed/>
                  <p:pic>
                    <p:nvPicPr>
                      <p:cNvPr id="0" name="图片 48128"/>
                      <p:cNvPicPr>
                        <a:picLocks noChangeAspect="1"/>
                      </p:cNvPicPr>
                      <p:nvPr/>
                    </p:nvPicPr>
                    <p:blipFill>
                      <a:blip r:embed="rId2"/>
                      <a:stretch>
                        <a:fillRect/>
                      </a:stretch>
                    </p:blipFill>
                    <p:spPr>
                      <a:xfrm>
                        <a:off x="146050" y="152400"/>
                        <a:ext cx="4044950" cy="481013"/>
                      </a:xfrm>
                      <a:prstGeom prst="rect">
                        <a:avLst/>
                      </a:prstGeom>
                      <a:noFill/>
                      <a:ln w="9525">
                        <a:noFill/>
                      </a:ln>
                    </p:spPr>
                  </p:pic>
                </p:oleObj>
              </mc:Fallback>
            </mc:AlternateContent>
          </a:graphicData>
        </a:graphic>
      </p:graphicFrame>
      <p:grpSp>
        <p:nvGrpSpPr>
          <p:cNvPr id="23727" name="Group 175"/>
          <p:cNvGrpSpPr/>
          <p:nvPr/>
        </p:nvGrpSpPr>
        <p:grpSpPr bwMode="auto">
          <a:xfrm>
            <a:off x="304800" y="1470025"/>
            <a:ext cx="5540375" cy="1958975"/>
            <a:chOff x="192" y="926"/>
            <a:chExt cx="3490" cy="1234"/>
          </a:xfrm>
        </p:grpSpPr>
        <p:sp>
          <p:nvSpPr>
            <p:cNvPr id="23925" name="Line 5"/>
            <p:cNvSpPr>
              <a:spLocks noChangeShapeType="1"/>
            </p:cNvSpPr>
            <p:nvPr/>
          </p:nvSpPr>
          <p:spPr bwMode="auto">
            <a:xfrm>
              <a:off x="365" y="1070"/>
              <a:ext cx="2832" cy="0"/>
            </a:xfrm>
            <a:prstGeom prst="line">
              <a:avLst/>
            </a:prstGeom>
            <a:noFill/>
            <a:ln w="28575">
              <a:solidFill>
                <a:schemeClr val="tx1"/>
              </a:solidFill>
              <a:round/>
            </a:ln>
          </p:spPr>
          <p:txBody>
            <a:bodyPr wrap="none" anchor="ctr"/>
            <a:lstStyle/>
            <a:p>
              <a:endParaRPr lang="zh-CN" altLang="en-US"/>
            </a:p>
          </p:txBody>
        </p:sp>
        <p:sp>
          <p:nvSpPr>
            <p:cNvPr id="23926" name="Line 6"/>
            <p:cNvSpPr>
              <a:spLocks noChangeShapeType="1"/>
            </p:cNvSpPr>
            <p:nvPr/>
          </p:nvSpPr>
          <p:spPr bwMode="auto">
            <a:xfrm>
              <a:off x="362" y="1742"/>
              <a:ext cx="2832" cy="0"/>
            </a:xfrm>
            <a:prstGeom prst="line">
              <a:avLst/>
            </a:prstGeom>
            <a:noFill/>
            <a:ln w="28575">
              <a:solidFill>
                <a:schemeClr val="tx1"/>
              </a:solidFill>
              <a:round/>
            </a:ln>
          </p:spPr>
          <p:txBody>
            <a:bodyPr wrap="none" anchor="ctr"/>
            <a:lstStyle/>
            <a:p>
              <a:endParaRPr lang="zh-CN" altLang="en-US"/>
            </a:p>
          </p:txBody>
        </p:sp>
        <p:sp>
          <p:nvSpPr>
            <p:cNvPr id="23927" name="Line 7"/>
            <p:cNvSpPr>
              <a:spLocks noChangeShapeType="1"/>
            </p:cNvSpPr>
            <p:nvPr/>
          </p:nvSpPr>
          <p:spPr bwMode="auto">
            <a:xfrm>
              <a:off x="362" y="1598"/>
              <a:ext cx="2832" cy="0"/>
            </a:xfrm>
            <a:prstGeom prst="line">
              <a:avLst/>
            </a:prstGeom>
            <a:noFill/>
            <a:ln w="12700">
              <a:solidFill>
                <a:schemeClr val="tx1"/>
              </a:solidFill>
              <a:round/>
            </a:ln>
          </p:spPr>
          <p:txBody>
            <a:bodyPr wrap="none" anchor="ctr"/>
            <a:lstStyle/>
            <a:p>
              <a:endParaRPr lang="zh-CN" altLang="en-US"/>
            </a:p>
          </p:txBody>
        </p:sp>
        <p:sp>
          <p:nvSpPr>
            <p:cNvPr id="23928" name="Line 8"/>
            <p:cNvSpPr>
              <a:spLocks noChangeShapeType="1"/>
            </p:cNvSpPr>
            <p:nvPr/>
          </p:nvSpPr>
          <p:spPr bwMode="auto">
            <a:xfrm>
              <a:off x="218" y="1406"/>
              <a:ext cx="3216" cy="0"/>
            </a:xfrm>
            <a:prstGeom prst="line">
              <a:avLst/>
            </a:prstGeom>
            <a:noFill/>
            <a:ln w="12700">
              <a:solidFill>
                <a:schemeClr val="tx1"/>
              </a:solidFill>
              <a:round/>
            </a:ln>
          </p:spPr>
          <p:txBody>
            <a:bodyPr wrap="none" anchor="ctr"/>
            <a:lstStyle/>
            <a:p>
              <a:endParaRPr lang="zh-CN" altLang="en-US"/>
            </a:p>
          </p:txBody>
        </p:sp>
        <p:sp>
          <p:nvSpPr>
            <p:cNvPr id="23929" name="Line 9"/>
            <p:cNvSpPr>
              <a:spLocks noChangeShapeType="1"/>
            </p:cNvSpPr>
            <p:nvPr/>
          </p:nvSpPr>
          <p:spPr bwMode="auto">
            <a:xfrm>
              <a:off x="362" y="1214"/>
              <a:ext cx="2832" cy="0"/>
            </a:xfrm>
            <a:prstGeom prst="line">
              <a:avLst/>
            </a:prstGeom>
            <a:noFill/>
            <a:ln w="12700">
              <a:solidFill>
                <a:schemeClr val="tx1"/>
              </a:solidFill>
              <a:round/>
            </a:ln>
          </p:spPr>
          <p:txBody>
            <a:bodyPr wrap="none" anchor="ctr"/>
            <a:lstStyle/>
            <a:p>
              <a:endParaRPr lang="zh-CN" altLang="en-US"/>
            </a:p>
          </p:txBody>
        </p:sp>
        <p:sp>
          <p:nvSpPr>
            <p:cNvPr id="23930" name="Oval 13"/>
            <p:cNvSpPr>
              <a:spLocks noChangeArrowheads="1"/>
            </p:cNvSpPr>
            <p:nvPr/>
          </p:nvSpPr>
          <p:spPr bwMode="auto">
            <a:xfrm>
              <a:off x="1187"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54" name="Object 302" descr="栎木"/>
            <p:cNvGraphicFramePr>
              <a:graphicFrameLocks noChangeAspect="1"/>
            </p:cNvGraphicFramePr>
            <p:nvPr/>
          </p:nvGraphicFramePr>
          <p:xfrm>
            <a:off x="1228" y="966"/>
            <a:ext cx="74" cy="77"/>
          </p:xfrm>
          <a:graphic>
            <a:graphicData uri="http://schemas.openxmlformats.org/presentationml/2006/ole">
              <mc:AlternateContent xmlns:mc="http://schemas.openxmlformats.org/markup-compatibility/2006">
                <mc:Choice xmlns:v="urn:schemas-microsoft-com:vml" Requires="v">
                  <p:oleObj spid="_x0000_s48130" name="公式" r:id="rId3" imgW="3352800" imgH="3657600" progId="Equation.3">
                    <p:embed/>
                  </p:oleObj>
                </mc:Choice>
                <mc:Fallback>
                  <p:oleObj name="公式" r:id="rId3" imgW="3352800" imgH="3657600" progId="Equation.3">
                    <p:embed/>
                    <p:pic>
                      <p:nvPicPr>
                        <p:cNvPr id="0" name="图片 48129" descr="栎木"/>
                        <p:cNvPicPr>
                          <a:picLocks noChangeAspect="1"/>
                        </p:cNvPicPr>
                        <p:nvPr/>
                      </p:nvPicPr>
                      <p:blipFill>
                        <a:blip r:embed="rId4"/>
                        <a:stretch>
                          <a:fillRect/>
                        </a:stretch>
                      </p:blipFill>
                      <p:spPr>
                        <a:xfrm>
                          <a:off x="1228" y="966"/>
                          <a:ext cx="74" cy="77"/>
                        </a:xfrm>
                        <a:prstGeom prst="rect">
                          <a:avLst/>
                        </a:prstGeom>
                        <a:noFill/>
                        <a:ln w="38100">
                          <a:noFill/>
                        </a:ln>
                      </p:spPr>
                    </p:pic>
                  </p:oleObj>
                </mc:Fallback>
              </mc:AlternateContent>
            </a:graphicData>
          </a:graphic>
        </p:graphicFrame>
        <p:graphicFrame>
          <p:nvGraphicFramePr>
            <p:cNvPr id="23855" name="Object 303" descr="栎木"/>
            <p:cNvGraphicFramePr>
              <a:graphicFrameLocks noChangeAspect="1"/>
            </p:cNvGraphicFramePr>
            <p:nvPr/>
          </p:nvGraphicFramePr>
          <p:xfrm>
            <a:off x="1466" y="1247"/>
            <a:ext cx="160" cy="192"/>
          </p:xfrm>
          <a:graphic>
            <a:graphicData uri="http://schemas.openxmlformats.org/presentationml/2006/ole">
              <mc:AlternateContent xmlns:mc="http://schemas.openxmlformats.org/markup-compatibility/2006">
                <mc:Choice xmlns:v="urn:schemas-microsoft-com:vml" Requires="v">
                  <p:oleObj spid="_x0000_s48131" name="公式" r:id="rId5" imgW="4572000" imgH="5181600" progId="Equation.3">
                    <p:embed/>
                  </p:oleObj>
                </mc:Choice>
                <mc:Fallback>
                  <p:oleObj name="公式" r:id="rId5" imgW="4572000" imgH="5181600" progId="Equation.3">
                    <p:embed/>
                    <p:pic>
                      <p:nvPicPr>
                        <p:cNvPr id="0" name="图片 48130" descr="栎木"/>
                        <p:cNvPicPr>
                          <a:picLocks noChangeAspect="1"/>
                        </p:cNvPicPr>
                        <p:nvPr/>
                      </p:nvPicPr>
                      <p:blipFill>
                        <a:blip r:embed="rId6"/>
                        <a:stretch>
                          <a:fillRect/>
                        </a:stretch>
                      </p:blipFill>
                      <p:spPr>
                        <a:xfrm>
                          <a:off x="1466" y="1247"/>
                          <a:ext cx="160" cy="192"/>
                        </a:xfrm>
                        <a:prstGeom prst="rect">
                          <a:avLst/>
                        </a:prstGeom>
                        <a:noFill/>
                        <a:ln w="38100">
                          <a:noFill/>
                        </a:ln>
                      </p:spPr>
                    </p:pic>
                  </p:oleObj>
                </mc:Fallback>
              </mc:AlternateContent>
            </a:graphicData>
          </a:graphic>
        </p:graphicFrame>
        <p:sp>
          <p:nvSpPr>
            <p:cNvPr id="23931" name="Oval 21"/>
            <p:cNvSpPr>
              <a:spLocks noChangeArrowheads="1"/>
            </p:cNvSpPr>
            <p:nvPr/>
          </p:nvSpPr>
          <p:spPr bwMode="auto">
            <a:xfrm>
              <a:off x="1331"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56" name="Object 304" descr="栎木"/>
            <p:cNvGraphicFramePr>
              <a:graphicFrameLocks noChangeAspect="1"/>
            </p:cNvGraphicFramePr>
            <p:nvPr/>
          </p:nvGraphicFramePr>
          <p:xfrm>
            <a:off x="1372" y="966"/>
            <a:ext cx="74" cy="77"/>
          </p:xfrm>
          <a:graphic>
            <a:graphicData uri="http://schemas.openxmlformats.org/presentationml/2006/ole">
              <mc:AlternateContent xmlns:mc="http://schemas.openxmlformats.org/markup-compatibility/2006">
                <mc:Choice xmlns:v="urn:schemas-microsoft-com:vml" Requires="v">
                  <p:oleObj spid="_x0000_s48132" name="公式" r:id="rId7" imgW="3352800" imgH="3657600" progId="Equation.3">
                    <p:embed/>
                  </p:oleObj>
                </mc:Choice>
                <mc:Fallback>
                  <p:oleObj name="公式" r:id="rId7" imgW="3352800" imgH="3657600" progId="Equation.3">
                    <p:embed/>
                    <p:pic>
                      <p:nvPicPr>
                        <p:cNvPr id="0" name="图片 48131" descr="栎木"/>
                        <p:cNvPicPr>
                          <a:picLocks noChangeAspect="1"/>
                        </p:cNvPicPr>
                        <p:nvPr/>
                      </p:nvPicPr>
                      <p:blipFill>
                        <a:blip r:embed="rId4"/>
                        <a:stretch>
                          <a:fillRect/>
                        </a:stretch>
                      </p:blipFill>
                      <p:spPr>
                        <a:xfrm>
                          <a:off x="1372" y="966"/>
                          <a:ext cx="74" cy="77"/>
                        </a:xfrm>
                        <a:prstGeom prst="rect">
                          <a:avLst/>
                        </a:prstGeom>
                        <a:noFill/>
                        <a:ln w="38100">
                          <a:noFill/>
                        </a:ln>
                      </p:spPr>
                    </p:pic>
                  </p:oleObj>
                </mc:Fallback>
              </mc:AlternateContent>
            </a:graphicData>
          </a:graphic>
        </p:graphicFrame>
        <p:sp>
          <p:nvSpPr>
            <p:cNvPr id="23932" name="Oval 23"/>
            <p:cNvSpPr>
              <a:spLocks noChangeArrowheads="1"/>
            </p:cNvSpPr>
            <p:nvPr/>
          </p:nvSpPr>
          <p:spPr bwMode="auto">
            <a:xfrm>
              <a:off x="1475"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57" name="Object 305" descr="栎木"/>
            <p:cNvGraphicFramePr>
              <a:graphicFrameLocks noChangeAspect="1"/>
            </p:cNvGraphicFramePr>
            <p:nvPr/>
          </p:nvGraphicFramePr>
          <p:xfrm>
            <a:off x="1516" y="966"/>
            <a:ext cx="74" cy="77"/>
          </p:xfrm>
          <a:graphic>
            <a:graphicData uri="http://schemas.openxmlformats.org/presentationml/2006/ole">
              <mc:AlternateContent xmlns:mc="http://schemas.openxmlformats.org/markup-compatibility/2006">
                <mc:Choice xmlns:v="urn:schemas-microsoft-com:vml" Requires="v">
                  <p:oleObj spid="_x0000_s48133" name="公式" r:id="rId8" imgW="3352800" imgH="3657600" progId="Equation.3">
                    <p:embed/>
                  </p:oleObj>
                </mc:Choice>
                <mc:Fallback>
                  <p:oleObj name="公式" r:id="rId8" imgW="3352800" imgH="3657600" progId="Equation.3">
                    <p:embed/>
                    <p:pic>
                      <p:nvPicPr>
                        <p:cNvPr id="0" name="图片 48132" descr="栎木"/>
                        <p:cNvPicPr>
                          <a:picLocks noChangeAspect="1"/>
                        </p:cNvPicPr>
                        <p:nvPr/>
                      </p:nvPicPr>
                      <p:blipFill>
                        <a:blip r:embed="rId4"/>
                        <a:stretch>
                          <a:fillRect/>
                        </a:stretch>
                      </p:blipFill>
                      <p:spPr>
                        <a:xfrm>
                          <a:off x="1516" y="966"/>
                          <a:ext cx="74" cy="77"/>
                        </a:xfrm>
                        <a:prstGeom prst="rect">
                          <a:avLst/>
                        </a:prstGeom>
                        <a:noFill/>
                        <a:ln w="38100">
                          <a:noFill/>
                        </a:ln>
                      </p:spPr>
                    </p:pic>
                  </p:oleObj>
                </mc:Fallback>
              </mc:AlternateContent>
            </a:graphicData>
          </a:graphic>
        </p:graphicFrame>
        <p:sp>
          <p:nvSpPr>
            <p:cNvPr id="23933" name="Oval 25"/>
            <p:cNvSpPr>
              <a:spLocks noChangeArrowheads="1"/>
            </p:cNvSpPr>
            <p:nvPr/>
          </p:nvSpPr>
          <p:spPr bwMode="auto">
            <a:xfrm>
              <a:off x="1619"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58" name="Object 306" descr="栎木"/>
            <p:cNvGraphicFramePr>
              <a:graphicFrameLocks noChangeAspect="1"/>
            </p:cNvGraphicFramePr>
            <p:nvPr/>
          </p:nvGraphicFramePr>
          <p:xfrm>
            <a:off x="1660" y="966"/>
            <a:ext cx="74" cy="77"/>
          </p:xfrm>
          <a:graphic>
            <a:graphicData uri="http://schemas.openxmlformats.org/presentationml/2006/ole">
              <mc:AlternateContent xmlns:mc="http://schemas.openxmlformats.org/markup-compatibility/2006">
                <mc:Choice xmlns:v="urn:schemas-microsoft-com:vml" Requires="v">
                  <p:oleObj spid="_x0000_s48134" name="公式" r:id="rId9" imgW="3352800" imgH="3657600" progId="Equation.3">
                    <p:embed/>
                  </p:oleObj>
                </mc:Choice>
                <mc:Fallback>
                  <p:oleObj name="公式" r:id="rId9" imgW="3352800" imgH="3657600" progId="Equation.3">
                    <p:embed/>
                    <p:pic>
                      <p:nvPicPr>
                        <p:cNvPr id="0" name="图片 48133" descr="栎木"/>
                        <p:cNvPicPr>
                          <a:picLocks noChangeAspect="1"/>
                        </p:cNvPicPr>
                        <p:nvPr/>
                      </p:nvPicPr>
                      <p:blipFill>
                        <a:blip r:embed="rId4"/>
                        <a:stretch>
                          <a:fillRect/>
                        </a:stretch>
                      </p:blipFill>
                      <p:spPr>
                        <a:xfrm>
                          <a:off x="1660" y="966"/>
                          <a:ext cx="74" cy="77"/>
                        </a:xfrm>
                        <a:prstGeom prst="rect">
                          <a:avLst/>
                        </a:prstGeom>
                        <a:noFill/>
                        <a:ln w="38100">
                          <a:noFill/>
                        </a:ln>
                      </p:spPr>
                    </p:pic>
                  </p:oleObj>
                </mc:Fallback>
              </mc:AlternateContent>
            </a:graphicData>
          </a:graphic>
        </p:graphicFrame>
        <p:sp>
          <p:nvSpPr>
            <p:cNvPr id="23934" name="Oval 27"/>
            <p:cNvSpPr>
              <a:spLocks noChangeArrowheads="1"/>
            </p:cNvSpPr>
            <p:nvPr/>
          </p:nvSpPr>
          <p:spPr bwMode="auto">
            <a:xfrm>
              <a:off x="1763"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59" name="Object 307" descr="栎木"/>
            <p:cNvGraphicFramePr>
              <a:graphicFrameLocks noChangeAspect="1"/>
            </p:cNvGraphicFramePr>
            <p:nvPr/>
          </p:nvGraphicFramePr>
          <p:xfrm>
            <a:off x="1804" y="966"/>
            <a:ext cx="74" cy="77"/>
          </p:xfrm>
          <a:graphic>
            <a:graphicData uri="http://schemas.openxmlformats.org/presentationml/2006/ole">
              <mc:AlternateContent xmlns:mc="http://schemas.openxmlformats.org/markup-compatibility/2006">
                <mc:Choice xmlns:v="urn:schemas-microsoft-com:vml" Requires="v">
                  <p:oleObj spid="_x0000_s48135" name="公式" r:id="rId10" imgW="3352800" imgH="3657600" progId="Equation.3">
                    <p:embed/>
                  </p:oleObj>
                </mc:Choice>
                <mc:Fallback>
                  <p:oleObj name="公式" r:id="rId10" imgW="3352800" imgH="3657600" progId="Equation.3">
                    <p:embed/>
                    <p:pic>
                      <p:nvPicPr>
                        <p:cNvPr id="0" name="图片 48134" descr="栎木"/>
                        <p:cNvPicPr>
                          <a:picLocks noChangeAspect="1"/>
                        </p:cNvPicPr>
                        <p:nvPr/>
                      </p:nvPicPr>
                      <p:blipFill>
                        <a:blip r:embed="rId4"/>
                        <a:stretch>
                          <a:fillRect/>
                        </a:stretch>
                      </p:blipFill>
                      <p:spPr>
                        <a:xfrm>
                          <a:off x="1804" y="966"/>
                          <a:ext cx="74" cy="77"/>
                        </a:xfrm>
                        <a:prstGeom prst="rect">
                          <a:avLst/>
                        </a:prstGeom>
                        <a:noFill/>
                        <a:ln w="38100">
                          <a:noFill/>
                        </a:ln>
                      </p:spPr>
                    </p:pic>
                  </p:oleObj>
                </mc:Fallback>
              </mc:AlternateContent>
            </a:graphicData>
          </a:graphic>
        </p:graphicFrame>
        <p:sp>
          <p:nvSpPr>
            <p:cNvPr id="23935" name="Oval 29"/>
            <p:cNvSpPr>
              <a:spLocks noChangeArrowheads="1"/>
            </p:cNvSpPr>
            <p:nvPr/>
          </p:nvSpPr>
          <p:spPr bwMode="auto">
            <a:xfrm>
              <a:off x="1907"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60" name="Object 308" descr="栎木"/>
            <p:cNvGraphicFramePr>
              <a:graphicFrameLocks noChangeAspect="1"/>
            </p:cNvGraphicFramePr>
            <p:nvPr/>
          </p:nvGraphicFramePr>
          <p:xfrm>
            <a:off x="1948" y="966"/>
            <a:ext cx="74" cy="77"/>
          </p:xfrm>
          <a:graphic>
            <a:graphicData uri="http://schemas.openxmlformats.org/presentationml/2006/ole">
              <mc:AlternateContent xmlns:mc="http://schemas.openxmlformats.org/markup-compatibility/2006">
                <mc:Choice xmlns:v="urn:schemas-microsoft-com:vml" Requires="v">
                  <p:oleObj spid="_x0000_s48136" name="公式" r:id="rId11" imgW="3352800" imgH="3657600" progId="Equation.3">
                    <p:embed/>
                  </p:oleObj>
                </mc:Choice>
                <mc:Fallback>
                  <p:oleObj name="公式" r:id="rId11" imgW="3352800" imgH="3657600" progId="Equation.3">
                    <p:embed/>
                    <p:pic>
                      <p:nvPicPr>
                        <p:cNvPr id="0" name="图片 48135" descr="栎木"/>
                        <p:cNvPicPr>
                          <a:picLocks noChangeAspect="1"/>
                        </p:cNvPicPr>
                        <p:nvPr/>
                      </p:nvPicPr>
                      <p:blipFill>
                        <a:blip r:embed="rId4"/>
                        <a:stretch>
                          <a:fillRect/>
                        </a:stretch>
                      </p:blipFill>
                      <p:spPr>
                        <a:xfrm>
                          <a:off x="1948" y="966"/>
                          <a:ext cx="74" cy="77"/>
                        </a:xfrm>
                        <a:prstGeom prst="rect">
                          <a:avLst/>
                        </a:prstGeom>
                        <a:noFill/>
                        <a:ln w="38100">
                          <a:noFill/>
                        </a:ln>
                      </p:spPr>
                    </p:pic>
                  </p:oleObj>
                </mc:Fallback>
              </mc:AlternateContent>
            </a:graphicData>
          </a:graphic>
        </p:graphicFrame>
        <p:sp>
          <p:nvSpPr>
            <p:cNvPr id="23936" name="Oval 31"/>
            <p:cNvSpPr>
              <a:spLocks noChangeArrowheads="1"/>
            </p:cNvSpPr>
            <p:nvPr/>
          </p:nvSpPr>
          <p:spPr bwMode="auto">
            <a:xfrm>
              <a:off x="2051"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61" name="Object 309" descr="栎木"/>
            <p:cNvGraphicFramePr>
              <a:graphicFrameLocks noChangeAspect="1"/>
            </p:cNvGraphicFramePr>
            <p:nvPr/>
          </p:nvGraphicFramePr>
          <p:xfrm>
            <a:off x="2092" y="966"/>
            <a:ext cx="74" cy="77"/>
          </p:xfrm>
          <a:graphic>
            <a:graphicData uri="http://schemas.openxmlformats.org/presentationml/2006/ole">
              <mc:AlternateContent xmlns:mc="http://schemas.openxmlformats.org/markup-compatibility/2006">
                <mc:Choice xmlns:v="urn:schemas-microsoft-com:vml" Requires="v">
                  <p:oleObj spid="_x0000_s48137" name="公式" r:id="rId12" imgW="3352800" imgH="3657600" progId="Equation.3">
                    <p:embed/>
                  </p:oleObj>
                </mc:Choice>
                <mc:Fallback>
                  <p:oleObj name="公式" r:id="rId12" imgW="3352800" imgH="3657600" progId="Equation.3">
                    <p:embed/>
                    <p:pic>
                      <p:nvPicPr>
                        <p:cNvPr id="0" name="图片 48136" descr="栎木"/>
                        <p:cNvPicPr>
                          <a:picLocks noChangeAspect="1"/>
                        </p:cNvPicPr>
                        <p:nvPr/>
                      </p:nvPicPr>
                      <p:blipFill>
                        <a:blip r:embed="rId4"/>
                        <a:stretch>
                          <a:fillRect/>
                        </a:stretch>
                      </p:blipFill>
                      <p:spPr>
                        <a:xfrm>
                          <a:off x="2092" y="966"/>
                          <a:ext cx="74" cy="77"/>
                        </a:xfrm>
                        <a:prstGeom prst="rect">
                          <a:avLst/>
                        </a:prstGeom>
                        <a:noFill/>
                        <a:ln w="38100">
                          <a:noFill/>
                        </a:ln>
                      </p:spPr>
                    </p:pic>
                  </p:oleObj>
                </mc:Fallback>
              </mc:AlternateContent>
            </a:graphicData>
          </a:graphic>
        </p:graphicFrame>
        <p:sp>
          <p:nvSpPr>
            <p:cNvPr id="23937" name="Oval 33"/>
            <p:cNvSpPr>
              <a:spLocks noChangeArrowheads="1"/>
            </p:cNvSpPr>
            <p:nvPr/>
          </p:nvSpPr>
          <p:spPr bwMode="auto">
            <a:xfrm>
              <a:off x="2195"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62" name="Object 310" descr="栎木"/>
            <p:cNvGraphicFramePr>
              <a:graphicFrameLocks noChangeAspect="1"/>
            </p:cNvGraphicFramePr>
            <p:nvPr/>
          </p:nvGraphicFramePr>
          <p:xfrm>
            <a:off x="2236" y="966"/>
            <a:ext cx="74" cy="77"/>
          </p:xfrm>
          <a:graphic>
            <a:graphicData uri="http://schemas.openxmlformats.org/presentationml/2006/ole">
              <mc:AlternateContent xmlns:mc="http://schemas.openxmlformats.org/markup-compatibility/2006">
                <mc:Choice xmlns:v="urn:schemas-microsoft-com:vml" Requires="v">
                  <p:oleObj spid="_x0000_s48138" name="公式" r:id="rId13" imgW="3352800" imgH="3657600" progId="Equation.3">
                    <p:embed/>
                  </p:oleObj>
                </mc:Choice>
                <mc:Fallback>
                  <p:oleObj name="公式" r:id="rId13" imgW="3352800" imgH="3657600" progId="Equation.3">
                    <p:embed/>
                    <p:pic>
                      <p:nvPicPr>
                        <p:cNvPr id="0" name="图片 48137" descr="栎木"/>
                        <p:cNvPicPr>
                          <a:picLocks noChangeAspect="1"/>
                        </p:cNvPicPr>
                        <p:nvPr/>
                      </p:nvPicPr>
                      <p:blipFill>
                        <a:blip r:embed="rId4"/>
                        <a:stretch>
                          <a:fillRect/>
                        </a:stretch>
                      </p:blipFill>
                      <p:spPr>
                        <a:xfrm>
                          <a:off x="2236" y="966"/>
                          <a:ext cx="74" cy="77"/>
                        </a:xfrm>
                        <a:prstGeom prst="rect">
                          <a:avLst/>
                        </a:prstGeom>
                        <a:noFill/>
                        <a:ln w="38100">
                          <a:noFill/>
                        </a:ln>
                      </p:spPr>
                    </p:pic>
                  </p:oleObj>
                </mc:Fallback>
              </mc:AlternateContent>
            </a:graphicData>
          </a:graphic>
        </p:graphicFrame>
        <p:sp>
          <p:nvSpPr>
            <p:cNvPr id="23938" name="Oval 35"/>
            <p:cNvSpPr>
              <a:spLocks noChangeArrowheads="1"/>
            </p:cNvSpPr>
            <p:nvPr/>
          </p:nvSpPr>
          <p:spPr bwMode="auto">
            <a:xfrm>
              <a:off x="2339"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63" name="Object 311" descr="栎木"/>
            <p:cNvGraphicFramePr>
              <a:graphicFrameLocks noChangeAspect="1"/>
            </p:cNvGraphicFramePr>
            <p:nvPr/>
          </p:nvGraphicFramePr>
          <p:xfrm>
            <a:off x="2380" y="966"/>
            <a:ext cx="74" cy="77"/>
          </p:xfrm>
          <a:graphic>
            <a:graphicData uri="http://schemas.openxmlformats.org/presentationml/2006/ole">
              <mc:AlternateContent xmlns:mc="http://schemas.openxmlformats.org/markup-compatibility/2006">
                <mc:Choice xmlns:v="urn:schemas-microsoft-com:vml" Requires="v">
                  <p:oleObj spid="_x0000_s48139" name="公式" r:id="rId14" imgW="3352800" imgH="3657600" progId="Equation.3">
                    <p:embed/>
                  </p:oleObj>
                </mc:Choice>
                <mc:Fallback>
                  <p:oleObj name="公式" r:id="rId14" imgW="3352800" imgH="3657600" progId="Equation.3">
                    <p:embed/>
                    <p:pic>
                      <p:nvPicPr>
                        <p:cNvPr id="0" name="图片 48138" descr="栎木"/>
                        <p:cNvPicPr>
                          <a:picLocks noChangeAspect="1"/>
                        </p:cNvPicPr>
                        <p:nvPr/>
                      </p:nvPicPr>
                      <p:blipFill>
                        <a:blip r:embed="rId4"/>
                        <a:stretch>
                          <a:fillRect/>
                        </a:stretch>
                      </p:blipFill>
                      <p:spPr>
                        <a:xfrm>
                          <a:off x="2380" y="966"/>
                          <a:ext cx="74" cy="77"/>
                        </a:xfrm>
                        <a:prstGeom prst="rect">
                          <a:avLst/>
                        </a:prstGeom>
                        <a:noFill/>
                        <a:ln w="38100">
                          <a:noFill/>
                        </a:ln>
                      </p:spPr>
                    </p:pic>
                  </p:oleObj>
                </mc:Fallback>
              </mc:AlternateContent>
            </a:graphicData>
          </a:graphic>
        </p:graphicFrame>
        <p:sp>
          <p:nvSpPr>
            <p:cNvPr id="23939" name="Oval 37"/>
            <p:cNvSpPr>
              <a:spLocks noChangeArrowheads="1"/>
            </p:cNvSpPr>
            <p:nvPr/>
          </p:nvSpPr>
          <p:spPr bwMode="auto">
            <a:xfrm>
              <a:off x="2483"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64" name="Object 312" descr="栎木"/>
            <p:cNvGraphicFramePr>
              <a:graphicFrameLocks noChangeAspect="1"/>
            </p:cNvGraphicFramePr>
            <p:nvPr/>
          </p:nvGraphicFramePr>
          <p:xfrm>
            <a:off x="2524" y="966"/>
            <a:ext cx="74" cy="77"/>
          </p:xfrm>
          <a:graphic>
            <a:graphicData uri="http://schemas.openxmlformats.org/presentationml/2006/ole">
              <mc:AlternateContent xmlns:mc="http://schemas.openxmlformats.org/markup-compatibility/2006">
                <mc:Choice xmlns:v="urn:schemas-microsoft-com:vml" Requires="v">
                  <p:oleObj spid="_x0000_s48140" name="公式" r:id="rId15" imgW="3352800" imgH="3657600" progId="Equation.3">
                    <p:embed/>
                  </p:oleObj>
                </mc:Choice>
                <mc:Fallback>
                  <p:oleObj name="公式" r:id="rId15" imgW="3352800" imgH="3657600" progId="Equation.3">
                    <p:embed/>
                    <p:pic>
                      <p:nvPicPr>
                        <p:cNvPr id="0" name="图片 48139" descr="栎木"/>
                        <p:cNvPicPr>
                          <a:picLocks noChangeAspect="1"/>
                        </p:cNvPicPr>
                        <p:nvPr/>
                      </p:nvPicPr>
                      <p:blipFill>
                        <a:blip r:embed="rId4"/>
                        <a:stretch>
                          <a:fillRect/>
                        </a:stretch>
                      </p:blipFill>
                      <p:spPr>
                        <a:xfrm>
                          <a:off x="2524" y="966"/>
                          <a:ext cx="74" cy="77"/>
                        </a:xfrm>
                        <a:prstGeom prst="rect">
                          <a:avLst/>
                        </a:prstGeom>
                        <a:noFill/>
                        <a:ln w="38100">
                          <a:noFill/>
                        </a:ln>
                      </p:spPr>
                    </p:pic>
                  </p:oleObj>
                </mc:Fallback>
              </mc:AlternateContent>
            </a:graphicData>
          </a:graphic>
        </p:graphicFrame>
        <p:sp>
          <p:nvSpPr>
            <p:cNvPr id="23940" name="Oval 39"/>
            <p:cNvSpPr>
              <a:spLocks noChangeArrowheads="1"/>
            </p:cNvSpPr>
            <p:nvPr/>
          </p:nvSpPr>
          <p:spPr bwMode="auto">
            <a:xfrm>
              <a:off x="2627"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65" name="Object 313" descr="栎木"/>
            <p:cNvGraphicFramePr>
              <a:graphicFrameLocks noChangeAspect="1"/>
            </p:cNvGraphicFramePr>
            <p:nvPr/>
          </p:nvGraphicFramePr>
          <p:xfrm>
            <a:off x="2668" y="966"/>
            <a:ext cx="74" cy="77"/>
          </p:xfrm>
          <a:graphic>
            <a:graphicData uri="http://schemas.openxmlformats.org/presentationml/2006/ole">
              <mc:AlternateContent xmlns:mc="http://schemas.openxmlformats.org/markup-compatibility/2006">
                <mc:Choice xmlns:v="urn:schemas-microsoft-com:vml" Requires="v">
                  <p:oleObj spid="_x0000_s48141" name="公式" r:id="rId16" imgW="3352800" imgH="3657600" progId="Equation.3">
                    <p:embed/>
                  </p:oleObj>
                </mc:Choice>
                <mc:Fallback>
                  <p:oleObj name="公式" r:id="rId16" imgW="3352800" imgH="3657600" progId="Equation.3">
                    <p:embed/>
                    <p:pic>
                      <p:nvPicPr>
                        <p:cNvPr id="0" name="图片 48140" descr="栎木"/>
                        <p:cNvPicPr>
                          <a:picLocks noChangeAspect="1"/>
                        </p:cNvPicPr>
                        <p:nvPr/>
                      </p:nvPicPr>
                      <p:blipFill>
                        <a:blip r:embed="rId4"/>
                        <a:stretch>
                          <a:fillRect/>
                        </a:stretch>
                      </p:blipFill>
                      <p:spPr>
                        <a:xfrm>
                          <a:off x="2668" y="966"/>
                          <a:ext cx="74" cy="77"/>
                        </a:xfrm>
                        <a:prstGeom prst="rect">
                          <a:avLst/>
                        </a:prstGeom>
                        <a:noFill/>
                        <a:ln w="38100">
                          <a:noFill/>
                        </a:ln>
                      </p:spPr>
                    </p:pic>
                  </p:oleObj>
                </mc:Fallback>
              </mc:AlternateContent>
            </a:graphicData>
          </a:graphic>
        </p:graphicFrame>
        <p:sp>
          <p:nvSpPr>
            <p:cNvPr id="23941" name="Oval 41"/>
            <p:cNvSpPr>
              <a:spLocks noChangeArrowheads="1"/>
            </p:cNvSpPr>
            <p:nvPr/>
          </p:nvSpPr>
          <p:spPr bwMode="auto">
            <a:xfrm>
              <a:off x="2771"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66" name="Object 314" descr="栎木"/>
            <p:cNvGraphicFramePr>
              <a:graphicFrameLocks noChangeAspect="1"/>
            </p:cNvGraphicFramePr>
            <p:nvPr/>
          </p:nvGraphicFramePr>
          <p:xfrm>
            <a:off x="2812" y="966"/>
            <a:ext cx="74" cy="77"/>
          </p:xfrm>
          <a:graphic>
            <a:graphicData uri="http://schemas.openxmlformats.org/presentationml/2006/ole">
              <mc:AlternateContent xmlns:mc="http://schemas.openxmlformats.org/markup-compatibility/2006">
                <mc:Choice xmlns:v="urn:schemas-microsoft-com:vml" Requires="v">
                  <p:oleObj spid="_x0000_s48142" name="公式" r:id="rId17" imgW="3352800" imgH="3657600" progId="Equation.3">
                    <p:embed/>
                  </p:oleObj>
                </mc:Choice>
                <mc:Fallback>
                  <p:oleObj name="公式" r:id="rId17" imgW="3352800" imgH="3657600" progId="Equation.3">
                    <p:embed/>
                    <p:pic>
                      <p:nvPicPr>
                        <p:cNvPr id="0" name="图片 48141" descr="栎木"/>
                        <p:cNvPicPr>
                          <a:picLocks noChangeAspect="1"/>
                        </p:cNvPicPr>
                        <p:nvPr/>
                      </p:nvPicPr>
                      <p:blipFill>
                        <a:blip r:embed="rId4"/>
                        <a:stretch>
                          <a:fillRect/>
                        </a:stretch>
                      </p:blipFill>
                      <p:spPr>
                        <a:xfrm>
                          <a:off x="2812" y="966"/>
                          <a:ext cx="74" cy="77"/>
                        </a:xfrm>
                        <a:prstGeom prst="rect">
                          <a:avLst/>
                        </a:prstGeom>
                        <a:noFill/>
                        <a:ln w="38100">
                          <a:noFill/>
                        </a:ln>
                      </p:spPr>
                    </p:pic>
                  </p:oleObj>
                </mc:Fallback>
              </mc:AlternateContent>
            </a:graphicData>
          </a:graphic>
        </p:graphicFrame>
        <p:sp>
          <p:nvSpPr>
            <p:cNvPr id="23942" name="Oval 43"/>
            <p:cNvSpPr>
              <a:spLocks noChangeArrowheads="1"/>
            </p:cNvSpPr>
            <p:nvPr/>
          </p:nvSpPr>
          <p:spPr bwMode="auto">
            <a:xfrm>
              <a:off x="2915"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67" name="Object 315" descr="栎木"/>
            <p:cNvGraphicFramePr>
              <a:graphicFrameLocks noChangeAspect="1"/>
            </p:cNvGraphicFramePr>
            <p:nvPr/>
          </p:nvGraphicFramePr>
          <p:xfrm>
            <a:off x="2956" y="966"/>
            <a:ext cx="74" cy="77"/>
          </p:xfrm>
          <a:graphic>
            <a:graphicData uri="http://schemas.openxmlformats.org/presentationml/2006/ole">
              <mc:AlternateContent xmlns:mc="http://schemas.openxmlformats.org/markup-compatibility/2006">
                <mc:Choice xmlns:v="urn:schemas-microsoft-com:vml" Requires="v">
                  <p:oleObj spid="_x0000_s48143" name="公式" r:id="rId18" imgW="3352800" imgH="3657600" progId="Equation.3">
                    <p:embed/>
                  </p:oleObj>
                </mc:Choice>
                <mc:Fallback>
                  <p:oleObj name="公式" r:id="rId18" imgW="3352800" imgH="3657600" progId="Equation.3">
                    <p:embed/>
                    <p:pic>
                      <p:nvPicPr>
                        <p:cNvPr id="0" name="图片 48142" descr="栎木"/>
                        <p:cNvPicPr>
                          <a:picLocks noChangeAspect="1"/>
                        </p:cNvPicPr>
                        <p:nvPr/>
                      </p:nvPicPr>
                      <p:blipFill>
                        <a:blip r:embed="rId4"/>
                        <a:stretch>
                          <a:fillRect/>
                        </a:stretch>
                      </p:blipFill>
                      <p:spPr>
                        <a:xfrm>
                          <a:off x="2956" y="966"/>
                          <a:ext cx="74" cy="77"/>
                        </a:xfrm>
                        <a:prstGeom prst="rect">
                          <a:avLst/>
                        </a:prstGeom>
                        <a:noFill/>
                        <a:ln w="38100">
                          <a:noFill/>
                        </a:ln>
                      </p:spPr>
                    </p:pic>
                  </p:oleObj>
                </mc:Fallback>
              </mc:AlternateContent>
            </a:graphicData>
          </a:graphic>
        </p:graphicFrame>
        <p:sp>
          <p:nvSpPr>
            <p:cNvPr id="23943" name="Oval 45"/>
            <p:cNvSpPr>
              <a:spLocks noChangeArrowheads="1"/>
            </p:cNvSpPr>
            <p:nvPr/>
          </p:nvSpPr>
          <p:spPr bwMode="auto">
            <a:xfrm>
              <a:off x="1043"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68" name="Object 316" descr="栎木"/>
            <p:cNvGraphicFramePr>
              <a:graphicFrameLocks noChangeAspect="1"/>
            </p:cNvGraphicFramePr>
            <p:nvPr/>
          </p:nvGraphicFramePr>
          <p:xfrm>
            <a:off x="1084" y="966"/>
            <a:ext cx="74" cy="77"/>
          </p:xfrm>
          <a:graphic>
            <a:graphicData uri="http://schemas.openxmlformats.org/presentationml/2006/ole">
              <mc:AlternateContent xmlns:mc="http://schemas.openxmlformats.org/markup-compatibility/2006">
                <mc:Choice xmlns:v="urn:schemas-microsoft-com:vml" Requires="v">
                  <p:oleObj spid="_x0000_s48144" name="公式" r:id="rId19" imgW="3352800" imgH="3657600" progId="Equation.3">
                    <p:embed/>
                  </p:oleObj>
                </mc:Choice>
                <mc:Fallback>
                  <p:oleObj name="公式" r:id="rId19" imgW="3352800" imgH="3657600" progId="Equation.3">
                    <p:embed/>
                    <p:pic>
                      <p:nvPicPr>
                        <p:cNvPr id="0" name="图片 48143" descr="栎木"/>
                        <p:cNvPicPr>
                          <a:picLocks noChangeAspect="1"/>
                        </p:cNvPicPr>
                        <p:nvPr/>
                      </p:nvPicPr>
                      <p:blipFill>
                        <a:blip r:embed="rId4"/>
                        <a:stretch>
                          <a:fillRect/>
                        </a:stretch>
                      </p:blipFill>
                      <p:spPr>
                        <a:xfrm>
                          <a:off x="1084" y="966"/>
                          <a:ext cx="74" cy="77"/>
                        </a:xfrm>
                        <a:prstGeom prst="rect">
                          <a:avLst/>
                        </a:prstGeom>
                        <a:noFill/>
                        <a:ln w="38100">
                          <a:noFill/>
                        </a:ln>
                      </p:spPr>
                    </p:pic>
                  </p:oleObj>
                </mc:Fallback>
              </mc:AlternateContent>
            </a:graphicData>
          </a:graphic>
        </p:graphicFrame>
        <p:sp>
          <p:nvSpPr>
            <p:cNvPr id="23944" name="Oval 47"/>
            <p:cNvSpPr>
              <a:spLocks noChangeArrowheads="1"/>
            </p:cNvSpPr>
            <p:nvPr/>
          </p:nvSpPr>
          <p:spPr bwMode="auto">
            <a:xfrm>
              <a:off x="899"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69" name="Object 317" descr="栎木"/>
            <p:cNvGraphicFramePr>
              <a:graphicFrameLocks noChangeAspect="1"/>
            </p:cNvGraphicFramePr>
            <p:nvPr/>
          </p:nvGraphicFramePr>
          <p:xfrm>
            <a:off x="940" y="966"/>
            <a:ext cx="74" cy="77"/>
          </p:xfrm>
          <a:graphic>
            <a:graphicData uri="http://schemas.openxmlformats.org/presentationml/2006/ole">
              <mc:AlternateContent xmlns:mc="http://schemas.openxmlformats.org/markup-compatibility/2006">
                <mc:Choice xmlns:v="urn:schemas-microsoft-com:vml" Requires="v">
                  <p:oleObj spid="_x0000_s48145" name="公式" r:id="rId20" imgW="3352800" imgH="3657600" progId="Equation.3">
                    <p:embed/>
                  </p:oleObj>
                </mc:Choice>
                <mc:Fallback>
                  <p:oleObj name="公式" r:id="rId20" imgW="3352800" imgH="3657600" progId="Equation.3">
                    <p:embed/>
                    <p:pic>
                      <p:nvPicPr>
                        <p:cNvPr id="0" name="图片 48144" descr="栎木"/>
                        <p:cNvPicPr>
                          <a:picLocks noChangeAspect="1"/>
                        </p:cNvPicPr>
                        <p:nvPr/>
                      </p:nvPicPr>
                      <p:blipFill>
                        <a:blip r:embed="rId4"/>
                        <a:stretch>
                          <a:fillRect/>
                        </a:stretch>
                      </p:blipFill>
                      <p:spPr>
                        <a:xfrm>
                          <a:off x="940" y="966"/>
                          <a:ext cx="74" cy="77"/>
                        </a:xfrm>
                        <a:prstGeom prst="rect">
                          <a:avLst/>
                        </a:prstGeom>
                        <a:noFill/>
                        <a:ln w="38100">
                          <a:noFill/>
                        </a:ln>
                      </p:spPr>
                    </p:pic>
                  </p:oleObj>
                </mc:Fallback>
              </mc:AlternateContent>
            </a:graphicData>
          </a:graphic>
        </p:graphicFrame>
        <p:sp>
          <p:nvSpPr>
            <p:cNvPr id="23945" name="Oval 49"/>
            <p:cNvSpPr>
              <a:spLocks noChangeArrowheads="1"/>
            </p:cNvSpPr>
            <p:nvPr/>
          </p:nvSpPr>
          <p:spPr bwMode="auto">
            <a:xfrm>
              <a:off x="755"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70" name="Object 318" descr="栎木"/>
            <p:cNvGraphicFramePr>
              <a:graphicFrameLocks noChangeAspect="1"/>
            </p:cNvGraphicFramePr>
            <p:nvPr/>
          </p:nvGraphicFramePr>
          <p:xfrm>
            <a:off x="796" y="966"/>
            <a:ext cx="74" cy="77"/>
          </p:xfrm>
          <a:graphic>
            <a:graphicData uri="http://schemas.openxmlformats.org/presentationml/2006/ole">
              <mc:AlternateContent xmlns:mc="http://schemas.openxmlformats.org/markup-compatibility/2006">
                <mc:Choice xmlns:v="urn:schemas-microsoft-com:vml" Requires="v">
                  <p:oleObj spid="_x0000_s48146" name="公式" r:id="rId21" imgW="3352800" imgH="3657600" progId="Equation.3">
                    <p:embed/>
                  </p:oleObj>
                </mc:Choice>
                <mc:Fallback>
                  <p:oleObj name="公式" r:id="rId21" imgW="3352800" imgH="3657600" progId="Equation.3">
                    <p:embed/>
                    <p:pic>
                      <p:nvPicPr>
                        <p:cNvPr id="0" name="图片 48145" descr="栎木"/>
                        <p:cNvPicPr>
                          <a:picLocks noChangeAspect="1"/>
                        </p:cNvPicPr>
                        <p:nvPr/>
                      </p:nvPicPr>
                      <p:blipFill>
                        <a:blip r:embed="rId4"/>
                        <a:stretch>
                          <a:fillRect/>
                        </a:stretch>
                      </p:blipFill>
                      <p:spPr>
                        <a:xfrm>
                          <a:off x="796" y="966"/>
                          <a:ext cx="74" cy="77"/>
                        </a:xfrm>
                        <a:prstGeom prst="rect">
                          <a:avLst/>
                        </a:prstGeom>
                        <a:noFill/>
                        <a:ln w="38100">
                          <a:noFill/>
                        </a:ln>
                      </p:spPr>
                    </p:pic>
                  </p:oleObj>
                </mc:Fallback>
              </mc:AlternateContent>
            </a:graphicData>
          </a:graphic>
        </p:graphicFrame>
        <p:sp>
          <p:nvSpPr>
            <p:cNvPr id="23946" name="Oval 51"/>
            <p:cNvSpPr>
              <a:spLocks noChangeArrowheads="1"/>
            </p:cNvSpPr>
            <p:nvPr/>
          </p:nvSpPr>
          <p:spPr bwMode="auto">
            <a:xfrm>
              <a:off x="611"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71" name="Object 319" descr="栎木"/>
            <p:cNvGraphicFramePr>
              <a:graphicFrameLocks noChangeAspect="1"/>
            </p:cNvGraphicFramePr>
            <p:nvPr/>
          </p:nvGraphicFramePr>
          <p:xfrm>
            <a:off x="652" y="966"/>
            <a:ext cx="74" cy="77"/>
          </p:xfrm>
          <a:graphic>
            <a:graphicData uri="http://schemas.openxmlformats.org/presentationml/2006/ole">
              <mc:AlternateContent xmlns:mc="http://schemas.openxmlformats.org/markup-compatibility/2006">
                <mc:Choice xmlns:v="urn:schemas-microsoft-com:vml" Requires="v">
                  <p:oleObj spid="_x0000_s48147" name="公式" r:id="rId22" imgW="3352800" imgH="3657600" progId="Equation.3">
                    <p:embed/>
                  </p:oleObj>
                </mc:Choice>
                <mc:Fallback>
                  <p:oleObj name="公式" r:id="rId22" imgW="3352800" imgH="3657600" progId="Equation.3">
                    <p:embed/>
                    <p:pic>
                      <p:nvPicPr>
                        <p:cNvPr id="0" name="图片 48146" descr="栎木"/>
                        <p:cNvPicPr>
                          <a:picLocks noChangeAspect="1"/>
                        </p:cNvPicPr>
                        <p:nvPr/>
                      </p:nvPicPr>
                      <p:blipFill>
                        <a:blip r:embed="rId4"/>
                        <a:stretch>
                          <a:fillRect/>
                        </a:stretch>
                      </p:blipFill>
                      <p:spPr>
                        <a:xfrm>
                          <a:off x="652" y="966"/>
                          <a:ext cx="74" cy="77"/>
                        </a:xfrm>
                        <a:prstGeom prst="rect">
                          <a:avLst/>
                        </a:prstGeom>
                        <a:noFill/>
                        <a:ln w="38100">
                          <a:noFill/>
                        </a:ln>
                      </p:spPr>
                    </p:pic>
                  </p:oleObj>
                </mc:Fallback>
              </mc:AlternateContent>
            </a:graphicData>
          </a:graphic>
        </p:graphicFrame>
        <p:sp>
          <p:nvSpPr>
            <p:cNvPr id="23947" name="Oval 53"/>
            <p:cNvSpPr>
              <a:spLocks noChangeArrowheads="1"/>
            </p:cNvSpPr>
            <p:nvPr/>
          </p:nvSpPr>
          <p:spPr bwMode="auto">
            <a:xfrm>
              <a:off x="467"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72" name="Object 320" descr="栎木"/>
            <p:cNvGraphicFramePr>
              <a:graphicFrameLocks noChangeAspect="1"/>
            </p:cNvGraphicFramePr>
            <p:nvPr/>
          </p:nvGraphicFramePr>
          <p:xfrm>
            <a:off x="508" y="966"/>
            <a:ext cx="74" cy="77"/>
          </p:xfrm>
          <a:graphic>
            <a:graphicData uri="http://schemas.openxmlformats.org/presentationml/2006/ole">
              <mc:AlternateContent xmlns:mc="http://schemas.openxmlformats.org/markup-compatibility/2006">
                <mc:Choice xmlns:v="urn:schemas-microsoft-com:vml" Requires="v">
                  <p:oleObj spid="_x0000_s48148" name="公式" r:id="rId23" imgW="3352800" imgH="3657600" progId="Equation.3">
                    <p:embed/>
                  </p:oleObj>
                </mc:Choice>
                <mc:Fallback>
                  <p:oleObj name="公式" r:id="rId23" imgW="3352800" imgH="3657600" progId="Equation.3">
                    <p:embed/>
                    <p:pic>
                      <p:nvPicPr>
                        <p:cNvPr id="0" name="图片 48147" descr="栎木"/>
                        <p:cNvPicPr>
                          <a:picLocks noChangeAspect="1"/>
                        </p:cNvPicPr>
                        <p:nvPr/>
                      </p:nvPicPr>
                      <p:blipFill>
                        <a:blip r:embed="rId4"/>
                        <a:stretch>
                          <a:fillRect/>
                        </a:stretch>
                      </p:blipFill>
                      <p:spPr>
                        <a:xfrm>
                          <a:off x="508" y="966"/>
                          <a:ext cx="74" cy="77"/>
                        </a:xfrm>
                        <a:prstGeom prst="rect">
                          <a:avLst/>
                        </a:prstGeom>
                        <a:noFill/>
                        <a:ln w="38100">
                          <a:noFill/>
                        </a:ln>
                      </p:spPr>
                    </p:pic>
                  </p:oleObj>
                </mc:Fallback>
              </mc:AlternateContent>
            </a:graphicData>
          </a:graphic>
        </p:graphicFrame>
        <p:sp>
          <p:nvSpPr>
            <p:cNvPr id="23948" name="Oval 55"/>
            <p:cNvSpPr>
              <a:spLocks noChangeArrowheads="1"/>
            </p:cNvSpPr>
            <p:nvPr/>
          </p:nvSpPr>
          <p:spPr bwMode="auto">
            <a:xfrm>
              <a:off x="323"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73" name="Object 321" descr="栎木"/>
            <p:cNvGraphicFramePr>
              <a:graphicFrameLocks noChangeAspect="1"/>
            </p:cNvGraphicFramePr>
            <p:nvPr/>
          </p:nvGraphicFramePr>
          <p:xfrm>
            <a:off x="364" y="966"/>
            <a:ext cx="74" cy="77"/>
          </p:xfrm>
          <a:graphic>
            <a:graphicData uri="http://schemas.openxmlformats.org/presentationml/2006/ole">
              <mc:AlternateContent xmlns:mc="http://schemas.openxmlformats.org/markup-compatibility/2006">
                <mc:Choice xmlns:v="urn:schemas-microsoft-com:vml" Requires="v">
                  <p:oleObj spid="_x0000_s48149" name="公式" r:id="rId24" imgW="3352800" imgH="3657600" progId="Equation.3">
                    <p:embed/>
                  </p:oleObj>
                </mc:Choice>
                <mc:Fallback>
                  <p:oleObj name="公式" r:id="rId24" imgW="3352800" imgH="3657600" progId="Equation.3">
                    <p:embed/>
                    <p:pic>
                      <p:nvPicPr>
                        <p:cNvPr id="0" name="图片 48148" descr="栎木"/>
                        <p:cNvPicPr>
                          <a:picLocks noChangeAspect="1"/>
                        </p:cNvPicPr>
                        <p:nvPr/>
                      </p:nvPicPr>
                      <p:blipFill>
                        <a:blip r:embed="rId4"/>
                        <a:stretch>
                          <a:fillRect/>
                        </a:stretch>
                      </p:blipFill>
                      <p:spPr>
                        <a:xfrm>
                          <a:off x="364" y="966"/>
                          <a:ext cx="74" cy="77"/>
                        </a:xfrm>
                        <a:prstGeom prst="rect">
                          <a:avLst/>
                        </a:prstGeom>
                        <a:noFill/>
                        <a:ln w="38100">
                          <a:noFill/>
                        </a:ln>
                      </p:spPr>
                    </p:pic>
                  </p:oleObj>
                </mc:Fallback>
              </mc:AlternateContent>
            </a:graphicData>
          </a:graphic>
        </p:graphicFrame>
        <p:sp>
          <p:nvSpPr>
            <p:cNvPr id="23949" name="Oval 86"/>
            <p:cNvSpPr>
              <a:spLocks noChangeArrowheads="1"/>
            </p:cNvSpPr>
            <p:nvPr/>
          </p:nvSpPr>
          <p:spPr bwMode="auto">
            <a:xfrm>
              <a:off x="506"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74" name="Object 322" descr="栎木"/>
            <p:cNvGraphicFramePr>
              <a:graphicFrameLocks noChangeAspect="1"/>
            </p:cNvGraphicFramePr>
            <p:nvPr/>
          </p:nvGraphicFramePr>
          <p:xfrm>
            <a:off x="554" y="1770"/>
            <a:ext cx="79" cy="84"/>
          </p:xfrm>
          <a:graphic>
            <a:graphicData uri="http://schemas.openxmlformats.org/presentationml/2006/ole">
              <mc:AlternateContent xmlns:mc="http://schemas.openxmlformats.org/markup-compatibility/2006">
                <mc:Choice xmlns:v="urn:schemas-microsoft-com:vml" Requires="v">
                  <p:oleObj spid="_x0000_s48150" name="公式" r:id="rId25" imgW="3657600" imgH="3962400" progId="Equation.3">
                    <p:embed/>
                  </p:oleObj>
                </mc:Choice>
                <mc:Fallback>
                  <p:oleObj name="公式" r:id="rId25" imgW="3657600" imgH="3962400" progId="Equation.3">
                    <p:embed/>
                    <p:pic>
                      <p:nvPicPr>
                        <p:cNvPr id="0" name="图片 48149" descr="栎木"/>
                        <p:cNvPicPr>
                          <a:picLocks noChangeAspect="1"/>
                        </p:cNvPicPr>
                        <p:nvPr/>
                      </p:nvPicPr>
                      <p:blipFill>
                        <a:blip r:embed="rId26"/>
                        <a:stretch>
                          <a:fillRect/>
                        </a:stretch>
                      </p:blipFill>
                      <p:spPr>
                        <a:xfrm>
                          <a:off x="554" y="1770"/>
                          <a:ext cx="79" cy="84"/>
                        </a:xfrm>
                        <a:prstGeom prst="rect">
                          <a:avLst/>
                        </a:prstGeom>
                        <a:noFill/>
                        <a:ln w="38100">
                          <a:noFill/>
                        </a:ln>
                      </p:spPr>
                    </p:pic>
                  </p:oleObj>
                </mc:Fallback>
              </mc:AlternateContent>
            </a:graphicData>
          </a:graphic>
        </p:graphicFrame>
        <p:sp>
          <p:nvSpPr>
            <p:cNvPr id="23950" name="Oval 88"/>
            <p:cNvSpPr>
              <a:spLocks noChangeArrowheads="1"/>
            </p:cNvSpPr>
            <p:nvPr/>
          </p:nvSpPr>
          <p:spPr bwMode="auto">
            <a:xfrm>
              <a:off x="650"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75" name="Object 323" descr="栎木"/>
            <p:cNvGraphicFramePr>
              <a:graphicFrameLocks noChangeAspect="1"/>
            </p:cNvGraphicFramePr>
            <p:nvPr/>
          </p:nvGraphicFramePr>
          <p:xfrm>
            <a:off x="698" y="1770"/>
            <a:ext cx="79" cy="84"/>
          </p:xfrm>
          <a:graphic>
            <a:graphicData uri="http://schemas.openxmlformats.org/presentationml/2006/ole">
              <mc:AlternateContent xmlns:mc="http://schemas.openxmlformats.org/markup-compatibility/2006">
                <mc:Choice xmlns:v="urn:schemas-microsoft-com:vml" Requires="v">
                  <p:oleObj spid="_x0000_s48151" name="公式" r:id="rId27" imgW="3657600" imgH="3962400" progId="Equation.3">
                    <p:embed/>
                  </p:oleObj>
                </mc:Choice>
                <mc:Fallback>
                  <p:oleObj name="公式" r:id="rId27" imgW="3657600" imgH="3962400" progId="Equation.3">
                    <p:embed/>
                    <p:pic>
                      <p:nvPicPr>
                        <p:cNvPr id="0" name="图片 48150" descr="栎木"/>
                        <p:cNvPicPr>
                          <a:picLocks noChangeAspect="1"/>
                        </p:cNvPicPr>
                        <p:nvPr/>
                      </p:nvPicPr>
                      <p:blipFill>
                        <a:blip r:embed="rId26"/>
                        <a:stretch>
                          <a:fillRect/>
                        </a:stretch>
                      </p:blipFill>
                      <p:spPr>
                        <a:xfrm>
                          <a:off x="698" y="1770"/>
                          <a:ext cx="79" cy="84"/>
                        </a:xfrm>
                        <a:prstGeom prst="rect">
                          <a:avLst/>
                        </a:prstGeom>
                        <a:noFill/>
                        <a:ln w="38100">
                          <a:noFill/>
                        </a:ln>
                      </p:spPr>
                    </p:pic>
                  </p:oleObj>
                </mc:Fallback>
              </mc:AlternateContent>
            </a:graphicData>
          </a:graphic>
        </p:graphicFrame>
        <p:sp>
          <p:nvSpPr>
            <p:cNvPr id="23951" name="Oval 90"/>
            <p:cNvSpPr>
              <a:spLocks noChangeArrowheads="1"/>
            </p:cNvSpPr>
            <p:nvPr/>
          </p:nvSpPr>
          <p:spPr bwMode="auto">
            <a:xfrm>
              <a:off x="794"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76" name="Object 324" descr="栎木"/>
            <p:cNvGraphicFramePr>
              <a:graphicFrameLocks noChangeAspect="1"/>
            </p:cNvGraphicFramePr>
            <p:nvPr/>
          </p:nvGraphicFramePr>
          <p:xfrm>
            <a:off x="842" y="1770"/>
            <a:ext cx="79" cy="84"/>
          </p:xfrm>
          <a:graphic>
            <a:graphicData uri="http://schemas.openxmlformats.org/presentationml/2006/ole">
              <mc:AlternateContent xmlns:mc="http://schemas.openxmlformats.org/markup-compatibility/2006">
                <mc:Choice xmlns:v="urn:schemas-microsoft-com:vml" Requires="v">
                  <p:oleObj spid="_x0000_s48152" name="公式" r:id="rId28" imgW="3657600" imgH="3962400" progId="Equation.3">
                    <p:embed/>
                  </p:oleObj>
                </mc:Choice>
                <mc:Fallback>
                  <p:oleObj name="公式" r:id="rId28" imgW="3657600" imgH="3962400" progId="Equation.3">
                    <p:embed/>
                    <p:pic>
                      <p:nvPicPr>
                        <p:cNvPr id="0" name="图片 48151" descr="栎木"/>
                        <p:cNvPicPr>
                          <a:picLocks noChangeAspect="1"/>
                        </p:cNvPicPr>
                        <p:nvPr/>
                      </p:nvPicPr>
                      <p:blipFill>
                        <a:blip r:embed="rId26"/>
                        <a:stretch>
                          <a:fillRect/>
                        </a:stretch>
                      </p:blipFill>
                      <p:spPr>
                        <a:xfrm>
                          <a:off x="842" y="1770"/>
                          <a:ext cx="79" cy="84"/>
                        </a:xfrm>
                        <a:prstGeom prst="rect">
                          <a:avLst/>
                        </a:prstGeom>
                        <a:noFill/>
                        <a:ln w="38100">
                          <a:noFill/>
                        </a:ln>
                      </p:spPr>
                    </p:pic>
                  </p:oleObj>
                </mc:Fallback>
              </mc:AlternateContent>
            </a:graphicData>
          </a:graphic>
        </p:graphicFrame>
        <p:sp>
          <p:nvSpPr>
            <p:cNvPr id="23952" name="Oval 92"/>
            <p:cNvSpPr>
              <a:spLocks noChangeArrowheads="1"/>
            </p:cNvSpPr>
            <p:nvPr/>
          </p:nvSpPr>
          <p:spPr bwMode="auto">
            <a:xfrm>
              <a:off x="938"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77" name="Object 325" descr="栎木"/>
            <p:cNvGraphicFramePr>
              <a:graphicFrameLocks noChangeAspect="1"/>
            </p:cNvGraphicFramePr>
            <p:nvPr/>
          </p:nvGraphicFramePr>
          <p:xfrm>
            <a:off x="986" y="1770"/>
            <a:ext cx="79" cy="84"/>
          </p:xfrm>
          <a:graphic>
            <a:graphicData uri="http://schemas.openxmlformats.org/presentationml/2006/ole">
              <mc:AlternateContent xmlns:mc="http://schemas.openxmlformats.org/markup-compatibility/2006">
                <mc:Choice xmlns:v="urn:schemas-microsoft-com:vml" Requires="v">
                  <p:oleObj spid="_x0000_s48153" name="公式" r:id="rId29" imgW="3657600" imgH="3962400" progId="Equation.3">
                    <p:embed/>
                  </p:oleObj>
                </mc:Choice>
                <mc:Fallback>
                  <p:oleObj name="公式" r:id="rId29" imgW="3657600" imgH="3962400" progId="Equation.3">
                    <p:embed/>
                    <p:pic>
                      <p:nvPicPr>
                        <p:cNvPr id="0" name="图片 48152" descr="栎木"/>
                        <p:cNvPicPr>
                          <a:picLocks noChangeAspect="1"/>
                        </p:cNvPicPr>
                        <p:nvPr/>
                      </p:nvPicPr>
                      <p:blipFill>
                        <a:blip r:embed="rId26"/>
                        <a:stretch>
                          <a:fillRect/>
                        </a:stretch>
                      </p:blipFill>
                      <p:spPr>
                        <a:xfrm>
                          <a:off x="986" y="1770"/>
                          <a:ext cx="79" cy="84"/>
                        </a:xfrm>
                        <a:prstGeom prst="rect">
                          <a:avLst/>
                        </a:prstGeom>
                        <a:noFill/>
                        <a:ln w="38100">
                          <a:noFill/>
                        </a:ln>
                      </p:spPr>
                    </p:pic>
                  </p:oleObj>
                </mc:Fallback>
              </mc:AlternateContent>
            </a:graphicData>
          </a:graphic>
        </p:graphicFrame>
        <p:sp>
          <p:nvSpPr>
            <p:cNvPr id="23953" name="Oval 94"/>
            <p:cNvSpPr>
              <a:spLocks noChangeArrowheads="1"/>
            </p:cNvSpPr>
            <p:nvPr/>
          </p:nvSpPr>
          <p:spPr bwMode="auto">
            <a:xfrm>
              <a:off x="1082"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78" name="Object 326" descr="栎木"/>
            <p:cNvGraphicFramePr>
              <a:graphicFrameLocks noChangeAspect="1"/>
            </p:cNvGraphicFramePr>
            <p:nvPr/>
          </p:nvGraphicFramePr>
          <p:xfrm>
            <a:off x="1130" y="1770"/>
            <a:ext cx="79" cy="84"/>
          </p:xfrm>
          <a:graphic>
            <a:graphicData uri="http://schemas.openxmlformats.org/presentationml/2006/ole">
              <mc:AlternateContent xmlns:mc="http://schemas.openxmlformats.org/markup-compatibility/2006">
                <mc:Choice xmlns:v="urn:schemas-microsoft-com:vml" Requires="v">
                  <p:oleObj spid="_x0000_s48154" name="公式" r:id="rId30" imgW="3657600" imgH="3962400" progId="Equation.3">
                    <p:embed/>
                  </p:oleObj>
                </mc:Choice>
                <mc:Fallback>
                  <p:oleObj name="公式" r:id="rId30" imgW="3657600" imgH="3962400" progId="Equation.3">
                    <p:embed/>
                    <p:pic>
                      <p:nvPicPr>
                        <p:cNvPr id="0" name="图片 48153" descr="栎木"/>
                        <p:cNvPicPr>
                          <a:picLocks noChangeAspect="1"/>
                        </p:cNvPicPr>
                        <p:nvPr/>
                      </p:nvPicPr>
                      <p:blipFill>
                        <a:blip r:embed="rId26"/>
                        <a:stretch>
                          <a:fillRect/>
                        </a:stretch>
                      </p:blipFill>
                      <p:spPr>
                        <a:xfrm>
                          <a:off x="1130" y="1770"/>
                          <a:ext cx="79" cy="84"/>
                        </a:xfrm>
                        <a:prstGeom prst="rect">
                          <a:avLst/>
                        </a:prstGeom>
                        <a:noFill/>
                        <a:ln w="38100">
                          <a:noFill/>
                        </a:ln>
                      </p:spPr>
                    </p:pic>
                  </p:oleObj>
                </mc:Fallback>
              </mc:AlternateContent>
            </a:graphicData>
          </a:graphic>
        </p:graphicFrame>
        <p:sp>
          <p:nvSpPr>
            <p:cNvPr id="23954" name="Oval 96"/>
            <p:cNvSpPr>
              <a:spLocks noChangeArrowheads="1"/>
            </p:cNvSpPr>
            <p:nvPr/>
          </p:nvSpPr>
          <p:spPr bwMode="auto">
            <a:xfrm>
              <a:off x="1226"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79" name="Object 327" descr="栎木"/>
            <p:cNvGraphicFramePr>
              <a:graphicFrameLocks noChangeAspect="1"/>
            </p:cNvGraphicFramePr>
            <p:nvPr/>
          </p:nvGraphicFramePr>
          <p:xfrm>
            <a:off x="1274" y="1770"/>
            <a:ext cx="79" cy="84"/>
          </p:xfrm>
          <a:graphic>
            <a:graphicData uri="http://schemas.openxmlformats.org/presentationml/2006/ole">
              <mc:AlternateContent xmlns:mc="http://schemas.openxmlformats.org/markup-compatibility/2006">
                <mc:Choice xmlns:v="urn:schemas-microsoft-com:vml" Requires="v">
                  <p:oleObj spid="_x0000_s48155" name="公式" r:id="rId31" imgW="3657600" imgH="3962400" progId="Equation.3">
                    <p:embed/>
                  </p:oleObj>
                </mc:Choice>
                <mc:Fallback>
                  <p:oleObj name="公式" r:id="rId31" imgW="3657600" imgH="3962400" progId="Equation.3">
                    <p:embed/>
                    <p:pic>
                      <p:nvPicPr>
                        <p:cNvPr id="0" name="图片 48154" descr="栎木"/>
                        <p:cNvPicPr>
                          <a:picLocks noChangeAspect="1"/>
                        </p:cNvPicPr>
                        <p:nvPr/>
                      </p:nvPicPr>
                      <p:blipFill>
                        <a:blip r:embed="rId26"/>
                        <a:stretch>
                          <a:fillRect/>
                        </a:stretch>
                      </p:blipFill>
                      <p:spPr>
                        <a:xfrm>
                          <a:off x="1274" y="1770"/>
                          <a:ext cx="79" cy="84"/>
                        </a:xfrm>
                        <a:prstGeom prst="rect">
                          <a:avLst/>
                        </a:prstGeom>
                        <a:noFill/>
                        <a:ln w="38100">
                          <a:noFill/>
                        </a:ln>
                      </p:spPr>
                    </p:pic>
                  </p:oleObj>
                </mc:Fallback>
              </mc:AlternateContent>
            </a:graphicData>
          </a:graphic>
        </p:graphicFrame>
        <p:sp>
          <p:nvSpPr>
            <p:cNvPr id="23955" name="Oval 98"/>
            <p:cNvSpPr>
              <a:spLocks noChangeArrowheads="1"/>
            </p:cNvSpPr>
            <p:nvPr/>
          </p:nvSpPr>
          <p:spPr bwMode="auto">
            <a:xfrm>
              <a:off x="1370"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80" name="Object 328" descr="栎木"/>
            <p:cNvGraphicFramePr>
              <a:graphicFrameLocks noChangeAspect="1"/>
            </p:cNvGraphicFramePr>
            <p:nvPr/>
          </p:nvGraphicFramePr>
          <p:xfrm>
            <a:off x="1418" y="1770"/>
            <a:ext cx="79" cy="84"/>
          </p:xfrm>
          <a:graphic>
            <a:graphicData uri="http://schemas.openxmlformats.org/presentationml/2006/ole">
              <mc:AlternateContent xmlns:mc="http://schemas.openxmlformats.org/markup-compatibility/2006">
                <mc:Choice xmlns:v="urn:schemas-microsoft-com:vml" Requires="v">
                  <p:oleObj spid="_x0000_s48156" name="公式" r:id="rId32" imgW="3657600" imgH="3962400" progId="Equation.3">
                    <p:embed/>
                  </p:oleObj>
                </mc:Choice>
                <mc:Fallback>
                  <p:oleObj name="公式" r:id="rId32" imgW="3657600" imgH="3962400" progId="Equation.3">
                    <p:embed/>
                    <p:pic>
                      <p:nvPicPr>
                        <p:cNvPr id="0" name="图片 48155" descr="栎木"/>
                        <p:cNvPicPr>
                          <a:picLocks noChangeAspect="1"/>
                        </p:cNvPicPr>
                        <p:nvPr/>
                      </p:nvPicPr>
                      <p:blipFill>
                        <a:blip r:embed="rId26"/>
                        <a:stretch>
                          <a:fillRect/>
                        </a:stretch>
                      </p:blipFill>
                      <p:spPr>
                        <a:xfrm>
                          <a:off x="1418" y="1770"/>
                          <a:ext cx="79" cy="84"/>
                        </a:xfrm>
                        <a:prstGeom prst="rect">
                          <a:avLst/>
                        </a:prstGeom>
                        <a:noFill/>
                        <a:ln w="38100">
                          <a:noFill/>
                        </a:ln>
                      </p:spPr>
                    </p:pic>
                  </p:oleObj>
                </mc:Fallback>
              </mc:AlternateContent>
            </a:graphicData>
          </a:graphic>
        </p:graphicFrame>
        <p:sp>
          <p:nvSpPr>
            <p:cNvPr id="23956" name="Oval 100"/>
            <p:cNvSpPr>
              <a:spLocks noChangeArrowheads="1"/>
            </p:cNvSpPr>
            <p:nvPr/>
          </p:nvSpPr>
          <p:spPr bwMode="auto">
            <a:xfrm>
              <a:off x="1514"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81" name="Object 329" descr="栎木"/>
            <p:cNvGraphicFramePr>
              <a:graphicFrameLocks noChangeAspect="1"/>
            </p:cNvGraphicFramePr>
            <p:nvPr/>
          </p:nvGraphicFramePr>
          <p:xfrm>
            <a:off x="1562" y="1770"/>
            <a:ext cx="79" cy="84"/>
          </p:xfrm>
          <a:graphic>
            <a:graphicData uri="http://schemas.openxmlformats.org/presentationml/2006/ole">
              <mc:AlternateContent xmlns:mc="http://schemas.openxmlformats.org/markup-compatibility/2006">
                <mc:Choice xmlns:v="urn:schemas-microsoft-com:vml" Requires="v">
                  <p:oleObj spid="_x0000_s48157" name="公式" r:id="rId33" imgW="3657600" imgH="3962400" progId="Equation.3">
                    <p:embed/>
                  </p:oleObj>
                </mc:Choice>
                <mc:Fallback>
                  <p:oleObj name="公式" r:id="rId33" imgW="3657600" imgH="3962400" progId="Equation.3">
                    <p:embed/>
                    <p:pic>
                      <p:nvPicPr>
                        <p:cNvPr id="0" name="图片 48156" descr="栎木"/>
                        <p:cNvPicPr>
                          <a:picLocks noChangeAspect="1"/>
                        </p:cNvPicPr>
                        <p:nvPr/>
                      </p:nvPicPr>
                      <p:blipFill>
                        <a:blip r:embed="rId26"/>
                        <a:stretch>
                          <a:fillRect/>
                        </a:stretch>
                      </p:blipFill>
                      <p:spPr>
                        <a:xfrm>
                          <a:off x="1562" y="1770"/>
                          <a:ext cx="79" cy="84"/>
                        </a:xfrm>
                        <a:prstGeom prst="rect">
                          <a:avLst/>
                        </a:prstGeom>
                        <a:noFill/>
                        <a:ln w="38100">
                          <a:noFill/>
                        </a:ln>
                      </p:spPr>
                    </p:pic>
                  </p:oleObj>
                </mc:Fallback>
              </mc:AlternateContent>
            </a:graphicData>
          </a:graphic>
        </p:graphicFrame>
        <p:sp>
          <p:nvSpPr>
            <p:cNvPr id="23957" name="Oval 102"/>
            <p:cNvSpPr>
              <a:spLocks noChangeArrowheads="1"/>
            </p:cNvSpPr>
            <p:nvPr/>
          </p:nvSpPr>
          <p:spPr bwMode="auto">
            <a:xfrm>
              <a:off x="1658"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82" name="Object 330" descr="栎木"/>
            <p:cNvGraphicFramePr>
              <a:graphicFrameLocks noChangeAspect="1"/>
            </p:cNvGraphicFramePr>
            <p:nvPr/>
          </p:nvGraphicFramePr>
          <p:xfrm>
            <a:off x="1706" y="1770"/>
            <a:ext cx="79" cy="84"/>
          </p:xfrm>
          <a:graphic>
            <a:graphicData uri="http://schemas.openxmlformats.org/presentationml/2006/ole">
              <mc:AlternateContent xmlns:mc="http://schemas.openxmlformats.org/markup-compatibility/2006">
                <mc:Choice xmlns:v="urn:schemas-microsoft-com:vml" Requires="v">
                  <p:oleObj spid="_x0000_s48158" name="公式" r:id="rId34" imgW="3657600" imgH="3962400" progId="Equation.3">
                    <p:embed/>
                  </p:oleObj>
                </mc:Choice>
                <mc:Fallback>
                  <p:oleObj name="公式" r:id="rId34" imgW="3657600" imgH="3962400" progId="Equation.3">
                    <p:embed/>
                    <p:pic>
                      <p:nvPicPr>
                        <p:cNvPr id="0" name="图片 48157" descr="栎木"/>
                        <p:cNvPicPr>
                          <a:picLocks noChangeAspect="1"/>
                        </p:cNvPicPr>
                        <p:nvPr/>
                      </p:nvPicPr>
                      <p:blipFill>
                        <a:blip r:embed="rId26"/>
                        <a:stretch>
                          <a:fillRect/>
                        </a:stretch>
                      </p:blipFill>
                      <p:spPr>
                        <a:xfrm>
                          <a:off x="1706" y="1770"/>
                          <a:ext cx="79" cy="84"/>
                        </a:xfrm>
                        <a:prstGeom prst="rect">
                          <a:avLst/>
                        </a:prstGeom>
                        <a:noFill/>
                        <a:ln w="38100">
                          <a:noFill/>
                        </a:ln>
                      </p:spPr>
                    </p:pic>
                  </p:oleObj>
                </mc:Fallback>
              </mc:AlternateContent>
            </a:graphicData>
          </a:graphic>
        </p:graphicFrame>
        <p:sp>
          <p:nvSpPr>
            <p:cNvPr id="23958" name="Oval 104"/>
            <p:cNvSpPr>
              <a:spLocks noChangeArrowheads="1"/>
            </p:cNvSpPr>
            <p:nvPr/>
          </p:nvSpPr>
          <p:spPr bwMode="auto">
            <a:xfrm>
              <a:off x="1802"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83" name="Object 331" descr="栎木"/>
            <p:cNvGraphicFramePr>
              <a:graphicFrameLocks noChangeAspect="1"/>
            </p:cNvGraphicFramePr>
            <p:nvPr/>
          </p:nvGraphicFramePr>
          <p:xfrm>
            <a:off x="1850" y="1770"/>
            <a:ext cx="79" cy="84"/>
          </p:xfrm>
          <a:graphic>
            <a:graphicData uri="http://schemas.openxmlformats.org/presentationml/2006/ole">
              <mc:AlternateContent xmlns:mc="http://schemas.openxmlformats.org/markup-compatibility/2006">
                <mc:Choice xmlns:v="urn:schemas-microsoft-com:vml" Requires="v">
                  <p:oleObj spid="_x0000_s48159" name="公式" r:id="rId35" imgW="3657600" imgH="3962400" progId="Equation.3">
                    <p:embed/>
                  </p:oleObj>
                </mc:Choice>
                <mc:Fallback>
                  <p:oleObj name="公式" r:id="rId35" imgW="3657600" imgH="3962400" progId="Equation.3">
                    <p:embed/>
                    <p:pic>
                      <p:nvPicPr>
                        <p:cNvPr id="0" name="图片 48158" descr="栎木"/>
                        <p:cNvPicPr>
                          <a:picLocks noChangeAspect="1"/>
                        </p:cNvPicPr>
                        <p:nvPr/>
                      </p:nvPicPr>
                      <p:blipFill>
                        <a:blip r:embed="rId26"/>
                        <a:stretch>
                          <a:fillRect/>
                        </a:stretch>
                      </p:blipFill>
                      <p:spPr>
                        <a:xfrm>
                          <a:off x="1850" y="1770"/>
                          <a:ext cx="79" cy="84"/>
                        </a:xfrm>
                        <a:prstGeom prst="rect">
                          <a:avLst/>
                        </a:prstGeom>
                        <a:noFill/>
                        <a:ln w="38100">
                          <a:noFill/>
                        </a:ln>
                      </p:spPr>
                    </p:pic>
                  </p:oleObj>
                </mc:Fallback>
              </mc:AlternateContent>
            </a:graphicData>
          </a:graphic>
        </p:graphicFrame>
        <p:sp>
          <p:nvSpPr>
            <p:cNvPr id="23959" name="Oval 106"/>
            <p:cNvSpPr>
              <a:spLocks noChangeArrowheads="1"/>
            </p:cNvSpPr>
            <p:nvPr/>
          </p:nvSpPr>
          <p:spPr bwMode="auto">
            <a:xfrm>
              <a:off x="1946"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84" name="Object 332" descr="栎木"/>
            <p:cNvGraphicFramePr>
              <a:graphicFrameLocks noChangeAspect="1"/>
            </p:cNvGraphicFramePr>
            <p:nvPr/>
          </p:nvGraphicFramePr>
          <p:xfrm>
            <a:off x="1994" y="1770"/>
            <a:ext cx="79" cy="84"/>
          </p:xfrm>
          <a:graphic>
            <a:graphicData uri="http://schemas.openxmlformats.org/presentationml/2006/ole">
              <mc:AlternateContent xmlns:mc="http://schemas.openxmlformats.org/markup-compatibility/2006">
                <mc:Choice xmlns:v="urn:schemas-microsoft-com:vml" Requires="v">
                  <p:oleObj spid="_x0000_s48160" name="公式" r:id="rId36" imgW="3657600" imgH="3962400" progId="Equation.3">
                    <p:embed/>
                  </p:oleObj>
                </mc:Choice>
                <mc:Fallback>
                  <p:oleObj name="公式" r:id="rId36" imgW="3657600" imgH="3962400" progId="Equation.3">
                    <p:embed/>
                    <p:pic>
                      <p:nvPicPr>
                        <p:cNvPr id="0" name="图片 48159" descr="栎木"/>
                        <p:cNvPicPr>
                          <a:picLocks noChangeAspect="1"/>
                        </p:cNvPicPr>
                        <p:nvPr/>
                      </p:nvPicPr>
                      <p:blipFill>
                        <a:blip r:embed="rId26"/>
                        <a:stretch>
                          <a:fillRect/>
                        </a:stretch>
                      </p:blipFill>
                      <p:spPr>
                        <a:xfrm>
                          <a:off x="1994" y="1770"/>
                          <a:ext cx="79" cy="84"/>
                        </a:xfrm>
                        <a:prstGeom prst="rect">
                          <a:avLst/>
                        </a:prstGeom>
                        <a:noFill/>
                        <a:ln w="38100">
                          <a:noFill/>
                        </a:ln>
                      </p:spPr>
                    </p:pic>
                  </p:oleObj>
                </mc:Fallback>
              </mc:AlternateContent>
            </a:graphicData>
          </a:graphic>
        </p:graphicFrame>
        <p:sp>
          <p:nvSpPr>
            <p:cNvPr id="23960" name="Oval 108"/>
            <p:cNvSpPr>
              <a:spLocks noChangeArrowheads="1"/>
            </p:cNvSpPr>
            <p:nvPr/>
          </p:nvSpPr>
          <p:spPr bwMode="auto">
            <a:xfrm>
              <a:off x="2090"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85" name="Object 333" descr="栎木"/>
            <p:cNvGraphicFramePr>
              <a:graphicFrameLocks noChangeAspect="1"/>
            </p:cNvGraphicFramePr>
            <p:nvPr/>
          </p:nvGraphicFramePr>
          <p:xfrm>
            <a:off x="2138" y="1770"/>
            <a:ext cx="79" cy="84"/>
          </p:xfrm>
          <a:graphic>
            <a:graphicData uri="http://schemas.openxmlformats.org/presentationml/2006/ole">
              <mc:AlternateContent xmlns:mc="http://schemas.openxmlformats.org/markup-compatibility/2006">
                <mc:Choice xmlns:v="urn:schemas-microsoft-com:vml" Requires="v">
                  <p:oleObj spid="_x0000_s48161" name="公式" r:id="rId37" imgW="3657600" imgH="3962400" progId="Equation.3">
                    <p:embed/>
                  </p:oleObj>
                </mc:Choice>
                <mc:Fallback>
                  <p:oleObj name="公式" r:id="rId37" imgW="3657600" imgH="3962400" progId="Equation.3">
                    <p:embed/>
                    <p:pic>
                      <p:nvPicPr>
                        <p:cNvPr id="0" name="图片 48160" descr="栎木"/>
                        <p:cNvPicPr>
                          <a:picLocks noChangeAspect="1"/>
                        </p:cNvPicPr>
                        <p:nvPr/>
                      </p:nvPicPr>
                      <p:blipFill>
                        <a:blip r:embed="rId26"/>
                        <a:stretch>
                          <a:fillRect/>
                        </a:stretch>
                      </p:blipFill>
                      <p:spPr>
                        <a:xfrm>
                          <a:off x="2138" y="1770"/>
                          <a:ext cx="79" cy="84"/>
                        </a:xfrm>
                        <a:prstGeom prst="rect">
                          <a:avLst/>
                        </a:prstGeom>
                        <a:noFill/>
                        <a:ln w="38100">
                          <a:noFill/>
                        </a:ln>
                      </p:spPr>
                    </p:pic>
                  </p:oleObj>
                </mc:Fallback>
              </mc:AlternateContent>
            </a:graphicData>
          </a:graphic>
        </p:graphicFrame>
        <p:sp>
          <p:nvSpPr>
            <p:cNvPr id="23961" name="Oval 110"/>
            <p:cNvSpPr>
              <a:spLocks noChangeArrowheads="1"/>
            </p:cNvSpPr>
            <p:nvPr/>
          </p:nvSpPr>
          <p:spPr bwMode="auto">
            <a:xfrm>
              <a:off x="2234"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86" name="Object 334" descr="栎木"/>
            <p:cNvGraphicFramePr>
              <a:graphicFrameLocks noChangeAspect="1"/>
            </p:cNvGraphicFramePr>
            <p:nvPr/>
          </p:nvGraphicFramePr>
          <p:xfrm>
            <a:off x="2282" y="1770"/>
            <a:ext cx="79" cy="84"/>
          </p:xfrm>
          <a:graphic>
            <a:graphicData uri="http://schemas.openxmlformats.org/presentationml/2006/ole">
              <mc:AlternateContent xmlns:mc="http://schemas.openxmlformats.org/markup-compatibility/2006">
                <mc:Choice xmlns:v="urn:schemas-microsoft-com:vml" Requires="v">
                  <p:oleObj spid="_x0000_s48162" name="公式" r:id="rId38" imgW="3657600" imgH="3962400" progId="Equation.3">
                    <p:embed/>
                  </p:oleObj>
                </mc:Choice>
                <mc:Fallback>
                  <p:oleObj name="公式" r:id="rId38" imgW="3657600" imgH="3962400" progId="Equation.3">
                    <p:embed/>
                    <p:pic>
                      <p:nvPicPr>
                        <p:cNvPr id="0" name="图片 48161" descr="栎木"/>
                        <p:cNvPicPr>
                          <a:picLocks noChangeAspect="1"/>
                        </p:cNvPicPr>
                        <p:nvPr/>
                      </p:nvPicPr>
                      <p:blipFill>
                        <a:blip r:embed="rId26"/>
                        <a:stretch>
                          <a:fillRect/>
                        </a:stretch>
                      </p:blipFill>
                      <p:spPr>
                        <a:xfrm>
                          <a:off x="2282" y="1770"/>
                          <a:ext cx="79" cy="84"/>
                        </a:xfrm>
                        <a:prstGeom prst="rect">
                          <a:avLst/>
                        </a:prstGeom>
                        <a:noFill/>
                        <a:ln w="38100">
                          <a:noFill/>
                        </a:ln>
                      </p:spPr>
                    </p:pic>
                  </p:oleObj>
                </mc:Fallback>
              </mc:AlternateContent>
            </a:graphicData>
          </a:graphic>
        </p:graphicFrame>
        <p:sp>
          <p:nvSpPr>
            <p:cNvPr id="23962" name="Oval 112"/>
            <p:cNvSpPr>
              <a:spLocks noChangeArrowheads="1"/>
            </p:cNvSpPr>
            <p:nvPr/>
          </p:nvSpPr>
          <p:spPr bwMode="auto">
            <a:xfrm>
              <a:off x="2378"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87" name="Object 335" descr="栎木"/>
            <p:cNvGraphicFramePr>
              <a:graphicFrameLocks noChangeAspect="1"/>
            </p:cNvGraphicFramePr>
            <p:nvPr/>
          </p:nvGraphicFramePr>
          <p:xfrm>
            <a:off x="2426" y="1770"/>
            <a:ext cx="79" cy="84"/>
          </p:xfrm>
          <a:graphic>
            <a:graphicData uri="http://schemas.openxmlformats.org/presentationml/2006/ole">
              <mc:AlternateContent xmlns:mc="http://schemas.openxmlformats.org/markup-compatibility/2006">
                <mc:Choice xmlns:v="urn:schemas-microsoft-com:vml" Requires="v">
                  <p:oleObj spid="_x0000_s48163" name="公式" r:id="rId39" imgW="3657600" imgH="3962400" progId="Equation.3">
                    <p:embed/>
                  </p:oleObj>
                </mc:Choice>
                <mc:Fallback>
                  <p:oleObj name="公式" r:id="rId39" imgW="3657600" imgH="3962400" progId="Equation.3">
                    <p:embed/>
                    <p:pic>
                      <p:nvPicPr>
                        <p:cNvPr id="0" name="图片 48162" descr="栎木"/>
                        <p:cNvPicPr>
                          <a:picLocks noChangeAspect="1"/>
                        </p:cNvPicPr>
                        <p:nvPr/>
                      </p:nvPicPr>
                      <p:blipFill>
                        <a:blip r:embed="rId26"/>
                        <a:stretch>
                          <a:fillRect/>
                        </a:stretch>
                      </p:blipFill>
                      <p:spPr>
                        <a:xfrm>
                          <a:off x="2426" y="1770"/>
                          <a:ext cx="79" cy="84"/>
                        </a:xfrm>
                        <a:prstGeom prst="rect">
                          <a:avLst/>
                        </a:prstGeom>
                        <a:noFill/>
                        <a:ln w="38100">
                          <a:noFill/>
                        </a:ln>
                      </p:spPr>
                    </p:pic>
                  </p:oleObj>
                </mc:Fallback>
              </mc:AlternateContent>
            </a:graphicData>
          </a:graphic>
        </p:graphicFrame>
        <p:sp>
          <p:nvSpPr>
            <p:cNvPr id="23963" name="Oval 114"/>
            <p:cNvSpPr>
              <a:spLocks noChangeArrowheads="1"/>
            </p:cNvSpPr>
            <p:nvPr/>
          </p:nvSpPr>
          <p:spPr bwMode="auto">
            <a:xfrm>
              <a:off x="2522"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88" name="Object 336" descr="栎木"/>
            <p:cNvGraphicFramePr>
              <a:graphicFrameLocks noChangeAspect="1"/>
            </p:cNvGraphicFramePr>
            <p:nvPr/>
          </p:nvGraphicFramePr>
          <p:xfrm>
            <a:off x="2570" y="1770"/>
            <a:ext cx="79" cy="84"/>
          </p:xfrm>
          <a:graphic>
            <a:graphicData uri="http://schemas.openxmlformats.org/presentationml/2006/ole">
              <mc:AlternateContent xmlns:mc="http://schemas.openxmlformats.org/markup-compatibility/2006">
                <mc:Choice xmlns:v="urn:schemas-microsoft-com:vml" Requires="v">
                  <p:oleObj spid="_x0000_s48164" name="公式" r:id="rId40" imgW="3657600" imgH="3962400" progId="Equation.3">
                    <p:embed/>
                  </p:oleObj>
                </mc:Choice>
                <mc:Fallback>
                  <p:oleObj name="公式" r:id="rId40" imgW="3657600" imgH="3962400" progId="Equation.3">
                    <p:embed/>
                    <p:pic>
                      <p:nvPicPr>
                        <p:cNvPr id="0" name="图片 48163" descr="栎木"/>
                        <p:cNvPicPr>
                          <a:picLocks noChangeAspect="1"/>
                        </p:cNvPicPr>
                        <p:nvPr/>
                      </p:nvPicPr>
                      <p:blipFill>
                        <a:blip r:embed="rId26"/>
                        <a:stretch>
                          <a:fillRect/>
                        </a:stretch>
                      </p:blipFill>
                      <p:spPr>
                        <a:xfrm>
                          <a:off x="2570" y="1770"/>
                          <a:ext cx="79" cy="84"/>
                        </a:xfrm>
                        <a:prstGeom prst="rect">
                          <a:avLst/>
                        </a:prstGeom>
                        <a:noFill/>
                        <a:ln w="38100">
                          <a:noFill/>
                        </a:ln>
                      </p:spPr>
                    </p:pic>
                  </p:oleObj>
                </mc:Fallback>
              </mc:AlternateContent>
            </a:graphicData>
          </a:graphic>
        </p:graphicFrame>
        <p:sp>
          <p:nvSpPr>
            <p:cNvPr id="23964" name="Oval 116"/>
            <p:cNvSpPr>
              <a:spLocks noChangeArrowheads="1"/>
            </p:cNvSpPr>
            <p:nvPr/>
          </p:nvSpPr>
          <p:spPr bwMode="auto">
            <a:xfrm>
              <a:off x="2666"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89" name="Object 337" descr="栎木"/>
            <p:cNvGraphicFramePr>
              <a:graphicFrameLocks noChangeAspect="1"/>
            </p:cNvGraphicFramePr>
            <p:nvPr/>
          </p:nvGraphicFramePr>
          <p:xfrm>
            <a:off x="2714" y="1770"/>
            <a:ext cx="79" cy="84"/>
          </p:xfrm>
          <a:graphic>
            <a:graphicData uri="http://schemas.openxmlformats.org/presentationml/2006/ole">
              <mc:AlternateContent xmlns:mc="http://schemas.openxmlformats.org/markup-compatibility/2006">
                <mc:Choice xmlns:v="urn:schemas-microsoft-com:vml" Requires="v">
                  <p:oleObj spid="_x0000_s48165" name="公式" r:id="rId41" imgW="3657600" imgH="3962400" progId="Equation.3">
                    <p:embed/>
                  </p:oleObj>
                </mc:Choice>
                <mc:Fallback>
                  <p:oleObj name="公式" r:id="rId41" imgW="3657600" imgH="3962400" progId="Equation.3">
                    <p:embed/>
                    <p:pic>
                      <p:nvPicPr>
                        <p:cNvPr id="0" name="图片 48164" descr="栎木"/>
                        <p:cNvPicPr>
                          <a:picLocks noChangeAspect="1"/>
                        </p:cNvPicPr>
                        <p:nvPr/>
                      </p:nvPicPr>
                      <p:blipFill>
                        <a:blip r:embed="rId26"/>
                        <a:stretch>
                          <a:fillRect/>
                        </a:stretch>
                      </p:blipFill>
                      <p:spPr>
                        <a:xfrm>
                          <a:off x="2714" y="1770"/>
                          <a:ext cx="79" cy="84"/>
                        </a:xfrm>
                        <a:prstGeom prst="rect">
                          <a:avLst/>
                        </a:prstGeom>
                        <a:noFill/>
                        <a:ln w="38100">
                          <a:noFill/>
                        </a:ln>
                      </p:spPr>
                    </p:pic>
                  </p:oleObj>
                </mc:Fallback>
              </mc:AlternateContent>
            </a:graphicData>
          </a:graphic>
        </p:graphicFrame>
        <p:sp>
          <p:nvSpPr>
            <p:cNvPr id="23965" name="Oval 118"/>
            <p:cNvSpPr>
              <a:spLocks noChangeArrowheads="1"/>
            </p:cNvSpPr>
            <p:nvPr/>
          </p:nvSpPr>
          <p:spPr bwMode="auto">
            <a:xfrm>
              <a:off x="2810"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90" name="Object 338" descr="栎木"/>
            <p:cNvGraphicFramePr>
              <a:graphicFrameLocks noChangeAspect="1"/>
            </p:cNvGraphicFramePr>
            <p:nvPr/>
          </p:nvGraphicFramePr>
          <p:xfrm>
            <a:off x="2858" y="1770"/>
            <a:ext cx="79" cy="84"/>
          </p:xfrm>
          <a:graphic>
            <a:graphicData uri="http://schemas.openxmlformats.org/presentationml/2006/ole">
              <mc:AlternateContent xmlns:mc="http://schemas.openxmlformats.org/markup-compatibility/2006">
                <mc:Choice xmlns:v="urn:schemas-microsoft-com:vml" Requires="v">
                  <p:oleObj spid="_x0000_s48166" name="公式" r:id="rId42" imgW="3657600" imgH="3962400" progId="Equation.3">
                    <p:embed/>
                  </p:oleObj>
                </mc:Choice>
                <mc:Fallback>
                  <p:oleObj name="公式" r:id="rId42" imgW="3657600" imgH="3962400" progId="Equation.3">
                    <p:embed/>
                    <p:pic>
                      <p:nvPicPr>
                        <p:cNvPr id="0" name="图片 48165" descr="栎木"/>
                        <p:cNvPicPr>
                          <a:picLocks noChangeAspect="1"/>
                        </p:cNvPicPr>
                        <p:nvPr/>
                      </p:nvPicPr>
                      <p:blipFill>
                        <a:blip r:embed="rId26"/>
                        <a:stretch>
                          <a:fillRect/>
                        </a:stretch>
                      </p:blipFill>
                      <p:spPr>
                        <a:xfrm>
                          <a:off x="2858" y="1770"/>
                          <a:ext cx="79" cy="84"/>
                        </a:xfrm>
                        <a:prstGeom prst="rect">
                          <a:avLst/>
                        </a:prstGeom>
                        <a:noFill/>
                        <a:ln w="38100">
                          <a:noFill/>
                        </a:ln>
                      </p:spPr>
                    </p:pic>
                  </p:oleObj>
                </mc:Fallback>
              </mc:AlternateContent>
            </a:graphicData>
          </a:graphic>
        </p:graphicFrame>
        <p:sp>
          <p:nvSpPr>
            <p:cNvPr id="23966" name="Oval 120"/>
            <p:cNvSpPr>
              <a:spLocks noChangeArrowheads="1"/>
            </p:cNvSpPr>
            <p:nvPr/>
          </p:nvSpPr>
          <p:spPr bwMode="auto">
            <a:xfrm>
              <a:off x="2954"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91" name="Object 339" descr="栎木"/>
            <p:cNvGraphicFramePr>
              <a:graphicFrameLocks noChangeAspect="1"/>
            </p:cNvGraphicFramePr>
            <p:nvPr/>
          </p:nvGraphicFramePr>
          <p:xfrm>
            <a:off x="3002" y="1770"/>
            <a:ext cx="79" cy="84"/>
          </p:xfrm>
          <a:graphic>
            <a:graphicData uri="http://schemas.openxmlformats.org/presentationml/2006/ole">
              <mc:AlternateContent xmlns:mc="http://schemas.openxmlformats.org/markup-compatibility/2006">
                <mc:Choice xmlns:v="urn:schemas-microsoft-com:vml" Requires="v">
                  <p:oleObj spid="_x0000_s48167" name="公式" r:id="rId43" imgW="3657600" imgH="3962400" progId="Equation.3">
                    <p:embed/>
                  </p:oleObj>
                </mc:Choice>
                <mc:Fallback>
                  <p:oleObj name="公式" r:id="rId43" imgW="3657600" imgH="3962400" progId="Equation.3">
                    <p:embed/>
                    <p:pic>
                      <p:nvPicPr>
                        <p:cNvPr id="0" name="图片 48166" descr="栎木"/>
                        <p:cNvPicPr>
                          <a:picLocks noChangeAspect="1"/>
                        </p:cNvPicPr>
                        <p:nvPr/>
                      </p:nvPicPr>
                      <p:blipFill>
                        <a:blip r:embed="rId26"/>
                        <a:stretch>
                          <a:fillRect/>
                        </a:stretch>
                      </p:blipFill>
                      <p:spPr>
                        <a:xfrm>
                          <a:off x="3002" y="1770"/>
                          <a:ext cx="79" cy="84"/>
                        </a:xfrm>
                        <a:prstGeom prst="rect">
                          <a:avLst/>
                        </a:prstGeom>
                        <a:noFill/>
                        <a:ln w="38100">
                          <a:noFill/>
                        </a:ln>
                      </p:spPr>
                    </p:pic>
                  </p:oleObj>
                </mc:Fallback>
              </mc:AlternateContent>
            </a:graphicData>
          </a:graphic>
        </p:graphicFrame>
        <p:sp>
          <p:nvSpPr>
            <p:cNvPr id="23967" name="Oval 122"/>
            <p:cNvSpPr>
              <a:spLocks noChangeArrowheads="1"/>
            </p:cNvSpPr>
            <p:nvPr/>
          </p:nvSpPr>
          <p:spPr bwMode="auto">
            <a:xfrm>
              <a:off x="3098" y="1749"/>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92" name="Object 340" descr="栎木"/>
            <p:cNvGraphicFramePr>
              <a:graphicFrameLocks noChangeAspect="1"/>
            </p:cNvGraphicFramePr>
            <p:nvPr/>
          </p:nvGraphicFramePr>
          <p:xfrm>
            <a:off x="3146" y="1777"/>
            <a:ext cx="79" cy="84"/>
          </p:xfrm>
          <a:graphic>
            <a:graphicData uri="http://schemas.openxmlformats.org/presentationml/2006/ole">
              <mc:AlternateContent xmlns:mc="http://schemas.openxmlformats.org/markup-compatibility/2006">
                <mc:Choice xmlns:v="urn:schemas-microsoft-com:vml" Requires="v">
                  <p:oleObj spid="_x0000_s48168" name="公式" r:id="rId44" imgW="3657600" imgH="3962400" progId="Equation.3">
                    <p:embed/>
                  </p:oleObj>
                </mc:Choice>
                <mc:Fallback>
                  <p:oleObj name="公式" r:id="rId44" imgW="3657600" imgH="3962400" progId="Equation.3">
                    <p:embed/>
                    <p:pic>
                      <p:nvPicPr>
                        <p:cNvPr id="0" name="图片 48167" descr="栎木"/>
                        <p:cNvPicPr>
                          <a:picLocks noChangeAspect="1"/>
                        </p:cNvPicPr>
                        <p:nvPr/>
                      </p:nvPicPr>
                      <p:blipFill>
                        <a:blip r:embed="rId26"/>
                        <a:stretch>
                          <a:fillRect/>
                        </a:stretch>
                      </p:blipFill>
                      <p:spPr>
                        <a:xfrm>
                          <a:off x="3146" y="1777"/>
                          <a:ext cx="79" cy="84"/>
                        </a:xfrm>
                        <a:prstGeom prst="rect">
                          <a:avLst/>
                        </a:prstGeom>
                        <a:noFill/>
                        <a:ln w="38100">
                          <a:noFill/>
                        </a:ln>
                      </p:spPr>
                    </p:pic>
                  </p:oleObj>
                </mc:Fallback>
              </mc:AlternateContent>
            </a:graphicData>
          </a:graphic>
        </p:graphicFrame>
        <p:sp>
          <p:nvSpPr>
            <p:cNvPr id="23968" name="Oval 124"/>
            <p:cNvSpPr>
              <a:spLocks noChangeArrowheads="1"/>
            </p:cNvSpPr>
            <p:nvPr/>
          </p:nvSpPr>
          <p:spPr bwMode="auto">
            <a:xfrm>
              <a:off x="362" y="174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93" name="Object 341" descr="栎木"/>
            <p:cNvGraphicFramePr>
              <a:graphicFrameLocks noChangeAspect="1"/>
            </p:cNvGraphicFramePr>
            <p:nvPr/>
          </p:nvGraphicFramePr>
          <p:xfrm>
            <a:off x="410" y="1770"/>
            <a:ext cx="79" cy="84"/>
          </p:xfrm>
          <a:graphic>
            <a:graphicData uri="http://schemas.openxmlformats.org/presentationml/2006/ole">
              <mc:AlternateContent xmlns:mc="http://schemas.openxmlformats.org/markup-compatibility/2006">
                <mc:Choice xmlns:v="urn:schemas-microsoft-com:vml" Requires="v">
                  <p:oleObj spid="_x0000_s48169" name="公式" r:id="rId45" imgW="3657600" imgH="3962400" progId="Equation.3">
                    <p:embed/>
                  </p:oleObj>
                </mc:Choice>
                <mc:Fallback>
                  <p:oleObj name="公式" r:id="rId45" imgW="3657600" imgH="3962400" progId="Equation.3">
                    <p:embed/>
                    <p:pic>
                      <p:nvPicPr>
                        <p:cNvPr id="0" name="图片 48168" descr="栎木"/>
                        <p:cNvPicPr>
                          <a:picLocks noChangeAspect="1"/>
                        </p:cNvPicPr>
                        <p:nvPr/>
                      </p:nvPicPr>
                      <p:blipFill>
                        <a:blip r:embed="rId26"/>
                        <a:stretch>
                          <a:fillRect/>
                        </a:stretch>
                      </p:blipFill>
                      <p:spPr>
                        <a:xfrm>
                          <a:off x="410" y="1770"/>
                          <a:ext cx="79" cy="84"/>
                        </a:xfrm>
                        <a:prstGeom prst="rect">
                          <a:avLst/>
                        </a:prstGeom>
                        <a:noFill/>
                        <a:ln w="38100">
                          <a:noFill/>
                        </a:ln>
                      </p:spPr>
                    </p:pic>
                  </p:oleObj>
                </mc:Fallback>
              </mc:AlternateContent>
            </a:graphicData>
          </a:graphic>
        </p:graphicFrame>
        <p:sp>
          <p:nvSpPr>
            <p:cNvPr id="23969" name="Oval 126"/>
            <p:cNvSpPr>
              <a:spLocks noChangeArrowheads="1"/>
            </p:cNvSpPr>
            <p:nvPr/>
          </p:nvSpPr>
          <p:spPr bwMode="auto">
            <a:xfrm>
              <a:off x="3050"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23894" name="Object 342" descr="栎木"/>
            <p:cNvGraphicFramePr>
              <a:graphicFrameLocks noChangeAspect="1"/>
            </p:cNvGraphicFramePr>
            <p:nvPr/>
          </p:nvGraphicFramePr>
          <p:xfrm>
            <a:off x="3091" y="966"/>
            <a:ext cx="74" cy="77"/>
          </p:xfrm>
          <a:graphic>
            <a:graphicData uri="http://schemas.openxmlformats.org/presentationml/2006/ole">
              <mc:AlternateContent xmlns:mc="http://schemas.openxmlformats.org/markup-compatibility/2006">
                <mc:Choice xmlns:v="urn:schemas-microsoft-com:vml" Requires="v">
                  <p:oleObj spid="_x0000_s48170" name="公式" r:id="rId46" imgW="3352800" imgH="3657600" progId="Equation.3">
                    <p:embed/>
                  </p:oleObj>
                </mc:Choice>
                <mc:Fallback>
                  <p:oleObj name="公式" r:id="rId46" imgW="3352800" imgH="3657600" progId="Equation.3">
                    <p:embed/>
                    <p:pic>
                      <p:nvPicPr>
                        <p:cNvPr id="0" name="图片 48169" descr="栎木"/>
                        <p:cNvPicPr>
                          <a:picLocks noChangeAspect="1"/>
                        </p:cNvPicPr>
                        <p:nvPr/>
                      </p:nvPicPr>
                      <p:blipFill>
                        <a:blip r:embed="rId4"/>
                        <a:stretch>
                          <a:fillRect/>
                        </a:stretch>
                      </p:blipFill>
                      <p:spPr>
                        <a:xfrm>
                          <a:off x="3091" y="966"/>
                          <a:ext cx="74" cy="77"/>
                        </a:xfrm>
                        <a:prstGeom prst="rect">
                          <a:avLst/>
                        </a:prstGeom>
                        <a:noFill/>
                        <a:ln w="38100">
                          <a:noFill/>
                        </a:ln>
                      </p:spPr>
                    </p:pic>
                  </p:oleObj>
                </mc:Fallback>
              </mc:AlternateContent>
            </a:graphicData>
          </a:graphic>
        </p:graphicFrame>
        <p:sp>
          <p:nvSpPr>
            <p:cNvPr id="23970" name="Line 128"/>
            <p:cNvSpPr>
              <a:spLocks noChangeShapeType="1"/>
            </p:cNvSpPr>
            <p:nvPr/>
          </p:nvSpPr>
          <p:spPr bwMode="auto">
            <a:xfrm rot="-5400000">
              <a:off x="386" y="1382"/>
              <a:ext cx="0" cy="48"/>
            </a:xfrm>
            <a:prstGeom prst="line">
              <a:avLst/>
            </a:prstGeom>
            <a:noFill/>
            <a:ln w="25400">
              <a:solidFill>
                <a:srgbClr val="FF00FF"/>
              </a:solidFill>
              <a:round/>
              <a:tailEnd type="stealth" w="sm" len="lg"/>
            </a:ln>
          </p:spPr>
          <p:txBody>
            <a:bodyPr wrap="none" anchor="ctr"/>
            <a:lstStyle/>
            <a:p>
              <a:endParaRPr lang="zh-CN" altLang="en-US"/>
            </a:p>
          </p:txBody>
        </p:sp>
        <p:sp>
          <p:nvSpPr>
            <p:cNvPr id="23971" name="Line 129"/>
            <p:cNvSpPr>
              <a:spLocks noChangeShapeType="1"/>
            </p:cNvSpPr>
            <p:nvPr/>
          </p:nvSpPr>
          <p:spPr bwMode="auto">
            <a:xfrm rot="-5400000">
              <a:off x="3314" y="1382"/>
              <a:ext cx="0" cy="48"/>
            </a:xfrm>
            <a:prstGeom prst="line">
              <a:avLst/>
            </a:prstGeom>
            <a:noFill/>
            <a:ln w="25400">
              <a:solidFill>
                <a:srgbClr val="FF00FF"/>
              </a:solidFill>
              <a:round/>
              <a:tailEnd type="stealth" w="sm" len="lg"/>
            </a:ln>
          </p:spPr>
          <p:txBody>
            <a:bodyPr wrap="none" anchor="ctr"/>
            <a:lstStyle/>
            <a:p>
              <a:endParaRPr lang="zh-CN" altLang="en-US"/>
            </a:p>
          </p:txBody>
        </p:sp>
        <p:sp>
          <p:nvSpPr>
            <p:cNvPr id="23972" name="Arc 131"/>
            <p:cNvSpPr/>
            <p:nvPr/>
          </p:nvSpPr>
          <p:spPr bwMode="auto">
            <a:xfrm rot="9837477">
              <a:off x="194" y="992"/>
              <a:ext cx="144"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p:spPr>
          <p:txBody>
            <a:bodyPr wrap="none" anchor="ctr"/>
            <a:lstStyle/>
            <a:p>
              <a:endParaRPr lang="zh-CN" altLang="en-US"/>
            </a:p>
          </p:txBody>
        </p:sp>
        <p:sp>
          <p:nvSpPr>
            <p:cNvPr id="23973" name="Arc 132"/>
            <p:cNvSpPr/>
            <p:nvPr/>
          </p:nvSpPr>
          <p:spPr bwMode="auto">
            <a:xfrm rot="11762523" flipV="1">
              <a:off x="192" y="1576"/>
              <a:ext cx="144"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p:spPr>
          <p:txBody>
            <a:bodyPr wrap="none" anchor="ctr"/>
            <a:lstStyle/>
            <a:p>
              <a:endParaRPr lang="zh-CN" altLang="en-US"/>
            </a:p>
          </p:txBody>
        </p:sp>
        <p:sp>
          <p:nvSpPr>
            <p:cNvPr id="23974" name="Arc 133"/>
            <p:cNvSpPr/>
            <p:nvPr/>
          </p:nvSpPr>
          <p:spPr bwMode="auto">
            <a:xfrm rot="9837477" flipH="1" flipV="1">
              <a:off x="3188" y="1580"/>
              <a:ext cx="144"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p:spPr>
          <p:txBody>
            <a:bodyPr wrap="none" anchor="ctr"/>
            <a:lstStyle/>
            <a:p>
              <a:endParaRPr lang="zh-CN" altLang="en-US"/>
            </a:p>
          </p:txBody>
        </p:sp>
        <p:sp>
          <p:nvSpPr>
            <p:cNvPr id="23975" name="Arc 134"/>
            <p:cNvSpPr/>
            <p:nvPr/>
          </p:nvSpPr>
          <p:spPr bwMode="auto">
            <a:xfrm rot="11762523" flipH="1">
              <a:off x="3206" y="992"/>
              <a:ext cx="144"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p:spPr>
          <p:txBody>
            <a:bodyPr wrap="none" anchor="ctr"/>
            <a:lstStyle/>
            <a:p>
              <a:endParaRPr lang="zh-CN" altLang="en-US"/>
            </a:p>
          </p:txBody>
        </p:sp>
        <p:sp>
          <p:nvSpPr>
            <p:cNvPr id="23976" name="Line 135"/>
            <p:cNvSpPr>
              <a:spLocks noChangeShapeType="1"/>
            </p:cNvSpPr>
            <p:nvPr/>
          </p:nvSpPr>
          <p:spPr bwMode="auto">
            <a:xfrm rot="-7416086">
              <a:off x="291" y="1593"/>
              <a:ext cx="1" cy="48"/>
            </a:xfrm>
            <a:prstGeom prst="line">
              <a:avLst/>
            </a:prstGeom>
            <a:noFill/>
            <a:ln w="25400">
              <a:solidFill>
                <a:srgbClr val="FF00FF"/>
              </a:solidFill>
              <a:round/>
              <a:tailEnd type="stealth" w="sm" len="lg"/>
            </a:ln>
          </p:spPr>
          <p:txBody>
            <a:bodyPr wrap="none" anchor="ctr"/>
            <a:lstStyle/>
            <a:p>
              <a:endParaRPr lang="zh-CN" altLang="en-US"/>
            </a:p>
          </p:txBody>
        </p:sp>
        <p:sp>
          <p:nvSpPr>
            <p:cNvPr id="23977" name="Line 136"/>
            <p:cNvSpPr>
              <a:spLocks noChangeShapeType="1"/>
            </p:cNvSpPr>
            <p:nvPr/>
          </p:nvSpPr>
          <p:spPr bwMode="auto">
            <a:xfrm rot="7416086" flipV="1">
              <a:off x="303" y="1178"/>
              <a:ext cx="1" cy="48"/>
            </a:xfrm>
            <a:prstGeom prst="line">
              <a:avLst/>
            </a:prstGeom>
            <a:noFill/>
            <a:ln w="25400">
              <a:solidFill>
                <a:srgbClr val="FF00FF"/>
              </a:solidFill>
              <a:round/>
              <a:tailEnd type="stealth" w="sm" len="lg"/>
            </a:ln>
          </p:spPr>
          <p:txBody>
            <a:bodyPr wrap="none" anchor="ctr"/>
            <a:lstStyle/>
            <a:p>
              <a:endParaRPr lang="zh-CN" altLang="en-US"/>
            </a:p>
          </p:txBody>
        </p:sp>
        <p:sp>
          <p:nvSpPr>
            <p:cNvPr id="23978" name="Line 137"/>
            <p:cNvSpPr>
              <a:spLocks noChangeShapeType="1"/>
            </p:cNvSpPr>
            <p:nvPr/>
          </p:nvSpPr>
          <p:spPr bwMode="auto">
            <a:xfrm rot="7416086" flipV="1">
              <a:off x="3285" y="1627"/>
              <a:ext cx="1" cy="48"/>
            </a:xfrm>
            <a:prstGeom prst="line">
              <a:avLst/>
            </a:prstGeom>
            <a:noFill/>
            <a:ln w="25400">
              <a:solidFill>
                <a:srgbClr val="FF00FF"/>
              </a:solidFill>
              <a:round/>
              <a:tailEnd type="stealth" w="sm" len="lg"/>
            </a:ln>
          </p:spPr>
          <p:txBody>
            <a:bodyPr wrap="none" anchor="ctr"/>
            <a:lstStyle/>
            <a:p>
              <a:endParaRPr lang="zh-CN" altLang="en-US"/>
            </a:p>
          </p:txBody>
        </p:sp>
        <p:sp>
          <p:nvSpPr>
            <p:cNvPr id="23979" name="Line 138"/>
            <p:cNvSpPr>
              <a:spLocks noChangeShapeType="1"/>
            </p:cNvSpPr>
            <p:nvPr/>
          </p:nvSpPr>
          <p:spPr bwMode="auto">
            <a:xfrm rot="-7416086">
              <a:off x="3301" y="1135"/>
              <a:ext cx="1" cy="48"/>
            </a:xfrm>
            <a:prstGeom prst="line">
              <a:avLst/>
            </a:prstGeom>
            <a:noFill/>
            <a:ln w="25400">
              <a:solidFill>
                <a:srgbClr val="FF00FF"/>
              </a:solidFill>
              <a:round/>
              <a:tailEnd type="stealth" w="sm" len="lg"/>
            </a:ln>
          </p:spPr>
          <p:txBody>
            <a:bodyPr wrap="none" anchor="ctr"/>
            <a:lstStyle/>
            <a:p>
              <a:endParaRPr lang="zh-CN" altLang="en-US"/>
            </a:p>
          </p:txBody>
        </p:sp>
        <p:sp>
          <p:nvSpPr>
            <p:cNvPr id="23980" name="Rectangle 139"/>
            <p:cNvSpPr>
              <a:spLocks noChangeArrowheads="1"/>
            </p:cNvSpPr>
            <p:nvPr/>
          </p:nvSpPr>
          <p:spPr bwMode="auto">
            <a:xfrm>
              <a:off x="1178" y="1454"/>
              <a:ext cx="528" cy="576"/>
            </a:xfrm>
            <a:prstGeom prst="rect">
              <a:avLst/>
            </a:prstGeom>
            <a:noFill/>
            <a:ln w="19050">
              <a:solidFill>
                <a:schemeClr val="tx1"/>
              </a:solidFill>
              <a:miter lim="800000"/>
            </a:ln>
          </p:spPr>
          <p:txBody>
            <a:bodyPr wrap="none" anchor="ctr"/>
            <a:lstStyle/>
            <a:p>
              <a:endParaRPr lang="zh-CN" altLang="en-US">
                <a:ea typeface="黑体" pitchFamily="2" charset="-122"/>
              </a:endParaRPr>
            </a:p>
          </p:txBody>
        </p:sp>
        <p:graphicFrame>
          <p:nvGraphicFramePr>
            <p:cNvPr id="23895" name="Object 343" descr="栎木"/>
            <p:cNvGraphicFramePr>
              <a:graphicFrameLocks noChangeAspect="1"/>
            </p:cNvGraphicFramePr>
            <p:nvPr/>
          </p:nvGraphicFramePr>
          <p:xfrm>
            <a:off x="1479" y="1430"/>
            <a:ext cx="74" cy="77"/>
          </p:xfrm>
          <a:graphic>
            <a:graphicData uri="http://schemas.openxmlformats.org/presentationml/2006/ole">
              <mc:AlternateContent xmlns:mc="http://schemas.openxmlformats.org/markup-compatibility/2006">
                <mc:Choice xmlns:v="urn:schemas-microsoft-com:vml" Requires="v">
                  <p:oleObj spid="_x0000_s48171" name="公式" r:id="rId47" imgW="3352800" imgH="3657600" progId="Equation.3">
                    <p:embed/>
                  </p:oleObj>
                </mc:Choice>
                <mc:Fallback>
                  <p:oleObj name="公式" r:id="rId47" imgW="3352800" imgH="3657600" progId="Equation.3">
                    <p:embed/>
                    <p:pic>
                      <p:nvPicPr>
                        <p:cNvPr id="0" name="图片 48170" descr="栎木"/>
                        <p:cNvPicPr>
                          <a:picLocks noChangeAspect="1"/>
                        </p:cNvPicPr>
                        <p:nvPr/>
                      </p:nvPicPr>
                      <p:blipFill>
                        <a:blip r:embed="rId4"/>
                        <a:stretch>
                          <a:fillRect/>
                        </a:stretch>
                      </p:blipFill>
                      <p:spPr>
                        <a:xfrm>
                          <a:off x="1479" y="1430"/>
                          <a:ext cx="74" cy="77"/>
                        </a:xfrm>
                        <a:prstGeom prst="rect">
                          <a:avLst/>
                        </a:prstGeom>
                        <a:noFill/>
                        <a:ln w="38100">
                          <a:noFill/>
                        </a:ln>
                      </p:spPr>
                    </p:pic>
                  </p:oleObj>
                </mc:Fallback>
              </mc:AlternateContent>
            </a:graphicData>
          </a:graphic>
        </p:graphicFrame>
        <p:sp>
          <p:nvSpPr>
            <p:cNvPr id="23981" name="Line 142"/>
            <p:cNvSpPr>
              <a:spLocks noChangeShapeType="1"/>
            </p:cNvSpPr>
            <p:nvPr/>
          </p:nvSpPr>
          <p:spPr bwMode="auto">
            <a:xfrm rot="-5400000">
              <a:off x="1346" y="1430"/>
              <a:ext cx="0" cy="48"/>
            </a:xfrm>
            <a:prstGeom prst="line">
              <a:avLst/>
            </a:prstGeom>
            <a:noFill/>
            <a:ln w="25400">
              <a:solidFill>
                <a:schemeClr val="tx1"/>
              </a:solidFill>
              <a:round/>
              <a:tailEnd type="triangle" w="sm" len="lg"/>
            </a:ln>
          </p:spPr>
          <p:txBody>
            <a:bodyPr wrap="none" anchor="ctr"/>
            <a:lstStyle/>
            <a:p>
              <a:endParaRPr lang="zh-CN" altLang="en-US"/>
            </a:p>
          </p:txBody>
        </p:sp>
        <p:sp>
          <p:nvSpPr>
            <p:cNvPr id="23982" name="Line 143"/>
            <p:cNvSpPr>
              <a:spLocks noChangeShapeType="1"/>
            </p:cNvSpPr>
            <p:nvPr/>
          </p:nvSpPr>
          <p:spPr bwMode="auto">
            <a:xfrm rot="5400000" flipH="1">
              <a:off x="1442" y="2006"/>
              <a:ext cx="0" cy="48"/>
            </a:xfrm>
            <a:prstGeom prst="line">
              <a:avLst/>
            </a:prstGeom>
            <a:noFill/>
            <a:ln w="25400">
              <a:solidFill>
                <a:schemeClr val="tx1"/>
              </a:solidFill>
              <a:round/>
              <a:tailEnd type="triangle" w="sm" len="lg"/>
            </a:ln>
          </p:spPr>
          <p:txBody>
            <a:bodyPr wrap="none" anchor="ctr"/>
            <a:lstStyle/>
            <a:p>
              <a:endParaRPr lang="zh-CN" altLang="en-US"/>
            </a:p>
          </p:txBody>
        </p:sp>
        <p:graphicFrame>
          <p:nvGraphicFramePr>
            <p:cNvPr id="23896" name="Object 344" descr="栎木"/>
            <p:cNvGraphicFramePr>
              <a:graphicFrameLocks noChangeAspect="1"/>
            </p:cNvGraphicFramePr>
            <p:nvPr/>
          </p:nvGraphicFramePr>
          <p:xfrm>
            <a:off x="3482" y="1234"/>
            <a:ext cx="200" cy="297"/>
          </p:xfrm>
          <a:graphic>
            <a:graphicData uri="http://schemas.openxmlformats.org/presentationml/2006/ole">
              <mc:AlternateContent xmlns:mc="http://schemas.openxmlformats.org/markup-compatibility/2006">
                <mc:Choice xmlns:v="urn:schemas-microsoft-com:vml" Requires="v">
                  <p:oleObj spid="_x0000_s48172" name="公式" r:id="rId48" imgW="4572000" imgH="6400800" progId="Equation.3">
                    <p:embed/>
                  </p:oleObj>
                </mc:Choice>
                <mc:Fallback>
                  <p:oleObj name="公式" r:id="rId48" imgW="4572000" imgH="6400800" progId="Equation.3">
                    <p:embed/>
                    <p:pic>
                      <p:nvPicPr>
                        <p:cNvPr id="0" name="图片 48171" descr="栎木"/>
                        <p:cNvPicPr>
                          <a:picLocks noChangeAspect="1"/>
                        </p:cNvPicPr>
                        <p:nvPr/>
                      </p:nvPicPr>
                      <p:blipFill>
                        <a:blip r:embed="rId49"/>
                        <a:stretch>
                          <a:fillRect/>
                        </a:stretch>
                      </p:blipFill>
                      <p:spPr>
                        <a:xfrm>
                          <a:off x="3482" y="1234"/>
                          <a:ext cx="200" cy="297"/>
                        </a:xfrm>
                        <a:prstGeom prst="rect">
                          <a:avLst/>
                        </a:prstGeom>
                        <a:noFill/>
                        <a:ln w="38100">
                          <a:noFill/>
                        </a:ln>
                      </p:spPr>
                    </p:pic>
                  </p:oleObj>
                </mc:Fallback>
              </mc:AlternateContent>
            </a:graphicData>
          </a:graphic>
        </p:graphicFrame>
        <p:graphicFrame>
          <p:nvGraphicFramePr>
            <p:cNvPr id="23897" name="Object 345" descr="栎木"/>
            <p:cNvGraphicFramePr>
              <a:graphicFrameLocks noChangeAspect="1"/>
            </p:cNvGraphicFramePr>
            <p:nvPr/>
          </p:nvGraphicFramePr>
          <p:xfrm>
            <a:off x="1007" y="1427"/>
            <a:ext cx="171" cy="197"/>
          </p:xfrm>
          <a:graphic>
            <a:graphicData uri="http://schemas.openxmlformats.org/presentationml/2006/ole">
              <mc:AlternateContent xmlns:mc="http://schemas.openxmlformats.org/markup-compatibility/2006">
                <mc:Choice xmlns:v="urn:schemas-microsoft-com:vml" Requires="v">
                  <p:oleObj spid="_x0000_s48173" name="公式" r:id="rId50" imgW="3962400" imgH="4267200" progId="Equation.3">
                    <p:embed/>
                  </p:oleObj>
                </mc:Choice>
                <mc:Fallback>
                  <p:oleObj name="公式" r:id="rId50" imgW="3962400" imgH="4267200" progId="Equation.3">
                    <p:embed/>
                    <p:pic>
                      <p:nvPicPr>
                        <p:cNvPr id="0" name="图片 48172" descr="栎木"/>
                        <p:cNvPicPr>
                          <a:picLocks noChangeAspect="1"/>
                        </p:cNvPicPr>
                        <p:nvPr/>
                      </p:nvPicPr>
                      <p:blipFill>
                        <a:blip r:embed="rId51"/>
                        <a:stretch>
                          <a:fillRect/>
                        </a:stretch>
                      </p:blipFill>
                      <p:spPr>
                        <a:xfrm>
                          <a:off x="1007" y="1427"/>
                          <a:ext cx="171" cy="197"/>
                        </a:xfrm>
                        <a:prstGeom prst="rect">
                          <a:avLst/>
                        </a:prstGeom>
                        <a:noFill/>
                        <a:ln w="38100">
                          <a:noFill/>
                        </a:ln>
                      </p:spPr>
                    </p:pic>
                  </p:oleObj>
                </mc:Fallback>
              </mc:AlternateContent>
            </a:graphicData>
          </a:graphic>
        </p:graphicFrame>
        <p:graphicFrame>
          <p:nvGraphicFramePr>
            <p:cNvPr id="23898" name="Object 346" descr="栎木"/>
            <p:cNvGraphicFramePr>
              <a:graphicFrameLocks noChangeAspect="1"/>
            </p:cNvGraphicFramePr>
            <p:nvPr/>
          </p:nvGraphicFramePr>
          <p:xfrm>
            <a:off x="1781" y="1377"/>
            <a:ext cx="158" cy="255"/>
          </p:xfrm>
          <a:graphic>
            <a:graphicData uri="http://schemas.openxmlformats.org/presentationml/2006/ole">
              <mc:AlternateContent xmlns:mc="http://schemas.openxmlformats.org/markup-compatibility/2006">
                <mc:Choice xmlns:v="urn:schemas-microsoft-com:vml" Requires="v">
                  <p:oleObj spid="_x0000_s48174" name="公式" r:id="rId52" imgW="3657600" imgH="5486400" progId="Equation.3">
                    <p:embed/>
                  </p:oleObj>
                </mc:Choice>
                <mc:Fallback>
                  <p:oleObj name="公式" r:id="rId52" imgW="3657600" imgH="5486400" progId="Equation.3">
                    <p:embed/>
                    <p:pic>
                      <p:nvPicPr>
                        <p:cNvPr id="0" name="图片 48173" descr="栎木"/>
                        <p:cNvPicPr>
                          <a:picLocks noChangeAspect="1"/>
                        </p:cNvPicPr>
                        <p:nvPr/>
                      </p:nvPicPr>
                      <p:blipFill>
                        <a:blip r:embed="rId53"/>
                        <a:stretch>
                          <a:fillRect/>
                        </a:stretch>
                      </p:blipFill>
                      <p:spPr>
                        <a:xfrm>
                          <a:off x="1781" y="1377"/>
                          <a:ext cx="158" cy="255"/>
                        </a:xfrm>
                        <a:prstGeom prst="rect">
                          <a:avLst/>
                        </a:prstGeom>
                        <a:noFill/>
                        <a:ln w="38100">
                          <a:noFill/>
                        </a:ln>
                      </p:spPr>
                    </p:pic>
                  </p:oleObj>
                </mc:Fallback>
              </mc:AlternateContent>
            </a:graphicData>
          </a:graphic>
        </p:graphicFrame>
        <p:graphicFrame>
          <p:nvGraphicFramePr>
            <p:cNvPr id="23899" name="Object 347" descr="栎木"/>
            <p:cNvGraphicFramePr>
              <a:graphicFrameLocks noChangeAspect="1"/>
            </p:cNvGraphicFramePr>
            <p:nvPr/>
          </p:nvGraphicFramePr>
          <p:xfrm>
            <a:off x="1802" y="1934"/>
            <a:ext cx="158" cy="197"/>
          </p:xfrm>
          <a:graphic>
            <a:graphicData uri="http://schemas.openxmlformats.org/presentationml/2006/ole">
              <mc:AlternateContent xmlns:mc="http://schemas.openxmlformats.org/markup-compatibility/2006">
                <mc:Choice xmlns:v="urn:schemas-microsoft-com:vml" Requires="v">
                  <p:oleObj spid="_x0000_s48175" name="公式" r:id="rId54" imgW="3657600" imgH="4267200" progId="Equation.3">
                    <p:embed/>
                  </p:oleObj>
                </mc:Choice>
                <mc:Fallback>
                  <p:oleObj name="公式" r:id="rId54" imgW="3657600" imgH="4267200" progId="Equation.3">
                    <p:embed/>
                    <p:pic>
                      <p:nvPicPr>
                        <p:cNvPr id="0" name="图片 48174" descr="栎木"/>
                        <p:cNvPicPr>
                          <a:picLocks noChangeAspect="1"/>
                        </p:cNvPicPr>
                        <p:nvPr/>
                      </p:nvPicPr>
                      <p:blipFill>
                        <a:blip r:embed="rId55"/>
                        <a:stretch>
                          <a:fillRect/>
                        </a:stretch>
                      </p:blipFill>
                      <p:spPr>
                        <a:xfrm>
                          <a:off x="1802" y="1934"/>
                          <a:ext cx="158" cy="197"/>
                        </a:xfrm>
                        <a:prstGeom prst="rect">
                          <a:avLst/>
                        </a:prstGeom>
                        <a:noFill/>
                        <a:ln w="38100">
                          <a:noFill/>
                        </a:ln>
                      </p:spPr>
                    </p:pic>
                  </p:oleObj>
                </mc:Fallback>
              </mc:AlternateContent>
            </a:graphicData>
          </a:graphic>
        </p:graphicFrame>
        <p:graphicFrame>
          <p:nvGraphicFramePr>
            <p:cNvPr id="23900" name="Object 348" descr="栎木"/>
            <p:cNvGraphicFramePr>
              <a:graphicFrameLocks noChangeAspect="1"/>
            </p:cNvGraphicFramePr>
            <p:nvPr/>
          </p:nvGraphicFramePr>
          <p:xfrm>
            <a:off x="973" y="1905"/>
            <a:ext cx="185" cy="255"/>
          </p:xfrm>
          <a:graphic>
            <a:graphicData uri="http://schemas.openxmlformats.org/presentationml/2006/ole">
              <mc:AlternateContent xmlns:mc="http://schemas.openxmlformats.org/markup-compatibility/2006">
                <mc:Choice xmlns:v="urn:schemas-microsoft-com:vml" Requires="v">
                  <p:oleObj spid="_x0000_s48176" name="公式" r:id="rId56" imgW="4267200" imgH="5486400" progId="Equation.3">
                    <p:embed/>
                  </p:oleObj>
                </mc:Choice>
                <mc:Fallback>
                  <p:oleObj name="公式" r:id="rId56" imgW="4267200" imgH="5486400" progId="Equation.3">
                    <p:embed/>
                    <p:pic>
                      <p:nvPicPr>
                        <p:cNvPr id="0" name="图片 48175" descr="栎木"/>
                        <p:cNvPicPr>
                          <a:picLocks noChangeAspect="1"/>
                        </p:cNvPicPr>
                        <p:nvPr/>
                      </p:nvPicPr>
                      <p:blipFill>
                        <a:blip r:embed="rId57"/>
                        <a:stretch>
                          <a:fillRect/>
                        </a:stretch>
                      </p:blipFill>
                      <p:spPr>
                        <a:xfrm>
                          <a:off x="973" y="1905"/>
                          <a:ext cx="185" cy="255"/>
                        </a:xfrm>
                        <a:prstGeom prst="rect">
                          <a:avLst/>
                        </a:prstGeom>
                        <a:noFill/>
                        <a:ln w="38100">
                          <a:noFill/>
                        </a:ln>
                      </p:spPr>
                    </p:pic>
                  </p:oleObj>
                </mc:Fallback>
              </mc:AlternateContent>
            </a:graphicData>
          </a:graphic>
        </p:graphicFrame>
      </p:grpSp>
      <p:graphicFrame>
        <p:nvGraphicFramePr>
          <p:cNvPr id="23901" name="Object 349"/>
          <p:cNvGraphicFramePr>
            <a:graphicFrameLocks noChangeAspect="1"/>
          </p:cNvGraphicFramePr>
          <p:nvPr/>
        </p:nvGraphicFramePr>
        <p:xfrm>
          <a:off x="792163" y="762000"/>
          <a:ext cx="5227637" cy="469900"/>
        </p:xfrm>
        <a:graphic>
          <a:graphicData uri="http://schemas.openxmlformats.org/presentationml/2006/ole">
            <mc:AlternateContent xmlns:mc="http://schemas.openxmlformats.org/markup-compatibility/2006">
              <mc:Choice xmlns:v="urn:schemas-microsoft-com:vml" Requires="v">
                <p:oleObj spid="_x0000_s48177" name="公式" r:id="rId58" imgW="77724000" imgH="7010400" progId="Equation.3">
                  <p:embed/>
                </p:oleObj>
              </mc:Choice>
              <mc:Fallback>
                <p:oleObj name="公式" r:id="rId58" imgW="77724000" imgH="7010400" progId="Equation.3">
                  <p:embed/>
                  <p:pic>
                    <p:nvPicPr>
                      <p:cNvPr id="0" name="图片 48176"/>
                      <p:cNvPicPr>
                        <a:picLocks noChangeAspect="1"/>
                      </p:cNvPicPr>
                      <p:nvPr/>
                    </p:nvPicPr>
                    <p:blipFill>
                      <a:blip r:embed="rId59"/>
                      <a:stretch>
                        <a:fillRect/>
                      </a:stretch>
                    </p:blipFill>
                    <p:spPr>
                      <a:xfrm>
                        <a:off x="792163" y="762000"/>
                        <a:ext cx="5227637" cy="469900"/>
                      </a:xfrm>
                      <a:prstGeom prst="rect">
                        <a:avLst/>
                      </a:prstGeom>
                      <a:noFill/>
                      <a:ln w="9525">
                        <a:noFill/>
                      </a:ln>
                    </p:spPr>
                  </p:pic>
                </p:oleObj>
              </mc:Fallback>
            </mc:AlternateContent>
          </a:graphicData>
        </a:graphic>
      </p:graphicFrame>
      <p:grpSp>
        <p:nvGrpSpPr>
          <p:cNvPr id="23728" name="Group 176"/>
          <p:cNvGrpSpPr/>
          <p:nvPr/>
        </p:nvGrpSpPr>
        <p:grpSpPr bwMode="auto">
          <a:xfrm>
            <a:off x="6019800" y="677545"/>
            <a:ext cx="3124200" cy="3200400"/>
            <a:chOff x="3792" y="432"/>
            <a:chExt cx="1968" cy="2016"/>
          </a:xfrm>
        </p:grpSpPr>
        <p:sp>
          <p:nvSpPr>
            <p:cNvPr id="23924" name="Rectangle 174"/>
            <p:cNvSpPr>
              <a:spLocks noChangeArrowheads="1"/>
            </p:cNvSpPr>
            <p:nvPr/>
          </p:nvSpPr>
          <p:spPr bwMode="auto">
            <a:xfrm>
              <a:off x="3792" y="432"/>
              <a:ext cx="1968" cy="2016"/>
            </a:xfrm>
            <a:prstGeom prst="rect">
              <a:avLst/>
            </a:prstGeom>
            <a:solidFill>
              <a:schemeClr val="hlink"/>
            </a:solidFill>
            <a:ln w="9525">
              <a:solidFill>
                <a:srgbClr val="FFFF00"/>
              </a:solidFill>
              <a:miter lim="800000"/>
            </a:ln>
          </p:spPr>
          <p:txBody>
            <a:bodyPr wrap="none" anchor="ctr"/>
            <a:lstStyle/>
            <a:p>
              <a:endParaRPr lang="zh-CN" altLang="en-US">
                <a:ea typeface="黑体" pitchFamily="2" charset="-122"/>
              </a:endParaRPr>
            </a:p>
          </p:txBody>
        </p:sp>
        <p:graphicFrame>
          <p:nvGraphicFramePr>
            <p:cNvPr id="23902" name="Object 350"/>
            <p:cNvGraphicFramePr>
              <a:graphicFrameLocks noChangeAspect="1"/>
            </p:cNvGraphicFramePr>
            <p:nvPr/>
          </p:nvGraphicFramePr>
          <p:xfrm>
            <a:off x="3959" y="571"/>
            <a:ext cx="1584" cy="941"/>
          </p:xfrm>
          <a:graphic>
            <a:graphicData uri="http://schemas.openxmlformats.org/presentationml/2006/ole">
              <mc:AlternateContent xmlns:mc="http://schemas.openxmlformats.org/markup-compatibility/2006">
                <mc:Choice xmlns:v="urn:schemas-microsoft-com:vml" Requires="v">
                  <p:oleObj spid="_x0000_s48178" name="公式" r:id="rId60" imgW="40538400" imgH="24079200" progId="Equation.3">
                    <p:embed/>
                  </p:oleObj>
                </mc:Choice>
                <mc:Fallback>
                  <p:oleObj name="公式" r:id="rId60" imgW="40538400" imgH="24079200" progId="Equation.3">
                    <p:embed/>
                    <p:pic>
                      <p:nvPicPr>
                        <p:cNvPr id="0" name="图片 48177"/>
                        <p:cNvPicPr>
                          <a:picLocks noChangeAspect="1"/>
                        </p:cNvPicPr>
                        <p:nvPr/>
                      </p:nvPicPr>
                      <p:blipFill>
                        <a:blip r:embed="rId61"/>
                        <a:stretch>
                          <a:fillRect/>
                        </a:stretch>
                      </p:blipFill>
                      <p:spPr>
                        <a:xfrm>
                          <a:off x="3959" y="571"/>
                          <a:ext cx="1584" cy="941"/>
                        </a:xfrm>
                        <a:prstGeom prst="rect">
                          <a:avLst/>
                        </a:prstGeom>
                        <a:noFill/>
                        <a:ln w="9525">
                          <a:noFill/>
                        </a:ln>
                      </p:spPr>
                    </p:pic>
                  </p:oleObj>
                </mc:Fallback>
              </mc:AlternateContent>
            </a:graphicData>
          </a:graphic>
        </p:graphicFrame>
        <p:graphicFrame>
          <p:nvGraphicFramePr>
            <p:cNvPr id="23903" name="Object 351"/>
            <p:cNvGraphicFramePr>
              <a:graphicFrameLocks noChangeAspect="1"/>
            </p:cNvGraphicFramePr>
            <p:nvPr/>
          </p:nvGraphicFramePr>
          <p:xfrm>
            <a:off x="3984" y="1584"/>
            <a:ext cx="1584" cy="600"/>
          </p:xfrm>
          <a:graphic>
            <a:graphicData uri="http://schemas.openxmlformats.org/presentationml/2006/ole">
              <mc:AlternateContent xmlns:mc="http://schemas.openxmlformats.org/markup-compatibility/2006">
                <mc:Choice xmlns:v="urn:schemas-microsoft-com:vml" Requires="v">
                  <p:oleObj spid="_x0000_s48179" name="公式" r:id="rId62" imgW="42672000" imgH="16154400" progId="Equation.3">
                    <p:embed/>
                  </p:oleObj>
                </mc:Choice>
                <mc:Fallback>
                  <p:oleObj name="公式" r:id="rId62" imgW="42672000" imgH="16154400" progId="Equation.3">
                    <p:embed/>
                    <p:pic>
                      <p:nvPicPr>
                        <p:cNvPr id="0" name="图片 48178"/>
                        <p:cNvPicPr>
                          <a:picLocks noChangeAspect="1"/>
                        </p:cNvPicPr>
                        <p:nvPr/>
                      </p:nvPicPr>
                      <p:blipFill>
                        <a:blip r:embed="rId63"/>
                        <a:stretch>
                          <a:fillRect/>
                        </a:stretch>
                      </p:blipFill>
                      <p:spPr>
                        <a:xfrm>
                          <a:off x="3984" y="1584"/>
                          <a:ext cx="1584" cy="600"/>
                        </a:xfrm>
                        <a:prstGeom prst="rect">
                          <a:avLst/>
                        </a:prstGeom>
                        <a:noFill/>
                        <a:ln w="9525">
                          <a:noFill/>
                        </a:ln>
                      </p:spPr>
                    </p:pic>
                  </p:oleObj>
                </mc:Fallback>
              </mc:AlternateContent>
            </a:graphicData>
          </a:graphic>
        </p:graphicFrame>
      </p:grpSp>
      <p:graphicFrame>
        <p:nvGraphicFramePr>
          <p:cNvPr id="23705" name="Object 352"/>
          <p:cNvGraphicFramePr>
            <a:graphicFrameLocks noChangeAspect="1"/>
          </p:cNvGraphicFramePr>
          <p:nvPr/>
        </p:nvGraphicFramePr>
        <p:xfrm>
          <a:off x="152400" y="3505200"/>
          <a:ext cx="2730500" cy="411163"/>
        </p:xfrm>
        <a:graphic>
          <a:graphicData uri="http://schemas.openxmlformats.org/presentationml/2006/ole">
            <mc:AlternateContent xmlns:mc="http://schemas.openxmlformats.org/markup-compatibility/2006">
              <mc:Choice xmlns:v="urn:schemas-microsoft-com:vml" Requires="v">
                <p:oleObj spid="_x0000_s48180" name="公式" r:id="rId64" imgW="46329600" imgH="7010400" progId="Equation.3">
                  <p:embed/>
                </p:oleObj>
              </mc:Choice>
              <mc:Fallback>
                <p:oleObj name="公式" r:id="rId64" imgW="46329600" imgH="7010400" progId="Equation.3">
                  <p:embed/>
                  <p:pic>
                    <p:nvPicPr>
                      <p:cNvPr id="0" name="图片 48179"/>
                      <p:cNvPicPr>
                        <a:picLocks noChangeAspect="1"/>
                      </p:cNvPicPr>
                      <p:nvPr/>
                    </p:nvPicPr>
                    <p:blipFill>
                      <a:blip r:embed="rId65"/>
                      <a:stretch>
                        <a:fillRect/>
                      </a:stretch>
                    </p:blipFill>
                    <p:spPr>
                      <a:xfrm>
                        <a:off x="152400" y="3505200"/>
                        <a:ext cx="2730500" cy="411163"/>
                      </a:xfrm>
                      <a:prstGeom prst="rect">
                        <a:avLst/>
                      </a:prstGeom>
                      <a:noFill/>
                      <a:ln w="9525">
                        <a:noFill/>
                      </a:ln>
                    </p:spPr>
                  </p:pic>
                </p:oleObj>
              </mc:Fallback>
            </mc:AlternateContent>
          </a:graphicData>
        </a:graphic>
      </p:graphicFrame>
      <p:grpSp>
        <p:nvGrpSpPr>
          <p:cNvPr id="23729" name="Group 177"/>
          <p:cNvGrpSpPr/>
          <p:nvPr/>
        </p:nvGrpSpPr>
        <p:grpSpPr bwMode="auto">
          <a:xfrm>
            <a:off x="2063750" y="4800600"/>
            <a:ext cx="5632450" cy="1079500"/>
            <a:chOff x="1694" y="3024"/>
            <a:chExt cx="3154" cy="580"/>
          </a:xfrm>
        </p:grpSpPr>
        <p:grpSp>
          <p:nvGrpSpPr>
            <p:cNvPr id="23917" name="Group 163"/>
            <p:cNvGrpSpPr/>
            <p:nvPr/>
          </p:nvGrpSpPr>
          <p:grpSpPr bwMode="auto">
            <a:xfrm>
              <a:off x="1694" y="3331"/>
              <a:ext cx="463" cy="193"/>
              <a:chOff x="820" y="3235"/>
              <a:chExt cx="463" cy="193"/>
            </a:xfrm>
          </p:grpSpPr>
          <p:graphicFrame>
            <p:nvGraphicFramePr>
              <p:cNvPr id="23906" name="Object 354"/>
              <p:cNvGraphicFramePr>
                <a:graphicFrameLocks noChangeAspect="1"/>
              </p:cNvGraphicFramePr>
              <p:nvPr/>
            </p:nvGraphicFramePr>
            <p:xfrm>
              <a:off x="820" y="3235"/>
              <a:ext cx="463" cy="193"/>
            </p:xfrm>
            <a:graphic>
              <a:graphicData uri="http://schemas.openxmlformats.org/presentationml/2006/ole">
                <mc:AlternateContent xmlns:mc="http://schemas.openxmlformats.org/markup-compatibility/2006">
                  <mc:Choice xmlns:v="urn:schemas-microsoft-com:vml" Requires="v">
                    <p:oleObj spid="_x0000_s48181" name="公式" r:id="rId66" imgW="12496800" imgH="5181600" progId="Equation.3">
                      <p:embed/>
                    </p:oleObj>
                  </mc:Choice>
                  <mc:Fallback>
                    <p:oleObj name="公式" r:id="rId66" imgW="12496800" imgH="5181600" progId="Equation.3">
                      <p:embed/>
                      <p:pic>
                        <p:nvPicPr>
                          <p:cNvPr id="0" name="图片 48180"/>
                          <p:cNvPicPr>
                            <a:picLocks noChangeAspect="1"/>
                          </p:cNvPicPr>
                          <p:nvPr/>
                        </p:nvPicPr>
                        <p:blipFill>
                          <a:blip r:embed="rId67"/>
                          <a:stretch>
                            <a:fillRect/>
                          </a:stretch>
                        </p:blipFill>
                        <p:spPr>
                          <a:xfrm>
                            <a:off x="820" y="3235"/>
                            <a:ext cx="463" cy="193"/>
                          </a:xfrm>
                          <a:prstGeom prst="rect">
                            <a:avLst/>
                          </a:prstGeom>
                          <a:noFill/>
                          <a:ln w="9525">
                            <a:noFill/>
                          </a:ln>
                        </p:spPr>
                      </p:pic>
                    </p:oleObj>
                  </mc:Fallback>
                </mc:AlternateContent>
              </a:graphicData>
            </a:graphic>
          </p:graphicFrame>
          <p:grpSp>
            <p:nvGrpSpPr>
              <p:cNvPr id="23921" name="Group 159"/>
              <p:cNvGrpSpPr/>
              <p:nvPr/>
            </p:nvGrpSpPr>
            <p:grpSpPr bwMode="auto">
              <a:xfrm rot="-669280">
                <a:off x="954" y="3282"/>
                <a:ext cx="144" cy="144"/>
                <a:chOff x="3696" y="2736"/>
                <a:chExt cx="68" cy="60"/>
              </a:xfrm>
            </p:grpSpPr>
            <p:sp>
              <p:nvSpPr>
                <p:cNvPr id="23922" name="Line 160"/>
                <p:cNvSpPr>
                  <a:spLocks noChangeShapeType="1"/>
                </p:cNvSpPr>
                <p:nvPr/>
              </p:nvSpPr>
              <p:spPr bwMode="auto">
                <a:xfrm flipH="1">
                  <a:off x="3696" y="2736"/>
                  <a:ext cx="48" cy="48"/>
                </a:xfrm>
                <a:prstGeom prst="line">
                  <a:avLst/>
                </a:prstGeom>
                <a:noFill/>
                <a:ln w="9525">
                  <a:solidFill>
                    <a:schemeClr val="tx1"/>
                  </a:solidFill>
                  <a:round/>
                </a:ln>
              </p:spPr>
              <p:txBody>
                <a:bodyPr wrap="none" anchor="ctr"/>
                <a:lstStyle/>
                <a:p>
                  <a:endParaRPr lang="zh-CN" altLang="en-US"/>
                </a:p>
              </p:txBody>
            </p:sp>
            <p:sp>
              <p:nvSpPr>
                <p:cNvPr id="23923" name="Line 161"/>
                <p:cNvSpPr>
                  <a:spLocks noChangeShapeType="1"/>
                </p:cNvSpPr>
                <p:nvPr/>
              </p:nvSpPr>
              <p:spPr bwMode="auto">
                <a:xfrm flipH="1">
                  <a:off x="3716" y="2748"/>
                  <a:ext cx="48" cy="48"/>
                </a:xfrm>
                <a:prstGeom prst="line">
                  <a:avLst/>
                </a:prstGeom>
                <a:noFill/>
                <a:ln w="9525">
                  <a:solidFill>
                    <a:schemeClr val="tx1"/>
                  </a:solidFill>
                  <a:round/>
                </a:ln>
              </p:spPr>
              <p:txBody>
                <a:bodyPr wrap="none" anchor="ctr"/>
                <a:lstStyle/>
                <a:p>
                  <a:endParaRPr lang="zh-CN" altLang="en-US"/>
                </a:p>
              </p:txBody>
            </p:sp>
          </p:grpSp>
        </p:grpSp>
        <p:graphicFrame>
          <p:nvGraphicFramePr>
            <p:cNvPr id="23907" name="Object 355"/>
            <p:cNvGraphicFramePr>
              <a:graphicFrameLocks noChangeAspect="1"/>
            </p:cNvGraphicFramePr>
            <p:nvPr/>
          </p:nvGraphicFramePr>
          <p:xfrm>
            <a:off x="3843" y="3426"/>
            <a:ext cx="857" cy="178"/>
          </p:xfrm>
          <a:graphic>
            <a:graphicData uri="http://schemas.openxmlformats.org/presentationml/2006/ole">
              <mc:AlternateContent xmlns:mc="http://schemas.openxmlformats.org/markup-compatibility/2006">
                <mc:Choice xmlns:v="urn:schemas-microsoft-com:vml" Requires="v">
                  <p:oleObj spid="_x0000_s48182" name="公式" r:id="rId68" imgW="27736800" imgH="5791200" progId="Equation.3">
                    <p:embed/>
                  </p:oleObj>
                </mc:Choice>
                <mc:Fallback>
                  <p:oleObj name="公式" r:id="rId68" imgW="27736800" imgH="5791200" progId="Equation.3">
                    <p:embed/>
                    <p:pic>
                      <p:nvPicPr>
                        <p:cNvPr id="0" name="图片 48181"/>
                        <p:cNvPicPr>
                          <a:picLocks noChangeAspect="1"/>
                        </p:cNvPicPr>
                        <p:nvPr/>
                      </p:nvPicPr>
                      <p:blipFill>
                        <a:blip r:embed="rId69"/>
                        <a:stretch>
                          <a:fillRect/>
                        </a:stretch>
                      </p:blipFill>
                      <p:spPr>
                        <a:xfrm>
                          <a:off x="3843" y="3426"/>
                          <a:ext cx="857" cy="178"/>
                        </a:xfrm>
                        <a:prstGeom prst="rect">
                          <a:avLst/>
                        </a:prstGeom>
                        <a:noFill/>
                        <a:ln w="9525">
                          <a:noFill/>
                        </a:ln>
                      </p:spPr>
                    </p:pic>
                  </p:oleObj>
                </mc:Fallback>
              </mc:AlternateContent>
            </a:graphicData>
          </a:graphic>
        </p:graphicFrame>
        <p:graphicFrame>
          <p:nvGraphicFramePr>
            <p:cNvPr id="23908" name="Object 356"/>
            <p:cNvGraphicFramePr>
              <a:graphicFrameLocks noChangeAspect="1"/>
            </p:cNvGraphicFramePr>
            <p:nvPr/>
          </p:nvGraphicFramePr>
          <p:xfrm>
            <a:off x="2745" y="3334"/>
            <a:ext cx="327" cy="159"/>
          </p:xfrm>
          <a:graphic>
            <a:graphicData uri="http://schemas.openxmlformats.org/presentationml/2006/ole">
              <mc:AlternateContent xmlns:mc="http://schemas.openxmlformats.org/markup-compatibility/2006">
                <mc:Choice xmlns:v="urn:schemas-microsoft-com:vml" Requires="v">
                  <p:oleObj spid="_x0000_s48183" name="公式" r:id="rId70" imgW="8839200" imgH="4267200" progId="Equation.3">
                    <p:embed/>
                  </p:oleObj>
                </mc:Choice>
                <mc:Fallback>
                  <p:oleObj name="公式" r:id="rId70" imgW="8839200" imgH="4267200" progId="Equation.3">
                    <p:embed/>
                    <p:pic>
                      <p:nvPicPr>
                        <p:cNvPr id="0" name="图片 48182"/>
                        <p:cNvPicPr>
                          <a:picLocks noChangeAspect="1"/>
                        </p:cNvPicPr>
                        <p:nvPr/>
                      </p:nvPicPr>
                      <p:blipFill>
                        <a:blip r:embed="rId71"/>
                        <a:stretch>
                          <a:fillRect/>
                        </a:stretch>
                      </p:blipFill>
                      <p:spPr>
                        <a:xfrm>
                          <a:off x="2745" y="3334"/>
                          <a:ext cx="327" cy="159"/>
                        </a:xfrm>
                        <a:prstGeom prst="rect">
                          <a:avLst/>
                        </a:prstGeom>
                        <a:noFill/>
                        <a:ln w="9525">
                          <a:noFill/>
                        </a:ln>
                      </p:spPr>
                    </p:pic>
                  </p:oleObj>
                </mc:Fallback>
              </mc:AlternateContent>
            </a:graphicData>
          </a:graphic>
        </p:graphicFrame>
        <p:graphicFrame>
          <p:nvGraphicFramePr>
            <p:cNvPr id="23909" name="Object 357"/>
            <p:cNvGraphicFramePr>
              <a:graphicFrameLocks noChangeAspect="1"/>
            </p:cNvGraphicFramePr>
            <p:nvPr/>
          </p:nvGraphicFramePr>
          <p:xfrm>
            <a:off x="3894" y="3234"/>
            <a:ext cx="707" cy="157"/>
          </p:xfrm>
          <a:graphic>
            <a:graphicData uri="http://schemas.openxmlformats.org/presentationml/2006/ole">
              <mc:AlternateContent xmlns:mc="http://schemas.openxmlformats.org/markup-compatibility/2006">
                <mc:Choice xmlns:v="urn:schemas-microsoft-com:vml" Requires="v">
                  <p:oleObj spid="_x0000_s48184" name="公式" r:id="rId72" imgW="23164800" imgH="5181600" progId="Equation.3">
                    <p:embed/>
                  </p:oleObj>
                </mc:Choice>
                <mc:Fallback>
                  <p:oleObj name="公式" r:id="rId72" imgW="23164800" imgH="5181600" progId="Equation.3">
                    <p:embed/>
                    <p:pic>
                      <p:nvPicPr>
                        <p:cNvPr id="0" name="图片 48183"/>
                        <p:cNvPicPr>
                          <a:picLocks noChangeAspect="1"/>
                        </p:cNvPicPr>
                        <p:nvPr/>
                      </p:nvPicPr>
                      <p:blipFill>
                        <a:blip r:embed="rId73"/>
                        <a:stretch>
                          <a:fillRect/>
                        </a:stretch>
                      </p:blipFill>
                      <p:spPr>
                        <a:xfrm>
                          <a:off x="3894" y="3234"/>
                          <a:ext cx="707" cy="157"/>
                        </a:xfrm>
                        <a:prstGeom prst="rect">
                          <a:avLst/>
                        </a:prstGeom>
                        <a:noFill/>
                        <a:ln w="9525">
                          <a:noFill/>
                        </a:ln>
                      </p:spPr>
                    </p:pic>
                  </p:oleObj>
                </mc:Fallback>
              </mc:AlternateContent>
            </a:graphicData>
          </a:graphic>
        </p:graphicFrame>
        <p:sp>
          <p:nvSpPr>
            <p:cNvPr id="23918" name="AutoShape 167"/>
            <p:cNvSpPr/>
            <p:nvPr/>
          </p:nvSpPr>
          <p:spPr bwMode="auto">
            <a:xfrm rot="-5522703">
              <a:off x="4128" y="2496"/>
              <a:ext cx="192" cy="1248"/>
            </a:xfrm>
            <a:prstGeom prst="leftBrace">
              <a:avLst>
                <a:gd name="adj1" fmla="val 54167"/>
                <a:gd name="adj2" fmla="val 50000"/>
              </a:avLst>
            </a:prstGeom>
            <a:noFill/>
            <a:ln w="9525">
              <a:solidFill>
                <a:schemeClr val="tx1"/>
              </a:solidFill>
              <a:round/>
            </a:ln>
          </p:spPr>
          <p:txBody>
            <a:bodyPr vert="eaVert" wrap="none" anchor="ctr"/>
            <a:lstStyle/>
            <a:p>
              <a:endParaRPr lang="zh-CN" altLang="en-US">
                <a:ea typeface="黑体" pitchFamily="2" charset="-122"/>
              </a:endParaRPr>
            </a:p>
          </p:txBody>
        </p:sp>
        <p:sp>
          <p:nvSpPr>
            <p:cNvPr id="23919" name="Line 168"/>
            <p:cNvSpPr>
              <a:spLocks noChangeShapeType="1"/>
            </p:cNvSpPr>
            <p:nvPr/>
          </p:nvSpPr>
          <p:spPr bwMode="auto">
            <a:xfrm>
              <a:off x="1920" y="3072"/>
              <a:ext cx="0" cy="240"/>
            </a:xfrm>
            <a:prstGeom prst="line">
              <a:avLst/>
            </a:prstGeom>
            <a:noFill/>
            <a:ln w="19050">
              <a:solidFill>
                <a:schemeClr val="tx1"/>
              </a:solidFill>
              <a:round/>
              <a:tailEnd type="triangle" w="sm" len="lg"/>
            </a:ln>
          </p:spPr>
          <p:txBody>
            <a:bodyPr wrap="none" anchor="ctr"/>
            <a:lstStyle/>
            <a:p>
              <a:endParaRPr lang="zh-CN" altLang="en-US"/>
            </a:p>
          </p:txBody>
        </p:sp>
        <p:sp>
          <p:nvSpPr>
            <p:cNvPr id="23920" name="Line 169"/>
            <p:cNvSpPr>
              <a:spLocks noChangeShapeType="1"/>
            </p:cNvSpPr>
            <p:nvPr/>
          </p:nvSpPr>
          <p:spPr bwMode="auto">
            <a:xfrm>
              <a:off x="2880" y="3072"/>
              <a:ext cx="0" cy="240"/>
            </a:xfrm>
            <a:prstGeom prst="line">
              <a:avLst/>
            </a:prstGeom>
            <a:noFill/>
            <a:ln w="19050">
              <a:solidFill>
                <a:schemeClr val="tx1"/>
              </a:solidFill>
              <a:round/>
              <a:tailEnd type="triangle" w="sm" len="lg"/>
            </a:ln>
          </p:spPr>
          <p:txBody>
            <a:bodyPr wrap="none" anchor="ctr"/>
            <a:lstStyle/>
            <a:p>
              <a:endParaRPr lang="zh-CN" altLang="en-US"/>
            </a:p>
          </p:txBody>
        </p:sp>
      </p:grpSp>
      <p:sp>
        <p:nvSpPr>
          <p:cNvPr id="23723" name="AutoShape 171"/>
          <p:cNvSpPr>
            <a:spLocks noChangeArrowheads="1"/>
          </p:cNvSpPr>
          <p:nvPr/>
        </p:nvSpPr>
        <p:spPr bwMode="auto">
          <a:xfrm>
            <a:off x="286657" y="6121399"/>
            <a:ext cx="914400" cy="228600"/>
          </a:xfrm>
          <a:prstGeom prst="notchedRightArrow">
            <a:avLst>
              <a:gd name="adj1" fmla="val 50000"/>
              <a:gd name="adj2" fmla="val 100000"/>
            </a:avLst>
          </a:prstGeom>
          <a:solidFill>
            <a:srgbClr val="008000"/>
          </a:solidFill>
          <a:ln w="9525">
            <a:solidFill>
              <a:srgbClr val="FF66FF"/>
            </a:solidFill>
            <a:miter lim="800000"/>
          </a:ln>
        </p:spPr>
        <p:txBody>
          <a:bodyPr wrap="none" anchor="ctr"/>
          <a:lstStyle/>
          <a:p>
            <a:endParaRPr lang="zh-CN" altLang="en-US">
              <a:ea typeface="黑体" pitchFamily="2" charset="-122"/>
            </a:endParaRPr>
          </a:p>
        </p:txBody>
      </p:sp>
      <p:graphicFrame>
        <p:nvGraphicFramePr>
          <p:cNvPr id="23724" name="Object 359"/>
          <p:cNvGraphicFramePr>
            <a:graphicFrameLocks noChangeAspect="1"/>
          </p:cNvGraphicFramePr>
          <p:nvPr/>
        </p:nvGraphicFramePr>
        <p:xfrm>
          <a:off x="5848350" y="5829300"/>
          <a:ext cx="1908175" cy="419100"/>
        </p:xfrm>
        <a:graphic>
          <a:graphicData uri="http://schemas.openxmlformats.org/presentationml/2006/ole">
            <mc:AlternateContent xmlns:mc="http://schemas.openxmlformats.org/markup-compatibility/2006">
              <mc:Choice xmlns:v="urn:schemas-microsoft-com:vml" Requires="v">
                <p:oleObj spid="_x0000_s48185" name="公式" r:id="rId74" imgW="28041600" imgH="6705600" progId="Equation.3">
                  <p:embed/>
                </p:oleObj>
              </mc:Choice>
              <mc:Fallback>
                <p:oleObj name="公式" r:id="rId74" imgW="28041600" imgH="6705600" progId="Equation.3">
                  <p:embed/>
                  <p:pic>
                    <p:nvPicPr>
                      <p:cNvPr id="0" name="图片 48184"/>
                      <p:cNvPicPr>
                        <a:picLocks noChangeAspect="1"/>
                      </p:cNvPicPr>
                      <p:nvPr/>
                    </p:nvPicPr>
                    <p:blipFill>
                      <a:blip r:embed="rId75"/>
                      <a:stretch>
                        <a:fillRect/>
                      </a:stretch>
                    </p:blipFill>
                    <p:spPr>
                      <a:xfrm>
                        <a:off x="5848350" y="5829300"/>
                        <a:ext cx="1908175" cy="419100"/>
                      </a:xfrm>
                      <a:prstGeom prst="rect">
                        <a:avLst/>
                      </a:prstGeom>
                      <a:noFill/>
                      <a:ln w="9525">
                        <a:noFill/>
                      </a:ln>
                    </p:spPr>
                  </p:pic>
                </p:oleObj>
              </mc:Fallback>
            </mc:AlternateContent>
          </a:graphicData>
        </a:graphic>
      </p:graphicFrame>
      <p:graphicFrame>
        <p:nvGraphicFramePr>
          <p:cNvPr id="23725" name="Object 360"/>
          <p:cNvGraphicFramePr>
            <a:graphicFrameLocks noChangeAspect="1"/>
          </p:cNvGraphicFramePr>
          <p:nvPr/>
        </p:nvGraphicFramePr>
        <p:xfrm>
          <a:off x="6070600" y="6397625"/>
          <a:ext cx="1985963" cy="396875"/>
        </p:xfrm>
        <a:graphic>
          <a:graphicData uri="http://schemas.openxmlformats.org/presentationml/2006/ole">
            <mc:AlternateContent xmlns:mc="http://schemas.openxmlformats.org/markup-compatibility/2006">
              <mc:Choice xmlns:v="urn:schemas-microsoft-com:vml" Requires="v">
                <p:oleObj spid="_x0000_s48186" name="公式" r:id="rId76" imgW="22250400" imgH="4876800" progId="Equation.3">
                  <p:embed/>
                </p:oleObj>
              </mc:Choice>
              <mc:Fallback>
                <p:oleObj name="公式" r:id="rId76" imgW="22250400" imgH="4876800" progId="Equation.3">
                  <p:embed/>
                  <p:pic>
                    <p:nvPicPr>
                      <p:cNvPr id="0" name="图片 48185"/>
                      <p:cNvPicPr>
                        <a:picLocks noChangeAspect="1"/>
                      </p:cNvPicPr>
                      <p:nvPr/>
                    </p:nvPicPr>
                    <p:blipFill>
                      <a:blip r:embed="rId77"/>
                      <a:stretch>
                        <a:fillRect/>
                      </a:stretch>
                    </p:blipFill>
                    <p:spPr>
                      <a:xfrm>
                        <a:off x="6070600" y="6397625"/>
                        <a:ext cx="1985963" cy="396875"/>
                      </a:xfrm>
                      <a:prstGeom prst="rect">
                        <a:avLst/>
                      </a:prstGeom>
                      <a:noFill/>
                      <a:ln w="28575" cap="flat" cmpd="sng">
                        <a:solidFill>
                          <a:srgbClr val="FF66CC"/>
                        </a:solidFill>
                        <a:prstDash val="solid"/>
                        <a:miter/>
                        <a:headEnd type="none" w="med" len="med"/>
                        <a:tailEnd type="none" w="med" len="med"/>
                      </a:ln>
                    </p:spPr>
                  </p:pic>
                </p:oleObj>
              </mc:Fallback>
            </mc:AlternateContent>
          </a:graphicData>
        </a:graphic>
      </p:graphicFrame>
      <p:graphicFrame>
        <p:nvGraphicFramePr>
          <p:cNvPr id="23984" name="Object 432"/>
          <p:cNvGraphicFramePr>
            <a:graphicFrameLocks noChangeAspect="1"/>
          </p:cNvGraphicFramePr>
          <p:nvPr/>
        </p:nvGraphicFramePr>
        <p:xfrm>
          <a:off x="3897313" y="2959100"/>
          <a:ext cx="1363662" cy="647700"/>
        </p:xfrm>
        <a:graphic>
          <a:graphicData uri="http://schemas.openxmlformats.org/presentationml/2006/ole">
            <mc:AlternateContent xmlns:mc="http://schemas.openxmlformats.org/markup-compatibility/2006">
              <mc:Choice xmlns:v="urn:schemas-microsoft-com:vml" Requires="v">
                <p:oleObj spid="_x0000_s48187" name="公式" r:id="rId78" imgW="12192000" imgH="5791200" progId="Equation.3">
                  <p:embed/>
                </p:oleObj>
              </mc:Choice>
              <mc:Fallback>
                <p:oleObj name="公式" r:id="rId78" imgW="12192000" imgH="5791200" progId="Equation.3">
                  <p:embed/>
                  <p:pic>
                    <p:nvPicPr>
                      <p:cNvPr id="0" name="图片 48186"/>
                      <p:cNvPicPr>
                        <a:picLocks noChangeAspect="1"/>
                      </p:cNvPicPr>
                      <p:nvPr/>
                    </p:nvPicPr>
                    <p:blipFill>
                      <a:blip r:embed="rId79"/>
                      <a:stretch>
                        <a:fillRect/>
                      </a:stretch>
                    </p:blipFill>
                    <p:spPr>
                      <a:xfrm>
                        <a:off x="3897313" y="2959100"/>
                        <a:ext cx="1363662" cy="647700"/>
                      </a:xfrm>
                      <a:prstGeom prst="rect">
                        <a:avLst/>
                      </a:prstGeom>
                      <a:noFill/>
                      <a:ln w="9525">
                        <a:noFill/>
                      </a:ln>
                    </p:spPr>
                  </p:pic>
                </p:oleObj>
              </mc:Fallback>
            </mc:AlternateContent>
          </a:graphicData>
        </a:graphic>
      </p:graphicFrame>
      <p:graphicFrame>
        <p:nvGraphicFramePr>
          <p:cNvPr id="23986" name="Object 43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8188" name="公式" r:id="rId80" imgW="2743200" imgH="5181600" progId="Equation.3">
                  <p:embed/>
                </p:oleObj>
              </mc:Choice>
              <mc:Fallback>
                <p:oleObj name="公式" r:id="rId80" imgW="2743200" imgH="5181600" progId="Equation.3">
                  <p:embed/>
                  <p:pic>
                    <p:nvPicPr>
                      <p:cNvPr id="0" name="图片 48187"/>
                      <p:cNvPicPr>
                        <a:picLocks noChangeAspect="1"/>
                      </p:cNvPicPr>
                      <p:nvPr/>
                    </p:nvPicPr>
                    <p:blipFill>
                      <a:blip r:embed="rId81"/>
                      <a:stretch>
                        <a:fillRect/>
                      </a:stretch>
                    </p:blipFill>
                    <p:spPr>
                      <a:xfrm>
                        <a:off x="4514850" y="3321050"/>
                        <a:ext cx="114300" cy="215900"/>
                      </a:xfrm>
                      <a:prstGeom prst="rect">
                        <a:avLst/>
                      </a:prstGeom>
                      <a:noFill/>
                      <a:ln w="9525">
                        <a:noFill/>
                      </a:ln>
                    </p:spPr>
                  </p:pic>
                </p:oleObj>
              </mc:Fallback>
            </mc:AlternateContent>
          </a:graphicData>
        </a:graphic>
      </p:graphicFrame>
      <p:graphicFrame>
        <p:nvGraphicFramePr>
          <p:cNvPr id="134" name="对象 133"/>
          <p:cNvGraphicFramePr>
            <a:graphicFrameLocks noChangeAspect="1"/>
          </p:cNvGraphicFramePr>
          <p:nvPr/>
        </p:nvGraphicFramePr>
        <p:xfrm>
          <a:off x="275772" y="4078513"/>
          <a:ext cx="8186057" cy="722313"/>
        </p:xfrm>
        <a:graphic>
          <a:graphicData uri="http://schemas.openxmlformats.org/presentationml/2006/ole">
            <mc:AlternateContent xmlns:mc="http://schemas.openxmlformats.org/markup-compatibility/2006">
              <mc:Choice xmlns:v="urn:schemas-microsoft-com:vml" Requires="v">
                <p:oleObj spid="_x0000_s48189" name="Equation" r:id="rId82" imgW="67056000" imgH="9144000" progId="Equation.DSMT4">
                  <p:embed/>
                </p:oleObj>
              </mc:Choice>
              <mc:Fallback>
                <p:oleObj name="Equation" r:id="rId82" imgW="67056000" imgH="9144000" progId="Equation.DSMT4">
                  <p:embed/>
                  <p:pic>
                    <p:nvPicPr>
                      <p:cNvPr id="0" name="图片 48188"/>
                      <p:cNvPicPr>
                        <a:picLocks noChangeAspect="1"/>
                      </p:cNvPicPr>
                      <p:nvPr/>
                    </p:nvPicPr>
                    <p:blipFill>
                      <a:blip r:embed="rId83"/>
                      <a:stretch>
                        <a:fillRect/>
                      </a:stretch>
                    </p:blipFill>
                    <p:spPr>
                      <a:xfrm>
                        <a:off x="275772" y="4078513"/>
                        <a:ext cx="8186057" cy="722313"/>
                      </a:xfrm>
                      <a:prstGeom prst="rect">
                        <a:avLst/>
                      </a:prstGeom>
                      <a:noFill/>
                      <a:ln w="9525">
                        <a:noFill/>
                      </a:ln>
                    </p:spPr>
                  </p:pic>
                </p:oleObj>
              </mc:Fallback>
            </mc:AlternateContent>
          </a:graphicData>
        </a:graphic>
      </p:graphicFrame>
      <p:graphicFrame>
        <p:nvGraphicFramePr>
          <p:cNvPr id="23988" name="Object 436"/>
          <p:cNvGraphicFramePr>
            <a:graphicFrameLocks noChangeAspect="1"/>
          </p:cNvGraphicFramePr>
          <p:nvPr/>
        </p:nvGraphicFramePr>
        <p:xfrm>
          <a:off x="1341664" y="5947001"/>
          <a:ext cx="4017963" cy="722313"/>
        </p:xfrm>
        <a:graphic>
          <a:graphicData uri="http://schemas.openxmlformats.org/presentationml/2006/ole">
            <mc:AlternateContent xmlns:mc="http://schemas.openxmlformats.org/markup-compatibility/2006">
              <mc:Choice xmlns:v="urn:schemas-microsoft-com:vml" Requires="v">
                <p:oleObj spid="_x0000_s48190" name="Equation" r:id="rId84" imgW="32918400" imgH="9144000" progId="Equation.DSMT4">
                  <p:embed/>
                </p:oleObj>
              </mc:Choice>
              <mc:Fallback>
                <p:oleObj name="Equation" r:id="rId84" imgW="32918400" imgH="9144000" progId="Equation.DSMT4">
                  <p:embed/>
                  <p:pic>
                    <p:nvPicPr>
                      <p:cNvPr id="0" name="图片 48189"/>
                      <p:cNvPicPr>
                        <a:picLocks noChangeAspect="1"/>
                      </p:cNvPicPr>
                      <p:nvPr/>
                    </p:nvPicPr>
                    <p:blipFill>
                      <a:blip r:embed="rId85"/>
                      <a:stretch>
                        <a:fillRect/>
                      </a:stretch>
                    </p:blipFill>
                    <p:spPr>
                      <a:xfrm>
                        <a:off x="1341664" y="5947001"/>
                        <a:ext cx="4017963" cy="72231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727"/>
                                        </p:tgtEl>
                                        <p:attrNameLst>
                                          <p:attrName>style.visibility</p:attrName>
                                        </p:attrNameLst>
                                      </p:cBhvr>
                                      <p:to>
                                        <p:strVal val="visible"/>
                                      </p:to>
                                    </p:set>
                                    <p:animEffect transition="in" filter="dissolve">
                                      <p:cBhvr>
                                        <p:cTn id="7" dur="500"/>
                                        <p:tgtEl>
                                          <p:spTgt spid="237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728"/>
                                        </p:tgtEl>
                                        <p:attrNameLst>
                                          <p:attrName>style.visibility</p:attrName>
                                        </p:attrNameLst>
                                      </p:cBhvr>
                                      <p:to>
                                        <p:strVal val="visible"/>
                                      </p:to>
                                    </p:set>
                                    <p:animEffect transition="in" filter="wipe(up)">
                                      <p:cBhvr>
                                        <p:cTn id="12" dur="500"/>
                                        <p:tgtEl>
                                          <p:spTgt spid="237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3705"/>
                                        </p:tgtEl>
                                        <p:attrNameLst>
                                          <p:attrName>style.visibility</p:attrName>
                                        </p:attrNameLst>
                                      </p:cBhvr>
                                      <p:to>
                                        <p:strVal val="visible"/>
                                      </p:to>
                                    </p:set>
                                    <p:animEffect transition="in" filter="wipe(up)">
                                      <p:cBhvr>
                                        <p:cTn id="17" dur="500"/>
                                        <p:tgtEl>
                                          <p:spTgt spid="23705"/>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3729"/>
                                        </p:tgtEl>
                                        <p:attrNameLst>
                                          <p:attrName>style.visibility</p:attrName>
                                        </p:attrNameLst>
                                      </p:cBhvr>
                                      <p:to>
                                        <p:strVal val="visible"/>
                                      </p:to>
                                    </p:set>
                                    <p:animEffect transition="in" filter="wipe(up)">
                                      <p:cBhvr>
                                        <p:cTn id="21" dur="500"/>
                                        <p:tgtEl>
                                          <p:spTgt spid="2372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372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3724"/>
                                        </p:tgtEl>
                                        <p:attrNameLst>
                                          <p:attrName>style.visibility</p:attrName>
                                        </p:attrNameLst>
                                      </p:cBhvr>
                                      <p:to>
                                        <p:strVal val="visible"/>
                                      </p:to>
                                    </p:set>
                                    <p:animEffect transition="in" filter="wipe(up)">
                                      <p:cBhvr>
                                        <p:cTn id="30" dur="500"/>
                                        <p:tgtEl>
                                          <p:spTgt spid="23724"/>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23725"/>
                                        </p:tgtEl>
                                        <p:attrNameLst>
                                          <p:attrName>style.visibility</p:attrName>
                                        </p:attrNameLst>
                                      </p:cBhvr>
                                      <p:to>
                                        <p:strVal val="visible"/>
                                      </p:to>
                                    </p:set>
                                    <p:animEffect transition="in" filter="wipe(up)">
                                      <p:cBhvr>
                                        <p:cTn id="34" dur="500"/>
                                        <p:tgtEl>
                                          <p:spTgt spid="23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2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67" name="Object 51"/>
          <p:cNvGraphicFramePr>
            <a:graphicFrameLocks noChangeAspect="1"/>
          </p:cNvGraphicFramePr>
          <p:nvPr/>
        </p:nvGraphicFramePr>
        <p:xfrm>
          <a:off x="76200" y="304800"/>
          <a:ext cx="6272213" cy="469900"/>
        </p:xfrm>
        <a:graphic>
          <a:graphicData uri="http://schemas.openxmlformats.org/presentationml/2006/ole">
            <mc:AlternateContent xmlns:mc="http://schemas.openxmlformats.org/markup-compatibility/2006">
              <mc:Choice xmlns:v="urn:schemas-microsoft-com:vml" Requires="v">
                <p:oleObj spid="_x0000_s49153" name="公式" r:id="rId1" imgW="93268800" imgH="7010400" progId="Equation.3">
                  <p:embed/>
                </p:oleObj>
              </mc:Choice>
              <mc:Fallback>
                <p:oleObj name="公式" r:id="rId1" imgW="93268800" imgH="7010400" progId="Equation.3">
                  <p:embed/>
                  <p:pic>
                    <p:nvPicPr>
                      <p:cNvPr id="0" name="图片 49152"/>
                      <p:cNvPicPr>
                        <a:picLocks noChangeAspect="1"/>
                      </p:cNvPicPr>
                      <p:nvPr/>
                    </p:nvPicPr>
                    <p:blipFill>
                      <a:blip r:embed="rId2"/>
                      <a:stretch>
                        <a:fillRect/>
                      </a:stretch>
                    </p:blipFill>
                    <p:spPr>
                      <a:xfrm>
                        <a:off x="76200" y="304800"/>
                        <a:ext cx="6272213" cy="469900"/>
                      </a:xfrm>
                      <a:prstGeom prst="rect">
                        <a:avLst/>
                      </a:prstGeom>
                      <a:noFill/>
                      <a:ln w="9525">
                        <a:noFill/>
                      </a:ln>
                    </p:spPr>
                  </p:pic>
                </p:oleObj>
              </mc:Fallback>
            </mc:AlternateContent>
          </a:graphicData>
        </a:graphic>
      </p:graphicFrame>
      <p:graphicFrame>
        <p:nvGraphicFramePr>
          <p:cNvPr id="34868" name="Object 52"/>
          <p:cNvGraphicFramePr>
            <a:graphicFrameLocks noChangeAspect="1"/>
          </p:cNvGraphicFramePr>
          <p:nvPr/>
        </p:nvGraphicFramePr>
        <p:xfrm>
          <a:off x="4100513" y="914400"/>
          <a:ext cx="5043487" cy="441325"/>
        </p:xfrm>
        <a:graphic>
          <a:graphicData uri="http://schemas.openxmlformats.org/presentationml/2006/ole">
            <mc:AlternateContent xmlns:mc="http://schemas.openxmlformats.org/markup-compatibility/2006">
              <mc:Choice xmlns:v="urn:schemas-microsoft-com:vml" Requires="v">
                <p:oleObj spid="_x0000_s49154" name="公式" r:id="rId3" imgW="49377600" imgH="7010400" progId="Equation.3">
                  <p:embed/>
                </p:oleObj>
              </mc:Choice>
              <mc:Fallback>
                <p:oleObj name="公式" r:id="rId3" imgW="49377600" imgH="7010400" progId="Equation.3">
                  <p:embed/>
                  <p:pic>
                    <p:nvPicPr>
                      <p:cNvPr id="0" name="图片 49153"/>
                      <p:cNvPicPr>
                        <a:picLocks noChangeAspect="1"/>
                      </p:cNvPicPr>
                      <p:nvPr/>
                    </p:nvPicPr>
                    <p:blipFill>
                      <a:blip r:embed="rId4"/>
                      <a:stretch>
                        <a:fillRect/>
                      </a:stretch>
                    </p:blipFill>
                    <p:spPr>
                      <a:xfrm>
                        <a:off x="4100513" y="914400"/>
                        <a:ext cx="5043487" cy="441325"/>
                      </a:xfrm>
                      <a:prstGeom prst="rect">
                        <a:avLst/>
                      </a:prstGeom>
                      <a:noFill/>
                      <a:ln w="9525">
                        <a:noFill/>
                      </a:ln>
                    </p:spPr>
                  </p:pic>
                </p:oleObj>
              </mc:Fallback>
            </mc:AlternateContent>
          </a:graphicData>
        </a:graphic>
      </p:graphicFrame>
      <p:graphicFrame>
        <p:nvGraphicFramePr>
          <p:cNvPr id="34869" name="Object 53"/>
          <p:cNvGraphicFramePr>
            <a:graphicFrameLocks noChangeAspect="1"/>
          </p:cNvGraphicFramePr>
          <p:nvPr/>
        </p:nvGraphicFramePr>
        <p:xfrm>
          <a:off x="5800725" y="1262063"/>
          <a:ext cx="2584450" cy="582612"/>
        </p:xfrm>
        <a:graphic>
          <a:graphicData uri="http://schemas.openxmlformats.org/presentationml/2006/ole">
            <mc:AlternateContent xmlns:mc="http://schemas.openxmlformats.org/markup-compatibility/2006">
              <mc:Choice xmlns:v="urn:schemas-microsoft-com:vml" Requires="v">
                <p:oleObj spid="_x0000_s49155" name="公式" r:id="rId5" imgW="15849600" imgH="5791200" progId="Equation.3">
                  <p:embed/>
                </p:oleObj>
              </mc:Choice>
              <mc:Fallback>
                <p:oleObj name="公式" r:id="rId5" imgW="15849600" imgH="5791200" progId="Equation.3">
                  <p:embed/>
                  <p:pic>
                    <p:nvPicPr>
                      <p:cNvPr id="0" name="图片 49154"/>
                      <p:cNvPicPr>
                        <a:picLocks noChangeAspect="1"/>
                      </p:cNvPicPr>
                      <p:nvPr/>
                    </p:nvPicPr>
                    <p:blipFill>
                      <a:blip r:embed="rId6"/>
                      <a:stretch>
                        <a:fillRect/>
                      </a:stretch>
                    </p:blipFill>
                    <p:spPr>
                      <a:xfrm>
                        <a:off x="5800725" y="1262063"/>
                        <a:ext cx="2584450" cy="582612"/>
                      </a:xfrm>
                      <a:prstGeom prst="rect">
                        <a:avLst/>
                      </a:prstGeom>
                      <a:noFill/>
                      <a:ln w="9525">
                        <a:noFill/>
                      </a:ln>
                    </p:spPr>
                  </p:pic>
                </p:oleObj>
              </mc:Fallback>
            </mc:AlternateContent>
          </a:graphicData>
        </a:graphic>
      </p:graphicFrame>
      <p:graphicFrame>
        <p:nvGraphicFramePr>
          <p:cNvPr id="34870" name="Object 54"/>
          <p:cNvGraphicFramePr>
            <a:graphicFrameLocks noChangeAspect="1"/>
          </p:cNvGraphicFramePr>
          <p:nvPr/>
        </p:nvGraphicFramePr>
        <p:xfrm>
          <a:off x="5183188" y="1744663"/>
          <a:ext cx="4640262" cy="611187"/>
        </p:xfrm>
        <a:graphic>
          <a:graphicData uri="http://schemas.openxmlformats.org/presentationml/2006/ole">
            <mc:AlternateContent xmlns:mc="http://schemas.openxmlformats.org/markup-compatibility/2006">
              <mc:Choice xmlns:v="urn:schemas-microsoft-com:vml" Requires="v">
                <p:oleObj spid="_x0000_s49156" name="公式" r:id="rId7" imgW="27127200" imgH="5791200" progId="Equation.3">
                  <p:embed/>
                </p:oleObj>
              </mc:Choice>
              <mc:Fallback>
                <p:oleObj name="公式" r:id="rId7" imgW="27127200" imgH="5791200" progId="Equation.3">
                  <p:embed/>
                  <p:pic>
                    <p:nvPicPr>
                      <p:cNvPr id="0" name="图片 49155"/>
                      <p:cNvPicPr>
                        <a:picLocks noChangeAspect="1"/>
                      </p:cNvPicPr>
                      <p:nvPr/>
                    </p:nvPicPr>
                    <p:blipFill>
                      <a:blip r:embed="rId8"/>
                      <a:stretch>
                        <a:fillRect/>
                      </a:stretch>
                    </p:blipFill>
                    <p:spPr>
                      <a:xfrm>
                        <a:off x="5183188" y="1744663"/>
                        <a:ext cx="4640262" cy="611187"/>
                      </a:xfrm>
                      <a:prstGeom prst="rect">
                        <a:avLst/>
                      </a:prstGeom>
                      <a:noFill/>
                      <a:ln w="9525">
                        <a:noFill/>
                      </a:ln>
                    </p:spPr>
                  </p:pic>
                </p:oleObj>
              </mc:Fallback>
            </mc:AlternateContent>
          </a:graphicData>
        </a:graphic>
      </p:graphicFrame>
      <p:graphicFrame>
        <p:nvGraphicFramePr>
          <p:cNvPr id="34871" name="Object 55"/>
          <p:cNvGraphicFramePr>
            <a:graphicFrameLocks noChangeAspect="1"/>
          </p:cNvGraphicFramePr>
          <p:nvPr/>
        </p:nvGraphicFramePr>
        <p:xfrm>
          <a:off x="5330825" y="2476500"/>
          <a:ext cx="3379788" cy="936625"/>
        </p:xfrm>
        <a:graphic>
          <a:graphicData uri="http://schemas.openxmlformats.org/presentationml/2006/ole">
            <mc:AlternateContent xmlns:mc="http://schemas.openxmlformats.org/markup-compatibility/2006">
              <mc:Choice xmlns:v="urn:schemas-microsoft-com:vml" Requires="v">
                <p:oleObj spid="_x0000_s49157" name="公式" r:id="rId9" imgW="26517600" imgH="11887200" progId="Equation.3">
                  <p:embed/>
                </p:oleObj>
              </mc:Choice>
              <mc:Fallback>
                <p:oleObj name="公式" r:id="rId9" imgW="26517600" imgH="11887200" progId="Equation.3">
                  <p:embed/>
                  <p:pic>
                    <p:nvPicPr>
                      <p:cNvPr id="0" name="图片 49156"/>
                      <p:cNvPicPr>
                        <a:picLocks noChangeAspect="1"/>
                      </p:cNvPicPr>
                      <p:nvPr/>
                    </p:nvPicPr>
                    <p:blipFill>
                      <a:blip r:embed="rId10"/>
                      <a:stretch>
                        <a:fillRect/>
                      </a:stretch>
                    </p:blipFill>
                    <p:spPr>
                      <a:xfrm>
                        <a:off x="5330825" y="2476500"/>
                        <a:ext cx="3379788" cy="936625"/>
                      </a:xfrm>
                      <a:prstGeom prst="rect">
                        <a:avLst/>
                      </a:prstGeom>
                      <a:noFill/>
                      <a:ln w="9525">
                        <a:noFill/>
                      </a:ln>
                    </p:spPr>
                  </p:pic>
                </p:oleObj>
              </mc:Fallback>
            </mc:AlternateContent>
          </a:graphicData>
        </a:graphic>
      </p:graphicFrame>
      <p:graphicFrame>
        <p:nvGraphicFramePr>
          <p:cNvPr id="34829" name="Object 57"/>
          <p:cNvGraphicFramePr>
            <a:graphicFrameLocks noChangeAspect="1"/>
          </p:cNvGraphicFramePr>
          <p:nvPr/>
        </p:nvGraphicFramePr>
        <p:xfrm>
          <a:off x="5681663" y="3505200"/>
          <a:ext cx="3068637" cy="563563"/>
        </p:xfrm>
        <a:graphic>
          <a:graphicData uri="http://schemas.openxmlformats.org/presentationml/2006/ole">
            <mc:AlternateContent xmlns:mc="http://schemas.openxmlformats.org/markup-compatibility/2006">
              <mc:Choice xmlns:v="urn:schemas-microsoft-com:vml" Requires="v">
                <p:oleObj spid="_x0000_s49158" name="公式" r:id="rId11" imgW="34747200" imgH="6400800" progId="Equation.3">
                  <p:embed/>
                </p:oleObj>
              </mc:Choice>
              <mc:Fallback>
                <p:oleObj name="公式" r:id="rId11" imgW="34747200" imgH="6400800" progId="Equation.3">
                  <p:embed/>
                  <p:pic>
                    <p:nvPicPr>
                      <p:cNvPr id="0" name="图片 49157"/>
                      <p:cNvPicPr>
                        <a:picLocks noChangeAspect="1"/>
                      </p:cNvPicPr>
                      <p:nvPr/>
                    </p:nvPicPr>
                    <p:blipFill>
                      <a:blip r:embed="rId12"/>
                      <a:stretch>
                        <a:fillRect/>
                      </a:stretch>
                    </p:blipFill>
                    <p:spPr>
                      <a:xfrm>
                        <a:off x="5681663" y="3505200"/>
                        <a:ext cx="3068637" cy="563563"/>
                      </a:xfrm>
                      <a:prstGeom prst="rect">
                        <a:avLst/>
                      </a:prstGeom>
                      <a:noFill/>
                      <a:ln w="9525" cap="flat" cmpd="sng">
                        <a:solidFill>
                          <a:srgbClr val="FF66CC"/>
                        </a:solidFill>
                        <a:prstDash val="solid"/>
                        <a:miter/>
                        <a:headEnd type="none" w="med" len="med"/>
                        <a:tailEnd type="none" w="med" len="med"/>
                      </a:ln>
                    </p:spPr>
                  </p:pic>
                </p:oleObj>
              </mc:Fallback>
            </mc:AlternateContent>
          </a:graphicData>
        </a:graphic>
      </p:graphicFrame>
      <p:graphicFrame>
        <p:nvGraphicFramePr>
          <p:cNvPr id="34830" name="Object 58"/>
          <p:cNvGraphicFramePr>
            <a:graphicFrameLocks noChangeAspect="1"/>
          </p:cNvGraphicFramePr>
          <p:nvPr/>
        </p:nvGraphicFramePr>
        <p:xfrm>
          <a:off x="6056313" y="4130675"/>
          <a:ext cx="1876425" cy="598488"/>
        </p:xfrm>
        <a:graphic>
          <a:graphicData uri="http://schemas.openxmlformats.org/presentationml/2006/ole">
            <mc:AlternateContent xmlns:mc="http://schemas.openxmlformats.org/markup-compatibility/2006">
              <mc:Choice xmlns:v="urn:schemas-microsoft-com:vml" Requires="v">
                <p:oleObj spid="_x0000_s49159" name="公式" r:id="rId13" imgW="21945600" imgH="7010400" progId="Equation.3">
                  <p:embed/>
                </p:oleObj>
              </mc:Choice>
              <mc:Fallback>
                <p:oleObj name="公式" r:id="rId13" imgW="21945600" imgH="7010400" progId="Equation.3">
                  <p:embed/>
                  <p:pic>
                    <p:nvPicPr>
                      <p:cNvPr id="0" name="图片 49158"/>
                      <p:cNvPicPr>
                        <a:picLocks noChangeAspect="1"/>
                      </p:cNvPicPr>
                      <p:nvPr/>
                    </p:nvPicPr>
                    <p:blipFill>
                      <a:blip r:embed="rId14"/>
                      <a:stretch>
                        <a:fillRect/>
                      </a:stretch>
                    </p:blipFill>
                    <p:spPr>
                      <a:xfrm>
                        <a:off x="6056313" y="4130675"/>
                        <a:ext cx="1876425" cy="598488"/>
                      </a:xfrm>
                      <a:prstGeom prst="rect">
                        <a:avLst/>
                      </a:prstGeom>
                      <a:noFill/>
                      <a:ln w="9525" cap="flat" cmpd="sng">
                        <a:solidFill>
                          <a:srgbClr val="FF66CC"/>
                        </a:solidFill>
                        <a:prstDash val="solid"/>
                        <a:miter/>
                        <a:headEnd type="none" w="med" len="med"/>
                        <a:tailEnd type="none" w="med" len="med"/>
                      </a:ln>
                    </p:spPr>
                  </p:pic>
                </p:oleObj>
              </mc:Fallback>
            </mc:AlternateContent>
          </a:graphicData>
        </a:graphic>
      </p:graphicFrame>
      <p:grpSp>
        <p:nvGrpSpPr>
          <p:cNvPr id="34835" name="Group 19"/>
          <p:cNvGrpSpPr/>
          <p:nvPr/>
        </p:nvGrpSpPr>
        <p:grpSpPr bwMode="auto">
          <a:xfrm>
            <a:off x="540657" y="4979995"/>
            <a:ext cx="3068436" cy="350912"/>
            <a:chOff x="432" y="2928"/>
            <a:chExt cx="1704" cy="144"/>
          </a:xfrm>
        </p:grpSpPr>
        <p:graphicFrame>
          <p:nvGraphicFramePr>
            <p:cNvPr id="34875" name="Object 59"/>
            <p:cNvGraphicFramePr>
              <a:graphicFrameLocks noChangeAspect="1"/>
            </p:cNvGraphicFramePr>
            <p:nvPr/>
          </p:nvGraphicFramePr>
          <p:xfrm>
            <a:off x="2131" y="3028"/>
            <a:ext cx="5" cy="8"/>
          </p:xfrm>
          <a:graphic>
            <a:graphicData uri="http://schemas.openxmlformats.org/presentationml/2006/ole">
              <mc:AlternateContent xmlns:mc="http://schemas.openxmlformats.org/markup-compatibility/2006">
                <mc:Choice xmlns:v="urn:schemas-microsoft-com:vml" Requires="v">
                  <p:oleObj spid="_x0000_s49160" name="Equation" r:id="rId15" imgW="2743200" imgH="4267200" progId="Equation.DSMT4">
                    <p:embed/>
                  </p:oleObj>
                </mc:Choice>
                <mc:Fallback>
                  <p:oleObj name="Equation" r:id="rId15" imgW="2743200" imgH="4267200" progId="Equation.DSMT4">
                    <p:embed/>
                    <p:pic>
                      <p:nvPicPr>
                        <p:cNvPr id="0" name="图片 49159"/>
                        <p:cNvPicPr>
                          <a:picLocks noChangeAspect="1"/>
                        </p:cNvPicPr>
                        <p:nvPr/>
                      </p:nvPicPr>
                      <p:blipFill>
                        <a:blip r:embed="rId16"/>
                        <a:stretch>
                          <a:fillRect/>
                        </a:stretch>
                      </p:blipFill>
                      <p:spPr>
                        <a:xfrm>
                          <a:off x="2131" y="3028"/>
                          <a:ext cx="5" cy="8"/>
                        </a:xfrm>
                        <a:prstGeom prst="rect">
                          <a:avLst/>
                        </a:prstGeom>
                        <a:noFill/>
                        <a:ln w="9525">
                          <a:noFill/>
                        </a:ln>
                      </p:spPr>
                    </p:pic>
                  </p:oleObj>
                </mc:Fallback>
              </mc:AlternateContent>
            </a:graphicData>
          </a:graphic>
        </p:graphicFrame>
        <p:sp>
          <p:nvSpPr>
            <p:cNvPr id="34883" name="AutoShape 15"/>
            <p:cNvSpPr>
              <a:spLocks noChangeArrowheads="1"/>
            </p:cNvSpPr>
            <p:nvPr/>
          </p:nvSpPr>
          <p:spPr bwMode="auto">
            <a:xfrm>
              <a:off x="432" y="2928"/>
              <a:ext cx="576" cy="144"/>
            </a:xfrm>
            <a:prstGeom prst="notchedRightArrow">
              <a:avLst>
                <a:gd name="adj1" fmla="val 50000"/>
                <a:gd name="adj2" fmla="val 100000"/>
              </a:avLst>
            </a:prstGeom>
            <a:solidFill>
              <a:schemeClr val="hlink"/>
            </a:solidFill>
            <a:ln w="9525">
              <a:solidFill>
                <a:srgbClr val="FF66FF"/>
              </a:solidFill>
              <a:miter lim="800000"/>
            </a:ln>
          </p:spPr>
          <p:txBody>
            <a:bodyPr wrap="none" anchor="ctr"/>
            <a:lstStyle/>
            <a:p>
              <a:endParaRPr lang="zh-CN" altLang="en-US">
                <a:ea typeface="黑体" pitchFamily="2" charset="-122"/>
              </a:endParaRPr>
            </a:p>
          </p:txBody>
        </p:sp>
      </p:grpSp>
      <p:graphicFrame>
        <p:nvGraphicFramePr>
          <p:cNvPr id="34832" name="Object 60"/>
          <p:cNvGraphicFramePr>
            <a:graphicFrameLocks noChangeAspect="1"/>
          </p:cNvGraphicFramePr>
          <p:nvPr/>
        </p:nvGraphicFramePr>
        <p:xfrm>
          <a:off x="449263" y="5718175"/>
          <a:ext cx="5881687" cy="652463"/>
        </p:xfrm>
        <a:graphic>
          <a:graphicData uri="http://schemas.openxmlformats.org/presentationml/2006/ole">
            <mc:AlternateContent xmlns:mc="http://schemas.openxmlformats.org/markup-compatibility/2006">
              <mc:Choice xmlns:v="urn:schemas-microsoft-com:vml" Requires="v">
                <p:oleObj spid="_x0000_s49161" name="公式" r:id="rId17" imgW="57302400" imgH="6400800" progId="Equation.3">
                  <p:embed/>
                </p:oleObj>
              </mc:Choice>
              <mc:Fallback>
                <p:oleObj name="公式" r:id="rId17" imgW="57302400" imgH="6400800" progId="Equation.3">
                  <p:embed/>
                  <p:pic>
                    <p:nvPicPr>
                      <p:cNvPr id="0" name="图片 49160"/>
                      <p:cNvPicPr>
                        <a:picLocks noChangeAspect="1"/>
                      </p:cNvPicPr>
                      <p:nvPr/>
                    </p:nvPicPr>
                    <p:blipFill>
                      <a:blip r:embed="rId18"/>
                      <a:stretch>
                        <a:fillRect/>
                      </a:stretch>
                    </p:blipFill>
                    <p:spPr>
                      <a:xfrm>
                        <a:off x="449263" y="5718175"/>
                        <a:ext cx="5881687" cy="652463"/>
                      </a:xfrm>
                      <a:prstGeom prst="rect">
                        <a:avLst/>
                      </a:prstGeom>
                      <a:noFill/>
                      <a:ln w="9525">
                        <a:noFill/>
                      </a:ln>
                    </p:spPr>
                  </p:pic>
                </p:oleObj>
              </mc:Fallback>
            </mc:AlternateContent>
          </a:graphicData>
        </a:graphic>
      </p:graphicFrame>
      <p:graphicFrame>
        <p:nvGraphicFramePr>
          <p:cNvPr id="34833" name="Object 61"/>
          <p:cNvGraphicFramePr>
            <a:graphicFrameLocks noChangeAspect="1"/>
          </p:cNvGraphicFramePr>
          <p:nvPr/>
        </p:nvGraphicFramePr>
        <p:xfrm>
          <a:off x="2736850" y="6408738"/>
          <a:ext cx="1335088" cy="449262"/>
        </p:xfrm>
        <a:graphic>
          <a:graphicData uri="http://schemas.openxmlformats.org/presentationml/2006/ole">
            <mc:AlternateContent xmlns:mc="http://schemas.openxmlformats.org/markup-compatibility/2006">
              <mc:Choice xmlns:v="urn:schemas-microsoft-com:vml" Requires="v">
                <p:oleObj spid="_x0000_s49162" name="公式" r:id="rId19" imgW="18897600" imgH="6400800" progId="Equation.3">
                  <p:embed/>
                </p:oleObj>
              </mc:Choice>
              <mc:Fallback>
                <p:oleObj name="公式" r:id="rId19" imgW="18897600" imgH="6400800" progId="Equation.3">
                  <p:embed/>
                  <p:pic>
                    <p:nvPicPr>
                      <p:cNvPr id="0" name="图片 49161"/>
                      <p:cNvPicPr>
                        <a:picLocks noChangeAspect="1"/>
                      </p:cNvPicPr>
                      <p:nvPr/>
                    </p:nvPicPr>
                    <p:blipFill>
                      <a:blip r:embed="rId20"/>
                      <a:stretch>
                        <a:fillRect/>
                      </a:stretch>
                    </p:blipFill>
                    <p:spPr>
                      <a:xfrm>
                        <a:off x="2736850" y="6408738"/>
                        <a:ext cx="1335088" cy="449262"/>
                      </a:xfrm>
                      <a:prstGeom prst="rect">
                        <a:avLst/>
                      </a:prstGeom>
                      <a:noFill/>
                      <a:ln w="9525">
                        <a:noFill/>
                      </a:ln>
                    </p:spPr>
                  </p:pic>
                </p:oleObj>
              </mc:Fallback>
            </mc:AlternateContent>
          </a:graphicData>
        </a:graphic>
      </p:graphicFrame>
      <p:graphicFrame>
        <p:nvGraphicFramePr>
          <p:cNvPr id="34836" name="Object 62">
            <a:hlinkClick r:id="rId21" action="ppaction://hlinksldjump"/>
          </p:cNvPr>
          <p:cNvGraphicFramePr>
            <a:graphicFrameLocks noChangeAspect="1"/>
          </p:cNvGraphicFramePr>
          <p:nvPr/>
        </p:nvGraphicFramePr>
        <p:xfrm>
          <a:off x="1371600" y="1295400"/>
          <a:ext cx="2514600" cy="1293813"/>
        </p:xfrm>
        <a:graphic>
          <a:graphicData uri="http://schemas.openxmlformats.org/presentationml/2006/ole">
            <mc:AlternateContent xmlns:mc="http://schemas.openxmlformats.org/markup-compatibility/2006">
              <mc:Choice xmlns:v="urn:schemas-microsoft-com:vml" Requires="v">
                <p:oleObj spid="_x0000_s49163" name="公式" r:id="rId22" imgW="16764000" imgH="10363200" progId="Equation.3">
                  <p:embed/>
                </p:oleObj>
              </mc:Choice>
              <mc:Fallback>
                <p:oleObj name="公式" r:id="rId22" imgW="16764000" imgH="10363200" progId="Equation.3">
                  <p:embed/>
                  <p:pic>
                    <p:nvPicPr>
                      <p:cNvPr id="0" name="图片 49162"/>
                      <p:cNvPicPr>
                        <a:picLocks noChangeAspect="1"/>
                      </p:cNvPicPr>
                      <p:nvPr/>
                    </p:nvPicPr>
                    <p:blipFill>
                      <a:blip r:embed="rId23"/>
                      <a:stretch>
                        <a:fillRect/>
                      </a:stretch>
                    </p:blipFill>
                    <p:spPr>
                      <a:xfrm>
                        <a:off x="1371600" y="1295400"/>
                        <a:ext cx="2514600" cy="1293813"/>
                      </a:xfrm>
                      <a:prstGeom prst="rect">
                        <a:avLst/>
                      </a:prstGeom>
                      <a:solidFill>
                        <a:srgbClr val="FFCCFF"/>
                      </a:solidFill>
                      <a:ln w="9525">
                        <a:noFill/>
                      </a:ln>
                    </p:spPr>
                  </p:pic>
                </p:oleObj>
              </mc:Fallback>
            </mc:AlternateContent>
          </a:graphicData>
        </a:graphic>
      </p:graphicFrame>
      <p:sp>
        <p:nvSpPr>
          <p:cNvPr id="34881" name="AutoShape 22">
            <a:hlinkClick r:id="rId24" action="ppaction://hlinksldjump" highlightClick="1"/>
          </p:cNvPr>
          <p:cNvSpPr>
            <a:spLocks noChangeArrowheads="1"/>
          </p:cNvSpPr>
          <p:nvPr/>
        </p:nvSpPr>
        <p:spPr bwMode="auto">
          <a:xfrm>
            <a:off x="7086600" y="5486400"/>
            <a:ext cx="533400" cy="533400"/>
          </a:xfrm>
          <a:prstGeom prst="actionButtonForwardNext">
            <a:avLst/>
          </a:prstGeom>
          <a:solidFill>
            <a:srgbClr val="FF00FF"/>
          </a:solidFill>
          <a:ln w="19050">
            <a:solidFill>
              <a:srgbClr val="FFFF00"/>
            </a:solidFill>
            <a:miter lim="800000"/>
            <a:tailEnd type="none" w="sm" len="lg"/>
          </a:ln>
        </p:spPr>
        <p:txBody>
          <a:bodyPr wrap="none" anchor="ctr"/>
          <a:lstStyle/>
          <a:p>
            <a:endParaRPr lang="zh-CN" altLang="en-US">
              <a:ea typeface="黑体" pitchFamily="2" charset="-122"/>
            </a:endParaRPr>
          </a:p>
        </p:txBody>
      </p:sp>
      <p:pic>
        <p:nvPicPr>
          <p:cNvPr id="34839" name="Picture 23" descr="13-24 副本"/>
          <p:cNvPicPr>
            <a:picLocks noChangeAspect="1" noChangeArrowheads="1"/>
          </p:cNvPicPr>
          <p:nvPr/>
        </p:nvPicPr>
        <p:blipFill>
          <a:blip r:embed="rId25">
            <a:lum bright="-24000" contrast="42000"/>
          </a:blip>
          <a:srcRect/>
          <a:stretch>
            <a:fillRect/>
          </a:stretch>
        </p:blipFill>
        <p:spPr bwMode="auto">
          <a:xfrm>
            <a:off x="381000" y="914400"/>
            <a:ext cx="4114800" cy="2571750"/>
          </a:xfrm>
          <a:prstGeom prst="rect">
            <a:avLst/>
          </a:prstGeom>
          <a:noFill/>
          <a:ln w="9525">
            <a:noFill/>
            <a:miter lim="800000"/>
            <a:headEnd/>
            <a:tailEnd/>
          </a:ln>
        </p:spPr>
      </p:pic>
      <p:graphicFrame>
        <p:nvGraphicFramePr>
          <p:cNvPr id="34879" name="Object 63"/>
          <p:cNvGraphicFramePr>
            <a:graphicFrameLocks noChangeAspect="1"/>
          </p:cNvGraphicFramePr>
          <p:nvPr/>
        </p:nvGraphicFramePr>
        <p:xfrm>
          <a:off x="365630" y="3823835"/>
          <a:ext cx="4591906" cy="791708"/>
        </p:xfrm>
        <a:graphic>
          <a:graphicData uri="http://schemas.openxmlformats.org/presentationml/2006/ole">
            <mc:AlternateContent xmlns:mc="http://schemas.openxmlformats.org/markup-compatibility/2006">
              <mc:Choice xmlns:v="urn:schemas-microsoft-com:vml" Requires="v">
                <p:oleObj spid="_x0000_s49164" name="Equation" r:id="rId26" imgW="33223200" imgH="8839200" progId="Equation.DSMT4">
                  <p:embed/>
                </p:oleObj>
              </mc:Choice>
              <mc:Fallback>
                <p:oleObj name="Equation" r:id="rId26" imgW="33223200" imgH="8839200" progId="Equation.DSMT4">
                  <p:embed/>
                  <p:pic>
                    <p:nvPicPr>
                      <p:cNvPr id="0" name="图片 49163"/>
                      <p:cNvPicPr>
                        <a:picLocks noChangeAspect="1"/>
                      </p:cNvPicPr>
                      <p:nvPr/>
                    </p:nvPicPr>
                    <p:blipFill>
                      <a:blip r:embed="rId27"/>
                      <a:stretch>
                        <a:fillRect/>
                      </a:stretch>
                    </p:blipFill>
                    <p:spPr>
                      <a:xfrm>
                        <a:off x="365630" y="3823835"/>
                        <a:ext cx="4591906" cy="791708"/>
                      </a:xfrm>
                      <a:prstGeom prst="rect">
                        <a:avLst/>
                      </a:prstGeom>
                      <a:noFill/>
                      <a:ln w="9525">
                        <a:noFill/>
                      </a:ln>
                    </p:spPr>
                  </p:pic>
                </p:oleObj>
              </mc:Fallback>
            </mc:AlternateContent>
          </a:graphicData>
        </a:graphic>
      </p:graphicFrame>
      <p:graphicFrame>
        <p:nvGraphicFramePr>
          <p:cNvPr id="34880" name="Object 64"/>
          <p:cNvGraphicFramePr>
            <a:graphicFrameLocks noChangeAspect="1"/>
          </p:cNvGraphicFramePr>
          <p:nvPr/>
        </p:nvGraphicFramePr>
        <p:xfrm>
          <a:off x="1832429" y="4756149"/>
          <a:ext cx="2463799" cy="909259"/>
        </p:xfrm>
        <a:graphic>
          <a:graphicData uri="http://schemas.openxmlformats.org/presentationml/2006/ole">
            <mc:AlternateContent xmlns:mc="http://schemas.openxmlformats.org/markup-compatibility/2006">
              <mc:Choice xmlns:v="urn:schemas-microsoft-com:vml" Requires="v">
                <p:oleObj spid="_x0000_s49165" name="Equation" r:id="rId28" imgW="25603200" imgH="9448800" progId="Equation.DSMT4">
                  <p:embed/>
                </p:oleObj>
              </mc:Choice>
              <mc:Fallback>
                <p:oleObj name="Equation" r:id="rId28" imgW="25603200" imgH="9448800" progId="Equation.DSMT4">
                  <p:embed/>
                  <p:pic>
                    <p:nvPicPr>
                      <p:cNvPr id="0" name="图片 49164"/>
                      <p:cNvPicPr>
                        <a:picLocks noChangeAspect="1"/>
                      </p:cNvPicPr>
                      <p:nvPr/>
                    </p:nvPicPr>
                    <p:blipFill>
                      <a:blip r:embed="rId29"/>
                      <a:stretch>
                        <a:fillRect/>
                      </a:stretch>
                    </p:blipFill>
                    <p:spPr>
                      <a:xfrm>
                        <a:off x="1832429" y="4756149"/>
                        <a:ext cx="2463799" cy="909259"/>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4836"/>
                                        </p:tgtEl>
                                        <p:attrNameLst>
                                          <p:attrName>style.visibility</p:attrName>
                                        </p:attrNameLst>
                                      </p:cBhvr>
                                      <p:to>
                                        <p:strVal val="visible"/>
                                      </p:to>
                                    </p:set>
                                  </p:childTnLst>
                                  <p:subTnLst>
                                    <p:set>
                                      <p:cBhvr override="childStyle">
                                        <p:cTn dur="1" fill="hold" display="0" masterRel="nextClick" afterEffect="1"/>
                                        <p:tgtEl>
                                          <p:spTgt spid="3483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4839"/>
                                        </p:tgtEl>
                                        <p:attrNameLst>
                                          <p:attrName>style.visibility</p:attrName>
                                        </p:attrNameLst>
                                      </p:cBhvr>
                                      <p:to>
                                        <p:strVal val="visible"/>
                                      </p:to>
                                    </p:set>
                                    <p:animEffect transition="in" filter="dissolve">
                                      <p:cBhvr>
                                        <p:cTn id="11" dur="500"/>
                                        <p:tgtEl>
                                          <p:spTgt spid="34839"/>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4829"/>
                                        </p:tgtEl>
                                        <p:attrNameLst>
                                          <p:attrName>style.visibility</p:attrName>
                                        </p:attrNameLst>
                                      </p:cBhvr>
                                      <p:to>
                                        <p:strVal val="visible"/>
                                      </p:to>
                                    </p:set>
                                    <p:animEffect transition="in" filter="wipe(left)">
                                      <p:cBhvr>
                                        <p:cTn id="15" dur="500"/>
                                        <p:tgtEl>
                                          <p:spTgt spid="34829"/>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34830"/>
                                        </p:tgtEl>
                                        <p:attrNameLst>
                                          <p:attrName>style.visibility</p:attrName>
                                        </p:attrNameLst>
                                      </p:cBhvr>
                                      <p:to>
                                        <p:strVal val="visible"/>
                                      </p:to>
                                    </p:set>
                                    <p:animEffect transition="in" filter="wipe(left)">
                                      <p:cBhvr>
                                        <p:cTn id="19" dur="500"/>
                                        <p:tgtEl>
                                          <p:spTgt spid="3483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4835"/>
                                        </p:tgtEl>
                                        <p:attrNameLst>
                                          <p:attrName>style.visibility</p:attrName>
                                        </p:attrNameLst>
                                      </p:cBhvr>
                                      <p:to>
                                        <p:strVal val="visible"/>
                                      </p:to>
                                    </p:set>
                                    <p:animEffect transition="in" filter="wipe(left)">
                                      <p:cBhvr>
                                        <p:cTn id="24" dur="500"/>
                                        <p:tgtEl>
                                          <p:spTgt spid="3483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4832"/>
                                        </p:tgtEl>
                                        <p:attrNameLst>
                                          <p:attrName>style.visibility</p:attrName>
                                        </p:attrNameLst>
                                      </p:cBhvr>
                                      <p:to>
                                        <p:strVal val="visible"/>
                                      </p:to>
                                    </p:set>
                                    <p:animEffect transition="in" filter="wipe(left)">
                                      <p:cBhvr>
                                        <p:cTn id="29" dur="500"/>
                                        <p:tgtEl>
                                          <p:spTgt spid="34832"/>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34833"/>
                                        </p:tgtEl>
                                        <p:attrNameLst>
                                          <p:attrName>style.visibility</p:attrName>
                                        </p:attrNameLst>
                                      </p:cBhvr>
                                      <p:to>
                                        <p:strVal val="visible"/>
                                      </p:to>
                                    </p:set>
                                    <p:animEffect transition="in" filter="wipe(left)">
                                      <p:cBhvr>
                                        <p:cTn id="33" dur="500"/>
                                        <p:tgtEl>
                                          <p:spTgt spid="34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5" name="Picture 2" descr="13-24 副本"/>
          <p:cNvPicPr>
            <a:picLocks noChangeAspect="1" noChangeArrowheads="1"/>
          </p:cNvPicPr>
          <p:nvPr/>
        </p:nvPicPr>
        <p:blipFill>
          <a:blip r:embed="rId1">
            <a:lum bright="-24000" contrast="42000"/>
          </a:blip>
          <a:srcRect/>
          <a:stretch>
            <a:fillRect/>
          </a:stretch>
        </p:blipFill>
        <p:spPr bwMode="auto">
          <a:xfrm>
            <a:off x="228600" y="457200"/>
            <a:ext cx="8639175" cy="5400675"/>
          </a:xfrm>
          <a:prstGeom prst="rect">
            <a:avLst/>
          </a:prstGeom>
          <a:noFill/>
          <a:ln w="9525">
            <a:noFill/>
            <a:miter lim="800000"/>
            <a:headEnd/>
            <a:tailEnd/>
          </a:ln>
        </p:spPr>
      </p:pic>
      <p:sp>
        <p:nvSpPr>
          <p:cNvPr id="226306" name="AutoShape 3">
            <a:hlinkClick r:id="" action="ppaction://hlinkshowjump?jump=previousslide" highlightClick="1"/>
          </p:cNvPr>
          <p:cNvSpPr>
            <a:spLocks noChangeArrowheads="1"/>
          </p:cNvSpPr>
          <p:nvPr/>
        </p:nvSpPr>
        <p:spPr bwMode="auto">
          <a:xfrm>
            <a:off x="8077200" y="5943600"/>
            <a:ext cx="609600" cy="457200"/>
          </a:xfrm>
          <a:prstGeom prst="actionButtonBackPrevious">
            <a:avLst/>
          </a:prstGeom>
          <a:solidFill>
            <a:srgbClr val="FF00FF"/>
          </a:solidFill>
          <a:ln w="19050">
            <a:solidFill>
              <a:schemeClr val="tx1"/>
            </a:solidFill>
            <a:miter lim="800000"/>
            <a:tailEnd type="none" w="sm" len="lg"/>
          </a:ln>
        </p:spPr>
        <p:txBody>
          <a:bodyPr wrap="none" anchor="ctr"/>
          <a:lstStyle/>
          <a:p>
            <a:endParaRPr lang="zh-CN" altLang="en-US">
              <a:ea typeface="黑体" pitchFamily="2" charset="-122"/>
            </a:endParaRPr>
          </a:p>
        </p:txBody>
      </p:sp>
      <p:sp>
        <p:nvSpPr>
          <p:cNvPr id="226307" name="WordArt 4">
            <a:hlinkClick r:id="rId2" action="ppaction://hlinksldjump"/>
          </p:cNvPr>
          <p:cNvSpPr>
            <a:spLocks noChangeArrowheads="1" noChangeShapeType="1"/>
          </p:cNvSpPr>
          <p:nvPr/>
        </p:nvSpPr>
        <p:spPr bwMode="auto">
          <a:xfrm>
            <a:off x="7315200" y="6553200"/>
            <a:ext cx="1524000" cy="304800"/>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rPr>
              <a:t>返回本章目录</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endParaRPr>
          </a:p>
        </p:txBody>
      </p:sp>
      <p:sp>
        <p:nvSpPr>
          <p:cNvPr id="226308" name="WordArt 5">
            <a:hlinkClick r:id="" action="ppaction://hlinkshowjump?jump=nextslide"/>
          </p:cNvPr>
          <p:cNvSpPr>
            <a:spLocks noChangeArrowheads="1" noChangeShapeType="1"/>
          </p:cNvSpPr>
          <p:nvPr/>
        </p:nvSpPr>
        <p:spPr bwMode="auto">
          <a:xfrm>
            <a:off x="63246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下一页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
        <p:nvSpPr>
          <p:cNvPr id="226309" name="WordArt 6">
            <a:hlinkClick r:id="" action="ppaction://hlinkshowjump?jump=previousslide"/>
          </p:cNvPr>
          <p:cNvSpPr>
            <a:spLocks noChangeArrowheads="1" noChangeShapeType="1"/>
          </p:cNvSpPr>
          <p:nvPr/>
        </p:nvSpPr>
        <p:spPr bwMode="auto">
          <a:xfrm>
            <a:off x="53340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上一页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945" name="Object 105"/>
          <p:cNvGraphicFramePr>
            <a:graphicFrameLocks noChangeAspect="1"/>
          </p:cNvGraphicFramePr>
          <p:nvPr/>
        </p:nvGraphicFramePr>
        <p:xfrm>
          <a:off x="25400" y="304800"/>
          <a:ext cx="6373813" cy="469900"/>
        </p:xfrm>
        <a:graphic>
          <a:graphicData uri="http://schemas.openxmlformats.org/presentationml/2006/ole">
            <mc:AlternateContent xmlns:mc="http://schemas.openxmlformats.org/markup-compatibility/2006">
              <mc:Choice xmlns:v="urn:schemas-microsoft-com:vml" Requires="v">
                <p:oleObj spid="_x0000_s50177" name="公式" r:id="rId1" imgW="94792800" imgH="7010400" progId="Equation.3">
                  <p:embed/>
                </p:oleObj>
              </mc:Choice>
              <mc:Fallback>
                <p:oleObj name="公式" r:id="rId1" imgW="94792800" imgH="7010400" progId="Equation.3">
                  <p:embed/>
                  <p:pic>
                    <p:nvPicPr>
                      <p:cNvPr id="0" name="图片 50176"/>
                      <p:cNvPicPr>
                        <a:picLocks noChangeAspect="1"/>
                      </p:cNvPicPr>
                      <p:nvPr/>
                    </p:nvPicPr>
                    <p:blipFill>
                      <a:blip r:embed="rId2"/>
                      <a:stretch>
                        <a:fillRect/>
                      </a:stretch>
                    </p:blipFill>
                    <p:spPr>
                      <a:xfrm>
                        <a:off x="25400" y="304800"/>
                        <a:ext cx="6373813" cy="469900"/>
                      </a:xfrm>
                      <a:prstGeom prst="rect">
                        <a:avLst/>
                      </a:prstGeom>
                      <a:noFill/>
                      <a:ln w="9525">
                        <a:noFill/>
                      </a:ln>
                    </p:spPr>
                  </p:pic>
                </p:oleObj>
              </mc:Fallback>
            </mc:AlternateContent>
          </a:graphicData>
        </a:graphic>
      </p:graphicFrame>
      <p:grpSp>
        <p:nvGrpSpPr>
          <p:cNvPr id="35896" name="Group 56"/>
          <p:cNvGrpSpPr/>
          <p:nvPr/>
        </p:nvGrpSpPr>
        <p:grpSpPr bwMode="auto">
          <a:xfrm>
            <a:off x="533400" y="990600"/>
            <a:ext cx="3157538" cy="3124200"/>
            <a:chOff x="336" y="624"/>
            <a:chExt cx="1989" cy="1968"/>
          </a:xfrm>
        </p:grpSpPr>
        <p:sp>
          <p:nvSpPr>
            <p:cNvPr id="35982" name="AutoShape 6"/>
            <p:cNvSpPr>
              <a:spLocks noChangeArrowheads="1"/>
            </p:cNvSpPr>
            <p:nvPr/>
          </p:nvSpPr>
          <p:spPr bwMode="auto">
            <a:xfrm>
              <a:off x="768" y="1008"/>
              <a:ext cx="768" cy="1584"/>
            </a:xfrm>
            <a:prstGeom prst="can">
              <a:avLst>
                <a:gd name="adj" fmla="val 51563"/>
              </a:avLst>
            </a:prstGeom>
            <a:solidFill>
              <a:schemeClr val="hlink"/>
            </a:solidFill>
            <a:ln w="9525">
              <a:solidFill>
                <a:schemeClr val="tx1"/>
              </a:solidFill>
              <a:round/>
            </a:ln>
          </p:spPr>
          <p:txBody>
            <a:bodyPr wrap="none" anchor="ctr"/>
            <a:lstStyle/>
            <a:p>
              <a:endParaRPr lang="zh-CN" altLang="en-US">
                <a:ea typeface="黑体" pitchFamily="2" charset="-122"/>
              </a:endParaRPr>
            </a:p>
          </p:txBody>
        </p:sp>
        <p:sp>
          <p:nvSpPr>
            <p:cNvPr id="35983" name="Oval 8"/>
            <p:cNvSpPr>
              <a:spLocks noChangeArrowheads="1"/>
            </p:cNvSpPr>
            <p:nvPr/>
          </p:nvSpPr>
          <p:spPr bwMode="auto">
            <a:xfrm>
              <a:off x="336" y="1632"/>
              <a:ext cx="1728" cy="576"/>
            </a:xfrm>
            <a:prstGeom prst="ellipse">
              <a:avLst/>
            </a:prstGeom>
            <a:noFill/>
            <a:ln w="19050">
              <a:solidFill>
                <a:schemeClr val="tx1"/>
              </a:solidFill>
              <a:prstDash val="sysDot"/>
              <a:round/>
            </a:ln>
          </p:spPr>
          <p:txBody>
            <a:bodyPr wrap="none" anchor="ctr"/>
            <a:lstStyle/>
            <a:p>
              <a:endParaRPr lang="zh-CN" altLang="en-US">
                <a:ea typeface="黑体" pitchFamily="2" charset="-122"/>
              </a:endParaRPr>
            </a:p>
          </p:txBody>
        </p:sp>
        <p:sp>
          <p:nvSpPr>
            <p:cNvPr id="35984" name="Line 10"/>
            <p:cNvSpPr>
              <a:spLocks noChangeShapeType="1"/>
            </p:cNvSpPr>
            <p:nvPr/>
          </p:nvSpPr>
          <p:spPr bwMode="auto">
            <a:xfrm>
              <a:off x="1152" y="1152"/>
              <a:ext cx="0" cy="1344"/>
            </a:xfrm>
            <a:prstGeom prst="line">
              <a:avLst/>
            </a:prstGeom>
            <a:noFill/>
            <a:ln w="19050">
              <a:solidFill>
                <a:schemeClr val="tx1"/>
              </a:solidFill>
              <a:prstDash val="sysDot"/>
              <a:round/>
            </a:ln>
          </p:spPr>
          <p:txBody>
            <a:bodyPr wrap="none" anchor="ctr"/>
            <a:lstStyle/>
            <a:p>
              <a:endParaRPr lang="zh-CN" altLang="en-US"/>
            </a:p>
          </p:txBody>
        </p:sp>
        <p:sp>
          <p:nvSpPr>
            <p:cNvPr id="35985" name="Line 11"/>
            <p:cNvSpPr>
              <a:spLocks noChangeShapeType="1"/>
            </p:cNvSpPr>
            <p:nvPr/>
          </p:nvSpPr>
          <p:spPr bwMode="auto">
            <a:xfrm flipV="1">
              <a:off x="1152" y="624"/>
              <a:ext cx="0" cy="528"/>
            </a:xfrm>
            <a:prstGeom prst="line">
              <a:avLst/>
            </a:prstGeom>
            <a:noFill/>
            <a:ln w="19050">
              <a:solidFill>
                <a:schemeClr val="tx1"/>
              </a:solidFill>
              <a:round/>
              <a:tailEnd type="triangle" w="sm" len="lg"/>
            </a:ln>
          </p:spPr>
          <p:txBody>
            <a:bodyPr wrap="none" anchor="ctr"/>
            <a:lstStyle/>
            <a:p>
              <a:endParaRPr lang="zh-CN" altLang="en-US"/>
            </a:p>
          </p:txBody>
        </p:sp>
        <p:sp>
          <p:nvSpPr>
            <p:cNvPr id="35986" name="Line 13"/>
            <p:cNvSpPr>
              <a:spLocks noChangeShapeType="1"/>
            </p:cNvSpPr>
            <p:nvPr/>
          </p:nvSpPr>
          <p:spPr bwMode="auto">
            <a:xfrm>
              <a:off x="1152" y="1200"/>
              <a:ext cx="384" cy="0"/>
            </a:xfrm>
            <a:prstGeom prst="line">
              <a:avLst/>
            </a:prstGeom>
            <a:noFill/>
            <a:ln w="9525">
              <a:solidFill>
                <a:schemeClr val="tx1"/>
              </a:solidFill>
              <a:round/>
            </a:ln>
          </p:spPr>
          <p:txBody>
            <a:bodyPr wrap="none" anchor="ctr"/>
            <a:lstStyle/>
            <a:p>
              <a:endParaRPr lang="zh-CN" altLang="en-US"/>
            </a:p>
          </p:txBody>
        </p:sp>
        <p:sp>
          <p:nvSpPr>
            <p:cNvPr id="35987" name="Oval 14"/>
            <p:cNvSpPr>
              <a:spLocks noChangeArrowheads="1"/>
            </p:cNvSpPr>
            <p:nvPr/>
          </p:nvSpPr>
          <p:spPr bwMode="auto">
            <a:xfrm>
              <a:off x="768" y="2244"/>
              <a:ext cx="768" cy="336"/>
            </a:xfrm>
            <a:prstGeom prst="ellipse">
              <a:avLst/>
            </a:prstGeom>
            <a:noFill/>
            <a:ln w="9525">
              <a:solidFill>
                <a:schemeClr val="tx1"/>
              </a:solidFill>
              <a:prstDash val="sysDot"/>
              <a:round/>
            </a:ln>
          </p:spPr>
          <p:txBody>
            <a:bodyPr wrap="none" anchor="ctr"/>
            <a:lstStyle/>
            <a:p>
              <a:endParaRPr lang="zh-CN" altLang="en-US">
                <a:ea typeface="黑体" pitchFamily="2" charset="-122"/>
              </a:endParaRPr>
            </a:p>
          </p:txBody>
        </p:sp>
        <p:sp>
          <p:nvSpPr>
            <p:cNvPr id="35988" name="Line 15"/>
            <p:cNvSpPr>
              <a:spLocks noChangeShapeType="1"/>
            </p:cNvSpPr>
            <p:nvPr/>
          </p:nvSpPr>
          <p:spPr bwMode="auto">
            <a:xfrm>
              <a:off x="1680" y="1920"/>
              <a:ext cx="384" cy="0"/>
            </a:xfrm>
            <a:prstGeom prst="line">
              <a:avLst/>
            </a:prstGeom>
            <a:noFill/>
            <a:ln w="9525">
              <a:solidFill>
                <a:schemeClr val="tx1"/>
              </a:solidFill>
              <a:round/>
              <a:tailEnd type="triangle" w="sm" len="lg"/>
            </a:ln>
          </p:spPr>
          <p:txBody>
            <a:bodyPr wrap="none" anchor="ctr"/>
            <a:lstStyle/>
            <a:p>
              <a:endParaRPr lang="zh-CN" altLang="en-US"/>
            </a:p>
          </p:txBody>
        </p:sp>
        <p:sp>
          <p:nvSpPr>
            <p:cNvPr id="35989" name="Line 16"/>
            <p:cNvSpPr>
              <a:spLocks noChangeShapeType="1"/>
            </p:cNvSpPr>
            <p:nvPr/>
          </p:nvSpPr>
          <p:spPr bwMode="auto">
            <a:xfrm flipH="1">
              <a:off x="1152" y="1920"/>
              <a:ext cx="384" cy="0"/>
            </a:xfrm>
            <a:prstGeom prst="line">
              <a:avLst/>
            </a:prstGeom>
            <a:noFill/>
            <a:ln w="9525">
              <a:solidFill>
                <a:schemeClr val="tx1"/>
              </a:solidFill>
              <a:round/>
              <a:tailEnd type="triangle" w="sm" len="lg"/>
            </a:ln>
          </p:spPr>
          <p:txBody>
            <a:bodyPr wrap="none" anchor="ctr"/>
            <a:lstStyle/>
            <a:p>
              <a:endParaRPr lang="zh-CN" altLang="en-US"/>
            </a:p>
          </p:txBody>
        </p:sp>
        <p:graphicFrame>
          <p:nvGraphicFramePr>
            <p:cNvPr id="35946" name="Object 106"/>
            <p:cNvGraphicFramePr>
              <a:graphicFrameLocks noChangeAspect="1"/>
            </p:cNvGraphicFramePr>
            <p:nvPr/>
          </p:nvGraphicFramePr>
          <p:xfrm>
            <a:off x="1200" y="672"/>
            <a:ext cx="161" cy="229"/>
          </p:xfrm>
          <a:graphic>
            <a:graphicData uri="http://schemas.openxmlformats.org/presentationml/2006/ole">
              <mc:AlternateContent xmlns:mc="http://schemas.openxmlformats.org/markup-compatibility/2006">
                <mc:Choice xmlns:v="urn:schemas-microsoft-com:vml" Requires="v">
                  <p:oleObj spid="_x0000_s50178" name="公式" r:id="rId3" imgW="3657600" imgH="5181600" progId="Equation.3">
                    <p:embed/>
                  </p:oleObj>
                </mc:Choice>
                <mc:Fallback>
                  <p:oleObj name="公式" r:id="rId3" imgW="3657600" imgH="5181600" progId="Equation.3">
                    <p:embed/>
                    <p:pic>
                      <p:nvPicPr>
                        <p:cNvPr id="0" name="图片 50177"/>
                        <p:cNvPicPr>
                          <a:picLocks noChangeAspect="1"/>
                        </p:cNvPicPr>
                        <p:nvPr/>
                      </p:nvPicPr>
                      <p:blipFill>
                        <a:blip r:embed="rId4"/>
                        <a:stretch>
                          <a:fillRect/>
                        </a:stretch>
                      </p:blipFill>
                      <p:spPr>
                        <a:xfrm>
                          <a:off x="1200" y="672"/>
                          <a:ext cx="161" cy="229"/>
                        </a:xfrm>
                        <a:prstGeom prst="rect">
                          <a:avLst/>
                        </a:prstGeom>
                        <a:noFill/>
                        <a:ln w="9525">
                          <a:noFill/>
                        </a:ln>
                      </p:spPr>
                    </p:pic>
                  </p:oleObj>
                </mc:Fallback>
              </mc:AlternateContent>
            </a:graphicData>
          </a:graphic>
        </p:graphicFrame>
        <p:graphicFrame>
          <p:nvGraphicFramePr>
            <p:cNvPr id="35947" name="Object 107"/>
            <p:cNvGraphicFramePr>
              <a:graphicFrameLocks noChangeAspect="1"/>
            </p:cNvGraphicFramePr>
            <p:nvPr/>
          </p:nvGraphicFramePr>
          <p:xfrm>
            <a:off x="1200" y="1200"/>
            <a:ext cx="170" cy="192"/>
          </p:xfrm>
          <a:graphic>
            <a:graphicData uri="http://schemas.openxmlformats.org/presentationml/2006/ole">
              <mc:AlternateContent xmlns:mc="http://schemas.openxmlformats.org/markup-compatibility/2006">
                <mc:Choice xmlns:v="urn:schemas-microsoft-com:vml" Requires="v">
                  <p:oleObj spid="_x0000_s50179" name="公式" r:id="rId5" imgW="4572000" imgH="5181600" progId="Equation.3">
                    <p:embed/>
                  </p:oleObj>
                </mc:Choice>
                <mc:Fallback>
                  <p:oleObj name="公式" r:id="rId5" imgW="4572000" imgH="5181600" progId="Equation.3">
                    <p:embed/>
                    <p:pic>
                      <p:nvPicPr>
                        <p:cNvPr id="0" name="图片 50178"/>
                        <p:cNvPicPr>
                          <a:picLocks noChangeAspect="1"/>
                        </p:cNvPicPr>
                        <p:nvPr/>
                      </p:nvPicPr>
                      <p:blipFill>
                        <a:blip r:embed="rId6"/>
                        <a:stretch>
                          <a:fillRect/>
                        </a:stretch>
                      </p:blipFill>
                      <p:spPr>
                        <a:xfrm>
                          <a:off x="1200" y="1200"/>
                          <a:ext cx="170" cy="192"/>
                        </a:xfrm>
                        <a:prstGeom prst="rect">
                          <a:avLst/>
                        </a:prstGeom>
                        <a:noFill/>
                        <a:ln w="9525">
                          <a:noFill/>
                        </a:ln>
                      </p:spPr>
                    </p:pic>
                  </p:oleObj>
                </mc:Fallback>
              </mc:AlternateContent>
            </a:graphicData>
          </a:graphic>
        </p:graphicFrame>
        <p:graphicFrame>
          <p:nvGraphicFramePr>
            <p:cNvPr id="35948" name="Object 108"/>
            <p:cNvGraphicFramePr>
              <a:graphicFrameLocks noChangeAspect="1"/>
            </p:cNvGraphicFramePr>
            <p:nvPr/>
          </p:nvGraphicFramePr>
          <p:xfrm>
            <a:off x="1567" y="1824"/>
            <a:ext cx="161" cy="175"/>
          </p:xfrm>
          <a:graphic>
            <a:graphicData uri="http://schemas.openxmlformats.org/presentationml/2006/ole">
              <mc:AlternateContent xmlns:mc="http://schemas.openxmlformats.org/markup-compatibility/2006">
                <mc:Choice xmlns:v="urn:schemas-microsoft-com:vml" Requires="v">
                  <p:oleObj spid="_x0000_s50180" name="公式" r:id="rId7" imgW="3657600" imgH="3962400" progId="Equation.3">
                    <p:embed/>
                  </p:oleObj>
                </mc:Choice>
                <mc:Fallback>
                  <p:oleObj name="公式" r:id="rId7" imgW="3657600" imgH="3962400" progId="Equation.3">
                    <p:embed/>
                    <p:pic>
                      <p:nvPicPr>
                        <p:cNvPr id="0" name="图片 50179"/>
                        <p:cNvPicPr>
                          <a:picLocks noChangeAspect="1"/>
                        </p:cNvPicPr>
                        <p:nvPr/>
                      </p:nvPicPr>
                      <p:blipFill>
                        <a:blip r:embed="rId8"/>
                        <a:stretch>
                          <a:fillRect/>
                        </a:stretch>
                      </p:blipFill>
                      <p:spPr>
                        <a:xfrm>
                          <a:off x="1567" y="1824"/>
                          <a:ext cx="161" cy="175"/>
                        </a:xfrm>
                        <a:prstGeom prst="rect">
                          <a:avLst/>
                        </a:prstGeom>
                        <a:noFill/>
                        <a:ln w="9525">
                          <a:noFill/>
                        </a:ln>
                      </p:spPr>
                    </p:pic>
                  </p:oleObj>
                </mc:Fallback>
              </mc:AlternateContent>
            </a:graphicData>
          </a:graphic>
        </p:graphicFrame>
        <p:graphicFrame>
          <p:nvGraphicFramePr>
            <p:cNvPr id="35949" name="Object 109"/>
            <p:cNvGraphicFramePr>
              <a:graphicFrameLocks noChangeAspect="1"/>
            </p:cNvGraphicFramePr>
            <p:nvPr/>
          </p:nvGraphicFramePr>
          <p:xfrm>
            <a:off x="2122" y="1797"/>
            <a:ext cx="203" cy="229"/>
          </p:xfrm>
          <a:graphic>
            <a:graphicData uri="http://schemas.openxmlformats.org/presentationml/2006/ole">
              <mc:AlternateContent xmlns:mc="http://schemas.openxmlformats.org/markup-compatibility/2006">
                <mc:Choice xmlns:v="urn:schemas-microsoft-com:vml" Requires="v">
                  <p:oleObj spid="_x0000_s50181" name="公式" r:id="rId9" imgW="4572000" imgH="5181600" progId="Equation.3">
                    <p:embed/>
                  </p:oleObj>
                </mc:Choice>
                <mc:Fallback>
                  <p:oleObj name="公式" r:id="rId9" imgW="4572000" imgH="5181600" progId="Equation.3">
                    <p:embed/>
                    <p:pic>
                      <p:nvPicPr>
                        <p:cNvPr id="0" name="图片 50180"/>
                        <p:cNvPicPr>
                          <a:picLocks noChangeAspect="1"/>
                        </p:cNvPicPr>
                        <p:nvPr/>
                      </p:nvPicPr>
                      <p:blipFill>
                        <a:blip r:embed="rId10"/>
                        <a:stretch>
                          <a:fillRect/>
                        </a:stretch>
                      </p:blipFill>
                      <p:spPr>
                        <a:xfrm>
                          <a:off x="2122" y="1797"/>
                          <a:ext cx="203" cy="229"/>
                        </a:xfrm>
                        <a:prstGeom prst="rect">
                          <a:avLst/>
                        </a:prstGeom>
                        <a:noFill/>
                        <a:ln w="9525">
                          <a:noFill/>
                        </a:ln>
                      </p:spPr>
                    </p:pic>
                  </p:oleObj>
                </mc:Fallback>
              </mc:AlternateContent>
            </a:graphicData>
          </a:graphic>
        </p:graphicFrame>
        <p:graphicFrame>
          <p:nvGraphicFramePr>
            <p:cNvPr id="35950" name="Object 110"/>
            <p:cNvGraphicFramePr>
              <a:graphicFrameLocks noChangeAspect="1"/>
            </p:cNvGraphicFramePr>
            <p:nvPr/>
          </p:nvGraphicFramePr>
          <p:xfrm>
            <a:off x="2024" y="1860"/>
            <a:ext cx="119" cy="129"/>
          </p:xfrm>
          <a:graphic>
            <a:graphicData uri="http://schemas.openxmlformats.org/presentationml/2006/ole">
              <mc:AlternateContent xmlns:mc="http://schemas.openxmlformats.org/markup-compatibility/2006">
                <mc:Choice xmlns:v="urn:schemas-microsoft-com:vml" Requires="v">
                  <p:oleObj spid="_x0000_s50182" name="公式" r:id="rId11" imgW="3352800" imgH="3657600" progId="Equation.3">
                    <p:embed/>
                  </p:oleObj>
                </mc:Choice>
                <mc:Fallback>
                  <p:oleObj name="公式" r:id="rId11" imgW="3352800" imgH="3657600" progId="Equation.3">
                    <p:embed/>
                    <p:pic>
                      <p:nvPicPr>
                        <p:cNvPr id="0" name="图片 50181"/>
                        <p:cNvPicPr>
                          <a:picLocks noChangeAspect="1"/>
                        </p:cNvPicPr>
                        <p:nvPr/>
                      </p:nvPicPr>
                      <p:blipFill>
                        <a:blip r:embed="rId12"/>
                        <a:stretch>
                          <a:fillRect/>
                        </a:stretch>
                      </p:blipFill>
                      <p:spPr>
                        <a:xfrm>
                          <a:off x="2024" y="1860"/>
                          <a:ext cx="119" cy="129"/>
                        </a:xfrm>
                        <a:prstGeom prst="rect">
                          <a:avLst/>
                        </a:prstGeom>
                        <a:noFill/>
                        <a:ln w="9525">
                          <a:noFill/>
                        </a:ln>
                      </p:spPr>
                    </p:pic>
                  </p:oleObj>
                </mc:Fallback>
              </mc:AlternateContent>
            </a:graphicData>
          </a:graphic>
        </p:graphicFrame>
      </p:grpSp>
      <p:grpSp>
        <p:nvGrpSpPr>
          <p:cNvPr id="35897" name="Group 57"/>
          <p:cNvGrpSpPr/>
          <p:nvPr/>
        </p:nvGrpSpPr>
        <p:grpSpPr bwMode="auto">
          <a:xfrm>
            <a:off x="4800601" y="798513"/>
            <a:ext cx="3675063" cy="3316288"/>
            <a:chOff x="3024" y="503"/>
            <a:chExt cx="2315" cy="2089"/>
          </a:xfrm>
        </p:grpSpPr>
        <p:sp>
          <p:nvSpPr>
            <p:cNvPr id="35973" name="Oval 22"/>
            <p:cNvSpPr>
              <a:spLocks noChangeArrowheads="1"/>
            </p:cNvSpPr>
            <p:nvPr/>
          </p:nvSpPr>
          <p:spPr bwMode="auto">
            <a:xfrm>
              <a:off x="3024" y="528"/>
              <a:ext cx="1776" cy="1680"/>
            </a:xfrm>
            <a:prstGeom prst="ellipse">
              <a:avLst/>
            </a:prstGeom>
            <a:noFill/>
            <a:ln w="19050">
              <a:solidFill>
                <a:schemeClr val="tx1"/>
              </a:solidFill>
              <a:prstDash val="sysDot"/>
              <a:round/>
            </a:ln>
          </p:spPr>
          <p:txBody>
            <a:bodyPr wrap="none" anchor="ctr"/>
            <a:lstStyle/>
            <a:p>
              <a:endParaRPr lang="zh-CN" altLang="en-US">
                <a:ea typeface="黑体" pitchFamily="2" charset="-122"/>
              </a:endParaRPr>
            </a:p>
          </p:txBody>
        </p:sp>
        <p:sp>
          <p:nvSpPr>
            <p:cNvPr id="35974" name="Oval 23"/>
            <p:cNvSpPr>
              <a:spLocks noChangeArrowheads="1"/>
            </p:cNvSpPr>
            <p:nvPr/>
          </p:nvSpPr>
          <p:spPr bwMode="auto">
            <a:xfrm>
              <a:off x="3376" y="880"/>
              <a:ext cx="1056" cy="1008"/>
            </a:xfrm>
            <a:prstGeom prst="ellipse">
              <a:avLst/>
            </a:prstGeom>
            <a:solidFill>
              <a:schemeClr val="hlink"/>
            </a:solidFill>
            <a:ln w="9525">
              <a:solidFill>
                <a:schemeClr val="tx1"/>
              </a:solidFill>
              <a:round/>
            </a:ln>
          </p:spPr>
          <p:txBody>
            <a:bodyPr wrap="none" anchor="ctr"/>
            <a:lstStyle/>
            <a:p>
              <a:endParaRPr lang="zh-CN" altLang="en-US">
                <a:ea typeface="黑体" pitchFamily="2" charset="-122"/>
              </a:endParaRPr>
            </a:p>
          </p:txBody>
        </p:sp>
        <p:graphicFrame>
          <p:nvGraphicFramePr>
            <p:cNvPr id="35951" name="Object 111"/>
            <p:cNvGraphicFramePr>
              <a:graphicFrameLocks noChangeAspect="1"/>
            </p:cNvGraphicFramePr>
            <p:nvPr/>
          </p:nvGraphicFramePr>
          <p:xfrm>
            <a:off x="3865" y="1343"/>
            <a:ext cx="119" cy="129"/>
          </p:xfrm>
          <a:graphic>
            <a:graphicData uri="http://schemas.openxmlformats.org/presentationml/2006/ole">
              <mc:AlternateContent xmlns:mc="http://schemas.openxmlformats.org/markup-compatibility/2006">
                <mc:Choice xmlns:v="urn:schemas-microsoft-com:vml" Requires="v">
                  <p:oleObj spid="_x0000_s50183" name="公式" r:id="rId13" imgW="3352800" imgH="3657600" progId="Equation.3">
                    <p:embed/>
                  </p:oleObj>
                </mc:Choice>
                <mc:Fallback>
                  <p:oleObj name="公式" r:id="rId13" imgW="3352800" imgH="3657600" progId="Equation.3">
                    <p:embed/>
                    <p:pic>
                      <p:nvPicPr>
                        <p:cNvPr id="0" name="图片 50182"/>
                        <p:cNvPicPr>
                          <a:picLocks noChangeAspect="1"/>
                        </p:cNvPicPr>
                        <p:nvPr/>
                      </p:nvPicPr>
                      <p:blipFill>
                        <a:blip r:embed="rId12"/>
                        <a:stretch>
                          <a:fillRect/>
                        </a:stretch>
                      </p:blipFill>
                      <p:spPr>
                        <a:xfrm>
                          <a:off x="3865" y="1343"/>
                          <a:ext cx="119" cy="129"/>
                        </a:xfrm>
                        <a:prstGeom prst="rect">
                          <a:avLst/>
                        </a:prstGeom>
                        <a:noFill/>
                        <a:ln w="9525">
                          <a:noFill/>
                        </a:ln>
                      </p:spPr>
                    </p:pic>
                  </p:oleObj>
                </mc:Fallback>
              </mc:AlternateContent>
            </a:graphicData>
          </a:graphic>
        </p:graphicFrame>
        <p:graphicFrame>
          <p:nvGraphicFramePr>
            <p:cNvPr id="35952" name="Object 112"/>
            <p:cNvGraphicFramePr>
              <a:graphicFrameLocks noChangeAspect="1"/>
            </p:cNvGraphicFramePr>
            <p:nvPr/>
          </p:nvGraphicFramePr>
          <p:xfrm>
            <a:off x="4745" y="1296"/>
            <a:ext cx="119" cy="129"/>
          </p:xfrm>
          <a:graphic>
            <a:graphicData uri="http://schemas.openxmlformats.org/presentationml/2006/ole">
              <mc:AlternateContent xmlns:mc="http://schemas.openxmlformats.org/markup-compatibility/2006">
                <mc:Choice xmlns:v="urn:schemas-microsoft-com:vml" Requires="v">
                  <p:oleObj spid="_x0000_s50184" name="公式" r:id="rId14" imgW="3352800" imgH="3657600" progId="Equation.3">
                    <p:embed/>
                  </p:oleObj>
                </mc:Choice>
                <mc:Fallback>
                  <p:oleObj name="公式" r:id="rId14" imgW="3352800" imgH="3657600" progId="Equation.3">
                    <p:embed/>
                    <p:pic>
                      <p:nvPicPr>
                        <p:cNvPr id="0" name="图片 50183"/>
                        <p:cNvPicPr>
                          <a:picLocks noChangeAspect="1"/>
                        </p:cNvPicPr>
                        <p:nvPr/>
                      </p:nvPicPr>
                      <p:blipFill>
                        <a:blip r:embed="rId12"/>
                        <a:stretch>
                          <a:fillRect/>
                        </a:stretch>
                      </p:blipFill>
                      <p:spPr>
                        <a:xfrm>
                          <a:off x="4745" y="1296"/>
                          <a:ext cx="119" cy="129"/>
                        </a:xfrm>
                        <a:prstGeom prst="rect">
                          <a:avLst/>
                        </a:prstGeom>
                        <a:noFill/>
                        <a:ln w="9525">
                          <a:noFill/>
                        </a:ln>
                      </p:spPr>
                    </p:pic>
                  </p:oleObj>
                </mc:Fallback>
              </mc:AlternateContent>
            </a:graphicData>
          </a:graphic>
        </p:graphicFrame>
        <p:sp>
          <p:nvSpPr>
            <p:cNvPr id="35975" name="Line 29"/>
            <p:cNvSpPr>
              <a:spLocks noChangeShapeType="1"/>
            </p:cNvSpPr>
            <p:nvPr/>
          </p:nvSpPr>
          <p:spPr bwMode="auto">
            <a:xfrm>
              <a:off x="3936" y="1056"/>
              <a:ext cx="816" cy="288"/>
            </a:xfrm>
            <a:prstGeom prst="line">
              <a:avLst/>
            </a:prstGeom>
            <a:noFill/>
            <a:ln w="9525">
              <a:solidFill>
                <a:schemeClr val="tx1"/>
              </a:solidFill>
              <a:prstDash val="sysDot"/>
              <a:round/>
            </a:ln>
          </p:spPr>
          <p:txBody>
            <a:bodyPr wrap="none" anchor="ctr"/>
            <a:lstStyle/>
            <a:p>
              <a:endParaRPr lang="zh-CN" altLang="en-US"/>
            </a:p>
          </p:txBody>
        </p:sp>
        <p:sp>
          <p:nvSpPr>
            <p:cNvPr id="35976" name="Oval 31" descr="深色下对角线"/>
            <p:cNvSpPr>
              <a:spLocks noChangeArrowheads="1"/>
            </p:cNvSpPr>
            <p:nvPr/>
          </p:nvSpPr>
          <p:spPr bwMode="auto">
            <a:xfrm>
              <a:off x="3840" y="960"/>
              <a:ext cx="144" cy="144"/>
            </a:xfrm>
            <a:prstGeom prst="ellipse">
              <a:avLst/>
            </a:prstGeom>
            <a:pattFill prst="dkDnDiag">
              <a:fgClr>
                <a:srgbClr val="FF0066"/>
              </a:fgClr>
              <a:bgClr>
                <a:srgbClr val="FFFF00"/>
              </a:bgClr>
            </a:pattFill>
            <a:ln w="28575">
              <a:solidFill>
                <a:schemeClr val="tx1"/>
              </a:solidFill>
              <a:prstDash val="sysDot"/>
              <a:round/>
            </a:ln>
          </p:spPr>
          <p:txBody>
            <a:bodyPr wrap="none" anchor="ctr"/>
            <a:lstStyle/>
            <a:p>
              <a:endParaRPr lang="zh-CN" altLang="en-US">
                <a:ea typeface="黑体" pitchFamily="2" charset="-122"/>
              </a:endParaRPr>
            </a:p>
          </p:txBody>
        </p:sp>
        <p:sp>
          <p:nvSpPr>
            <p:cNvPr id="35977" name="Line 32"/>
            <p:cNvSpPr>
              <a:spLocks noChangeShapeType="1"/>
            </p:cNvSpPr>
            <p:nvPr/>
          </p:nvSpPr>
          <p:spPr bwMode="auto">
            <a:xfrm flipV="1">
              <a:off x="3954" y="1374"/>
              <a:ext cx="816" cy="336"/>
            </a:xfrm>
            <a:prstGeom prst="line">
              <a:avLst/>
            </a:prstGeom>
            <a:noFill/>
            <a:ln w="9525">
              <a:solidFill>
                <a:schemeClr val="tx1"/>
              </a:solidFill>
              <a:prstDash val="sysDot"/>
              <a:round/>
            </a:ln>
          </p:spPr>
          <p:txBody>
            <a:bodyPr wrap="none" anchor="ctr"/>
            <a:lstStyle/>
            <a:p>
              <a:endParaRPr lang="zh-CN" altLang="en-US"/>
            </a:p>
          </p:txBody>
        </p:sp>
        <p:sp>
          <p:nvSpPr>
            <p:cNvPr id="35978" name="Oval 33" descr="深色下对角线"/>
            <p:cNvSpPr>
              <a:spLocks noChangeArrowheads="1"/>
            </p:cNvSpPr>
            <p:nvPr/>
          </p:nvSpPr>
          <p:spPr bwMode="auto">
            <a:xfrm>
              <a:off x="3840" y="1632"/>
              <a:ext cx="144" cy="144"/>
            </a:xfrm>
            <a:prstGeom prst="ellipse">
              <a:avLst/>
            </a:prstGeom>
            <a:pattFill prst="dkDnDiag">
              <a:fgClr>
                <a:srgbClr val="FF0066"/>
              </a:fgClr>
              <a:bgClr>
                <a:srgbClr val="FFFF00"/>
              </a:bgClr>
            </a:pattFill>
            <a:ln w="9525">
              <a:solidFill>
                <a:schemeClr val="tx1"/>
              </a:solidFill>
              <a:round/>
            </a:ln>
          </p:spPr>
          <p:txBody>
            <a:bodyPr wrap="none" anchor="ctr"/>
            <a:lstStyle/>
            <a:p>
              <a:endParaRPr lang="zh-CN" altLang="en-US">
                <a:ea typeface="黑体" pitchFamily="2" charset="-122"/>
              </a:endParaRPr>
            </a:p>
          </p:txBody>
        </p:sp>
        <p:sp>
          <p:nvSpPr>
            <p:cNvPr id="35979" name="Line 34"/>
            <p:cNvSpPr>
              <a:spLocks noChangeShapeType="1"/>
            </p:cNvSpPr>
            <p:nvPr/>
          </p:nvSpPr>
          <p:spPr bwMode="auto">
            <a:xfrm flipV="1">
              <a:off x="4800" y="876"/>
              <a:ext cx="0" cy="480"/>
            </a:xfrm>
            <a:prstGeom prst="line">
              <a:avLst/>
            </a:prstGeom>
            <a:noFill/>
            <a:ln w="22225">
              <a:solidFill>
                <a:srgbClr val="FF00FF"/>
              </a:solidFill>
              <a:round/>
              <a:tailEnd type="triangle" w="sm" len="lg"/>
            </a:ln>
          </p:spPr>
          <p:txBody>
            <a:bodyPr wrap="none" anchor="ctr"/>
            <a:lstStyle/>
            <a:p>
              <a:endParaRPr lang="zh-CN" altLang="en-US"/>
            </a:p>
          </p:txBody>
        </p:sp>
        <p:sp>
          <p:nvSpPr>
            <p:cNvPr id="35980" name="Line 39"/>
            <p:cNvSpPr>
              <a:spLocks noChangeShapeType="1"/>
            </p:cNvSpPr>
            <p:nvPr/>
          </p:nvSpPr>
          <p:spPr bwMode="auto">
            <a:xfrm flipV="1">
              <a:off x="4800" y="1152"/>
              <a:ext cx="144" cy="192"/>
            </a:xfrm>
            <a:prstGeom prst="line">
              <a:avLst/>
            </a:prstGeom>
            <a:noFill/>
            <a:ln w="15875">
              <a:solidFill>
                <a:schemeClr val="tx1"/>
              </a:solidFill>
              <a:round/>
              <a:tailEnd type="triangle" w="sm" len="lg"/>
            </a:ln>
          </p:spPr>
          <p:txBody>
            <a:bodyPr wrap="none" anchor="ctr"/>
            <a:lstStyle/>
            <a:p>
              <a:endParaRPr lang="zh-CN" altLang="en-US"/>
            </a:p>
          </p:txBody>
        </p:sp>
        <p:sp>
          <p:nvSpPr>
            <p:cNvPr id="35981" name="Line 40"/>
            <p:cNvSpPr>
              <a:spLocks noChangeShapeType="1"/>
            </p:cNvSpPr>
            <p:nvPr/>
          </p:nvSpPr>
          <p:spPr bwMode="auto">
            <a:xfrm flipH="1" flipV="1">
              <a:off x="4650" y="1152"/>
              <a:ext cx="144" cy="192"/>
            </a:xfrm>
            <a:prstGeom prst="line">
              <a:avLst/>
            </a:prstGeom>
            <a:noFill/>
            <a:ln w="15875">
              <a:solidFill>
                <a:schemeClr val="tx1"/>
              </a:solidFill>
              <a:round/>
              <a:tailEnd type="triangle" w="sm" len="lg"/>
            </a:ln>
          </p:spPr>
          <p:txBody>
            <a:bodyPr wrap="none" anchor="ctr"/>
            <a:lstStyle/>
            <a:p>
              <a:endParaRPr lang="zh-CN" altLang="en-US"/>
            </a:p>
          </p:txBody>
        </p:sp>
        <p:graphicFrame>
          <p:nvGraphicFramePr>
            <p:cNvPr id="35953" name="Object 113"/>
            <p:cNvGraphicFramePr>
              <a:graphicFrameLocks noChangeAspect="1"/>
            </p:cNvGraphicFramePr>
            <p:nvPr/>
          </p:nvGraphicFramePr>
          <p:xfrm>
            <a:off x="3679" y="1299"/>
            <a:ext cx="161" cy="189"/>
          </p:xfrm>
          <a:graphic>
            <a:graphicData uri="http://schemas.openxmlformats.org/presentationml/2006/ole">
              <mc:AlternateContent xmlns:mc="http://schemas.openxmlformats.org/markup-compatibility/2006">
                <mc:Choice xmlns:v="urn:schemas-microsoft-com:vml" Requires="v">
                  <p:oleObj spid="_x0000_s50185" name="公式" r:id="rId15" imgW="3657600" imgH="4267200" progId="Equation.3">
                    <p:embed/>
                  </p:oleObj>
                </mc:Choice>
                <mc:Fallback>
                  <p:oleObj name="公式" r:id="rId15" imgW="3657600" imgH="4267200" progId="Equation.3">
                    <p:embed/>
                    <p:pic>
                      <p:nvPicPr>
                        <p:cNvPr id="0" name="图片 50184"/>
                        <p:cNvPicPr>
                          <a:picLocks noChangeAspect="1"/>
                        </p:cNvPicPr>
                        <p:nvPr/>
                      </p:nvPicPr>
                      <p:blipFill>
                        <a:blip r:embed="rId16"/>
                        <a:stretch>
                          <a:fillRect/>
                        </a:stretch>
                      </p:blipFill>
                      <p:spPr>
                        <a:xfrm>
                          <a:off x="3679" y="1299"/>
                          <a:ext cx="161" cy="189"/>
                        </a:xfrm>
                        <a:prstGeom prst="rect">
                          <a:avLst/>
                        </a:prstGeom>
                        <a:noFill/>
                        <a:ln w="9525">
                          <a:noFill/>
                        </a:ln>
                      </p:spPr>
                    </p:pic>
                  </p:oleObj>
                </mc:Fallback>
              </mc:AlternateContent>
            </a:graphicData>
          </a:graphic>
        </p:graphicFrame>
        <p:graphicFrame>
          <p:nvGraphicFramePr>
            <p:cNvPr id="35954" name="Object 114"/>
            <p:cNvGraphicFramePr>
              <a:graphicFrameLocks noChangeAspect="1"/>
            </p:cNvGraphicFramePr>
            <p:nvPr/>
          </p:nvGraphicFramePr>
          <p:xfrm>
            <a:off x="4800" y="1344"/>
            <a:ext cx="203" cy="229"/>
          </p:xfrm>
          <a:graphic>
            <a:graphicData uri="http://schemas.openxmlformats.org/presentationml/2006/ole">
              <mc:AlternateContent xmlns:mc="http://schemas.openxmlformats.org/markup-compatibility/2006">
                <mc:Choice xmlns:v="urn:schemas-microsoft-com:vml" Requires="v">
                  <p:oleObj spid="_x0000_s50186" name="公式" r:id="rId17" imgW="4572000" imgH="5181600" progId="Equation.3">
                    <p:embed/>
                  </p:oleObj>
                </mc:Choice>
                <mc:Fallback>
                  <p:oleObj name="公式" r:id="rId17" imgW="4572000" imgH="5181600" progId="Equation.3">
                    <p:embed/>
                    <p:pic>
                      <p:nvPicPr>
                        <p:cNvPr id="0" name="图片 50185"/>
                        <p:cNvPicPr>
                          <a:picLocks noChangeAspect="1"/>
                        </p:cNvPicPr>
                        <p:nvPr/>
                      </p:nvPicPr>
                      <p:blipFill>
                        <a:blip r:embed="rId10"/>
                        <a:stretch>
                          <a:fillRect/>
                        </a:stretch>
                      </p:blipFill>
                      <p:spPr>
                        <a:xfrm>
                          <a:off x="4800" y="1344"/>
                          <a:ext cx="203" cy="229"/>
                        </a:xfrm>
                        <a:prstGeom prst="rect">
                          <a:avLst/>
                        </a:prstGeom>
                        <a:noFill/>
                        <a:ln w="9525">
                          <a:noFill/>
                        </a:ln>
                      </p:spPr>
                    </p:pic>
                  </p:oleObj>
                </mc:Fallback>
              </mc:AlternateContent>
            </a:graphicData>
          </a:graphic>
        </p:graphicFrame>
        <p:graphicFrame>
          <p:nvGraphicFramePr>
            <p:cNvPr id="35955" name="Object 115"/>
            <p:cNvGraphicFramePr>
              <a:graphicFrameLocks noChangeAspect="1"/>
            </p:cNvGraphicFramePr>
            <p:nvPr/>
          </p:nvGraphicFramePr>
          <p:xfrm>
            <a:off x="4433" y="902"/>
            <a:ext cx="275" cy="323"/>
          </p:xfrm>
          <a:graphic>
            <a:graphicData uri="http://schemas.openxmlformats.org/presentationml/2006/ole">
              <mc:AlternateContent xmlns:mc="http://schemas.openxmlformats.org/markup-compatibility/2006">
                <mc:Choice xmlns:v="urn:schemas-microsoft-com:vml" Requires="v">
                  <p:oleObj spid="_x0000_s50187" name="Equation" r:id="rId18" imgW="5181600" imgH="5181600" progId="Equation.DSMT4">
                    <p:embed/>
                  </p:oleObj>
                </mc:Choice>
                <mc:Fallback>
                  <p:oleObj name="Equation" r:id="rId18" imgW="5181600" imgH="5181600" progId="Equation.DSMT4">
                    <p:embed/>
                    <p:pic>
                      <p:nvPicPr>
                        <p:cNvPr id="0" name="图片 50186"/>
                        <p:cNvPicPr>
                          <a:picLocks noChangeAspect="1"/>
                        </p:cNvPicPr>
                        <p:nvPr/>
                      </p:nvPicPr>
                      <p:blipFill>
                        <a:blip r:embed="rId19"/>
                        <a:stretch>
                          <a:fillRect/>
                        </a:stretch>
                      </p:blipFill>
                      <p:spPr>
                        <a:xfrm>
                          <a:off x="4433" y="902"/>
                          <a:ext cx="275" cy="323"/>
                        </a:xfrm>
                        <a:prstGeom prst="rect">
                          <a:avLst/>
                        </a:prstGeom>
                        <a:noFill/>
                        <a:ln w="9525">
                          <a:noFill/>
                        </a:ln>
                      </p:spPr>
                    </p:pic>
                  </p:oleObj>
                </mc:Fallback>
              </mc:AlternateContent>
            </a:graphicData>
          </a:graphic>
        </p:graphicFrame>
        <p:graphicFrame>
          <p:nvGraphicFramePr>
            <p:cNvPr id="35956" name="Object 116"/>
            <p:cNvGraphicFramePr>
              <a:graphicFrameLocks noChangeAspect="1"/>
            </p:cNvGraphicFramePr>
            <p:nvPr/>
          </p:nvGraphicFramePr>
          <p:xfrm>
            <a:off x="4967" y="1024"/>
            <a:ext cx="372" cy="338"/>
          </p:xfrm>
          <a:graphic>
            <a:graphicData uri="http://schemas.openxmlformats.org/presentationml/2006/ole">
              <mc:AlternateContent xmlns:mc="http://schemas.openxmlformats.org/markup-compatibility/2006">
                <mc:Choice xmlns:v="urn:schemas-microsoft-com:vml" Requires="v">
                  <p:oleObj spid="_x0000_s50188" name="Equation" r:id="rId20" imgW="6400800" imgH="5791200" progId="Equation.DSMT4">
                    <p:embed/>
                  </p:oleObj>
                </mc:Choice>
                <mc:Fallback>
                  <p:oleObj name="Equation" r:id="rId20" imgW="6400800" imgH="5791200" progId="Equation.DSMT4">
                    <p:embed/>
                    <p:pic>
                      <p:nvPicPr>
                        <p:cNvPr id="0" name="图片 50187"/>
                        <p:cNvPicPr>
                          <a:picLocks noChangeAspect="1"/>
                        </p:cNvPicPr>
                        <p:nvPr/>
                      </p:nvPicPr>
                      <p:blipFill>
                        <a:blip r:embed="rId21"/>
                        <a:stretch>
                          <a:fillRect/>
                        </a:stretch>
                      </p:blipFill>
                      <p:spPr>
                        <a:xfrm>
                          <a:off x="4967" y="1024"/>
                          <a:ext cx="372" cy="338"/>
                        </a:xfrm>
                        <a:prstGeom prst="rect">
                          <a:avLst/>
                        </a:prstGeom>
                        <a:noFill/>
                        <a:ln w="9525">
                          <a:noFill/>
                        </a:ln>
                      </p:spPr>
                    </p:pic>
                  </p:oleObj>
                </mc:Fallback>
              </mc:AlternateContent>
            </a:graphicData>
          </a:graphic>
        </p:graphicFrame>
        <p:graphicFrame>
          <p:nvGraphicFramePr>
            <p:cNvPr id="35957" name="Object 117"/>
            <p:cNvGraphicFramePr>
              <a:graphicFrameLocks noChangeAspect="1"/>
            </p:cNvGraphicFramePr>
            <p:nvPr/>
          </p:nvGraphicFramePr>
          <p:xfrm>
            <a:off x="4471" y="503"/>
            <a:ext cx="747" cy="272"/>
          </p:xfrm>
          <a:graphic>
            <a:graphicData uri="http://schemas.openxmlformats.org/presentationml/2006/ole">
              <mc:AlternateContent xmlns:mc="http://schemas.openxmlformats.org/markup-compatibility/2006">
                <mc:Choice xmlns:v="urn:schemas-microsoft-com:vml" Requires="v">
                  <p:oleObj spid="_x0000_s50189" name="Equation" r:id="rId22" imgW="13716000" imgH="5181600" progId="Equation.DSMT4">
                    <p:embed/>
                  </p:oleObj>
                </mc:Choice>
                <mc:Fallback>
                  <p:oleObj name="Equation" r:id="rId22" imgW="13716000" imgH="5181600" progId="Equation.DSMT4">
                    <p:embed/>
                    <p:pic>
                      <p:nvPicPr>
                        <p:cNvPr id="0" name="图片 50188"/>
                        <p:cNvPicPr>
                          <a:picLocks noChangeAspect="1"/>
                        </p:cNvPicPr>
                        <p:nvPr/>
                      </p:nvPicPr>
                      <p:blipFill>
                        <a:blip r:embed="rId23"/>
                        <a:stretch>
                          <a:fillRect/>
                        </a:stretch>
                      </p:blipFill>
                      <p:spPr>
                        <a:xfrm>
                          <a:off x="4471" y="503"/>
                          <a:ext cx="747" cy="272"/>
                        </a:xfrm>
                        <a:prstGeom prst="rect">
                          <a:avLst/>
                        </a:prstGeom>
                        <a:noFill/>
                        <a:ln w="9525">
                          <a:noFill/>
                        </a:ln>
                      </p:spPr>
                    </p:pic>
                  </p:oleObj>
                </mc:Fallback>
              </mc:AlternateContent>
            </a:graphicData>
          </a:graphic>
        </p:graphicFrame>
        <p:graphicFrame>
          <p:nvGraphicFramePr>
            <p:cNvPr id="35958" name="Object 118"/>
            <p:cNvGraphicFramePr>
              <a:graphicFrameLocks noChangeAspect="1"/>
            </p:cNvGraphicFramePr>
            <p:nvPr/>
          </p:nvGraphicFramePr>
          <p:xfrm>
            <a:off x="3552" y="1536"/>
            <a:ext cx="269" cy="245"/>
          </p:xfrm>
          <a:graphic>
            <a:graphicData uri="http://schemas.openxmlformats.org/presentationml/2006/ole">
              <mc:AlternateContent xmlns:mc="http://schemas.openxmlformats.org/markup-compatibility/2006">
                <mc:Choice xmlns:v="urn:schemas-microsoft-com:vml" Requires="v">
                  <p:oleObj spid="_x0000_s50190" name="公式" r:id="rId24" imgW="6096000" imgH="5486400" progId="Equation.3">
                    <p:embed/>
                  </p:oleObj>
                </mc:Choice>
                <mc:Fallback>
                  <p:oleObj name="公式" r:id="rId24" imgW="6096000" imgH="5486400" progId="Equation.3">
                    <p:embed/>
                    <p:pic>
                      <p:nvPicPr>
                        <p:cNvPr id="0" name="图片 50189"/>
                        <p:cNvPicPr>
                          <a:picLocks noChangeAspect="1"/>
                        </p:cNvPicPr>
                        <p:nvPr/>
                      </p:nvPicPr>
                      <p:blipFill>
                        <a:blip r:embed="rId25"/>
                        <a:stretch>
                          <a:fillRect/>
                        </a:stretch>
                      </p:blipFill>
                      <p:spPr>
                        <a:xfrm>
                          <a:off x="3552" y="1536"/>
                          <a:ext cx="269" cy="245"/>
                        </a:xfrm>
                        <a:prstGeom prst="rect">
                          <a:avLst/>
                        </a:prstGeom>
                        <a:noFill/>
                        <a:ln w="9525">
                          <a:noFill/>
                        </a:ln>
                      </p:spPr>
                    </p:pic>
                  </p:oleObj>
                </mc:Fallback>
              </mc:AlternateContent>
            </a:graphicData>
          </a:graphic>
        </p:graphicFrame>
        <p:graphicFrame>
          <p:nvGraphicFramePr>
            <p:cNvPr id="35959" name="Object 119"/>
            <p:cNvGraphicFramePr>
              <a:graphicFrameLocks noChangeAspect="1"/>
            </p:cNvGraphicFramePr>
            <p:nvPr/>
          </p:nvGraphicFramePr>
          <p:xfrm>
            <a:off x="3531" y="1008"/>
            <a:ext cx="323" cy="257"/>
          </p:xfrm>
          <a:graphic>
            <a:graphicData uri="http://schemas.openxmlformats.org/presentationml/2006/ole">
              <mc:AlternateContent xmlns:mc="http://schemas.openxmlformats.org/markup-compatibility/2006">
                <mc:Choice xmlns:v="urn:schemas-microsoft-com:vml" Requires="v">
                  <p:oleObj spid="_x0000_s50191" name="公式" r:id="rId26" imgW="7315200" imgH="5791200" progId="Equation.3">
                    <p:embed/>
                  </p:oleObj>
                </mc:Choice>
                <mc:Fallback>
                  <p:oleObj name="公式" r:id="rId26" imgW="7315200" imgH="5791200" progId="Equation.3">
                    <p:embed/>
                    <p:pic>
                      <p:nvPicPr>
                        <p:cNvPr id="0" name="图片 50190"/>
                        <p:cNvPicPr>
                          <a:picLocks noChangeAspect="1"/>
                        </p:cNvPicPr>
                        <p:nvPr/>
                      </p:nvPicPr>
                      <p:blipFill>
                        <a:blip r:embed="rId27"/>
                        <a:stretch>
                          <a:fillRect/>
                        </a:stretch>
                      </p:blipFill>
                      <p:spPr>
                        <a:xfrm>
                          <a:off x="3531" y="1008"/>
                          <a:ext cx="323" cy="257"/>
                        </a:xfrm>
                        <a:prstGeom prst="rect">
                          <a:avLst/>
                        </a:prstGeom>
                        <a:noFill/>
                        <a:ln w="9525">
                          <a:noFill/>
                        </a:ln>
                      </p:spPr>
                    </p:pic>
                  </p:oleObj>
                </mc:Fallback>
              </mc:AlternateContent>
            </a:graphicData>
          </a:graphic>
        </p:graphicFrame>
        <p:graphicFrame>
          <p:nvGraphicFramePr>
            <p:cNvPr id="35960" name="Object 120"/>
            <p:cNvGraphicFramePr>
              <a:graphicFrameLocks noChangeAspect="1"/>
            </p:cNvGraphicFramePr>
            <p:nvPr/>
          </p:nvGraphicFramePr>
          <p:xfrm>
            <a:off x="3504" y="2309"/>
            <a:ext cx="758" cy="283"/>
          </p:xfrm>
          <a:graphic>
            <a:graphicData uri="http://schemas.openxmlformats.org/presentationml/2006/ole">
              <mc:AlternateContent xmlns:mc="http://schemas.openxmlformats.org/markup-compatibility/2006">
                <mc:Choice xmlns:v="urn:schemas-microsoft-com:vml" Requires="v">
                  <p:oleObj spid="_x0000_s50192" name="公式" r:id="rId28" imgW="17068800" imgH="6400800" progId="Equation.3">
                    <p:embed/>
                  </p:oleObj>
                </mc:Choice>
                <mc:Fallback>
                  <p:oleObj name="公式" r:id="rId28" imgW="17068800" imgH="6400800" progId="Equation.3">
                    <p:embed/>
                    <p:pic>
                      <p:nvPicPr>
                        <p:cNvPr id="0" name="图片 50191"/>
                        <p:cNvPicPr>
                          <a:picLocks noChangeAspect="1"/>
                        </p:cNvPicPr>
                        <p:nvPr/>
                      </p:nvPicPr>
                      <p:blipFill>
                        <a:blip r:embed="rId29"/>
                        <a:stretch>
                          <a:fillRect/>
                        </a:stretch>
                      </p:blipFill>
                      <p:spPr>
                        <a:xfrm>
                          <a:off x="3504" y="2309"/>
                          <a:ext cx="758" cy="283"/>
                        </a:xfrm>
                        <a:prstGeom prst="rect">
                          <a:avLst/>
                        </a:prstGeom>
                        <a:noFill/>
                        <a:ln w="9525">
                          <a:noFill/>
                        </a:ln>
                      </p:spPr>
                    </p:pic>
                  </p:oleObj>
                </mc:Fallback>
              </mc:AlternateContent>
            </a:graphicData>
          </a:graphic>
        </p:graphicFrame>
      </p:grpSp>
      <p:graphicFrame>
        <p:nvGraphicFramePr>
          <p:cNvPr id="35889" name="Object 121"/>
          <p:cNvGraphicFramePr>
            <a:graphicFrameLocks noChangeAspect="1"/>
          </p:cNvGraphicFramePr>
          <p:nvPr/>
        </p:nvGraphicFramePr>
        <p:xfrm>
          <a:off x="381000" y="4267200"/>
          <a:ext cx="8286750" cy="436563"/>
        </p:xfrm>
        <a:graphic>
          <a:graphicData uri="http://schemas.openxmlformats.org/presentationml/2006/ole">
            <mc:AlternateContent xmlns:mc="http://schemas.openxmlformats.org/markup-compatibility/2006">
              <mc:Choice xmlns:v="urn:schemas-microsoft-com:vml" Requires="v">
                <p:oleObj spid="_x0000_s50193" name="公式" r:id="rId30" imgW="132588000" imgH="7010400" progId="Equation.3">
                  <p:embed/>
                </p:oleObj>
              </mc:Choice>
              <mc:Fallback>
                <p:oleObj name="公式" r:id="rId30" imgW="132588000" imgH="7010400" progId="Equation.3">
                  <p:embed/>
                  <p:pic>
                    <p:nvPicPr>
                      <p:cNvPr id="0" name="图片 50192"/>
                      <p:cNvPicPr>
                        <a:picLocks noChangeAspect="1"/>
                      </p:cNvPicPr>
                      <p:nvPr/>
                    </p:nvPicPr>
                    <p:blipFill>
                      <a:blip r:embed="rId31"/>
                      <a:stretch>
                        <a:fillRect/>
                      </a:stretch>
                    </p:blipFill>
                    <p:spPr>
                      <a:xfrm>
                        <a:off x="381000" y="4267200"/>
                        <a:ext cx="8286750" cy="436563"/>
                      </a:xfrm>
                      <a:prstGeom prst="rect">
                        <a:avLst/>
                      </a:prstGeom>
                      <a:noFill/>
                      <a:ln w="9525">
                        <a:noFill/>
                      </a:ln>
                    </p:spPr>
                  </p:pic>
                </p:oleObj>
              </mc:Fallback>
            </mc:AlternateContent>
          </a:graphicData>
        </a:graphic>
      </p:graphicFrame>
      <p:graphicFrame>
        <p:nvGraphicFramePr>
          <p:cNvPr id="35890" name="Object 122"/>
          <p:cNvGraphicFramePr>
            <a:graphicFrameLocks noChangeAspect="1"/>
          </p:cNvGraphicFramePr>
          <p:nvPr/>
        </p:nvGraphicFramePr>
        <p:xfrm>
          <a:off x="290286" y="4644571"/>
          <a:ext cx="8418285" cy="493486"/>
        </p:xfrm>
        <a:graphic>
          <a:graphicData uri="http://schemas.openxmlformats.org/presentationml/2006/ole">
            <mc:AlternateContent xmlns:mc="http://schemas.openxmlformats.org/markup-compatibility/2006">
              <mc:Choice xmlns:v="urn:schemas-microsoft-com:vml" Requires="v">
                <p:oleObj spid="_x0000_s50194" name="Equation" r:id="rId32" imgW="83820000" imgH="5181600" progId="Equation.DSMT4">
                  <p:embed/>
                </p:oleObj>
              </mc:Choice>
              <mc:Fallback>
                <p:oleObj name="Equation" r:id="rId32" imgW="83820000" imgH="5181600" progId="Equation.DSMT4">
                  <p:embed/>
                  <p:pic>
                    <p:nvPicPr>
                      <p:cNvPr id="0" name="图片 50193"/>
                      <p:cNvPicPr>
                        <a:picLocks noChangeAspect="1"/>
                      </p:cNvPicPr>
                      <p:nvPr/>
                    </p:nvPicPr>
                    <p:blipFill>
                      <a:blip r:embed="rId33"/>
                      <a:stretch>
                        <a:fillRect/>
                      </a:stretch>
                    </p:blipFill>
                    <p:spPr>
                      <a:xfrm>
                        <a:off x="290286" y="4644571"/>
                        <a:ext cx="8418285" cy="493486"/>
                      </a:xfrm>
                      <a:prstGeom prst="rect">
                        <a:avLst/>
                      </a:prstGeom>
                      <a:noFill/>
                      <a:ln w="9525">
                        <a:noFill/>
                      </a:ln>
                    </p:spPr>
                  </p:pic>
                </p:oleObj>
              </mc:Fallback>
            </mc:AlternateContent>
          </a:graphicData>
        </a:graphic>
      </p:graphicFrame>
      <p:graphicFrame>
        <p:nvGraphicFramePr>
          <p:cNvPr id="35892" name="Object 124"/>
          <p:cNvGraphicFramePr>
            <a:graphicFrameLocks noChangeAspect="1"/>
          </p:cNvGraphicFramePr>
          <p:nvPr/>
        </p:nvGraphicFramePr>
        <p:xfrm>
          <a:off x="0" y="5268685"/>
          <a:ext cx="9143999" cy="535669"/>
        </p:xfrm>
        <a:graphic>
          <a:graphicData uri="http://schemas.openxmlformats.org/presentationml/2006/ole">
            <mc:AlternateContent xmlns:mc="http://schemas.openxmlformats.org/markup-compatibility/2006">
              <mc:Choice xmlns:v="urn:schemas-microsoft-com:vml" Requires="v">
                <p:oleObj spid="_x0000_s50195" name="Equation" r:id="rId34" imgW="95402400" imgH="5791200" progId="Equation.DSMT4">
                  <p:embed/>
                </p:oleObj>
              </mc:Choice>
              <mc:Fallback>
                <p:oleObj name="Equation" r:id="rId34" imgW="95402400" imgH="5791200" progId="Equation.DSMT4">
                  <p:embed/>
                  <p:pic>
                    <p:nvPicPr>
                      <p:cNvPr id="0" name="图片 50194"/>
                      <p:cNvPicPr>
                        <a:picLocks noChangeAspect="1"/>
                      </p:cNvPicPr>
                      <p:nvPr/>
                    </p:nvPicPr>
                    <p:blipFill>
                      <a:blip r:embed="rId35"/>
                      <a:stretch>
                        <a:fillRect/>
                      </a:stretch>
                    </p:blipFill>
                    <p:spPr>
                      <a:xfrm>
                        <a:off x="0" y="5268685"/>
                        <a:ext cx="9143999" cy="535669"/>
                      </a:xfrm>
                      <a:prstGeom prst="rect">
                        <a:avLst/>
                      </a:prstGeom>
                      <a:noFill/>
                      <a:ln w="9525">
                        <a:noFill/>
                      </a:ln>
                    </p:spPr>
                  </p:pic>
                </p:oleObj>
              </mc:Fallback>
            </mc:AlternateContent>
          </a:graphicData>
        </a:graphic>
      </p:graphicFrame>
      <p:graphicFrame>
        <p:nvGraphicFramePr>
          <p:cNvPr id="35893" name="Object 125"/>
          <p:cNvGraphicFramePr>
            <a:graphicFrameLocks noChangeAspect="1"/>
          </p:cNvGraphicFramePr>
          <p:nvPr/>
        </p:nvGraphicFramePr>
        <p:xfrm>
          <a:off x="0" y="6070600"/>
          <a:ext cx="3036888" cy="385763"/>
        </p:xfrm>
        <a:graphic>
          <a:graphicData uri="http://schemas.openxmlformats.org/presentationml/2006/ole">
            <mc:AlternateContent xmlns:mc="http://schemas.openxmlformats.org/markup-compatibility/2006">
              <mc:Choice xmlns:v="urn:schemas-microsoft-com:vml" Requires="v">
                <p:oleObj spid="_x0000_s50196" name="公式" r:id="rId36" imgW="50292000" imgH="6400800" progId="Equation.3">
                  <p:embed/>
                </p:oleObj>
              </mc:Choice>
              <mc:Fallback>
                <p:oleObj name="公式" r:id="rId36" imgW="50292000" imgH="6400800" progId="Equation.3">
                  <p:embed/>
                  <p:pic>
                    <p:nvPicPr>
                      <p:cNvPr id="0" name="图片 50195"/>
                      <p:cNvPicPr>
                        <a:picLocks noChangeAspect="1"/>
                      </p:cNvPicPr>
                      <p:nvPr/>
                    </p:nvPicPr>
                    <p:blipFill>
                      <a:blip r:embed="rId37"/>
                      <a:stretch>
                        <a:fillRect/>
                      </a:stretch>
                    </p:blipFill>
                    <p:spPr>
                      <a:xfrm>
                        <a:off x="0" y="6070600"/>
                        <a:ext cx="3036888" cy="385763"/>
                      </a:xfrm>
                      <a:prstGeom prst="rect">
                        <a:avLst/>
                      </a:prstGeom>
                      <a:noFill/>
                      <a:ln w="9525">
                        <a:noFill/>
                      </a:ln>
                    </p:spPr>
                  </p:pic>
                </p:oleObj>
              </mc:Fallback>
            </mc:AlternateContent>
          </a:graphicData>
        </a:graphic>
      </p:graphicFrame>
      <p:graphicFrame>
        <p:nvGraphicFramePr>
          <p:cNvPr id="35894" name="Object 126" descr="栎木"/>
          <p:cNvGraphicFramePr>
            <a:graphicFrameLocks noChangeAspect="1"/>
          </p:cNvGraphicFramePr>
          <p:nvPr/>
        </p:nvGraphicFramePr>
        <p:xfrm>
          <a:off x="3091544" y="6008913"/>
          <a:ext cx="3164114" cy="537029"/>
        </p:xfrm>
        <a:graphic>
          <a:graphicData uri="http://schemas.openxmlformats.org/presentationml/2006/ole">
            <mc:AlternateContent xmlns:mc="http://schemas.openxmlformats.org/markup-compatibility/2006">
              <mc:Choice xmlns:v="urn:schemas-microsoft-com:vml" Requires="v">
                <p:oleObj spid="_x0000_s50197" name="Equation" r:id="rId38" imgW="25298400" imgH="5486400" progId="Equation.DSMT4">
                  <p:embed/>
                </p:oleObj>
              </mc:Choice>
              <mc:Fallback>
                <p:oleObj name="Equation" r:id="rId38" imgW="25298400" imgH="5486400" progId="Equation.DSMT4">
                  <p:embed/>
                  <p:pic>
                    <p:nvPicPr>
                      <p:cNvPr id="0" name="图片 50196"/>
                      <p:cNvPicPr>
                        <a:picLocks noChangeAspect="1"/>
                      </p:cNvPicPr>
                      <p:nvPr/>
                    </p:nvPicPr>
                    <p:blipFill>
                      <a:blip r:embed="rId39"/>
                      <a:stretch>
                        <a:fillRect/>
                      </a:stretch>
                    </p:blipFill>
                    <p:spPr>
                      <a:xfrm>
                        <a:off x="3091544" y="6008913"/>
                        <a:ext cx="3164114" cy="537029"/>
                      </a:xfrm>
                      <a:prstGeom prst="rect">
                        <a:avLst/>
                      </a:prstGeom>
                      <a:blipFill rotWithShape="0">
                        <a:blip r:embed="rId40"/>
                      </a:blipFill>
                      <a:ln w="28575" cap="flat" cmpd="sng">
                        <a:solidFill>
                          <a:srgbClr val="CCECFF"/>
                        </a:solidFill>
                        <a:prstDash val="solid"/>
                        <a:miter/>
                        <a:headEnd type="none" w="med" len="med"/>
                        <a:tailEnd type="none" w="med" len="med"/>
                      </a:ln>
                    </p:spPr>
                  </p:pic>
                </p:oleObj>
              </mc:Fallback>
            </mc:AlternateContent>
          </a:graphicData>
        </a:graphic>
      </p:graphicFrame>
      <p:sp>
        <p:nvSpPr>
          <p:cNvPr id="35895" name="AutoShape 55">
            <a:hlinkClick r:id="" action="ppaction://hlinkshowjump?jump=nextslide" highlightClick="1"/>
          </p:cNvPr>
          <p:cNvSpPr>
            <a:spLocks noChangeArrowheads="1"/>
          </p:cNvSpPr>
          <p:nvPr/>
        </p:nvSpPr>
        <p:spPr bwMode="auto">
          <a:xfrm>
            <a:off x="6324600" y="6096000"/>
            <a:ext cx="381000" cy="457200"/>
          </a:xfrm>
          <a:prstGeom prst="actionButtonForwardNext">
            <a:avLst/>
          </a:prstGeom>
          <a:solidFill>
            <a:srgbClr val="DA2238"/>
          </a:solidFill>
          <a:ln w="12700" cap="sq">
            <a:solidFill>
              <a:srgbClr val="FFFF00"/>
            </a:solidFill>
            <a:miter lim="800000"/>
            <a:headEnd type="none" w="sm" len="sm"/>
            <a:tailEnd type="none" w="sm" len="sm"/>
          </a:ln>
        </p:spPr>
        <p:txBody>
          <a:bodyPr wrap="none" anchor="ctr"/>
          <a:lstStyle/>
          <a:p>
            <a:endParaRPr lang="zh-CN" altLang="en-US">
              <a:ea typeface="黑体" pitchFamily="2" charset="-122"/>
            </a:endParaRPr>
          </a:p>
        </p:txBody>
      </p:sp>
      <p:sp>
        <p:nvSpPr>
          <p:cNvPr id="35970" name="WordArt 58">
            <a:hlinkClick r:id="rId41" action="ppaction://hlinksldjump"/>
          </p:cNvPr>
          <p:cNvSpPr>
            <a:spLocks noChangeArrowheads="1" noChangeShapeType="1"/>
          </p:cNvSpPr>
          <p:nvPr/>
        </p:nvSpPr>
        <p:spPr bwMode="auto">
          <a:xfrm>
            <a:off x="7315200" y="6553200"/>
            <a:ext cx="1524000" cy="304800"/>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rPr>
              <a:t>返回本章目录</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endParaRPr>
          </a:p>
        </p:txBody>
      </p:sp>
      <p:sp>
        <p:nvSpPr>
          <p:cNvPr id="35971" name="WordArt 59">
            <a:hlinkClick r:id="" action="ppaction://hlinkshowjump?jump=nextslide"/>
          </p:cNvPr>
          <p:cNvSpPr>
            <a:spLocks noChangeArrowheads="1" noChangeShapeType="1"/>
          </p:cNvSpPr>
          <p:nvPr/>
        </p:nvSpPr>
        <p:spPr bwMode="auto">
          <a:xfrm>
            <a:off x="63246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下一页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
        <p:nvSpPr>
          <p:cNvPr id="35972" name="WordArt 60">
            <a:hlinkClick r:id="" action="ppaction://hlinkshowjump?jump=previousslide"/>
          </p:cNvPr>
          <p:cNvSpPr>
            <a:spLocks noChangeArrowheads="1" noChangeShapeType="1"/>
          </p:cNvSpPr>
          <p:nvPr/>
        </p:nvSpPr>
        <p:spPr bwMode="auto">
          <a:xfrm>
            <a:off x="53340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上一页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896"/>
                                        </p:tgtEl>
                                        <p:attrNameLst>
                                          <p:attrName>style.visibility</p:attrName>
                                        </p:attrNameLst>
                                      </p:cBhvr>
                                      <p:to>
                                        <p:strVal val="visible"/>
                                      </p:to>
                                    </p:set>
                                    <p:animEffect transition="in" filter="dissolve">
                                      <p:cBhvr>
                                        <p:cTn id="7" dur="500"/>
                                        <p:tgtEl>
                                          <p:spTgt spid="3589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5897"/>
                                        </p:tgtEl>
                                        <p:attrNameLst>
                                          <p:attrName>style.visibility</p:attrName>
                                        </p:attrNameLst>
                                      </p:cBhvr>
                                      <p:to>
                                        <p:strVal val="visible"/>
                                      </p:to>
                                    </p:set>
                                    <p:animEffect transition="in" filter="dissolve">
                                      <p:cBhvr>
                                        <p:cTn id="12" dur="500"/>
                                        <p:tgtEl>
                                          <p:spTgt spid="358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889"/>
                                        </p:tgtEl>
                                        <p:attrNameLst>
                                          <p:attrName>style.visibility</p:attrName>
                                        </p:attrNameLst>
                                      </p:cBhvr>
                                      <p:to>
                                        <p:strVal val="visible"/>
                                      </p:to>
                                    </p:set>
                                    <p:animEffect transition="in" filter="wipe(left)">
                                      <p:cBhvr>
                                        <p:cTn id="17" dur="500"/>
                                        <p:tgtEl>
                                          <p:spTgt spid="35889"/>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5890"/>
                                        </p:tgtEl>
                                        <p:attrNameLst>
                                          <p:attrName>style.visibility</p:attrName>
                                        </p:attrNameLst>
                                      </p:cBhvr>
                                      <p:to>
                                        <p:strVal val="visible"/>
                                      </p:to>
                                    </p:set>
                                    <p:animEffect transition="in" filter="wipe(left)">
                                      <p:cBhvr>
                                        <p:cTn id="21" dur="500"/>
                                        <p:tgtEl>
                                          <p:spTgt spid="3589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5892"/>
                                        </p:tgtEl>
                                        <p:attrNameLst>
                                          <p:attrName>style.visibility</p:attrName>
                                        </p:attrNameLst>
                                      </p:cBhvr>
                                      <p:to>
                                        <p:strVal val="visible"/>
                                      </p:to>
                                    </p:set>
                                    <p:animEffect transition="in" filter="wipe(left)">
                                      <p:cBhvr>
                                        <p:cTn id="26" dur="500"/>
                                        <p:tgtEl>
                                          <p:spTgt spid="35892"/>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5893"/>
                                        </p:tgtEl>
                                        <p:attrNameLst>
                                          <p:attrName>style.visibility</p:attrName>
                                        </p:attrNameLst>
                                      </p:cBhvr>
                                      <p:to>
                                        <p:strVal val="visible"/>
                                      </p:to>
                                    </p:set>
                                    <p:animEffect transition="in" filter="wipe(left)">
                                      <p:cBhvr>
                                        <p:cTn id="30" dur="500"/>
                                        <p:tgtEl>
                                          <p:spTgt spid="35893"/>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35894"/>
                                        </p:tgtEl>
                                        <p:attrNameLst>
                                          <p:attrName>style.visibility</p:attrName>
                                        </p:attrNameLst>
                                      </p:cBhvr>
                                      <p:to>
                                        <p:strVal val="visible"/>
                                      </p:to>
                                    </p:set>
                                    <p:animEffect transition="in" filter="wipe(left)">
                                      <p:cBhvr>
                                        <p:cTn id="34" dur="500"/>
                                        <p:tgtEl>
                                          <p:spTgt spid="35894"/>
                                        </p:tgtEl>
                                      </p:cBhvr>
                                    </p:animEffect>
                                  </p:childTnLst>
                                </p:cTn>
                              </p:par>
                            </p:childTnLst>
                          </p:cTn>
                        </p:par>
                        <p:par>
                          <p:cTn id="35" fill="hold">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35895"/>
                                        </p:tgtEl>
                                        <p:attrNameLst>
                                          <p:attrName>style.visibility</p:attrName>
                                        </p:attrNameLst>
                                      </p:cBhvr>
                                      <p:to>
                                        <p:strVal val="visible"/>
                                      </p:to>
                                    </p:set>
                                    <p:animEffect transition="in" filter="wipe(left)">
                                      <p:cBhvr>
                                        <p:cTn id="38" dur="500"/>
                                        <p:tgtEl>
                                          <p:spTgt spid="35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9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9" name="Object 78"/>
          <p:cNvGraphicFramePr>
            <a:graphicFrameLocks noChangeAspect="1"/>
          </p:cNvGraphicFramePr>
          <p:nvPr/>
        </p:nvGraphicFramePr>
        <p:xfrm>
          <a:off x="4724400" y="361950"/>
          <a:ext cx="2949575" cy="460375"/>
        </p:xfrm>
        <a:graphic>
          <a:graphicData uri="http://schemas.openxmlformats.org/presentationml/2006/ole">
            <mc:AlternateContent xmlns:mc="http://schemas.openxmlformats.org/markup-compatibility/2006">
              <mc:Choice xmlns:v="urn:schemas-microsoft-com:vml" Requires="v">
                <p:oleObj spid="_x0000_s51201" name="公式" r:id="rId1" imgW="44805600" imgH="7010400" progId="Equation.3">
                  <p:embed/>
                </p:oleObj>
              </mc:Choice>
              <mc:Fallback>
                <p:oleObj name="公式" r:id="rId1" imgW="44805600" imgH="7010400" progId="Equation.3">
                  <p:embed/>
                  <p:pic>
                    <p:nvPicPr>
                      <p:cNvPr id="0" name="图片 51200"/>
                      <p:cNvPicPr>
                        <a:picLocks noChangeAspect="1"/>
                      </p:cNvPicPr>
                      <p:nvPr/>
                    </p:nvPicPr>
                    <p:blipFill>
                      <a:blip r:embed="rId2"/>
                      <a:stretch>
                        <a:fillRect/>
                      </a:stretch>
                    </p:blipFill>
                    <p:spPr>
                      <a:xfrm>
                        <a:off x="4724400" y="361950"/>
                        <a:ext cx="2949575" cy="460375"/>
                      </a:xfrm>
                      <a:prstGeom prst="rect">
                        <a:avLst/>
                      </a:prstGeom>
                      <a:noFill/>
                      <a:ln w="9525">
                        <a:noFill/>
                      </a:ln>
                    </p:spPr>
                  </p:pic>
                </p:oleObj>
              </mc:Fallback>
            </mc:AlternateContent>
          </a:graphicData>
        </a:graphic>
      </p:graphicFrame>
      <p:graphicFrame>
        <p:nvGraphicFramePr>
          <p:cNvPr id="36871" name="Object 80"/>
          <p:cNvGraphicFramePr>
            <a:graphicFrameLocks noChangeAspect="1"/>
          </p:cNvGraphicFramePr>
          <p:nvPr/>
        </p:nvGraphicFramePr>
        <p:xfrm>
          <a:off x="5370513" y="2457450"/>
          <a:ext cx="3278187" cy="963613"/>
        </p:xfrm>
        <a:graphic>
          <a:graphicData uri="http://schemas.openxmlformats.org/presentationml/2006/ole">
            <mc:AlternateContent xmlns:mc="http://schemas.openxmlformats.org/markup-compatibility/2006">
              <mc:Choice xmlns:v="urn:schemas-microsoft-com:vml" Requires="v">
                <p:oleObj spid="_x0000_s51202" name="公式" r:id="rId3" imgW="47548800" imgH="14020800" progId="Equation.3">
                  <p:embed/>
                </p:oleObj>
              </mc:Choice>
              <mc:Fallback>
                <p:oleObj name="公式" r:id="rId3" imgW="47548800" imgH="14020800" progId="Equation.3">
                  <p:embed/>
                  <p:pic>
                    <p:nvPicPr>
                      <p:cNvPr id="0" name="图片 51201"/>
                      <p:cNvPicPr>
                        <a:picLocks noChangeAspect="1"/>
                      </p:cNvPicPr>
                      <p:nvPr/>
                    </p:nvPicPr>
                    <p:blipFill>
                      <a:blip r:embed="rId4"/>
                      <a:stretch>
                        <a:fillRect/>
                      </a:stretch>
                    </p:blipFill>
                    <p:spPr>
                      <a:xfrm>
                        <a:off x="5370513" y="2457450"/>
                        <a:ext cx="3278187" cy="963613"/>
                      </a:xfrm>
                      <a:prstGeom prst="rect">
                        <a:avLst/>
                      </a:prstGeom>
                      <a:noFill/>
                      <a:ln w="9525">
                        <a:noFill/>
                      </a:ln>
                    </p:spPr>
                  </p:pic>
                </p:oleObj>
              </mc:Fallback>
            </mc:AlternateContent>
          </a:graphicData>
        </a:graphic>
      </p:graphicFrame>
      <p:graphicFrame>
        <p:nvGraphicFramePr>
          <p:cNvPr id="36873" name="Object 82"/>
          <p:cNvGraphicFramePr>
            <a:graphicFrameLocks noChangeAspect="1"/>
          </p:cNvGraphicFramePr>
          <p:nvPr/>
        </p:nvGraphicFramePr>
        <p:xfrm>
          <a:off x="2933700" y="5067300"/>
          <a:ext cx="1681163" cy="923925"/>
        </p:xfrm>
        <a:graphic>
          <a:graphicData uri="http://schemas.openxmlformats.org/presentationml/2006/ole">
            <mc:AlternateContent xmlns:mc="http://schemas.openxmlformats.org/markup-compatibility/2006">
              <mc:Choice xmlns:v="urn:schemas-microsoft-com:vml" Requires="v">
                <p:oleObj spid="_x0000_s51203" name="公式" r:id="rId5" imgW="24384000" imgH="13411200" progId="Equation.3">
                  <p:embed/>
                </p:oleObj>
              </mc:Choice>
              <mc:Fallback>
                <p:oleObj name="公式" r:id="rId5" imgW="24384000" imgH="13411200" progId="Equation.3">
                  <p:embed/>
                  <p:pic>
                    <p:nvPicPr>
                      <p:cNvPr id="0" name="图片 51202"/>
                      <p:cNvPicPr>
                        <a:picLocks noChangeAspect="1"/>
                      </p:cNvPicPr>
                      <p:nvPr/>
                    </p:nvPicPr>
                    <p:blipFill>
                      <a:blip r:embed="rId6"/>
                      <a:stretch>
                        <a:fillRect/>
                      </a:stretch>
                    </p:blipFill>
                    <p:spPr>
                      <a:xfrm>
                        <a:off x="2933700" y="5067300"/>
                        <a:ext cx="1681163" cy="923925"/>
                      </a:xfrm>
                      <a:prstGeom prst="rect">
                        <a:avLst/>
                      </a:prstGeom>
                      <a:noFill/>
                      <a:ln w="9525">
                        <a:noFill/>
                      </a:ln>
                    </p:spPr>
                  </p:pic>
                </p:oleObj>
              </mc:Fallback>
            </mc:AlternateContent>
          </a:graphicData>
        </a:graphic>
      </p:graphicFrame>
      <p:graphicFrame>
        <p:nvGraphicFramePr>
          <p:cNvPr id="36874" name="Object 83"/>
          <p:cNvGraphicFramePr>
            <a:graphicFrameLocks noChangeAspect="1"/>
          </p:cNvGraphicFramePr>
          <p:nvPr/>
        </p:nvGraphicFramePr>
        <p:xfrm>
          <a:off x="6873875" y="5429250"/>
          <a:ext cx="993775" cy="385763"/>
        </p:xfrm>
        <a:graphic>
          <a:graphicData uri="http://schemas.openxmlformats.org/presentationml/2006/ole">
            <mc:AlternateContent xmlns:mc="http://schemas.openxmlformats.org/markup-compatibility/2006">
              <mc:Choice xmlns:v="urn:schemas-microsoft-com:vml" Requires="v">
                <p:oleObj spid="_x0000_s51204" name="公式" r:id="rId7" imgW="16459200" imgH="6400800" progId="Equation.3">
                  <p:embed/>
                </p:oleObj>
              </mc:Choice>
              <mc:Fallback>
                <p:oleObj name="公式" r:id="rId7" imgW="16459200" imgH="6400800" progId="Equation.3">
                  <p:embed/>
                  <p:pic>
                    <p:nvPicPr>
                      <p:cNvPr id="0" name="图片 51203"/>
                      <p:cNvPicPr>
                        <a:picLocks noChangeAspect="1"/>
                      </p:cNvPicPr>
                      <p:nvPr/>
                    </p:nvPicPr>
                    <p:blipFill>
                      <a:blip r:embed="rId8"/>
                      <a:stretch>
                        <a:fillRect/>
                      </a:stretch>
                    </p:blipFill>
                    <p:spPr>
                      <a:xfrm>
                        <a:off x="6873875" y="5429250"/>
                        <a:ext cx="993775" cy="385763"/>
                      </a:xfrm>
                      <a:prstGeom prst="rect">
                        <a:avLst/>
                      </a:prstGeom>
                      <a:noFill/>
                      <a:ln w="9525">
                        <a:noFill/>
                      </a:ln>
                    </p:spPr>
                  </p:pic>
                </p:oleObj>
              </mc:Fallback>
            </mc:AlternateContent>
          </a:graphicData>
        </a:graphic>
      </p:graphicFrame>
      <p:sp>
        <p:nvSpPr>
          <p:cNvPr id="36953" name="WordArt 32">
            <a:hlinkClick r:id="rId9" action="ppaction://hlinksldjump"/>
          </p:cNvPr>
          <p:cNvSpPr>
            <a:spLocks noChangeArrowheads="1" noChangeShapeType="1"/>
          </p:cNvSpPr>
          <p:nvPr/>
        </p:nvSpPr>
        <p:spPr bwMode="auto">
          <a:xfrm>
            <a:off x="7315200" y="6553200"/>
            <a:ext cx="1524000" cy="304800"/>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rPr>
              <a:t>返回本章目录</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endParaRPr>
          </a:p>
        </p:txBody>
      </p:sp>
      <p:sp>
        <p:nvSpPr>
          <p:cNvPr id="36954" name="WordArt 33">
            <a:hlinkClick r:id="" action="ppaction://hlinkshowjump?jump=nextslide"/>
          </p:cNvPr>
          <p:cNvSpPr>
            <a:spLocks noChangeArrowheads="1" noChangeShapeType="1"/>
          </p:cNvSpPr>
          <p:nvPr/>
        </p:nvSpPr>
        <p:spPr bwMode="auto">
          <a:xfrm>
            <a:off x="63246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下一页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
        <p:nvSpPr>
          <p:cNvPr id="36955" name="WordArt 34">
            <a:hlinkClick r:id="" action="ppaction://hlinkshowjump?jump=previousslide"/>
          </p:cNvPr>
          <p:cNvSpPr>
            <a:spLocks noChangeArrowheads="1" noChangeShapeType="1"/>
          </p:cNvSpPr>
          <p:nvPr/>
        </p:nvSpPr>
        <p:spPr bwMode="auto">
          <a:xfrm>
            <a:off x="53340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上一页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grpSp>
        <p:nvGrpSpPr>
          <p:cNvPr id="36956" name="Group 35"/>
          <p:cNvGrpSpPr/>
          <p:nvPr/>
        </p:nvGrpSpPr>
        <p:grpSpPr bwMode="auto">
          <a:xfrm>
            <a:off x="533400" y="990600"/>
            <a:ext cx="3157538" cy="3124200"/>
            <a:chOff x="336" y="624"/>
            <a:chExt cx="1989" cy="1968"/>
          </a:xfrm>
        </p:grpSpPr>
        <p:sp>
          <p:nvSpPr>
            <p:cNvPr id="36961" name="AutoShape 36"/>
            <p:cNvSpPr>
              <a:spLocks noChangeArrowheads="1"/>
            </p:cNvSpPr>
            <p:nvPr/>
          </p:nvSpPr>
          <p:spPr bwMode="auto">
            <a:xfrm>
              <a:off x="768" y="1008"/>
              <a:ext cx="768" cy="1584"/>
            </a:xfrm>
            <a:prstGeom prst="can">
              <a:avLst>
                <a:gd name="adj" fmla="val 51563"/>
              </a:avLst>
            </a:prstGeom>
            <a:solidFill>
              <a:schemeClr val="hlink"/>
            </a:solidFill>
            <a:ln w="9525">
              <a:solidFill>
                <a:schemeClr val="tx1"/>
              </a:solidFill>
              <a:round/>
            </a:ln>
          </p:spPr>
          <p:txBody>
            <a:bodyPr wrap="none" anchor="ctr"/>
            <a:lstStyle/>
            <a:p>
              <a:endParaRPr lang="zh-CN" altLang="en-US">
                <a:ea typeface="黑体" pitchFamily="2" charset="-122"/>
              </a:endParaRPr>
            </a:p>
          </p:txBody>
        </p:sp>
        <p:sp>
          <p:nvSpPr>
            <p:cNvPr id="36962" name="Oval 37"/>
            <p:cNvSpPr>
              <a:spLocks noChangeArrowheads="1"/>
            </p:cNvSpPr>
            <p:nvPr/>
          </p:nvSpPr>
          <p:spPr bwMode="auto">
            <a:xfrm>
              <a:off x="336" y="1632"/>
              <a:ext cx="1728" cy="576"/>
            </a:xfrm>
            <a:prstGeom prst="ellipse">
              <a:avLst/>
            </a:prstGeom>
            <a:noFill/>
            <a:ln w="19050">
              <a:solidFill>
                <a:schemeClr val="tx1"/>
              </a:solidFill>
              <a:prstDash val="sysDot"/>
              <a:round/>
            </a:ln>
          </p:spPr>
          <p:txBody>
            <a:bodyPr wrap="none" anchor="ctr"/>
            <a:lstStyle/>
            <a:p>
              <a:endParaRPr lang="zh-CN" altLang="en-US">
                <a:ea typeface="黑体" pitchFamily="2" charset="-122"/>
              </a:endParaRPr>
            </a:p>
          </p:txBody>
        </p:sp>
        <p:sp>
          <p:nvSpPr>
            <p:cNvPr id="36963" name="Line 38"/>
            <p:cNvSpPr>
              <a:spLocks noChangeShapeType="1"/>
            </p:cNvSpPr>
            <p:nvPr/>
          </p:nvSpPr>
          <p:spPr bwMode="auto">
            <a:xfrm>
              <a:off x="1152" y="1152"/>
              <a:ext cx="0" cy="1344"/>
            </a:xfrm>
            <a:prstGeom prst="line">
              <a:avLst/>
            </a:prstGeom>
            <a:noFill/>
            <a:ln w="19050">
              <a:solidFill>
                <a:schemeClr val="tx1"/>
              </a:solidFill>
              <a:prstDash val="sysDot"/>
              <a:round/>
            </a:ln>
          </p:spPr>
          <p:txBody>
            <a:bodyPr wrap="none" anchor="ctr"/>
            <a:lstStyle/>
            <a:p>
              <a:endParaRPr lang="zh-CN" altLang="en-US"/>
            </a:p>
          </p:txBody>
        </p:sp>
        <p:sp>
          <p:nvSpPr>
            <p:cNvPr id="36964" name="Line 39"/>
            <p:cNvSpPr>
              <a:spLocks noChangeShapeType="1"/>
            </p:cNvSpPr>
            <p:nvPr/>
          </p:nvSpPr>
          <p:spPr bwMode="auto">
            <a:xfrm flipV="1">
              <a:off x="1152" y="624"/>
              <a:ext cx="0" cy="528"/>
            </a:xfrm>
            <a:prstGeom prst="line">
              <a:avLst/>
            </a:prstGeom>
            <a:noFill/>
            <a:ln w="19050">
              <a:solidFill>
                <a:schemeClr val="tx1"/>
              </a:solidFill>
              <a:round/>
              <a:tailEnd type="triangle" w="sm" len="lg"/>
            </a:ln>
          </p:spPr>
          <p:txBody>
            <a:bodyPr wrap="none" anchor="ctr"/>
            <a:lstStyle/>
            <a:p>
              <a:endParaRPr lang="zh-CN" altLang="en-US"/>
            </a:p>
          </p:txBody>
        </p:sp>
        <p:sp>
          <p:nvSpPr>
            <p:cNvPr id="36965" name="Line 40"/>
            <p:cNvSpPr>
              <a:spLocks noChangeShapeType="1"/>
            </p:cNvSpPr>
            <p:nvPr/>
          </p:nvSpPr>
          <p:spPr bwMode="auto">
            <a:xfrm>
              <a:off x="1152" y="1200"/>
              <a:ext cx="384" cy="0"/>
            </a:xfrm>
            <a:prstGeom prst="line">
              <a:avLst/>
            </a:prstGeom>
            <a:noFill/>
            <a:ln w="9525">
              <a:solidFill>
                <a:schemeClr val="tx1"/>
              </a:solidFill>
              <a:round/>
            </a:ln>
          </p:spPr>
          <p:txBody>
            <a:bodyPr wrap="none" anchor="ctr"/>
            <a:lstStyle/>
            <a:p>
              <a:endParaRPr lang="zh-CN" altLang="en-US"/>
            </a:p>
          </p:txBody>
        </p:sp>
        <p:sp>
          <p:nvSpPr>
            <p:cNvPr id="36966" name="Oval 41"/>
            <p:cNvSpPr>
              <a:spLocks noChangeArrowheads="1"/>
            </p:cNvSpPr>
            <p:nvPr/>
          </p:nvSpPr>
          <p:spPr bwMode="auto">
            <a:xfrm>
              <a:off x="768" y="2244"/>
              <a:ext cx="768" cy="336"/>
            </a:xfrm>
            <a:prstGeom prst="ellipse">
              <a:avLst/>
            </a:prstGeom>
            <a:noFill/>
            <a:ln w="9525">
              <a:solidFill>
                <a:schemeClr val="tx1"/>
              </a:solidFill>
              <a:prstDash val="sysDot"/>
              <a:round/>
            </a:ln>
          </p:spPr>
          <p:txBody>
            <a:bodyPr wrap="none" anchor="ctr"/>
            <a:lstStyle/>
            <a:p>
              <a:endParaRPr lang="zh-CN" altLang="en-US">
                <a:ea typeface="黑体" pitchFamily="2" charset="-122"/>
              </a:endParaRPr>
            </a:p>
          </p:txBody>
        </p:sp>
        <p:sp>
          <p:nvSpPr>
            <p:cNvPr id="36967" name="Line 42"/>
            <p:cNvSpPr>
              <a:spLocks noChangeShapeType="1"/>
            </p:cNvSpPr>
            <p:nvPr/>
          </p:nvSpPr>
          <p:spPr bwMode="auto">
            <a:xfrm>
              <a:off x="1680" y="1920"/>
              <a:ext cx="384" cy="0"/>
            </a:xfrm>
            <a:prstGeom prst="line">
              <a:avLst/>
            </a:prstGeom>
            <a:noFill/>
            <a:ln w="9525">
              <a:solidFill>
                <a:schemeClr val="tx1"/>
              </a:solidFill>
              <a:round/>
              <a:tailEnd type="triangle" w="sm" len="lg"/>
            </a:ln>
          </p:spPr>
          <p:txBody>
            <a:bodyPr wrap="none" anchor="ctr"/>
            <a:lstStyle/>
            <a:p>
              <a:endParaRPr lang="zh-CN" altLang="en-US"/>
            </a:p>
          </p:txBody>
        </p:sp>
        <p:sp>
          <p:nvSpPr>
            <p:cNvPr id="36968" name="Line 43"/>
            <p:cNvSpPr>
              <a:spLocks noChangeShapeType="1"/>
            </p:cNvSpPr>
            <p:nvPr/>
          </p:nvSpPr>
          <p:spPr bwMode="auto">
            <a:xfrm flipH="1">
              <a:off x="1152" y="1920"/>
              <a:ext cx="384" cy="0"/>
            </a:xfrm>
            <a:prstGeom prst="line">
              <a:avLst/>
            </a:prstGeom>
            <a:noFill/>
            <a:ln w="9525">
              <a:solidFill>
                <a:schemeClr val="tx1"/>
              </a:solidFill>
              <a:round/>
              <a:tailEnd type="triangle" w="sm" len="lg"/>
            </a:ln>
          </p:spPr>
          <p:txBody>
            <a:bodyPr wrap="none" anchor="ctr"/>
            <a:lstStyle/>
            <a:p>
              <a:endParaRPr lang="zh-CN" altLang="en-US"/>
            </a:p>
          </p:txBody>
        </p:sp>
        <p:graphicFrame>
          <p:nvGraphicFramePr>
            <p:cNvPr id="36948" name="Object 84"/>
            <p:cNvGraphicFramePr>
              <a:graphicFrameLocks noChangeAspect="1"/>
            </p:cNvGraphicFramePr>
            <p:nvPr/>
          </p:nvGraphicFramePr>
          <p:xfrm>
            <a:off x="1200" y="672"/>
            <a:ext cx="161" cy="229"/>
          </p:xfrm>
          <a:graphic>
            <a:graphicData uri="http://schemas.openxmlformats.org/presentationml/2006/ole">
              <mc:AlternateContent xmlns:mc="http://schemas.openxmlformats.org/markup-compatibility/2006">
                <mc:Choice xmlns:v="urn:schemas-microsoft-com:vml" Requires="v">
                  <p:oleObj spid="_x0000_s51205" name="公式" r:id="rId10" imgW="3657600" imgH="5181600" progId="Equation.3">
                    <p:embed/>
                  </p:oleObj>
                </mc:Choice>
                <mc:Fallback>
                  <p:oleObj name="公式" r:id="rId10" imgW="3657600" imgH="5181600" progId="Equation.3">
                    <p:embed/>
                    <p:pic>
                      <p:nvPicPr>
                        <p:cNvPr id="0" name="图片 51204"/>
                        <p:cNvPicPr>
                          <a:picLocks noChangeAspect="1"/>
                        </p:cNvPicPr>
                        <p:nvPr/>
                      </p:nvPicPr>
                      <p:blipFill>
                        <a:blip r:embed="rId11"/>
                        <a:stretch>
                          <a:fillRect/>
                        </a:stretch>
                      </p:blipFill>
                      <p:spPr>
                        <a:xfrm>
                          <a:off x="1200" y="672"/>
                          <a:ext cx="161" cy="229"/>
                        </a:xfrm>
                        <a:prstGeom prst="rect">
                          <a:avLst/>
                        </a:prstGeom>
                        <a:noFill/>
                        <a:ln w="9525">
                          <a:noFill/>
                        </a:ln>
                      </p:spPr>
                    </p:pic>
                  </p:oleObj>
                </mc:Fallback>
              </mc:AlternateContent>
            </a:graphicData>
          </a:graphic>
        </p:graphicFrame>
        <p:graphicFrame>
          <p:nvGraphicFramePr>
            <p:cNvPr id="36949" name="Object 85"/>
            <p:cNvGraphicFramePr>
              <a:graphicFrameLocks noChangeAspect="1"/>
            </p:cNvGraphicFramePr>
            <p:nvPr/>
          </p:nvGraphicFramePr>
          <p:xfrm>
            <a:off x="1200" y="1200"/>
            <a:ext cx="170" cy="192"/>
          </p:xfrm>
          <a:graphic>
            <a:graphicData uri="http://schemas.openxmlformats.org/presentationml/2006/ole">
              <mc:AlternateContent xmlns:mc="http://schemas.openxmlformats.org/markup-compatibility/2006">
                <mc:Choice xmlns:v="urn:schemas-microsoft-com:vml" Requires="v">
                  <p:oleObj spid="_x0000_s51206" name="公式" r:id="rId12" imgW="4572000" imgH="5181600" progId="Equation.3">
                    <p:embed/>
                  </p:oleObj>
                </mc:Choice>
                <mc:Fallback>
                  <p:oleObj name="公式" r:id="rId12" imgW="4572000" imgH="5181600" progId="Equation.3">
                    <p:embed/>
                    <p:pic>
                      <p:nvPicPr>
                        <p:cNvPr id="0" name="图片 51205"/>
                        <p:cNvPicPr>
                          <a:picLocks noChangeAspect="1"/>
                        </p:cNvPicPr>
                        <p:nvPr/>
                      </p:nvPicPr>
                      <p:blipFill>
                        <a:blip r:embed="rId13"/>
                        <a:stretch>
                          <a:fillRect/>
                        </a:stretch>
                      </p:blipFill>
                      <p:spPr>
                        <a:xfrm>
                          <a:off x="1200" y="1200"/>
                          <a:ext cx="170" cy="192"/>
                        </a:xfrm>
                        <a:prstGeom prst="rect">
                          <a:avLst/>
                        </a:prstGeom>
                        <a:noFill/>
                        <a:ln w="9525">
                          <a:noFill/>
                        </a:ln>
                      </p:spPr>
                    </p:pic>
                  </p:oleObj>
                </mc:Fallback>
              </mc:AlternateContent>
            </a:graphicData>
          </a:graphic>
        </p:graphicFrame>
        <p:graphicFrame>
          <p:nvGraphicFramePr>
            <p:cNvPr id="36950" name="Object 86"/>
            <p:cNvGraphicFramePr>
              <a:graphicFrameLocks noChangeAspect="1"/>
            </p:cNvGraphicFramePr>
            <p:nvPr/>
          </p:nvGraphicFramePr>
          <p:xfrm>
            <a:off x="1567" y="1824"/>
            <a:ext cx="161" cy="175"/>
          </p:xfrm>
          <a:graphic>
            <a:graphicData uri="http://schemas.openxmlformats.org/presentationml/2006/ole">
              <mc:AlternateContent xmlns:mc="http://schemas.openxmlformats.org/markup-compatibility/2006">
                <mc:Choice xmlns:v="urn:schemas-microsoft-com:vml" Requires="v">
                  <p:oleObj spid="_x0000_s51207" name="公式" r:id="rId14" imgW="3657600" imgH="3962400" progId="Equation.3">
                    <p:embed/>
                  </p:oleObj>
                </mc:Choice>
                <mc:Fallback>
                  <p:oleObj name="公式" r:id="rId14" imgW="3657600" imgH="3962400" progId="Equation.3">
                    <p:embed/>
                    <p:pic>
                      <p:nvPicPr>
                        <p:cNvPr id="0" name="图片 51206"/>
                        <p:cNvPicPr>
                          <a:picLocks noChangeAspect="1"/>
                        </p:cNvPicPr>
                        <p:nvPr/>
                      </p:nvPicPr>
                      <p:blipFill>
                        <a:blip r:embed="rId15"/>
                        <a:stretch>
                          <a:fillRect/>
                        </a:stretch>
                      </p:blipFill>
                      <p:spPr>
                        <a:xfrm>
                          <a:off x="1567" y="1824"/>
                          <a:ext cx="161" cy="175"/>
                        </a:xfrm>
                        <a:prstGeom prst="rect">
                          <a:avLst/>
                        </a:prstGeom>
                        <a:noFill/>
                        <a:ln w="9525">
                          <a:noFill/>
                        </a:ln>
                      </p:spPr>
                    </p:pic>
                  </p:oleObj>
                </mc:Fallback>
              </mc:AlternateContent>
            </a:graphicData>
          </a:graphic>
        </p:graphicFrame>
        <p:graphicFrame>
          <p:nvGraphicFramePr>
            <p:cNvPr id="36951" name="Object 87"/>
            <p:cNvGraphicFramePr>
              <a:graphicFrameLocks noChangeAspect="1"/>
            </p:cNvGraphicFramePr>
            <p:nvPr/>
          </p:nvGraphicFramePr>
          <p:xfrm>
            <a:off x="2122" y="1797"/>
            <a:ext cx="203" cy="229"/>
          </p:xfrm>
          <a:graphic>
            <a:graphicData uri="http://schemas.openxmlformats.org/presentationml/2006/ole">
              <mc:AlternateContent xmlns:mc="http://schemas.openxmlformats.org/markup-compatibility/2006">
                <mc:Choice xmlns:v="urn:schemas-microsoft-com:vml" Requires="v">
                  <p:oleObj spid="_x0000_s51208" name="公式" r:id="rId16" imgW="4572000" imgH="5181600" progId="Equation.3">
                    <p:embed/>
                  </p:oleObj>
                </mc:Choice>
                <mc:Fallback>
                  <p:oleObj name="公式" r:id="rId16" imgW="4572000" imgH="5181600" progId="Equation.3">
                    <p:embed/>
                    <p:pic>
                      <p:nvPicPr>
                        <p:cNvPr id="0" name="图片 51207"/>
                        <p:cNvPicPr>
                          <a:picLocks noChangeAspect="1"/>
                        </p:cNvPicPr>
                        <p:nvPr/>
                      </p:nvPicPr>
                      <p:blipFill>
                        <a:blip r:embed="rId17"/>
                        <a:stretch>
                          <a:fillRect/>
                        </a:stretch>
                      </p:blipFill>
                      <p:spPr>
                        <a:xfrm>
                          <a:off x="2122" y="1797"/>
                          <a:ext cx="203" cy="229"/>
                        </a:xfrm>
                        <a:prstGeom prst="rect">
                          <a:avLst/>
                        </a:prstGeom>
                        <a:noFill/>
                        <a:ln w="9525">
                          <a:noFill/>
                        </a:ln>
                      </p:spPr>
                    </p:pic>
                  </p:oleObj>
                </mc:Fallback>
              </mc:AlternateContent>
            </a:graphicData>
          </a:graphic>
        </p:graphicFrame>
        <p:graphicFrame>
          <p:nvGraphicFramePr>
            <p:cNvPr id="36952" name="Object 88"/>
            <p:cNvGraphicFramePr>
              <a:graphicFrameLocks noChangeAspect="1"/>
            </p:cNvGraphicFramePr>
            <p:nvPr/>
          </p:nvGraphicFramePr>
          <p:xfrm>
            <a:off x="2024" y="1860"/>
            <a:ext cx="119" cy="129"/>
          </p:xfrm>
          <a:graphic>
            <a:graphicData uri="http://schemas.openxmlformats.org/presentationml/2006/ole">
              <mc:AlternateContent xmlns:mc="http://schemas.openxmlformats.org/markup-compatibility/2006">
                <mc:Choice xmlns:v="urn:schemas-microsoft-com:vml" Requires="v">
                  <p:oleObj spid="_x0000_s51209" name="公式" r:id="rId18" imgW="3352800" imgH="3657600" progId="Equation.3">
                    <p:embed/>
                  </p:oleObj>
                </mc:Choice>
                <mc:Fallback>
                  <p:oleObj name="公式" r:id="rId18" imgW="3352800" imgH="3657600" progId="Equation.3">
                    <p:embed/>
                    <p:pic>
                      <p:nvPicPr>
                        <p:cNvPr id="0" name="图片 51208"/>
                        <p:cNvPicPr>
                          <a:picLocks noChangeAspect="1"/>
                        </p:cNvPicPr>
                        <p:nvPr/>
                      </p:nvPicPr>
                      <p:blipFill>
                        <a:blip r:embed="rId19"/>
                        <a:stretch>
                          <a:fillRect/>
                        </a:stretch>
                      </p:blipFill>
                      <p:spPr>
                        <a:xfrm>
                          <a:off x="2024" y="1860"/>
                          <a:ext cx="119" cy="129"/>
                        </a:xfrm>
                        <a:prstGeom prst="rect">
                          <a:avLst/>
                        </a:prstGeom>
                        <a:noFill/>
                        <a:ln w="9525">
                          <a:noFill/>
                        </a:ln>
                      </p:spPr>
                    </p:pic>
                  </p:oleObj>
                </mc:Fallback>
              </mc:AlternateContent>
            </a:graphicData>
          </a:graphic>
        </p:graphicFrame>
      </p:grpSp>
      <p:grpSp>
        <p:nvGrpSpPr>
          <p:cNvPr id="36919" name="Group 55"/>
          <p:cNvGrpSpPr/>
          <p:nvPr/>
        </p:nvGrpSpPr>
        <p:grpSpPr bwMode="auto">
          <a:xfrm>
            <a:off x="1390650" y="2743200"/>
            <a:ext cx="1135063" cy="688975"/>
            <a:chOff x="876" y="1728"/>
            <a:chExt cx="715" cy="434"/>
          </a:xfrm>
        </p:grpSpPr>
        <p:sp>
          <p:nvSpPr>
            <p:cNvPr id="36958" name="Oval 49"/>
            <p:cNvSpPr>
              <a:spLocks noChangeArrowheads="1"/>
            </p:cNvSpPr>
            <p:nvPr/>
          </p:nvSpPr>
          <p:spPr bwMode="auto">
            <a:xfrm>
              <a:off x="876" y="1728"/>
              <a:ext cx="528" cy="348"/>
            </a:xfrm>
            <a:prstGeom prst="ellipse">
              <a:avLst/>
            </a:prstGeom>
            <a:noFill/>
            <a:ln w="19050">
              <a:solidFill>
                <a:srgbClr val="FF0000"/>
              </a:solidFill>
              <a:round/>
              <a:tailEnd type="none" w="sm" len="lg"/>
            </a:ln>
          </p:spPr>
          <p:txBody>
            <a:bodyPr wrap="none" anchor="ctr"/>
            <a:lstStyle/>
            <a:p>
              <a:endParaRPr lang="zh-CN" altLang="en-US">
                <a:ea typeface="黑体" pitchFamily="2" charset="-122"/>
              </a:endParaRPr>
            </a:p>
          </p:txBody>
        </p:sp>
        <p:sp>
          <p:nvSpPr>
            <p:cNvPr id="36959" name="Text Box 50"/>
            <p:cNvSpPr txBox="1">
              <a:spLocks noChangeArrowheads="1"/>
            </p:cNvSpPr>
            <p:nvPr/>
          </p:nvSpPr>
          <p:spPr bwMode="auto">
            <a:xfrm>
              <a:off x="1358" y="1874"/>
              <a:ext cx="233" cy="288"/>
            </a:xfrm>
            <a:prstGeom prst="rect">
              <a:avLst/>
            </a:prstGeom>
            <a:noFill/>
            <a:ln w="9525">
              <a:noFill/>
              <a:miter lim="800000"/>
            </a:ln>
          </p:spPr>
          <p:txBody>
            <a:bodyPr wrap="none">
              <a:spAutoFit/>
            </a:bodyPr>
            <a:lstStyle/>
            <a:p>
              <a:r>
                <a:rPr lang="en-US" altLang="zh-CN">
                  <a:solidFill>
                    <a:srgbClr val="FF0000"/>
                  </a:solidFill>
                  <a:ea typeface="华文楷体" panose="02010600040101010101" pitchFamily="2" charset="-122"/>
                </a:rPr>
                <a:t>L</a:t>
              </a:r>
              <a:endParaRPr lang="en-US" altLang="zh-CN">
                <a:solidFill>
                  <a:srgbClr val="FF0000"/>
                </a:solidFill>
                <a:ea typeface="华文楷体" panose="02010600040101010101" pitchFamily="2" charset="-122"/>
              </a:endParaRPr>
            </a:p>
          </p:txBody>
        </p:sp>
        <p:sp>
          <p:nvSpPr>
            <p:cNvPr id="36960" name="Line 54"/>
            <p:cNvSpPr>
              <a:spLocks noChangeShapeType="1"/>
            </p:cNvSpPr>
            <p:nvPr/>
          </p:nvSpPr>
          <p:spPr bwMode="auto">
            <a:xfrm flipV="1">
              <a:off x="1236" y="2016"/>
              <a:ext cx="108" cy="48"/>
            </a:xfrm>
            <a:prstGeom prst="line">
              <a:avLst/>
            </a:prstGeom>
            <a:noFill/>
            <a:ln w="19050">
              <a:solidFill>
                <a:srgbClr val="333399"/>
              </a:solidFill>
              <a:round/>
              <a:tailEnd type="triangle" w="sm" len="lg"/>
            </a:ln>
          </p:spPr>
          <p:txBody>
            <a:bodyPr/>
            <a:lstStyle/>
            <a:p>
              <a:endParaRPr lang="zh-CN" altLang="en-US"/>
            </a:p>
          </p:txBody>
        </p:sp>
      </p:grpSp>
      <p:graphicFrame>
        <p:nvGraphicFramePr>
          <p:cNvPr id="29" name="对象 28"/>
          <p:cNvGraphicFramePr>
            <a:graphicFrameLocks noChangeAspect="1"/>
          </p:cNvGraphicFramePr>
          <p:nvPr/>
        </p:nvGraphicFramePr>
        <p:xfrm>
          <a:off x="5293178" y="1390085"/>
          <a:ext cx="2631621" cy="732856"/>
        </p:xfrm>
        <a:graphic>
          <a:graphicData uri="http://schemas.openxmlformats.org/presentationml/2006/ole">
            <mc:AlternateContent xmlns:mc="http://schemas.openxmlformats.org/markup-compatibility/2006">
              <mc:Choice xmlns:v="urn:schemas-microsoft-com:vml" Requires="v">
                <p:oleObj spid="_x0000_s51210" name="Equation" r:id="rId20" imgW="24079200" imgH="6705600" progId="Equation.DSMT4">
                  <p:embed/>
                </p:oleObj>
              </mc:Choice>
              <mc:Fallback>
                <p:oleObj name="Equation" r:id="rId20" imgW="24079200" imgH="6705600" progId="Equation.DSMT4">
                  <p:embed/>
                  <p:pic>
                    <p:nvPicPr>
                      <p:cNvPr id="0" name="图片 51209"/>
                      <p:cNvPicPr>
                        <a:picLocks noChangeAspect="1"/>
                      </p:cNvPicPr>
                      <p:nvPr/>
                    </p:nvPicPr>
                    <p:blipFill>
                      <a:blip r:embed="rId21"/>
                      <a:stretch>
                        <a:fillRect/>
                      </a:stretch>
                    </p:blipFill>
                    <p:spPr>
                      <a:xfrm>
                        <a:off x="5293178" y="1390085"/>
                        <a:ext cx="2631621" cy="732856"/>
                      </a:xfrm>
                      <a:prstGeom prst="rect">
                        <a:avLst/>
                      </a:prstGeom>
                      <a:noFill/>
                      <a:ln w="9525">
                        <a:noFill/>
                      </a:ln>
                    </p:spPr>
                  </p:pic>
                </p:oleObj>
              </mc:Fallback>
            </mc:AlternateContent>
          </a:graphicData>
        </a:graphic>
      </p:graphicFrame>
      <p:graphicFrame>
        <p:nvGraphicFramePr>
          <p:cNvPr id="2" name="Object 90"/>
          <p:cNvGraphicFramePr>
            <a:graphicFrameLocks noChangeAspect="1"/>
          </p:cNvGraphicFramePr>
          <p:nvPr/>
        </p:nvGraphicFramePr>
        <p:xfrm>
          <a:off x="5812971" y="3841749"/>
          <a:ext cx="1974645" cy="1093107"/>
        </p:xfrm>
        <a:graphic>
          <a:graphicData uri="http://schemas.openxmlformats.org/presentationml/2006/ole">
            <mc:AlternateContent xmlns:mc="http://schemas.openxmlformats.org/markup-compatibility/2006">
              <mc:Choice xmlns:v="urn:schemas-microsoft-com:vml" Requires="v">
                <p:oleObj spid="_x0000_s51211" name="Equation" r:id="rId22" imgW="17068800" imgH="9448800" progId="Equation.DSMT4">
                  <p:embed/>
                </p:oleObj>
              </mc:Choice>
              <mc:Fallback>
                <p:oleObj name="Equation" r:id="rId22" imgW="17068800" imgH="9448800" progId="Equation.DSMT4">
                  <p:embed/>
                  <p:pic>
                    <p:nvPicPr>
                      <p:cNvPr id="0" name="图片 51210"/>
                      <p:cNvPicPr>
                        <a:picLocks noChangeAspect="1"/>
                      </p:cNvPicPr>
                      <p:nvPr/>
                    </p:nvPicPr>
                    <p:blipFill>
                      <a:blip r:embed="rId23"/>
                      <a:stretch>
                        <a:fillRect/>
                      </a:stretch>
                    </p:blipFill>
                    <p:spPr>
                      <a:xfrm>
                        <a:off x="5812971" y="3841749"/>
                        <a:ext cx="1974645" cy="1093107"/>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wipe(left)">
                                      <p:cBhvr>
                                        <p:cTn id="7" dur="500"/>
                                        <p:tgtEl>
                                          <p:spTgt spid="3686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6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6871"/>
                                        </p:tgtEl>
                                        <p:attrNameLst>
                                          <p:attrName>style.visibility</p:attrName>
                                        </p:attrNameLst>
                                      </p:cBhvr>
                                      <p:to>
                                        <p:strVal val="visible"/>
                                      </p:to>
                                    </p:set>
                                    <p:animEffect transition="in" filter="wipe(left)">
                                      <p:cBhvr>
                                        <p:cTn id="15" dur="500"/>
                                        <p:tgtEl>
                                          <p:spTgt spid="3687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6873"/>
                                        </p:tgtEl>
                                        <p:attrNameLst>
                                          <p:attrName>style.visibility</p:attrName>
                                        </p:attrNameLst>
                                      </p:cBhvr>
                                      <p:to>
                                        <p:strVal val="visible"/>
                                      </p:to>
                                    </p:set>
                                    <p:animEffect transition="in" filter="wipe(left)">
                                      <p:cBhvr>
                                        <p:cTn id="20" dur="500"/>
                                        <p:tgtEl>
                                          <p:spTgt spid="36873"/>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6874"/>
                                        </p:tgtEl>
                                        <p:attrNameLst>
                                          <p:attrName>style.visibility</p:attrName>
                                        </p:attrNameLst>
                                      </p:cBhvr>
                                      <p:to>
                                        <p:strVal val="visible"/>
                                      </p:to>
                                    </p:set>
                                    <p:animEffect transition="in" filter="wipe(left)">
                                      <p:cBhvr>
                                        <p:cTn id="24" dur="500"/>
                                        <p:tgtEl>
                                          <p:spTgt spid="36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78" name="Object 74"/>
          <p:cNvGraphicFramePr>
            <a:graphicFrameLocks noChangeAspect="1"/>
          </p:cNvGraphicFramePr>
          <p:nvPr/>
        </p:nvGraphicFramePr>
        <p:xfrm>
          <a:off x="4265613" y="2127250"/>
          <a:ext cx="3482975" cy="1182688"/>
        </p:xfrm>
        <a:graphic>
          <a:graphicData uri="http://schemas.openxmlformats.org/presentationml/2006/ole">
            <mc:AlternateContent xmlns:mc="http://schemas.openxmlformats.org/markup-compatibility/2006">
              <mc:Choice xmlns:v="urn:schemas-microsoft-com:vml" Requires="v">
                <p:oleObj spid="_x0000_s52225" name="Equation" r:id="rId1" imgW="32308800" imgH="10972800" progId="Equation.3">
                  <p:embed/>
                </p:oleObj>
              </mc:Choice>
              <mc:Fallback>
                <p:oleObj name="Equation" r:id="rId1" imgW="32308800" imgH="10972800" progId="Equation.3">
                  <p:embed/>
                  <p:pic>
                    <p:nvPicPr>
                      <p:cNvPr id="0" name="图片 52224"/>
                      <p:cNvPicPr>
                        <a:picLocks noChangeAspect="1"/>
                      </p:cNvPicPr>
                      <p:nvPr/>
                    </p:nvPicPr>
                    <p:blipFill>
                      <a:blip r:embed="rId2"/>
                      <a:stretch>
                        <a:fillRect/>
                      </a:stretch>
                    </p:blipFill>
                    <p:spPr>
                      <a:xfrm>
                        <a:off x="4265613" y="2127250"/>
                        <a:ext cx="3482975" cy="1182688"/>
                      </a:xfrm>
                      <a:prstGeom prst="rect">
                        <a:avLst/>
                      </a:prstGeom>
                      <a:noFill/>
                      <a:ln w="9525">
                        <a:noFill/>
                      </a:ln>
                    </p:spPr>
                  </p:pic>
                </p:oleObj>
              </mc:Fallback>
            </mc:AlternateContent>
          </a:graphicData>
        </a:graphic>
      </p:graphicFrame>
      <p:graphicFrame>
        <p:nvGraphicFramePr>
          <p:cNvPr id="101381" name="Object 77"/>
          <p:cNvGraphicFramePr>
            <a:graphicFrameLocks noChangeAspect="1"/>
          </p:cNvGraphicFramePr>
          <p:nvPr/>
        </p:nvGraphicFramePr>
        <p:xfrm>
          <a:off x="4870450" y="4114800"/>
          <a:ext cx="1301750" cy="923925"/>
        </p:xfrm>
        <a:graphic>
          <a:graphicData uri="http://schemas.openxmlformats.org/presentationml/2006/ole">
            <mc:AlternateContent xmlns:mc="http://schemas.openxmlformats.org/markup-compatibility/2006">
              <mc:Choice xmlns:v="urn:schemas-microsoft-com:vml" Requires="v">
                <p:oleObj spid="_x0000_s52226" name="公式" r:id="rId3" imgW="1041400" imgH="736600" progId="Equation.3">
                  <p:embed/>
                </p:oleObj>
              </mc:Choice>
              <mc:Fallback>
                <p:oleObj name="公式" r:id="rId3" imgW="1041400" imgH="736600" progId="Equation.3">
                  <p:embed/>
                  <p:pic>
                    <p:nvPicPr>
                      <p:cNvPr id="0" name="图片 52225"/>
                      <p:cNvPicPr>
                        <a:picLocks noChangeAspect="1"/>
                      </p:cNvPicPr>
                      <p:nvPr/>
                    </p:nvPicPr>
                    <p:blipFill>
                      <a:blip r:embed="rId4"/>
                      <a:stretch>
                        <a:fillRect/>
                      </a:stretch>
                    </p:blipFill>
                    <p:spPr>
                      <a:xfrm>
                        <a:off x="4870450" y="4114800"/>
                        <a:ext cx="1301750" cy="923925"/>
                      </a:xfrm>
                      <a:prstGeom prst="rect">
                        <a:avLst/>
                      </a:prstGeom>
                      <a:noFill/>
                      <a:ln w="9525">
                        <a:noFill/>
                      </a:ln>
                    </p:spPr>
                  </p:pic>
                </p:oleObj>
              </mc:Fallback>
            </mc:AlternateContent>
          </a:graphicData>
        </a:graphic>
      </p:graphicFrame>
      <p:graphicFrame>
        <p:nvGraphicFramePr>
          <p:cNvPr id="101454" name="Object 78"/>
          <p:cNvGraphicFramePr>
            <a:graphicFrameLocks noChangeAspect="1"/>
          </p:cNvGraphicFramePr>
          <p:nvPr/>
        </p:nvGraphicFramePr>
        <p:xfrm>
          <a:off x="7213600" y="1235075"/>
          <a:ext cx="1219200" cy="527050"/>
        </p:xfrm>
        <a:graphic>
          <a:graphicData uri="http://schemas.openxmlformats.org/presentationml/2006/ole">
            <mc:AlternateContent xmlns:mc="http://schemas.openxmlformats.org/markup-compatibility/2006">
              <mc:Choice xmlns:v="urn:schemas-microsoft-com:vml" Requires="v">
                <p:oleObj spid="_x0000_s52227" name="公式" r:id="rId5" imgW="11277600" imgH="4876800" progId="Equation.3">
                  <p:embed/>
                </p:oleObj>
              </mc:Choice>
              <mc:Fallback>
                <p:oleObj name="公式" r:id="rId5" imgW="11277600" imgH="4876800" progId="Equation.3">
                  <p:embed/>
                  <p:pic>
                    <p:nvPicPr>
                      <p:cNvPr id="0" name="图片 52226"/>
                      <p:cNvPicPr>
                        <a:picLocks noChangeAspect="1"/>
                      </p:cNvPicPr>
                      <p:nvPr/>
                    </p:nvPicPr>
                    <p:blipFill>
                      <a:blip r:embed="rId6"/>
                      <a:stretch>
                        <a:fillRect/>
                      </a:stretch>
                    </p:blipFill>
                    <p:spPr>
                      <a:xfrm>
                        <a:off x="7213600" y="1235075"/>
                        <a:ext cx="1219200" cy="527050"/>
                      </a:xfrm>
                      <a:prstGeom prst="rect">
                        <a:avLst/>
                      </a:prstGeom>
                      <a:noFill/>
                      <a:ln w="9525">
                        <a:noFill/>
                      </a:ln>
                    </p:spPr>
                  </p:pic>
                </p:oleObj>
              </mc:Fallback>
            </mc:AlternateContent>
          </a:graphicData>
        </a:graphic>
      </p:graphicFrame>
      <p:grpSp>
        <p:nvGrpSpPr>
          <p:cNvPr id="101383" name="Group 7"/>
          <p:cNvGrpSpPr/>
          <p:nvPr/>
        </p:nvGrpSpPr>
        <p:grpSpPr bwMode="auto">
          <a:xfrm>
            <a:off x="577495" y="4636343"/>
            <a:ext cx="2151418" cy="2034331"/>
            <a:chOff x="720" y="3264"/>
            <a:chExt cx="1200" cy="981"/>
          </a:xfrm>
        </p:grpSpPr>
        <p:sp>
          <p:nvSpPr>
            <p:cNvPr id="101478" name="Line 8"/>
            <p:cNvSpPr>
              <a:spLocks noChangeShapeType="1"/>
            </p:cNvSpPr>
            <p:nvPr/>
          </p:nvSpPr>
          <p:spPr bwMode="auto">
            <a:xfrm flipV="1">
              <a:off x="720" y="3264"/>
              <a:ext cx="0" cy="768"/>
            </a:xfrm>
            <a:prstGeom prst="line">
              <a:avLst/>
            </a:prstGeom>
            <a:noFill/>
            <a:ln w="31750">
              <a:solidFill>
                <a:schemeClr val="tx1"/>
              </a:solidFill>
              <a:round/>
              <a:tailEnd type="triangle" w="sm" len="lg"/>
            </a:ln>
          </p:spPr>
          <p:txBody>
            <a:bodyPr wrap="none" anchor="ctr"/>
            <a:lstStyle/>
            <a:p>
              <a:endParaRPr lang="zh-CN" altLang="en-US"/>
            </a:p>
          </p:txBody>
        </p:sp>
        <p:sp>
          <p:nvSpPr>
            <p:cNvPr id="101479" name="Line 9"/>
            <p:cNvSpPr>
              <a:spLocks noChangeShapeType="1"/>
            </p:cNvSpPr>
            <p:nvPr/>
          </p:nvSpPr>
          <p:spPr bwMode="auto">
            <a:xfrm rot="5400000" flipV="1">
              <a:off x="1248" y="3504"/>
              <a:ext cx="0" cy="1056"/>
            </a:xfrm>
            <a:prstGeom prst="line">
              <a:avLst/>
            </a:prstGeom>
            <a:noFill/>
            <a:ln w="31750">
              <a:solidFill>
                <a:schemeClr val="tx1"/>
              </a:solidFill>
              <a:round/>
              <a:tailEnd type="triangle" w="sm" len="lg"/>
            </a:ln>
          </p:spPr>
          <p:txBody>
            <a:bodyPr wrap="none" anchor="ctr"/>
            <a:lstStyle/>
            <a:p>
              <a:endParaRPr lang="zh-CN" altLang="en-US"/>
            </a:p>
          </p:txBody>
        </p:sp>
        <p:sp>
          <p:nvSpPr>
            <p:cNvPr id="101480" name="Line 10"/>
            <p:cNvSpPr>
              <a:spLocks noChangeShapeType="1"/>
            </p:cNvSpPr>
            <p:nvPr/>
          </p:nvSpPr>
          <p:spPr bwMode="auto">
            <a:xfrm flipV="1">
              <a:off x="1202" y="3456"/>
              <a:ext cx="0" cy="576"/>
            </a:xfrm>
            <a:prstGeom prst="line">
              <a:avLst/>
            </a:prstGeom>
            <a:noFill/>
            <a:ln w="19050">
              <a:solidFill>
                <a:schemeClr val="tx1"/>
              </a:solidFill>
              <a:prstDash val="sysDot"/>
              <a:round/>
              <a:tailEnd type="none" w="sm" len="lg"/>
            </a:ln>
          </p:spPr>
          <p:txBody>
            <a:bodyPr wrap="none" anchor="ctr"/>
            <a:lstStyle/>
            <a:p>
              <a:endParaRPr lang="zh-CN" altLang="en-US"/>
            </a:p>
          </p:txBody>
        </p:sp>
        <p:sp>
          <p:nvSpPr>
            <p:cNvPr id="101481" name="Line 11"/>
            <p:cNvSpPr>
              <a:spLocks noChangeShapeType="1"/>
            </p:cNvSpPr>
            <p:nvPr/>
          </p:nvSpPr>
          <p:spPr bwMode="auto">
            <a:xfrm flipV="1">
              <a:off x="720" y="3456"/>
              <a:ext cx="480" cy="576"/>
            </a:xfrm>
            <a:prstGeom prst="line">
              <a:avLst/>
            </a:prstGeom>
            <a:noFill/>
            <a:ln w="28575">
              <a:solidFill>
                <a:srgbClr val="FF0000"/>
              </a:solidFill>
              <a:round/>
              <a:tailEnd type="none" w="sm" len="lg"/>
            </a:ln>
          </p:spPr>
          <p:txBody>
            <a:bodyPr wrap="none" anchor="ctr"/>
            <a:lstStyle/>
            <a:p>
              <a:endParaRPr lang="zh-CN" altLang="en-US"/>
            </a:p>
          </p:txBody>
        </p:sp>
        <p:sp>
          <p:nvSpPr>
            <p:cNvPr id="101482" name="Freeform 12"/>
            <p:cNvSpPr/>
            <p:nvPr/>
          </p:nvSpPr>
          <p:spPr bwMode="auto">
            <a:xfrm rot="-1440000">
              <a:off x="1314" y="3378"/>
              <a:ext cx="279" cy="651"/>
            </a:xfrm>
            <a:custGeom>
              <a:avLst/>
              <a:gdLst>
                <a:gd name="T0" fmla="*/ 0 w 288"/>
                <a:gd name="T1" fmla="*/ 0 h 528"/>
                <a:gd name="T2" fmla="*/ 84 w 288"/>
                <a:gd name="T3" fmla="*/ 776 h 528"/>
                <a:gd name="T4" fmla="*/ 169 w 288"/>
                <a:gd name="T5" fmla="*/ 1110 h 528"/>
                <a:gd name="T6" fmla="*/ 254 w 288"/>
                <a:gd name="T7" fmla="*/ 1221 h 528"/>
                <a:gd name="T8" fmla="*/ 0 60000 65536"/>
                <a:gd name="T9" fmla="*/ 0 60000 65536"/>
                <a:gd name="T10" fmla="*/ 0 60000 65536"/>
                <a:gd name="T11" fmla="*/ 0 60000 65536"/>
                <a:gd name="T12" fmla="*/ 0 w 288"/>
                <a:gd name="T13" fmla="*/ 0 h 528"/>
                <a:gd name="T14" fmla="*/ 288 w 288"/>
                <a:gd name="T15" fmla="*/ 528 h 528"/>
              </a:gdLst>
              <a:ahLst/>
              <a:cxnLst>
                <a:cxn ang="T8">
                  <a:pos x="T0" y="T1"/>
                </a:cxn>
                <a:cxn ang="T9">
                  <a:pos x="T2" y="T3"/>
                </a:cxn>
                <a:cxn ang="T10">
                  <a:pos x="T4" y="T5"/>
                </a:cxn>
                <a:cxn ang="T11">
                  <a:pos x="T6" y="T7"/>
                </a:cxn>
              </a:cxnLst>
              <a:rect l="T12" t="T13" r="T14" b="T15"/>
              <a:pathLst>
                <a:path w="288" h="528">
                  <a:moveTo>
                    <a:pt x="0" y="0"/>
                  </a:moveTo>
                  <a:cubicBezTo>
                    <a:pt x="32" y="128"/>
                    <a:pt x="64" y="256"/>
                    <a:pt x="96" y="336"/>
                  </a:cubicBezTo>
                  <a:cubicBezTo>
                    <a:pt x="128" y="416"/>
                    <a:pt x="160" y="448"/>
                    <a:pt x="192" y="480"/>
                  </a:cubicBezTo>
                  <a:cubicBezTo>
                    <a:pt x="224" y="512"/>
                    <a:pt x="256" y="520"/>
                    <a:pt x="288" y="528"/>
                  </a:cubicBezTo>
                </a:path>
              </a:pathLst>
            </a:custGeom>
            <a:noFill/>
            <a:ln w="31750" cap="flat" cmpd="sng">
              <a:solidFill>
                <a:srgbClr val="FF0000"/>
              </a:solidFill>
              <a:prstDash val="solid"/>
              <a:round/>
              <a:headEnd type="none" w="med" len="med"/>
              <a:tailEnd type="none" w="sm" len="lg"/>
            </a:ln>
          </p:spPr>
          <p:txBody>
            <a:bodyPr wrap="none" anchor="ctr"/>
            <a:lstStyle/>
            <a:p>
              <a:endParaRPr lang="zh-CN" altLang="en-US"/>
            </a:p>
          </p:txBody>
        </p:sp>
        <p:graphicFrame>
          <p:nvGraphicFramePr>
            <p:cNvPr id="101455" name="Object 79"/>
            <p:cNvGraphicFramePr>
              <a:graphicFrameLocks noChangeAspect="1"/>
            </p:cNvGraphicFramePr>
            <p:nvPr/>
          </p:nvGraphicFramePr>
          <p:xfrm>
            <a:off x="1782" y="4080"/>
            <a:ext cx="138" cy="150"/>
          </p:xfrm>
          <a:graphic>
            <a:graphicData uri="http://schemas.openxmlformats.org/presentationml/2006/ole">
              <mc:AlternateContent xmlns:mc="http://schemas.openxmlformats.org/markup-compatibility/2006">
                <mc:Choice xmlns:v="urn:schemas-microsoft-com:vml" Requires="v">
                  <p:oleObj spid="_x0000_s52228" name="公式" r:id="rId7" imgW="3657600" imgH="3962400" progId="Equation.3">
                    <p:embed/>
                  </p:oleObj>
                </mc:Choice>
                <mc:Fallback>
                  <p:oleObj name="公式" r:id="rId7" imgW="3657600" imgH="3962400" progId="Equation.3">
                    <p:embed/>
                    <p:pic>
                      <p:nvPicPr>
                        <p:cNvPr id="0" name="图片 52227"/>
                        <p:cNvPicPr>
                          <a:picLocks noChangeAspect="1"/>
                        </p:cNvPicPr>
                        <p:nvPr/>
                      </p:nvPicPr>
                      <p:blipFill>
                        <a:blip r:embed="rId8"/>
                        <a:stretch>
                          <a:fillRect/>
                        </a:stretch>
                      </p:blipFill>
                      <p:spPr>
                        <a:xfrm>
                          <a:off x="1782" y="4080"/>
                          <a:ext cx="138" cy="150"/>
                        </a:xfrm>
                        <a:prstGeom prst="rect">
                          <a:avLst/>
                        </a:prstGeom>
                        <a:noFill/>
                        <a:ln w="9525">
                          <a:noFill/>
                        </a:ln>
                      </p:spPr>
                    </p:pic>
                  </p:oleObj>
                </mc:Fallback>
              </mc:AlternateContent>
            </a:graphicData>
          </a:graphic>
        </p:graphicFrame>
        <p:graphicFrame>
          <p:nvGraphicFramePr>
            <p:cNvPr id="101456" name="Object 80"/>
            <p:cNvGraphicFramePr>
              <a:graphicFrameLocks noChangeAspect="1"/>
            </p:cNvGraphicFramePr>
            <p:nvPr/>
          </p:nvGraphicFramePr>
          <p:xfrm>
            <a:off x="1088" y="4048"/>
            <a:ext cx="175" cy="197"/>
          </p:xfrm>
          <a:graphic>
            <a:graphicData uri="http://schemas.openxmlformats.org/presentationml/2006/ole">
              <mc:AlternateContent xmlns:mc="http://schemas.openxmlformats.org/markup-compatibility/2006">
                <mc:Choice xmlns:v="urn:schemas-microsoft-com:vml" Requires="v">
                  <p:oleObj spid="_x0000_s52229" name="公式" r:id="rId9" imgW="4572000" imgH="5181600" progId="Equation.3">
                    <p:embed/>
                  </p:oleObj>
                </mc:Choice>
                <mc:Fallback>
                  <p:oleObj name="公式" r:id="rId9" imgW="4572000" imgH="5181600" progId="Equation.3">
                    <p:embed/>
                    <p:pic>
                      <p:nvPicPr>
                        <p:cNvPr id="0" name="图片 52228"/>
                        <p:cNvPicPr>
                          <a:picLocks noChangeAspect="1"/>
                        </p:cNvPicPr>
                        <p:nvPr/>
                      </p:nvPicPr>
                      <p:blipFill>
                        <a:blip r:embed="rId10"/>
                        <a:stretch>
                          <a:fillRect/>
                        </a:stretch>
                      </p:blipFill>
                      <p:spPr>
                        <a:xfrm>
                          <a:off x="1088" y="4048"/>
                          <a:ext cx="175" cy="197"/>
                        </a:xfrm>
                        <a:prstGeom prst="rect">
                          <a:avLst/>
                        </a:prstGeom>
                        <a:noFill/>
                        <a:ln w="9525">
                          <a:noFill/>
                        </a:ln>
                      </p:spPr>
                    </p:pic>
                  </p:oleObj>
                </mc:Fallback>
              </mc:AlternateContent>
            </a:graphicData>
          </a:graphic>
        </p:graphicFrame>
        <p:graphicFrame>
          <p:nvGraphicFramePr>
            <p:cNvPr id="101457" name="Object 81"/>
            <p:cNvGraphicFramePr>
              <a:graphicFrameLocks noChangeAspect="1"/>
            </p:cNvGraphicFramePr>
            <p:nvPr/>
          </p:nvGraphicFramePr>
          <p:xfrm>
            <a:off x="822" y="3354"/>
            <a:ext cx="4" cy="6"/>
          </p:xfrm>
          <a:graphic>
            <a:graphicData uri="http://schemas.openxmlformats.org/presentationml/2006/ole">
              <mc:AlternateContent xmlns:mc="http://schemas.openxmlformats.org/markup-compatibility/2006">
                <mc:Choice xmlns:v="urn:schemas-microsoft-com:vml" Requires="v">
                  <p:oleObj spid="_x0000_s52230" name="Equation" r:id="rId11" imgW="2743200" imgH="4267200" progId="Equation.DSMT4">
                    <p:embed/>
                  </p:oleObj>
                </mc:Choice>
                <mc:Fallback>
                  <p:oleObj name="Equation" r:id="rId11" imgW="2743200" imgH="4267200" progId="Equation.DSMT4">
                    <p:embed/>
                    <p:pic>
                      <p:nvPicPr>
                        <p:cNvPr id="0" name="图片 52229"/>
                        <p:cNvPicPr>
                          <a:picLocks noChangeAspect="1"/>
                        </p:cNvPicPr>
                        <p:nvPr/>
                      </p:nvPicPr>
                      <p:blipFill>
                        <a:blip r:embed="rId12"/>
                        <a:stretch>
                          <a:fillRect/>
                        </a:stretch>
                      </p:blipFill>
                      <p:spPr>
                        <a:xfrm>
                          <a:off x="822" y="3354"/>
                          <a:ext cx="4" cy="6"/>
                        </a:xfrm>
                        <a:prstGeom prst="rect">
                          <a:avLst/>
                        </a:prstGeom>
                        <a:noFill/>
                        <a:ln w="9525">
                          <a:noFill/>
                        </a:ln>
                      </p:spPr>
                    </p:pic>
                  </p:oleObj>
                </mc:Fallback>
              </mc:AlternateContent>
            </a:graphicData>
          </a:graphic>
        </p:graphicFrame>
      </p:grpSp>
      <p:graphicFrame>
        <p:nvGraphicFramePr>
          <p:cNvPr id="101392" name="Object 82"/>
          <p:cNvGraphicFramePr>
            <a:graphicFrameLocks noChangeAspect="1"/>
          </p:cNvGraphicFramePr>
          <p:nvPr/>
        </p:nvGraphicFramePr>
        <p:xfrm>
          <a:off x="3105150" y="5238750"/>
          <a:ext cx="3349625" cy="385763"/>
        </p:xfrm>
        <a:graphic>
          <a:graphicData uri="http://schemas.openxmlformats.org/presentationml/2006/ole">
            <mc:AlternateContent xmlns:mc="http://schemas.openxmlformats.org/markup-compatibility/2006">
              <mc:Choice xmlns:v="urn:schemas-microsoft-com:vml" Requires="v">
                <p:oleObj spid="_x0000_s52231" name="公式" r:id="rId13" imgW="55473600" imgH="6400800" progId="Equation.3">
                  <p:embed/>
                </p:oleObj>
              </mc:Choice>
              <mc:Fallback>
                <p:oleObj name="公式" r:id="rId13" imgW="55473600" imgH="6400800" progId="Equation.3">
                  <p:embed/>
                  <p:pic>
                    <p:nvPicPr>
                      <p:cNvPr id="0" name="图片 52230"/>
                      <p:cNvPicPr>
                        <a:picLocks noChangeAspect="1"/>
                      </p:cNvPicPr>
                      <p:nvPr/>
                    </p:nvPicPr>
                    <p:blipFill>
                      <a:blip r:embed="rId14"/>
                      <a:stretch>
                        <a:fillRect/>
                      </a:stretch>
                    </p:blipFill>
                    <p:spPr>
                      <a:xfrm>
                        <a:off x="3105150" y="5238750"/>
                        <a:ext cx="3349625" cy="385763"/>
                      </a:xfrm>
                      <a:prstGeom prst="rect">
                        <a:avLst/>
                      </a:prstGeom>
                      <a:noFill/>
                      <a:ln w="9525">
                        <a:noFill/>
                      </a:ln>
                    </p:spPr>
                  </p:pic>
                </p:oleObj>
              </mc:Fallback>
            </mc:AlternateContent>
          </a:graphicData>
        </a:graphic>
      </p:graphicFrame>
      <p:graphicFrame>
        <p:nvGraphicFramePr>
          <p:cNvPr id="101393" name="Object 83"/>
          <p:cNvGraphicFramePr>
            <a:graphicFrameLocks noChangeAspect="1"/>
          </p:cNvGraphicFramePr>
          <p:nvPr/>
        </p:nvGraphicFramePr>
        <p:xfrm>
          <a:off x="3214688" y="5902325"/>
          <a:ext cx="5853112" cy="422275"/>
        </p:xfrm>
        <a:graphic>
          <a:graphicData uri="http://schemas.openxmlformats.org/presentationml/2006/ole">
            <mc:AlternateContent xmlns:mc="http://schemas.openxmlformats.org/markup-compatibility/2006">
              <mc:Choice xmlns:v="urn:schemas-microsoft-com:vml" Requires="v">
                <p:oleObj spid="_x0000_s52232" name="公式" r:id="rId15" imgW="96926400" imgH="7010400" progId="Equation.3">
                  <p:embed/>
                </p:oleObj>
              </mc:Choice>
              <mc:Fallback>
                <p:oleObj name="公式" r:id="rId15" imgW="96926400" imgH="7010400" progId="Equation.3">
                  <p:embed/>
                  <p:pic>
                    <p:nvPicPr>
                      <p:cNvPr id="0" name="图片 52231"/>
                      <p:cNvPicPr>
                        <a:picLocks noChangeAspect="1"/>
                      </p:cNvPicPr>
                      <p:nvPr/>
                    </p:nvPicPr>
                    <p:blipFill>
                      <a:blip r:embed="rId16"/>
                      <a:stretch>
                        <a:fillRect/>
                      </a:stretch>
                    </p:blipFill>
                    <p:spPr>
                      <a:xfrm>
                        <a:off x="3214688" y="5902325"/>
                        <a:ext cx="5853112" cy="422275"/>
                      </a:xfrm>
                      <a:prstGeom prst="rect">
                        <a:avLst/>
                      </a:prstGeom>
                      <a:noFill/>
                      <a:ln w="9525">
                        <a:noFill/>
                      </a:ln>
                    </p:spPr>
                  </p:pic>
                </p:oleObj>
              </mc:Fallback>
            </mc:AlternateContent>
          </a:graphicData>
        </a:graphic>
      </p:graphicFrame>
      <p:graphicFrame>
        <p:nvGraphicFramePr>
          <p:cNvPr id="101460" name="Object 84"/>
          <p:cNvGraphicFramePr>
            <a:graphicFrameLocks noChangeAspect="1"/>
          </p:cNvGraphicFramePr>
          <p:nvPr/>
        </p:nvGraphicFramePr>
        <p:xfrm>
          <a:off x="4724400" y="361950"/>
          <a:ext cx="2949575" cy="460375"/>
        </p:xfrm>
        <a:graphic>
          <a:graphicData uri="http://schemas.openxmlformats.org/presentationml/2006/ole">
            <mc:AlternateContent xmlns:mc="http://schemas.openxmlformats.org/markup-compatibility/2006">
              <mc:Choice xmlns:v="urn:schemas-microsoft-com:vml" Requires="v">
                <p:oleObj spid="_x0000_s52233" name="公式" r:id="rId17" imgW="44805600" imgH="7010400" progId="Equation.3">
                  <p:embed/>
                </p:oleObj>
              </mc:Choice>
              <mc:Fallback>
                <p:oleObj name="公式" r:id="rId17" imgW="44805600" imgH="7010400" progId="Equation.3">
                  <p:embed/>
                  <p:pic>
                    <p:nvPicPr>
                      <p:cNvPr id="0" name="图片 52232"/>
                      <p:cNvPicPr>
                        <a:picLocks noChangeAspect="1"/>
                      </p:cNvPicPr>
                      <p:nvPr/>
                    </p:nvPicPr>
                    <p:blipFill>
                      <a:blip r:embed="rId18"/>
                      <a:stretch>
                        <a:fillRect/>
                      </a:stretch>
                    </p:blipFill>
                    <p:spPr>
                      <a:xfrm>
                        <a:off x="4724400" y="361950"/>
                        <a:ext cx="2949575" cy="460375"/>
                      </a:xfrm>
                      <a:prstGeom prst="rect">
                        <a:avLst/>
                      </a:prstGeom>
                      <a:noFill/>
                      <a:ln w="9525">
                        <a:noFill/>
                      </a:ln>
                    </p:spPr>
                  </p:pic>
                </p:oleObj>
              </mc:Fallback>
            </mc:AlternateContent>
          </a:graphicData>
        </a:graphic>
      </p:graphicFrame>
      <p:graphicFrame>
        <p:nvGraphicFramePr>
          <p:cNvPr id="101461" name="Object 85"/>
          <p:cNvGraphicFramePr>
            <a:graphicFrameLocks noChangeAspect="1"/>
          </p:cNvGraphicFramePr>
          <p:nvPr/>
        </p:nvGraphicFramePr>
        <p:xfrm>
          <a:off x="4724400" y="990600"/>
          <a:ext cx="1681163" cy="923925"/>
        </p:xfrm>
        <a:graphic>
          <a:graphicData uri="http://schemas.openxmlformats.org/presentationml/2006/ole">
            <mc:AlternateContent xmlns:mc="http://schemas.openxmlformats.org/markup-compatibility/2006">
              <mc:Choice xmlns:v="urn:schemas-microsoft-com:vml" Requires="v">
                <p:oleObj spid="_x0000_s52234" name="公式" r:id="rId19" imgW="1346200" imgH="736600" progId="Equation.3">
                  <p:embed/>
                </p:oleObj>
              </mc:Choice>
              <mc:Fallback>
                <p:oleObj name="公式" r:id="rId19" imgW="1346200" imgH="736600" progId="Equation.3">
                  <p:embed/>
                  <p:pic>
                    <p:nvPicPr>
                      <p:cNvPr id="0" name="图片 52233"/>
                      <p:cNvPicPr>
                        <a:picLocks noChangeAspect="1"/>
                      </p:cNvPicPr>
                      <p:nvPr/>
                    </p:nvPicPr>
                    <p:blipFill>
                      <a:blip r:embed="rId20"/>
                      <a:stretch>
                        <a:fillRect/>
                      </a:stretch>
                    </p:blipFill>
                    <p:spPr>
                      <a:xfrm>
                        <a:off x="4724400" y="990600"/>
                        <a:ext cx="1681163" cy="923925"/>
                      </a:xfrm>
                      <a:prstGeom prst="rect">
                        <a:avLst/>
                      </a:prstGeom>
                      <a:noFill/>
                      <a:ln w="9525">
                        <a:noFill/>
                      </a:ln>
                    </p:spPr>
                  </p:pic>
                </p:oleObj>
              </mc:Fallback>
            </mc:AlternateContent>
          </a:graphicData>
        </a:graphic>
      </p:graphicFrame>
      <p:graphicFrame>
        <p:nvGraphicFramePr>
          <p:cNvPr id="101399" name="Object 86"/>
          <p:cNvGraphicFramePr>
            <a:graphicFrameLocks noChangeAspect="1"/>
          </p:cNvGraphicFramePr>
          <p:nvPr/>
        </p:nvGraphicFramePr>
        <p:xfrm>
          <a:off x="6946900" y="4324350"/>
          <a:ext cx="1590675" cy="685800"/>
        </p:xfrm>
        <a:graphic>
          <a:graphicData uri="http://schemas.openxmlformats.org/presentationml/2006/ole">
            <mc:AlternateContent xmlns:mc="http://schemas.openxmlformats.org/markup-compatibility/2006">
              <mc:Choice xmlns:v="urn:schemas-microsoft-com:vml" Requires="v">
                <p:oleObj spid="_x0000_s52235" name="公式" r:id="rId21" imgW="11277600" imgH="4876800" progId="Equation.3">
                  <p:embed/>
                </p:oleObj>
              </mc:Choice>
              <mc:Fallback>
                <p:oleObj name="公式" r:id="rId21" imgW="11277600" imgH="4876800" progId="Equation.3">
                  <p:embed/>
                  <p:pic>
                    <p:nvPicPr>
                      <p:cNvPr id="0" name="图片 52234"/>
                      <p:cNvPicPr>
                        <a:picLocks noChangeAspect="1"/>
                      </p:cNvPicPr>
                      <p:nvPr/>
                    </p:nvPicPr>
                    <p:blipFill>
                      <a:blip r:embed="rId22"/>
                      <a:stretch>
                        <a:fillRect/>
                      </a:stretch>
                    </p:blipFill>
                    <p:spPr>
                      <a:xfrm>
                        <a:off x="6946900" y="4324350"/>
                        <a:ext cx="1590675" cy="685800"/>
                      </a:xfrm>
                      <a:prstGeom prst="rect">
                        <a:avLst/>
                      </a:prstGeom>
                      <a:noFill/>
                      <a:ln w="9525">
                        <a:noFill/>
                      </a:ln>
                    </p:spPr>
                  </p:pic>
                </p:oleObj>
              </mc:Fallback>
            </mc:AlternateContent>
          </a:graphicData>
        </a:graphic>
      </p:graphicFrame>
      <p:grpSp>
        <p:nvGrpSpPr>
          <p:cNvPr id="101469" name="Group 24"/>
          <p:cNvGrpSpPr/>
          <p:nvPr/>
        </p:nvGrpSpPr>
        <p:grpSpPr bwMode="auto">
          <a:xfrm>
            <a:off x="609600" y="0"/>
            <a:ext cx="3157538" cy="3124200"/>
            <a:chOff x="336" y="624"/>
            <a:chExt cx="1989" cy="1968"/>
          </a:xfrm>
        </p:grpSpPr>
        <p:sp>
          <p:nvSpPr>
            <p:cNvPr id="101470" name="AutoShape 25"/>
            <p:cNvSpPr>
              <a:spLocks noChangeArrowheads="1"/>
            </p:cNvSpPr>
            <p:nvPr/>
          </p:nvSpPr>
          <p:spPr bwMode="auto">
            <a:xfrm>
              <a:off x="768" y="1008"/>
              <a:ext cx="768" cy="1584"/>
            </a:xfrm>
            <a:prstGeom prst="can">
              <a:avLst>
                <a:gd name="adj" fmla="val 51563"/>
              </a:avLst>
            </a:prstGeom>
            <a:solidFill>
              <a:schemeClr val="hlink"/>
            </a:solidFill>
            <a:ln w="9525">
              <a:solidFill>
                <a:schemeClr val="tx1"/>
              </a:solidFill>
              <a:round/>
            </a:ln>
          </p:spPr>
          <p:txBody>
            <a:bodyPr wrap="none" anchor="ctr"/>
            <a:lstStyle/>
            <a:p>
              <a:endParaRPr lang="zh-CN" altLang="en-US">
                <a:ea typeface="黑体" pitchFamily="2" charset="-122"/>
              </a:endParaRPr>
            </a:p>
          </p:txBody>
        </p:sp>
        <p:sp>
          <p:nvSpPr>
            <p:cNvPr id="101471" name="Oval 26"/>
            <p:cNvSpPr>
              <a:spLocks noChangeArrowheads="1"/>
            </p:cNvSpPr>
            <p:nvPr/>
          </p:nvSpPr>
          <p:spPr bwMode="auto">
            <a:xfrm>
              <a:off x="336" y="1632"/>
              <a:ext cx="1728" cy="576"/>
            </a:xfrm>
            <a:prstGeom prst="ellipse">
              <a:avLst/>
            </a:prstGeom>
            <a:noFill/>
            <a:ln w="19050">
              <a:solidFill>
                <a:schemeClr val="tx1"/>
              </a:solidFill>
              <a:prstDash val="sysDot"/>
              <a:round/>
            </a:ln>
          </p:spPr>
          <p:txBody>
            <a:bodyPr wrap="none" anchor="ctr"/>
            <a:lstStyle/>
            <a:p>
              <a:endParaRPr lang="zh-CN" altLang="en-US">
                <a:ea typeface="黑体" pitchFamily="2" charset="-122"/>
              </a:endParaRPr>
            </a:p>
          </p:txBody>
        </p:sp>
        <p:sp>
          <p:nvSpPr>
            <p:cNvPr id="101472" name="Line 27"/>
            <p:cNvSpPr>
              <a:spLocks noChangeShapeType="1"/>
            </p:cNvSpPr>
            <p:nvPr/>
          </p:nvSpPr>
          <p:spPr bwMode="auto">
            <a:xfrm>
              <a:off x="1152" y="1152"/>
              <a:ext cx="0" cy="1344"/>
            </a:xfrm>
            <a:prstGeom prst="line">
              <a:avLst/>
            </a:prstGeom>
            <a:noFill/>
            <a:ln w="19050">
              <a:solidFill>
                <a:schemeClr val="tx1"/>
              </a:solidFill>
              <a:prstDash val="sysDot"/>
              <a:round/>
            </a:ln>
          </p:spPr>
          <p:txBody>
            <a:bodyPr wrap="none" anchor="ctr"/>
            <a:lstStyle/>
            <a:p>
              <a:endParaRPr lang="zh-CN" altLang="en-US"/>
            </a:p>
          </p:txBody>
        </p:sp>
        <p:sp>
          <p:nvSpPr>
            <p:cNvPr id="101473" name="Line 28"/>
            <p:cNvSpPr>
              <a:spLocks noChangeShapeType="1"/>
            </p:cNvSpPr>
            <p:nvPr/>
          </p:nvSpPr>
          <p:spPr bwMode="auto">
            <a:xfrm flipV="1">
              <a:off x="1152" y="624"/>
              <a:ext cx="0" cy="528"/>
            </a:xfrm>
            <a:prstGeom prst="line">
              <a:avLst/>
            </a:prstGeom>
            <a:noFill/>
            <a:ln w="19050">
              <a:solidFill>
                <a:schemeClr val="tx1"/>
              </a:solidFill>
              <a:round/>
              <a:tailEnd type="triangle" w="sm" len="lg"/>
            </a:ln>
          </p:spPr>
          <p:txBody>
            <a:bodyPr wrap="none" anchor="ctr"/>
            <a:lstStyle/>
            <a:p>
              <a:endParaRPr lang="zh-CN" altLang="en-US"/>
            </a:p>
          </p:txBody>
        </p:sp>
        <p:sp>
          <p:nvSpPr>
            <p:cNvPr id="101474" name="Line 29"/>
            <p:cNvSpPr>
              <a:spLocks noChangeShapeType="1"/>
            </p:cNvSpPr>
            <p:nvPr/>
          </p:nvSpPr>
          <p:spPr bwMode="auto">
            <a:xfrm>
              <a:off x="1152" y="1200"/>
              <a:ext cx="384" cy="0"/>
            </a:xfrm>
            <a:prstGeom prst="line">
              <a:avLst/>
            </a:prstGeom>
            <a:noFill/>
            <a:ln w="9525">
              <a:solidFill>
                <a:schemeClr val="tx1"/>
              </a:solidFill>
              <a:round/>
            </a:ln>
          </p:spPr>
          <p:txBody>
            <a:bodyPr wrap="none" anchor="ctr"/>
            <a:lstStyle/>
            <a:p>
              <a:endParaRPr lang="zh-CN" altLang="en-US"/>
            </a:p>
          </p:txBody>
        </p:sp>
        <p:sp>
          <p:nvSpPr>
            <p:cNvPr id="101475" name="Oval 30"/>
            <p:cNvSpPr>
              <a:spLocks noChangeArrowheads="1"/>
            </p:cNvSpPr>
            <p:nvPr/>
          </p:nvSpPr>
          <p:spPr bwMode="auto">
            <a:xfrm>
              <a:off x="768" y="2244"/>
              <a:ext cx="768" cy="336"/>
            </a:xfrm>
            <a:prstGeom prst="ellipse">
              <a:avLst/>
            </a:prstGeom>
            <a:noFill/>
            <a:ln w="9525">
              <a:solidFill>
                <a:schemeClr val="tx1"/>
              </a:solidFill>
              <a:prstDash val="sysDot"/>
              <a:round/>
            </a:ln>
          </p:spPr>
          <p:txBody>
            <a:bodyPr wrap="none" anchor="ctr"/>
            <a:lstStyle/>
            <a:p>
              <a:endParaRPr lang="zh-CN" altLang="en-US">
                <a:ea typeface="黑体" pitchFamily="2" charset="-122"/>
              </a:endParaRPr>
            </a:p>
          </p:txBody>
        </p:sp>
        <p:sp>
          <p:nvSpPr>
            <p:cNvPr id="101476" name="Line 31"/>
            <p:cNvSpPr>
              <a:spLocks noChangeShapeType="1"/>
            </p:cNvSpPr>
            <p:nvPr/>
          </p:nvSpPr>
          <p:spPr bwMode="auto">
            <a:xfrm>
              <a:off x="1680" y="1920"/>
              <a:ext cx="384" cy="0"/>
            </a:xfrm>
            <a:prstGeom prst="line">
              <a:avLst/>
            </a:prstGeom>
            <a:noFill/>
            <a:ln w="9525">
              <a:solidFill>
                <a:schemeClr val="tx1"/>
              </a:solidFill>
              <a:round/>
              <a:tailEnd type="triangle" w="sm" len="lg"/>
            </a:ln>
          </p:spPr>
          <p:txBody>
            <a:bodyPr wrap="none" anchor="ctr"/>
            <a:lstStyle/>
            <a:p>
              <a:endParaRPr lang="zh-CN" altLang="en-US"/>
            </a:p>
          </p:txBody>
        </p:sp>
        <p:sp>
          <p:nvSpPr>
            <p:cNvPr id="101477" name="Line 32"/>
            <p:cNvSpPr>
              <a:spLocks noChangeShapeType="1"/>
            </p:cNvSpPr>
            <p:nvPr/>
          </p:nvSpPr>
          <p:spPr bwMode="auto">
            <a:xfrm flipH="1">
              <a:off x="1152" y="1920"/>
              <a:ext cx="384" cy="0"/>
            </a:xfrm>
            <a:prstGeom prst="line">
              <a:avLst/>
            </a:prstGeom>
            <a:noFill/>
            <a:ln w="9525">
              <a:solidFill>
                <a:schemeClr val="tx1"/>
              </a:solidFill>
              <a:round/>
              <a:tailEnd type="triangle" w="sm" len="lg"/>
            </a:ln>
          </p:spPr>
          <p:txBody>
            <a:bodyPr wrap="none" anchor="ctr"/>
            <a:lstStyle/>
            <a:p>
              <a:endParaRPr lang="zh-CN" altLang="en-US"/>
            </a:p>
          </p:txBody>
        </p:sp>
        <p:graphicFrame>
          <p:nvGraphicFramePr>
            <p:cNvPr id="101463" name="Object 87"/>
            <p:cNvGraphicFramePr>
              <a:graphicFrameLocks noChangeAspect="1"/>
            </p:cNvGraphicFramePr>
            <p:nvPr/>
          </p:nvGraphicFramePr>
          <p:xfrm>
            <a:off x="1200" y="672"/>
            <a:ext cx="161" cy="229"/>
          </p:xfrm>
          <a:graphic>
            <a:graphicData uri="http://schemas.openxmlformats.org/presentationml/2006/ole">
              <mc:AlternateContent xmlns:mc="http://schemas.openxmlformats.org/markup-compatibility/2006">
                <mc:Choice xmlns:v="urn:schemas-microsoft-com:vml" Requires="v">
                  <p:oleObj spid="_x0000_s52236" name="公式" r:id="rId23" imgW="3657600" imgH="5181600" progId="Equation.3">
                    <p:embed/>
                  </p:oleObj>
                </mc:Choice>
                <mc:Fallback>
                  <p:oleObj name="公式" r:id="rId23" imgW="3657600" imgH="5181600" progId="Equation.3">
                    <p:embed/>
                    <p:pic>
                      <p:nvPicPr>
                        <p:cNvPr id="0" name="图片 52235"/>
                        <p:cNvPicPr>
                          <a:picLocks noChangeAspect="1"/>
                        </p:cNvPicPr>
                        <p:nvPr/>
                      </p:nvPicPr>
                      <p:blipFill>
                        <a:blip r:embed="rId24"/>
                        <a:stretch>
                          <a:fillRect/>
                        </a:stretch>
                      </p:blipFill>
                      <p:spPr>
                        <a:xfrm>
                          <a:off x="1200" y="672"/>
                          <a:ext cx="161" cy="229"/>
                        </a:xfrm>
                        <a:prstGeom prst="rect">
                          <a:avLst/>
                        </a:prstGeom>
                        <a:noFill/>
                        <a:ln w="9525">
                          <a:noFill/>
                        </a:ln>
                      </p:spPr>
                    </p:pic>
                  </p:oleObj>
                </mc:Fallback>
              </mc:AlternateContent>
            </a:graphicData>
          </a:graphic>
        </p:graphicFrame>
        <p:graphicFrame>
          <p:nvGraphicFramePr>
            <p:cNvPr id="101464" name="Object 88"/>
            <p:cNvGraphicFramePr>
              <a:graphicFrameLocks noChangeAspect="1"/>
            </p:cNvGraphicFramePr>
            <p:nvPr/>
          </p:nvGraphicFramePr>
          <p:xfrm>
            <a:off x="1200" y="1200"/>
            <a:ext cx="170" cy="192"/>
          </p:xfrm>
          <a:graphic>
            <a:graphicData uri="http://schemas.openxmlformats.org/presentationml/2006/ole">
              <mc:AlternateContent xmlns:mc="http://schemas.openxmlformats.org/markup-compatibility/2006">
                <mc:Choice xmlns:v="urn:schemas-microsoft-com:vml" Requires="v">
                  <p:oleObj spid="_x0000_s52237" name="公式" r:id="rId25" imgW="4572000" imgH="5181600" progId="Equation.3">
                    <p:embed/>
                  </p:oleObj>
                </mc:Choice>
                <mc:Fallback>
                  <p:oleObj name="公式" r:id="rId25" imgW="4572000" imgH="5181600" progId="Equation.3">
                    <p:embed/>
                    <p:pic>
                      <p:nvPicPr>
                        <p:cNvPr id="0" name="图片 52236"/>
                        <p:cNvPicPr>
                          <a:picLocks noChangeAspect="1"/>
                        </p:cNvPicPr>
                        <p:nvPr/>
                      </p:nvPicPr>
                      <p:blipFill>
                        <a:blip r:embed="rId10"/>
                        <a:stretch>
                          <a:fillRect/>
                        </a:stretch>
                      </p:blipFill>
                      <p:spPr>
                        <a:xfrm>
                          <a:off x="1200" y="1200"/>
                          <a:ext cx="170" cy="192"/>
                        </a:xfrm>
                        <a:prstGeom prst="rect">
                          <a:avLst/>
                        </a:prstGeom>
                        <a:noFill/>
                        <a:ln w="9525">
                          <a:noFill/>
                        </a:ln>
                      </p:spPr>
                    </p:pic>
                  </p:oleObj>
                </mc:Fallback>
              </mc:AlternateContent>
            </a:graphicData>
          </a:graphic>
        </p:graphicFrame>
        <p:graphicFrame>
          <p:nvGraphicFramePr>
            <p:cNvPr id="101465" name="Object 89"/>
            <p:cNvGraphicFramePr>
              <a:graphicFrameLocks noChangeAspect="1"/>
            </p:cNvGraphicFramePr>
            <p:nvPr/>
          </p:nvGraphicFramePr>
          <p:xfrm>
            <a:off x="1567" y="1824"/>
            <a:ext cx="161" cy="175"/>
          </p:xfrm>
          <a:graphic>
            <a:graphicData uri="http://schemas.openxmlformats.org/presentationml/2006/ole">
              <mc:AlternateContent xmlns:mc="http://schemas.openxmlformats.org/markup-compatibility/2006">
                <mc:Choice xmlns:v="urn:schemas-microsoft-com:vml" Requires="v">
                  <p:oleObj spid="_x0000_s52238" name="公式" r:id="rId26" imgW="3657600" imgH="3962400" progId="Equation.3">
                    <p:embed/>
                  </p:oleObj>
                </mc:Choice>
                <mc:Fallback>
                  <p:oleObj name="公式" r:id="rId26" imgW="3657600" imgH="3962400" progId="Equation.3">
                    <p:embed/>
                    <p:pic>
                      <p:nvPicPr>
                        <p:cNvPr id="0" name="图片 52237"/>
                        <p:cNvPicPr>
                          <a:picLocks noChangeAspect="1"/>
                        </p:cNvPicPr>
                        <p:nvPr/>
                      </p:nvPicPr>
                      <p:blipFill>
                        <a:blip r:embed="rId8"/>
                        <a:stretch>
                          <a:fillRect/>
                        </a:stretch>
                      </p:blipFill>
                      <p:spPr>
                        <a:xfrm>
                          <a:off x="1567" y="1824"/>
                          <a:ext cx="161" cy="175"/>
                        </a:xfrm>
                        <a:prstGeom prst="rect">
                          <a:avLst/>
                        </a:prstGeom>
                        <a:noFill/>
                        <a:ln w="9525">
                          <a:noFill/>
                        </a:ln>
                      </p:spPr>
                    </p:pic>
                  </p:oleObj>
                </mc:Fallback>
              </mc:AlternateContent>
            </a:graphicData>
          </a:graphic>
        </p:graphicFrame>
        <p:graphicFrame>
          <p:nvGraphicFramePr>
            <p:cNvPr id="101466" name="Object 90"/>
            <p:cNvGraphicFramePr>
              <a:graphicFrameLocks noChangeAspect="1"/>
            </p:cNvGraphicFramePr>
            <p:nvPr/>
          </p:nvGraphicFramePr>
          <p:xfrm>
            <a:off x="2122" y="1797"/>
            <a:ext cx="203" cy="229"/>
          </p:xfrm>
          <a:graphic>
            <a:graphicData uri="http://schemas.openxmlformats.org/presentationml/2006/ole">
              <mc:AlternateContent xmlns:mc="http://schemas.openxmlformats.org/markup-compatibility/2006">
                <mc:Choice xmlns:v="urn:schemas-microsoft-com:vml" Requires="v">
                  <p:oleObj spid="_x0000_s52239" name="公式" r:id="rId27" imgW="4572000" imgH="5181600" progId="Equation.3">
                    <p:embed/>
                  </p:oleObj>
                </mc:Choice>
                <mc:Fallback>
                  <p:oleObj name="公式" r:id="rId27" imgW="4572000" imgH="5181600" progId="Equation.3">
                    <p:embed/>
                    <p:pic>
                      <p:nvPicPr>
                        <p:cNvPr id="0" name="图片 52238"/>
                        <p:cNvPicPr>
                          <a:picLocks noChangeAspect="1"/>
                        </p:cNvPicPr>
                        <p:nvPr/>
                      </p:nvPicPr>
                      <p:blipFill>
                        <a:blip r:embed="rId28"/>
                        <a:stretch>
                          <a:fillRect/>
                        </a:stretch>
                      </p:blipFill>
                      <p:spPr>
                        <a:xfrm>
                          <a:off x="2122" y="1797"/>
                          <a:ext cx="203" cy="229"/>
                        </a:xfrm>
                        <a:prstGeom prst="rect">
                          <a:avLst/>
                        </a:prstGeom>
                        <a:noFill/>
                        <a:ln w="9525">
                          <a:noFill/>
                        </a:ln>
                      </p:spPr>
                    </p:pic>
                  </p:oleObj>
                </mc:Fallback>
              </mc:AlternateContent>
            </a:graphicData>
          </a:graphic>
        </p:graphicFrame>
        <p:graphicFrame>
          <p:nvGraphicFramePr>
            <p:cNvPr id="101467" name="Object 91"/>
            <p:cNvGraphicFramePr>
              <a:graphicFrameLocks noChangeAspect="1"/>
            </p:cNvGraphicFramePr>
            <p:nvPr/>
          </p:nvGraphicFramePr>
          <p:xfrm>
            <a:off x="2024" y="1860"/>
            <a:ext cx="119" cy="129"/>
          </p:xfrm>
          <a:graphic>
            <a:graphicData uri="http://schemas.openxmlformats.org/presentationml/2006/ole">
              <mc:AlternateContent xmlns:mc="http://schemas.openxmlformats.org/markup-compatibility/2006">
                <mc:Choice xmlns:v="urn:schemas-microsoft-com:vml" Requires="v">
                  <p:oleObj spid="_x0000_s52240" name="公式" r:id="rId29" imgW="3352800" imgH="3657600" progId="Equation.3">
                    <p:embed/>
                  </p:oleObj>
                </mc:Choice>
                <mc:Fallback>
                  <p:oleObj name="公式" r:id="rId29" imgW="3352800" imgH="3657600" progId="Equation.3">
                    <p:embed/>
                    <p:pic>
                      <p:nvPicPr>
                        <p:cNvPr id="0" name="图片 52239"/>
                        <p:cNvPicPr>
                          <a:picLocks noChangeAspect="1"/>
                        </p:cNvPicPr>
                        <p:nvPr/>
                      </p:nvPicPr>
                      <p:blipFill>
                        <a:blip r:embed="rId30"/>
                        <a:stretch>
                          <a:fillRect/>
                        </a:stretch>
                      </p:blipFill>
                      <p:spPr>
                        <a:xfrm>
                          <a:off x="2024" y="1860"/>
                          <a:ext cx="119" cy="129"/>
                        </a:xfrm>
                        <a:prstGeom prst="rect">
                          <a:avLst/>
                        </a:prstGeom>
                        <a:noFill/>
                        <a:ln w="9525">
                          <a:noFill/>
                        </a:ln>
                      </p:spPr>
                    </p:pic>
                  </p:oleObj>
                </mc:Fallback>
              </mc:AlternateContent>
            </a:graphicData>
          </a:graphic>
        </p:graphicFrame>
      </p:grpSp>
      <p:graphicFrame>
        <p:nvGraphicFramePr>
          <p:cNvPr id="101468" name="Object 92"/>
          <p:cNvGraphicFramePr>
            <a:graphicFrameLocks noChangeAspect="1"/>
          </p:cNvGraphicFramePr>
          <p:nvPr/>
        </p:nvGraphicFramePr>
        <p:xfrm>
          <a:off x="4775880" y="3320370"/>
          <a:ext cx="3463925" cy="731837"/>
        </p:xfrm>
        <a:graphic>
          <a:graphicData uri="http://schemas.openxmlformats.org/presentationml/2006/ole">
            <mc:AlternateContent xmlns:mc="http://schemas.openxmlformats.org/markup-compatibility/2006">
              <mc:Choice xmlns:v="urn:schemas-microsoft-com:vml" Requires="v">
                <p:oleObj spid="_x0000_s52241" name="Equation" r:id="rId31" imgW="31699200" imgH="6705600" progId="Equation.DSMT4">
                  <p:embed/>
                </p:oleObj>
              </mc:Choice>
              <mc:Fallback>
                <p:oleObj name="Equation" r:id="rId31" imgW="31699200" imgH="6705600" progId="Equation.DSMT4">
                  <p:embed/>
                  <p:pic>
                    <p:nvPicPr>
                      <p:cNvPr id="0" name="图片 52240"/>
                      <p:cNvPicPr>
                        <a:picLocks noChangeAspect="1"/>
                      </p:cNvPicPr>
                      <p:nvPr/>
                    </p:nvPicPr>
                    <p:blipFill>
                      <a:blip r:embed="rId32"/>
                      <a:stretch>
                        <a:fillRect/>
                      </a:stretch>
                    </p:blipFill>
                    <p:spPr>
                      <a:xfrm>
                        <a:off x="4775880" y="3320370"/>
                        <a:ext cx="3463925" cy="731837"/>
                      </a:xfrm>
                      <a:prstGeom prst="rect">
                        <a:avLst/>
                      </a:prstGeom>
                      <a:noFill/>
                      <a:ln w="9525">
                        <a:noFill/>
                      </a:ln>
                    </p:spPr>
                  </p:pic>
                </p:oleObj>
              </mc:Fallback>
            </mc:AlternateContent>
          </a:graphicData>
        </a:graphic>
      </p:graphicFrame>
      <p:graphicFrame>
        <p:nvGraphicFramePr>
          <p:cNvPr id="2" name="Object 93"/>
          <p:cNvGraphicFramePr>
            <a:graphicFrameLocks noChangeAspect="1"/>
          </p:cNvGraphicFramePr>
          <p:nvPr/>
        </p:nvGraphicFramePr>
        <p:xfrm>
          <a:off x="722084" y="4441371"/>
          <a:ext cx="410029" cy="390979"/>
        </p:xfrm>
        <a:graphic>
          <a:graphicData uri="http://schemas.openxmlformats.org/presentationml/2006/ole">
            <mc:AlternateContent xmlns:mc="http://schemas.openxmlformats.org/markup-compatibility/2006">
              <mc:Choice xmlns:v="urn:schemas-microsoft-com:vml" Requires="v">
                <p:oleObj spid="_x0000_s52242" name="Equation" r:id="rId33" imgW="3657600" imgH="3962400" progId="Equation.DSMT4">
                  <p:embed/>
                </p:oleObj>
              </mc:Choice>
              <mc:Fallback>
                <p:oleObj name="Equation" r:id="rId33" imgW="3657600" imgH="3962400" progId="Equation.DSMT4">
                  <p:embed/>
                  <p:pic>
                    <p:nvPicPr>
                      <p:cNvPr id="0" name="图片 52241"/>
                      <p:cNvPicPr>
                        <a:picLocks noChangeAspect="1"/>
                      </p:cNvPicPr>
                      <p:nvPr/>
                    </p:nvPicPr>
                    <p:blipFill>
                      <a:blip r:embed="rId34"/>
                      <a:stretch>
                        <a:fillRect/>
                      </a:stretch>
                    </p:blipFill>
                    <p:spPr>
                      <a:xfrm>
                        <a:off x="722084" y="4441371"/>
                        <a:ext cx="410029" cy="390979"/>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wipe(left)">
                                      <p:cBhvr>
                                        <p:cTn id="7" dur="500"/>
                                        <p:tgtEl>
                                          <p:spTgt spid="10137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1381"/>
                                        </p:tgtEl>
                                        <p:attrNameLst>
                                          <p:attrName>style.visibility</p:attrName>
                                        </p:attrNameLst>
                                      </p:cBhvr>
                                      <p:to>
                                        <p:strVal val="visible"/>
                                      </p:to>
                                    </p:set>
                                    <p:animEffect transition="in" filter="wipe(left)">
                                      <p:cBhvr>
                                        <p:cTn id="11" dur="500"/>
                                        <p:tgtEl>
                                          <p:spTgt spid="10138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1399"/>
                                        </p:tgtEl>
                                        <p:attrNameLst>
                                          <p:attrName>style.visibility</p:attrName>
                                        </p:attrNameLst>
                                      </p:cBhvr>
                                      <p:to>
                                        <p:strVal val="visible"/>
                                      </p:to>
                                    </p:set>
                                    <p:animEffect transition="in" filter="wipe(left)">
                                      <p:cBhvr>
                                        <p:cTn id="15" dur="500"/>
                                        <p:tgtEl>
                                          <p:spTgt spid="10139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1392"/>
                                        </p:tgtEl>
                                        <p:attrNameLst>
                                          <p:attrName>style.visibility</p:attrName>
                                        </p:attrNameLst>
                                      </p:cBhvr>
                                      <p:to>
                                        <p:strVal val="visible"/>
                                      </p:to>
                                    </p:set>
                                    <p:animEffect transition="in" filter="wipe(left)">
                                      <p:cBhvr>
                                        <p:cTn id="19" dur="500"/>
                                        <p:tgtEl>
                                          <p:spTgt spid="10139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101383"/>
                                        </p:tgtEl>
                                        <p:attrNameLst>
                                          <p:attrName>style.visibility</p:attrName>
                                        </p:attrNameLst>
                                      </p:cBhvr>
                                      <p:to>
                                        <p:strVal val="visible"/>
                                      </p:to>
                                    </p:se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01393"/>
                                        </p:tgtEl>
                                        <p:attrNameLst>
                                          <p:attrName>style.visibility</p:attrName>
                                        </p:attrNameLst>
                                      </p:cBhvr>
                                      <p:to>
                                        <p:strVal val="visible"/>
                                      </p:to>
                                    </p:set>
                                    <p:animEffect transition="in" filter="wipe(left)">
                                      <p:cBhvr>
                                        <p:cTn id="27" dur="500"/>
                                        <p:tgtEl>
                                          <p:spTgt spid="101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descr="深色上对角线"/>
          <p:cNvSpPr>
            <a:spLocks noChangeArrowheads="1"/>
          </p:cNvSpPr>
          <p:nvPr/>
        </p:nvSpPr>
        <p:spPr bwMode="auto">
          <a:xfrm>
            <a:off x="1828800" y="2489200"/>
            <a:ext cx="609600" cy="1905000"/>
          </a:xfrm>
          <a:prstGeom prst="rect">
            <a:avLst/>
          </a:prstGeom>
          <a:pattFill prst="dkUpDiag">
            <a:fgClr>
              <a:schemeClr val="tx2"/>
            </a:fgClr>
            <a:bgClr>
              <a:srgbClr val="FFFFFF"/>
            </a:bgClr>
          </a:pattFill>
          <a:ln w="19050">
            <a:solidFill>
              <a:schemeClr val="tx1"/>
            </a:solidFill>
            <a:prstDash val="sysDot"/>
            <a:miter lim="800000"/>
            <a:tailEnd type="none" w="sm" len="lg"/>
          </a:ln>
        </p:spPr>
        <p:txBody>
          <a:bodyPr wrap="none" anchor="ctr"/>
          <a:lstStyle/>
          <a:p>
            <a:endParaRPr lang="zh-CN" altLang="en-US">
              <a:ea typeface="黑体" pitchFamily="2" charset="-122"/>
            </a:endParaRPr>
          </a:p>
        </p:txBody>
      </p:sp>
      <p:sp>
        <p:nvSpPr>
          <p:cNvPr id="154627" name="Rectangle 3" descr="浅色上对角线"/>
          <p:cNvSpPr>
            <a:spLocks noChangeArrowheads="1"/>
          </p:cNvSpPr>
          <p:nvPr/>
        </p:nvSpPr>
        <p:spPr bwMode="auto">
          <a:xfrm>
            <a:off x="2438400" y="2489200"/>
            <a:ext cx="762000" cy="1905000"/>
          </a:xfrm>
          <a:prstGeom prst="rect">
            <a:avLst/>
          </a:prstGeom>
          <a:pattFill prst="ltUpDiag">
            <a:fgClr>
              <a:schemeClr val="folHlink"/>
            </a:fgClr>
            <a:bgClr>
              <a:schemeClr val="bg1"/>
            </a:bgClr>
          </a:pattFill>
          <a:ln w="19050">
            <a:solidFill>
              <a:schemeClr val="tx1"/>
            </a:solidFill>
            <a:miter lim="800000"/>
            <a:tailEnd type="none" w="sm" len="lg"/>
          </a:ln>
        </p:spPr>
        <p:txBody>
          <a:bodyPr wrap="none" anchor="ctr"/>
          <a:lstStyle/>
          <a:p>
            <a:endParaRPr lang="zh-CN" altLang="en-US">
              <a:ea typeface="黑体" pitchFamily="2" charset="-122"/>
            </a:endParaRPr>
          </a:p>
        </p:txBody>
      </p:sp>
      <p:graphicFrame>
        <p:nvGraphicFramePr>
          <p:cNvPr id="154628" name="Object 70"/>
          <p:cNvGraphicFramePr>
            <a:graphicFrameLocks noChangeAspect="1"/>
          </p:cNvGraphicFramePr>
          <p:nvPr/>
        </p:nvGraphicFramePr>
        <p:xfrm>
          <a:off x="246063" y="123825"/>
          <a:ext cx="8745537" cy="479425"/>
        </p:xfrm>
        <a:graphic>
          <a:graphicData uri="http://schemas.openxmlformats.org/presentationml/2006/ole">
            <mc:AlternateContent xmlns:mc="http://schemas.openxmlformats.org/markup-compatibility/2006">
              <mc:Choice xmlns:v="urn:schemas-microsoft-com:vml" Requires="v">
                <p:oleObj spid="_x0000_s53249" name="公式" r:id="rId1" imgW="132892800" imgH="7315200" progId="Equation.3">
                  <p:embed/>
                </p:oleObj>
              </mc:Choice>
              <mc:Fallback>
                <p:oleObj name="公式" r:id="rId1" imgW="132892800" imgH="7315200" progId="Equation.3">
                  <p:embed/>
                  <p:pic>
                    <p:nvPicPr>
                      <p:cNvPr id="0" name="图片 53248"/>
                      <p:cNvPicPr>
                        <a:picLocks noChangeAspect="1"/>
                      </p:cNvPicPr>
                      <p:nvPr/>
                    </p:nvPicPr>
                    <p:blipFill>
                      <a:blip r:embed="rId2"/>
                      <a:stretch>
                        <a:fillRect/>
                      </a:stretch>
                    </p:blipFill>
                    <p:spPr>
                      <a:xfrm>
                        <a:off x="246063" y="123825"/>
                        <a:ext cx="8745537" cy="479425"/>
                      </a:xfrm>
                      <a:prstGeom prst="rect">
                        <a:avLst/>
                      </a:prstGeom>
                      <a:noFill/>
                      <a:ln w="9525">
                        <a:noFill/>
                      </a:ln>
                    </p:spPr>
                  </p:pic>
                </p:oleObj>
              </mc:Fallback>
            </mc:AlternateContent>
          </a:graphicData>
        </a:graphic>
      </p:graphicFrame>
      <p:graphicFrame>
        <p:nvGraphicFramePr>
          <p:cNvPr id="154629" name="Object 71"/>
          <p:cNvGraphicFramePr>
            <a:graphicFrameLocks noChangeAspect="1"/>
          </p:cNvGraphicFramePr>
          <p:nvPr/>
        </p:nvGraphicFramePr>
        <p:xfrm>
          <a:off x="762000" y="609600"/>
          <a:ext cx="4110038" cy="458788"/>
        </p:xfrm>
        <a:graphic>
          <a:graphicData uri="http://schemas.openxmlformats.org/presentationml/2006/ole">
            <mc:AlternateContent xmlns:mc="http://schemas.openxmlformats.org/markup-compatibility/2006">
              <mc:Choice xmlns:v="urn:schemas-microsoft-com:vml" Requires="v">
                <p:oleObj spid="_x0000_s53250" name="公式" r:id="rId3" imgW="62484000" imgH="7010400" progId="Equation.3">
                  <p:embed/>
                </p:oleObj>
              </mc:Choice>
              <mc:Fallback>
                <p:oleObj name="公式" r:id="rId3" imgW="62484000" imgH="7010400" progId="Equation.3">
                  <p:embed/>
                  <p:pic>
                    <p:nvPicPr>
                      <p:cNvPr id="0" name="图片 53249"/>
                      <p:cNvPicPr>
                        <a:picLocks noChangeAspect="1"/>
                      </p:cNvPicPr>
                      <p:nvPr/>
                    </p:nvPicPr>
                    <p:blipFill>
                      <a:blip r:embed="rId4"/>
                      <a:stretch>
                        <a:fillRect/>
                      </a:stretch>
                    </p:blipFill>
                    <p:spPr>
                      <a:xfrm>
                        <a:off x="762000" y="609600"/>
                        <a:ext cx="4110038" cy="458788"/>
                      </a:xfrm>
                      <a:prstGeom prst="rect">
                        <a:avLst/>
                      </a:prstGeom>
                      <a:noFill/>
                      <a:ln w="9525">
                        <a:noFill/>
                      </a:ln>
                    </p:spPr>
                  </p:pic>
                </p:oleObj>
              </mc:Fallback>
            </mc:AlternateContent>
          </a:graphicData>
        </a:graphic>
      </p:graphicFrame>
      <p:sp>
        <p:nvSpPr>
          <p:cNvPr id="154630" name="AutoShape 6"/>
          <p:cNvSpPr>
            <a:spLocks noChangeArrowheads="1"/>
          </p:cNvSpPr>
          <p:nvPr/>
        </p:nvSpPr>
        <p:spPr bwMode="auto">
          <a:xfrm>
            <a:off x="1219200" y="2133600"/>
            <a:ext cx="1219200" cy="2514600"/>
          </a:xfrm>
          <a:prstGeom prst="can">
            <a:avLst>
              <a:gd name="adj" fmla="val 51563"/>
            </a:avLst>
          </a:prstGeom>
          <a:solidFill>
            <a:srgbClr val="CCFFFF">
              <a:alpha val="50195"/>
            </a:srgbClr>
          </a:solidFill>
          <a:ln w="9525">
            <a:solidFill>
              <a:schemeClr val="tx1"/>
            </a:solidFill>
            <a:round/>
          </a:ln>
        </p:spPr>
        <p:txBody>
          <a:bodyPr wrap="none" anchor="ctr"/>
          <a:lstStyle/>
          <a:p>
            <a:endParaRPr lang="zh-CN" altLang="en-US">
              <a:ea typeface="黑体" pitchFamily="2" charset="-122"/>
            </a:endParaRPr>
          </a:p>
        </p:txBody>
      </p:sp>
      <p:sp>
        <p:nvSpPr>
          <p:cNvPr id="154631" name="Line 7"/>
          <p:cNvSpPr>
            <a:spLocks noChangeShapeType="1"/>
          </p:cNvSpPr>
          <p:nvPr/>
        </p:nvSpPr>
        <p:spPr bwMode="auto">
          <a:xfrm>
            <a:off x="1828800" y="2489200"/>
            <a:ext cx="0" cy="2286000"/>
          </a:xfrm>
          <a:prstGeom prst="line">
            <a:avLst/>
          </a:prstGeom>
          <a:noFill/>
          <a:ln w="19050">
            <a:solidFill>
              <a:schemeClr val="tx1"/>
            </a:solidFill>
            <a:prstDash val="sysDot"/>
            <a:round/>
            <a:tailEnd type="none" w="sm" len="lg"/>
          </a:ln>
        </p:spPr>
        <p:txBody>
          <a:bodyPr wrap="none" anchor="ctr"/>
          <a:lstStyle/>
          <a:p>
            <a:endParaRPr lang="zh-CN" altLang="en-US"/>
          </a:p>
        </p:txBody>
      </p:sp>
      <p:sp>
        <p:nvSpPr>
          <p:cNvPr id="154632" name="Line 8"/>
          <p:cNvSpPr>
            <a:spLocks noChangeShapeType="1"/>
          </p:cNvSpPr>
          <p:nvPr/>
        </p:nvSpPr>
        <p:spPr bwMode="auto">
          <a:xfrm>
            <a:off x="1828800" y="2489200"/>
            <a:ext cx="609600" cy="0"/>
          </a:xfrm>
          <a:prstGeom prst="line">
            <a:avLst/>
          </a:prstGeom>
          <a:noFill/>
          <a:ln w="9525">
            <a:solidFill>
              <a:schemeClr val="tx1"/>
            </a:solidFill>
            <a:round/>
          </a:ln>
        </p:spPr>
        <p:txBody>
          <a:bodyPr wrap="none" anchor="ctr"/>
          <a:lstStyle/>
          <a:p>
            <a:endParaRPr lang="zh-CN" altLang="en-US"/>
          </a:p>
        </p:txBody>
      </p:sp>
      <p:graphicFrame>
        <p:nvGraphicFramePr>
          <p:cNvPr id="154633" name="Object 72"/>
          <p:cNvGraphicFramePr>
            <a:graphicFrameLocks noChangeAspect="1"/>
          </p:cNvGraphicFramePr>
          <p:nvPr/>
        </p:nvGraphicFramePr>
        <p:xfrm>
          <a:off x="1981200" y="2184400"/>
          <a:ext cx="269875" cy="304800"/>
        </p:xfrm>
        <a:graphic>
          <a:graphicData uri="http://schemas.openxmlformats.org/presentationml/2006/ole">
            <mc:AlternateContent xmlns:mc="http://schemas.openxmlformats.org/markup-compatibility/2006">
              <mc:Choice xmlns:v="urn:schemas-microsoft-com:vml" Requires="v">
                <p:oleObj spid="_x0000_s53251" name="公式" r:id="rId5" imgW="4572000" imgH="5181600" progId="Equation.3">
                  <p:embed/>
                </p:oleObj>
              </mc:Choice>
              <mc:Fallback>
                <p:oleObj name="公式" r:id="rId5" imgW="4572000" imgH="5181600" progId="Equation.3">
                  <p:embed/>
                  <p:pic>
                    <p:nvPicPr>
                      <p:cNvPr id="0" name="图片 53250"/>
                      <p:cNvPicPr>
                        <a:picLocks noChangeAspect="1"/>
                      </p:cNvPicPr>
                      <p:nvPr/>
                    </p:nvPicPr>
                    <p:blipFill>
                      <a:blip r:embed="rId6"/>
                      <a:stretch>
                        <a:fillRect/>
                      </a:stretch>
                    </p:blipFill>
                    <p:spPr>
                      <a:xfrm>
                        <a:off x="1981200" y="2184400"/>
                        <a:ext cx="269875" cy="304800"/>
                      </a:xfrm>
                      <a:prstGeom prst="rect">
                        <a:avLst/>
                      </a:prstGeom>
                      <a:noFill/>
                      <a:ln w="9525">
                        <a:noFill/>
                      </a:ln>
                    </p:spPr>
                  </p:pic>
                </p:oleObj>
              </mc:Fallback>
            </mc:AlternateContent>
          </a:graphicData>
        </a:graphic>
      </p:graphicFrame>
      <p:sp>
        <p:nvSpPr>
          <p:cNvPr id="154634" name="Oval 10" descr="90%"/>
          <p:cNvSpPr>
            <a:spLocks noChangeArrowheads="1"/>
          </p:cNvSpPr>
          <p:nvPr/>
        </p:nvSpPr>
        <p:spPr bwMode="auto">
          <a:xfrm>
            <a:off x="1219200" y="4095750"/>
            <a:ext cx="1219200" cy="533400"/>
          </a:xfrm>
          <a:prstGeom prst="ellipse">
            <a:avLst/>
          </a:prstGeom>
          <a:noFill/>
          <a:ln w="9525">
            <a:solidFill>
              <a:schemeClr val="tx1"/>
            </a:solidFill>
            <a:prstDash val="sysDot"/>
            <a:round/>
          </a:ln>
        </p:spPr>
        <p:txBody>
          <a:bodyPr wrap="none" anchor="ctr"/>
          <a:lstStyle/>
          <a:p>
            <a:endParaRPr lang="zh-CN" altLang="en-US">
              <a:ea typeface="黑体" pitchFamily="2" charset="-122"/>
            </a:endParaRPr>
          </a:p>
        </p:txBody>
      </p:sp>
      <p:sp>
        <p:nvSpPr>
          <p:cNvPr id="154635" name="Line 11"/>
          <p:cNvSpPr>
            <a:spLocks noChangeShapeType="1"/>
          </p:cNvSpPr>
          <p:nvPr/>
        </p:nvSpPr>
        <p:spPr bwMode="auto">
          <a:xfrm flipV="1">
            <a:off x="1828800" y="1397000"/>
            <a:ext cx="0" cy="1092200"/>
          </a:xfrm>
          <a:prstGeom prst="line">
            <a:avLst/>
          </a:prstGeom>
          <a:noFill/>
          <a:ln w="28575">
            <a:solidFill>
              <a:schemeClr val="tx1"/>
            </a:solidFill>
            <a:round/>
            <a:tailEnd type="triangle" w="sm" len="lg"/>
          </a:ln>
        </p:spPr>
        <p:txBody>
          <a:bodyPr wrap="none" anchor="ctr"/>
          <a:lstStyle/>
          <a:p>
            <a:endParaRPr lang="zh-CN" altLang="en-US"/>
          </a:p>
        </p:txBody>
      </p:sp>
      <p:graphicFrame>
        <p:nvGraphicFramePr>
          <p:cNvPr id="154636" name="Object 73"/>
          <p:cNvGraphicFramePr>
            <a:graphicFrameLocks noChangeAspect="1"/>
          </p:cNvGraphicFramePr>
          <p:nvPr/>
        </p:nvGraphicFramePr>
        <p:xfrm>
          <a:off x="1905000" y="1574800"/>
          <a:ext cx="214313" cy="304800"/>
        </p:xfrm>
        <a:graphic>
          <a:graphicData uri="http://schemas.openxmlformats.org/presentationml/2006/ole">
            <mc:AlternateContent xmlns:mc="http://schemas.openxmlformats.org/markup-compatibility/2006">
              <mc:Choice xmlns:v="urn:schemas-microsoft-com:vml" Requires="v">
                <p:oleObj spid="_x0000_s53252" name="公式" r:id="rId7" imgW="3657600" imgH="5181600" progId="Equation.3">
                  <p:embed/>
                </p:oleObj>
              </mc:Choice>
              <mc:Fallback>
                <p:oleObj name="公式" r:id="rId7" imgW="3657600" imgH="5181600" progId="Equation.3">
                  <p:embed/>
                  <p:pic>
                    <p:nvPicPr>
                      <p:cNvPr id="0" name="图片 53251"/>
                      <p:cNvPicPr>
                        <a:picLocks noChangeAspect="1"/>
                      </p:cNvPicPr>
                      <p:nvPr/>
                    </p:nvPicPr>
                    <p:blipFill>
                      <a:blip r:embed="rId8"/>
                      <a:stretch>
                        <a:fillRect/>
                      </a:stretch>
                    </p:blipFill>
                    <p:spPr>
                      <a:xfrm>
                        <a:off x="1905000" y="1574800"/>
                        <a:ext cx="214313" cy="304800"/>
                      </a:xfrm>
                      <a:prstGeom prst="rect">
                        <a:avLst/>
                      </a:prstGeom>
                      <a:noFill/>
                      <a:ln w="9525">
                        <a:noFill/>
                      </a:ln>
                    </p:spPr>
                  </p:pic>
                </p:oleObj>
              </mc:Fallback>
            </mc:AlternateContent>
          </a:graphicData>
        </a:graphic>
      </p:graphicFrame>
      <p:sp>
        <p:nvSpPr>
          <p:cNvPr id="154637" name="Rectangle 13" descr="浅色上对角线"/>
          <p:cNvSpPr>
            <a:spLocks noChangeArrowheads="1"/>
          </p:cNvSpPr>
          <p:nvPr/>
        </p:nvSpPr>
        <p:spPr bwMode="auto">
          <a:xfrm>
            <a:off x="2819400" y="2489200"/>
            <a:ext cx="76200" cy="1905000"/>
          </a:xfrm>
          <a:prstGeom prst="rect">
            <a:avLst/>
          </a:prstGeom>
          <a:pattFill prst="ltUpDiag">
            <a:fgClr>
              <a:srgbClr val="FF0066"/>
            </a:fgClr>
            <a:bgClr>
              <a:schemeClr val="bg1"/>
            </a:bgClr>
          </a:pattFill>
          <a:ln w="19050">
            <a:solidFill>
              <a:schemeClr val="tx1"/>
            </a:solidFill>
            <a:miter lim="800000"/>
            <a:tailEnd type="none" w="sm" len="lg"/>
          </a:ln>
        </p:spPr>
        <p:txBody>
          <a:bodyPr wrap="none" anchor="ctr"/>
          <a:lstStyle/>
          <a:p>
            <a:endParaRPr lang="zh-CN" altLang="en-US">
              <a:ea typeface="黑体" pitchFamily="2" charset="-122"/>
            </a:endParaRPr>
          </a:p>
        </p:txBody>
      </p:sp>
      <p:graphicFrame>
        <p:nvGraphicFramePr>
          <p:cNvPr id="154638" name="Object 74"/>
          <p:cNvGraphicFramePr>
            <a:graphicFrameLocks noChangeAspect="1"/>
          </p:cNvGraphicFramePr>
          <p:nvPr/>
        </p:nvGraphicFramePr>
        <p:xfrm>
          <a:off x="2778125" y="2128838"/>
          <a:ext cx="346075" cy="320675"/>
        </p:xfrm>
        <a:graphic>
          <a:graphicData uri="http://schemas.openxmlformats.org/presentationml/2006/ole">
            <mc:AlternateContent xmlns:mc="http://schemas.openxmlformats.org/markup-compatibility/2006">
              <mc:Choice xmlns:v="urn:schemas-microsoft-com:vml" Requires="v">
                <p:oleObj spid="_x0000_s53253" name="公式" r:id="rId9" imgW="4572000" imgH="4267200" progId="Equation.3">
                  <p:embed/>
                </p:oleObj>
              </mc:Choice>
              <mc:Fallback>
                <p:oleObj name="公式" r:id="rId9" imgW="4572000" imgH="4267200" progId="Equation.3">
                  <p:embed/>
                  <p:pic>
                    <p:nvPicPr>
                      <p:cNvPr id="0" name="图片 53252"/>
                      <p:cNvPicPr>
                        <a:picLocks noChangeAspect="1"/>
                      </p:cNvPicPr>
                      <p:nvPr/>
                    </p:nvPicPr>
                    <p:blipFill>
                      <a:blip r:embed="rId10"/>
                      <a:stretch>
                        <a:fillRect/>
                      </a:stretch>
                    </p:blipFill>
                    <p:spPr>
                      <a:xfrm>
                        <a:off x="2778125" y="2128838"/>
                        <a:ext cx="346075" cy="320675"/>
                      </a:xfrm>
                      <a:prstGeom prst="rect">
                        <a:avLst/>
                      </a:prstGeom>
                      <a:noFill/>
                      <a:ln w="9525">
                        <a:noFill/>
                      </a:ln>
                    </p:spPr>
                  </p:pic>
                </p:oleObj>
              </mc:Fallback>
            </mc:AlternateContent>
          </a:graphicData>
        </a:graphic>
      </p:graphicFrame>
      <p:sp>
        <p:nvSpPr>
          <p:cNvPr id="154639" name="Line 15"/>
          <p:cNvSpPr>
            <a:spLocks noChangeShapeType="1"/>
          </p:cNvSpPr>
          <p:nvPr/>
        </p:nvSpPr>
        <p:spPr bwMode="auto">
          <a:xfrm>
            <a:off x="3238500" y="2501900"/>
            <a:ext cx="609600" cy="0"/>
          </a:xfrm>
          <a:prstGeom prst="line">
            <a:avLst/>
          </a:prstGeom>
          <a:noFill/>
          <a:ln w="19050">
            <a:solidFill>
              <a:schemeClr val="tx1"/>
            </a:solidFill>
            <a:prstDash val="sysDot"/>
            <a:round/>
            <a:tailEnd type="none" w="sm" len="lg"/>
          </a:ln>
        </p:spPr>
        <p:txBody>
          <a:bodyPr wrap="none" anchor="ctr"/>
          <a:lstStyle/>
          <a:p>
            <a:endParaRPr lang="zh-CN" altLang="en-US"/>
          </a:p>
        </p:txBody>
      </p:sp>
      <p:sp>
        <p:nvSpPr>
          <p:cNvPr id="154640" name="Line 16"/>
          <p:cNvSpPr>
            <a:spLocks noChangeShapeType="1"/>
          </p:cNvSpPr>
          <p:nvPr/>
        </p:nvSpPr>
        <p:spPr bwMode="auto">
          <a:xfrm flipV="1">
            <a:off x="3276600" y="4375150"/>
            <a:ext cx="571500" cy="19050"/>
          </a:xfrm>
          <a:prstGeom prst="line">
            <a:avLst/>
          </a:prstGeom>
          <a:noFill/>
          <a:ln w="19050">
            <a:solidFill>
              <a:schemeClr val="tx1"/>
            </a:solidFill>
            <a:prstDash val="sysDot"/>
            <a:round/>
            <a:tailEnd type="none" w="sm" len="lg"/>
          </a:ln>
        </p:spPr>
        <p:txBody>
          <a:bodyPr wrap="none" anchor="ctr"/>
          <a:lstStyle/>
          <a:p>
            <a:endParaRPr lang="zh-CN" altLang="en-US"/>
          </a:p>
        </p:txBody>
      </p:sp>
      <p:sp>
        <p:nvSpPr>
          <p:cNvPr id="154641" name="Line 17"/>
          <p:cNvSpPr>
            <a:spLocks noChangeShapeType="1"/>
          </p:cNvSpPr>
          <p:nvPr/>
        </p:nvSpPr>
        <p:spPr bwMode="auto">
          <a:xfrm>
            <a:off x="3238500" y="4394200"/>
            <a:ext cx="0" cy="533400"/>
          </a:xfrm>
          <a:prstGeom prst="line">
            <a:avLst/>
          </a:prstGeom>
          <a:noFill/>
          <a:ln w="19050">
            <a:solidFill>
              <a:schemeClr val="tx1"/>
            </a:solidFill>
            <a:prstDash val="sysDot"/>
            <a:round/>
            <a:tailEnd type="none" w="sm" len="lg"/>
          </a:ln>
        </p:spPr>
        <p:txBody>
          <a:bodyPr wrap="none" anchor="ctr"/>
          <a:lstStyle/>
          <a:p>
            <a:endParaRPr lang="zh-CN" altLang="en-US"/>
          </a:p>
        </p:txBody>
      </p:sp>
      <p:sp>
        <p:nvSpPr>
          <p:cNvPr id="154642" name="Line 18"/>
          <p:cNvSpPr>
            <a:spLocks noChangeShapeType="1"/>
          </p:cNvSpPr>
          <p:nvPr/>
        </p:nvSpPr>
        <p:spPr bwMode="auto">
          <a:xfrm>
            <a:off x="1828800" y="4622800"/>
            <a:ext cx="590550" cy="0"/>
          </a:xfrm>
          <a:prstGeom prst="line">
            <a:avLst/>
          </a:prstGeom>
          <a:noFill/>
          <a:ln w="19050">
            <a:solidFill>
              <a:schemeClr val="tx1"/>
            </a:solidFill>
            <a:round/>
            <a:tailEnd type="triangle" w="sm" len="lg"/>
          </a:ln>
        </p:spPr>
        <p:txBody>
          <a:bodyPr wrap="none" anchor="ctr"/>
          <a:lstStyle/>
          <a:p>
            <a:endParaRPr lang="zh-CN" altLang="en-US"/>
          </a:p>
        </p:txBody>
      </p:sp>
      <p:sp>
        <p:nvSpPr>
          <p:cNvPr id="154643" name="Line 19"/>
          <p:cNvSpPr>
            <a:spLocks noChangeShapeType="1"/>
          </p:cNvSpPr>
          <p:nvPr/>
        </p:nvSpPr>
        <p:spPr bwMode="auto">
          <a:xfrm>
            <a:off x="3581400" y="2489200"/>
            <a:ext cx="0" cy="838200"/>
          </a:xfrm>
          <a:prstGeom prst="line">
            <a:avLst/>
          </a:prstGeom>
          <a:noFill/>
          <a:ln w="19050">
            <a:solidFill>
              <a:schemeClr val="tx1"/>
            </a:solidFill>
            <a:round/>
            <a:tailEnd type="triangle" w="sm" len="lg"/>
          </a:ln>
        </p:spPr>
        <p:txBody>
          <a:bodyPr wrap="none" anchor="ctr"/>
          <a:lstStyle/>
          <a:p>
            <a:endParaRPr lang="zh-CN" altLang="en-US"/>
          </a:p>
        </p:txBody>
      </p:sp>
      <p:sp>
        <p:nvSpPr>
          <p:cNvPr id="154644" name="Line 20"/>
          <p:cNvSpPr>
            <a:spLocks noChangeShapeType="1"/>
          </p:cNvSpPr>
          <p:nvPr/>
        </p:nvSpPr>
        <p:spPr bwMode="auto">
          <a:xfrm flipV="1">
            <a:off x="3581400" y="3708400"/>
            <a:ext cx="0" cy="685800"/>
          </a:xfrm>
          <a:prstGeom prst="line">
            <a:avLst/>
          </a:prstGeom>
          <a:noFill/>
          <a:ln w="19050">
            <a:solidFill>
              <a:schemeClr val="tx1"/>
            </a:solidFill>
            <a:round/>
            <a:tailEnd type="triangle" w="sm" len="lg"/>
          </a:ln>
        </p:spPr>
        <p:txBody>
          <a:bodyPr wrap="none" anchor="ctr"/>
          <a:lstStyle/>
          <a:p>
            <a:endParaRPr lang="zh-CN" altLang="en-US"/>
          </a:p>
        </p:txBody>
      </p:sp>
      <p:graphicFrame>
        <p:nvGraphicFramePr>
          <p:cNvPr id="154645" name="Object 75"/>
          <p:cNvGraphicFramePr>
            <a:graphicFrameLocks noChangeAspect="1"/>
          </p:cNvGraphicFramePr>
          <p:nvPr/>
        </p:nvGraphicFramePr>
        <p:xfrm>
          <a:off x="3429000" y="3284538"/>
          <a:ext cx="439738" cy="347662"/>
        </p:xfrm>
        <a:graphic>
          <a:graphicData uri="http://schemas.openxmlformats.org/presentationml/2006/ole">
            <mc:AlternateContent xmlns:mc="http://schemas.openxmlformats.org/markup-compatibility/2006">
              <mc:Choice xmlns:v="urn:schemas-microsoft-com:vml" Requires="v">
                <p:oleObj spid="_x0000_s53254" name="公式" r:id="rId11" imgW="7010400" imgH="5486400" progId="Equation.3">
                  <p:embed/>
                </p:oleObj>
              </mc:Choice>
              <mc:Fallback>
                <p:oleObj name="公式" r:id="rId11" imgW="7010400" imgH="5486400" progId="Equation.3">
                  <p:embed/>
                  <p:pic>
                    <p:nvPicPr>
                      <p:cNvPr id="0" name="图片 53253"/>
                      <p:cNvPicPr>
                        <a:picLocks noChangeAspect="1"/>
                      </p:cNvPicPr>
                      <p:nvPr/>
                    </p:nvPicPr>
                    <p:blipFill>
                      <a:blip r:embed="rId12"/>
                      <a:stretch>
                        <a:fillRect/>
                      </a:stretch>
                    </p:blipFill>
                    <p:spPr>
                      <a:xfrm>
                        <a:off x="3429000" y="3284538"/>
                        <a:ext cx="439738" cy="347662"/>
                      </a:xfrm>
                      <a:prstGeom prst="rect">
                        <a:avLst/>
                      </a:prstGeom>
                      <a:noFill/>
                      <a:ln w="9525">
                        <a:noFill/>
                      </a:ln>
                    </p:spPr>
                  </p:pic>
                </p:oleObj>
              </mc:Fallback>
            </mc:AlternateContent>
          </a:graphicData>
        </a:graphic>
      </p:graphicFrame>
      <p:graphicFrame>
        <p:nvGraphicFramePr>
          <p:cNvPr id="154646" name="Object 76"/>
          <p:cNvGraphicFramePr>
            <a:graphicFrameLocks noChangeAspect="1"/>
          </p:cNvGraphicFramePr>
          <p:nvPr/>
        </p:nvGraphicFramePr>
        <p:xfrm>
          <a:off x="2411413" y="4483100"/>
          <a:ext cx="477837" cy="325438"/>
        </p:xfrm>
        <a:graphic>
          <a:graphicData uri="http://schemas.openxmlformats.org/presentationml/2006/ole">
            <mc:AlternateContent xmlns:mc="http://schemas.openxmlformats.org/markup-compatibility/2006">
              <mc:Choice xmlns:v="urn:schemas-microsoft-com:vml" Requires="v">
                <p:oleObj spid="_x0000_s53255" name="公式" r:id="rId13" imgW="7620000" imgH="5181600" progId="Equation.3">
                  <p:embed/>
                </p:oleObj>
              </mc:Choice>
              <mc:Fallback>
                <p:oleObj name="公式" r:id="rId13" imgW="7620000" imgH="5181600" progId="Equation.3">
                  <p:embed/>
                  <p:pic>
                    <p:nvPicPr>
                      <p:cNvPr id="0" name="图片 53254"/>
                      <p:cNvPicPr>
                        <a:picLocks noChangeAspect="1"/>
                      </p:cNvPicPr>
                      <p:nvPr/>
                    </p:nvPicPr>
                    <p:blipFill>
                      <a:blip r:embed="rId14"/>
                      <a:stretch>
                        <a:fillRect/>
                      </a:stretch>
                    </p:blipFill>
                    <p:spPr>
                      <a:xfrm>
                        <a:off x="2411413" y="4483100"/>
                        <a:ext cx="477837" cy="325438"/>
                      </a:xfrm>
                      <a:prstGeom prst="rect">
                        <a:avLst/>
                      </a:prstGeom>
                      <a:noFill/>
                      <a:ln w="9525">
                        <a:noFill/>
                      </a:ln>
                    </p:spPr>
                  </p:pic>
                </p:oleObj>
              </mc:Fallback>
            </mc:AlternateContent>
          </a:graphicData>
        </a:graphic>
      </p:graphicFrame>
      <p:graphicFrame>
        <p:nvGraphicFramePr>
          <p:cNvPr id="154647" name="Object 77"/>
          <p:cNvGraphicFramePr>
            <a:graphicFrameLocks noChangeAspect="1"/>
          </p:cNvGraphicFramePr>
          <p:nvPr/>
        </p:nvGraphicFramePr>
        <p:xfrm>
          <a:off x="5037138" y="1066800"/>
          <a:ext cx="2506662" cy="419100"/>
        </p:xfrm>
        <a:graphic>
          <a:graphicData uri="http://schemas.openxmlformats.org/presentationml/2006/ole">
            <mc:AlternateContent xmlns:mc="http://schemas.openxmlformats.org/markup-compatibility/2006">
              <mc:Choice xmlns:v="urn:schemas-microsoft-com:vml" Requires="v">
                <p:oleObj spid="_x0000_s53256" name="公式" r:id="rId15" imgW="38100000" imgH="6400800" progId="Equation.3">
                  <p:embed/>
                </p:oleObj>
              </mc:Choice>
              <mc:Fallback>
                <p:oleObj name="公式" r:id="rId15" imgW="38100000" imgH="6400800" progId="Equation.3">
                  <p:embed/>
                  <p:pic>
                    <p:nvPicPr>
                      <p:cNvPr id="0" name="图片 53255"/>
                      <p:cNvPicPr>
                        <a:picLocks noChangeAspect="1"/>
                      </p:cNvPicPr>
                      <p:nvPr/>
                    </p:nvPicPr>
                    <p:blipFill>
                      <a:blip r:embed="rId16"/>
                      <a:stretch>
                        <a:fillRect/>
                      </a:stretch>
                    </p:blipFill>
                    <p:spPr>
                      <a:xfrm>
                        <a:off x="5037138" y="1066800"/>
                        <a:ext cx="2506662" cy="419100"/>
                      </a:xfrm>
                      <a:prstGeom prst="rect">
                        <a:avLst/>
                      </a:prstGeom>
                      <a:noFill/>
                      <a:ln w="9525">
                        <a:noFill/>
                      </a:ln>
                    </p:spPr>
                  </p:pic>
                </p:oleObj>
              </mc:Fallback>
            </mc:AlternateContent>
          </a:graphicData>
        </a:graphic>
      </p:graphicFrame>
      <p:grpSp>
        <p:nvGrpSpPr>
          <p:cNvPr id="154648" name="Group 24"/>
          <p:cNvGrpSpPr/>
          <p:nvPr/>
        </p:nvGrpSpPr>
        <p:grpSpPr bwMode="auto">
          <a:xfrm>
            <a:off x="5048250" y="1808163"/>
            <a:ext cx="2971800" cy="534987"/>
            <a:chOff x="3168" y="1295"/>
            <a:chExt cx="1872" cy="337"/>
          </a:xfrm>
        </p:grpSpPr>
        <p:sp>
          <p:nvSpPr>
            <p:cNvPr id="154729" name="AutoShape 25"/>
            <p:cNvSpPr>
              <a:spLocks noChangeArrowheads="1"/>
            </p:cNvSpPr>
            <p:nvPr/>
          </p:nvSpPr>
          <p:spPr bwMode="auto">
            <a:xfrm>
              <a:off x="3168" y="1296"/>
              <a:ext cx="1872" cy="336"/>
            </a:xfrm>
            <a:prstGeom prst="foldedCorner">
              <a:avLst>
                <a:gd name="adj" fmla="val 15606"/>
              </a:avLst>
            </a:prstGeom>
            <a:gradFill rotWithShape="0">
              <a:gsLst>
                <a:gs pos="0">
                  <a:srgbClr val="FFFFFF"/>
                </a:gs>
                <a:gs pos="100000">
                  <a:srgbClr val="FFFF00"/>
                </a:gs>
              </a:gsLst>
              <a:path path="rect">
                <a:fillToRect l="50000" t="50000" r="50000" b="50000"/>
              </a:path>
            </a:gradFill>
            <a:ln w="19050">
              <a:solidFill>
                <a:schemeClr val="tx1"/>
              </a:solidFill>
              <a:round/>
              <a:tailEnd type="none" w="sm" len="lg"/>
            </a:ln>
          </p:spPr>
          <p:txBody>
            <a:bodyPr wrap="none" anchor="ctr"/>
            <a:lstStyle/>
            <a:p>
              <a:endParaRPr lang="zh-CN" altLang="en-US">
                <a:ea typeface="黑体" pitchFamily="2" charset="-122"/>
              </a:endParaRPr>
            </a:p>
          </p:txBody>
        </p:sp>
        <p:graphicFrame>
          <p:nvGraphicFramePr>
            <p:cNvPr id="154702" name="Object 78"/>
            <p:cNvGraphicFramePr>
              <a:graphicFrameLocks noChangeAspect="1"/>
            </p:cNvGraphicFramePr>
            <p:nvPr/>
          </p:nvGraphicFramePr>
          <p:xfrm>
            <a:off x="3294" y="1295"/>
            <a:ext cx="1529" cy="289"/>
          </p:xfrm>
          <a:graphic>
            <a:graphicData uri="http://schemas.openxmlformats.org/presentationml/2006/ole">
              <mc:AlternateContent xmlns:mc="http://schemas.openxmlformats.org/markup-compatibility/2006">
                <mc:Choice xmlns:v="urn:schemas-microsoft-com:vml" Requires="v">
                  <p:oleObj spid="_x0000_s53257" name="公式" r:id="rId17" imgW="36880800" imgH="7010400" progId="Equation.3">
                    <p:embed/>
                  </p:oleObj>
                </mc:Choice>
                <mc:Fallback>
                  <p:oleObj name="公式" r:id="rId17" imgW="36880800" imgH="7010400" progId="Equation.3">
                    <p:embed/>
                    <p:pic>
                      <p:nvPicPr>
                        <p:cNvPr id="0" name="图片 53256"/>
                        <p:cNvPicPr>
                          <a:picLocks noChangeAspect="1"/>
                        </p:cNvPicPr>
                        <p:nvPr/>
                      </p:nvPicPr>
                      <p:blipFill>
                        <a:blip r:embed="rId18"/>
                        <a:stretch>
                          <a:fillRect/>
                        </a:stretch>
                      </p:blipFill>
                      <p:spPr>
                        <a:xfrm>
                          <a:off x="3294" y="1295"/>
                          <a:ext cx="1529" cy="289"/>
                        </a:xfrm>
                        <a:prstGeom prst="rect">
                          <a:avLst/>
                        </a:prstGeom>
                        <a:noFill/>
                        <a:ln w="9525">
                          <a:noFill/>
                        </a:ln>
                      </p:spPr>
                    </p:pic>
                  </p:oleObj>
                </mc:Fallback>
              </mc:AlternateContent>
            </a:graphicData>
          </a:graphic>
        </p:graphicFrame>
      </p:grpSp>
      <p:graphicFrame>
        <p:nvGraphicFramePr>
          <p:cNvPr id="154651" name="Object 79"/>
          <p:cNvGraphicFramePr>
            <a:graphicFrameLocks noChangeAspect="1"/>
          </p:cNvGraphicFramePr>
          <p:nvPr/>
        </p:nvGraphicFramePr>
        <p:xfrm>
          <a:off x="4819650" y="2616200"/>
          <a:ext cx="990600" cy="374650"/>
        </p:xfrm>
        <a:graphic>
          <a:graphicData uri="http://schemas.openxmlformats.org/presentationml/2006/ole">
            <mc:AlternateContent xmlns:mc="http://schemas.openxmlformats.org/markup-compatibility/2006">
              <mc:Choice xmlns:v="urn:schemas-microsoft-com:vml" Requires="v">
                <p:oleObj spid="_x0000_s53258" name="公式" r:id="rId19" imgW="16764000" imgH="6400800" progId="Equation.3">
                  <p:embed/>
                </p:oleObj>
              </mc:Choice>
              <mc:Fallback>
                <p:oleObj name="公式" r:id="rId19" imgW="16764000" imgH="6400800" progId="Equation.3">
                  <p:embed/>
                  <p:pic>
                    <p:nvPicPr>
                      <p:cNvPr id="0" name="图片 53257"/>
                      <p:cNvPicPr>
                        <a:picLocks noChangeAspect="1"/>
                      </p:cNvPicPr>
                      <p:nvPr/>
                    </p:nvPicPr>
                    <p:blipFill>
                      <a:blip r:embed="rId20"/>
                      <a:stretch>
                        <a:fillRect/>
                      </a:stretch>
                    </p:blipFill>
                    <p:spPr>
                      <a:xfrm>
                        <a:off x="4819650" y="2616200"/>
                        <a:ext cx="990600" cy="374650"/>
                      </a:xfrm>
                      <a:prstGeom prst="rect">
                        <a:avLst/>
                      </a:prstGeom>
                      <a:noFill/>
                      <a:ln w="9525">
                        <a:noFill/>
                      </a:ln>
                    </p:spPr>
                  </p:pic>
                </p:oleObj>
              </mc:Fallback>
            </mc:AlternateContent>
          </a:graphicData>
        </a:graphic>
      </p:graphicFrame>
      <p:graphicFrame>
        <p:nvGraphicFramePr>
          <p:cNvPr id="154652" name="Object 80"/>
          <p:cNvGraphicFramePr>
            <a:graphicFrameLocks noChangeAspect="1"/>
          </p:cNvGraphicFramePr>
          <p:nvPr/>
        </p:nvGraphicFramePr>
        <p:xfrm>
          <a:off x="4953000" y="3048000"/>
          <a:ext cx="2687638" cy="538163"/>
        </p:xfrm>
        <a:graphic>
          <a:graphicData uri="http://schemas.openxmlformats.org/presentationml/2006/ole">
            <mc:AlternateContent xmlns:mc="http://schemas.openxmlformats.org/markup-compatibility/2006">
              <mc:Choice xmlns:v="urn:schemas-microsoft-com:vml" Requires="v">
                <p:oleObj spid="_x0000_s53259" name="公式" r:id="rId21" imgW="40843200" imgH="8229600" progId="Equation.3">
                  <p:embed/>
                </p:oleObj>
              </mc:Choice>
              <mc:Fallback>
                <p:oleObj name="公式" r:id="rId21" imgW="40843200" imgH="8229600" progId="Equation.3">
                  <p:embed/>
                  <p:pic>
                    <p:nvPicPr>
                      <p:cNvPr id="0" name="图片 53258"/>
                      <p:cNvPicPr>
                        <a:picLocks noChangeAspect="1"/>
                      </p:cNvPicPr>
                      <p:nvPr/>
                    </p:nvPicPr>
                    <p:blipFill>
                      <a:blip r:embed="rId22"/>
                      <a:stretch>
                        <a:fillRect/>
                      </a:stretch>
                    </p:blipFill>
                    <p:spPr>
                      <a:xfrm>
                        <a:off x="4953000" y="3048000"/>
                        <a:ext cx="2687638" cy="538163"/>
                      </a:xfrm>
                      <a:prstGeom prst="rect">
                        <a:avLst/>
                      </a:prstGeom>
                      <a:noFill/>
                      <a:ln w="9525">
                        <a:noFill/>
                      </a:ln>
                    </p:spPr>
                  </p:pic>
                </p:oleObj>
              </mc:Fallback>
            </mc:AlternateContent>
          </a:graphicData>
        </a:graphic>
      </p:graphicFrame>
      <p:graphicFrame>
        <p:nvGraphicFramePr>
          <p:cNvPr id="154653" name="Object 81"/>
          <p:cNvGraphicFramePr>
            <a:graphicFrameLocks noChangeAspect="1"/>
          </p:cNvGraphicFramePr>
          <p:nvPr/>
        </p:nvGraphicFramePr>
        <p:xfrm>
          <a:off x="5410200" y="3657600"/>
          <a:ext cx="2887663" cy="881063"/>
        </p:xfrm>
        <a:graphic>
          <a:graphicData uri="http://schemas.openxmlformats.org/presentationml/2006/ole">
            <mc:AlternateContent xmlns:mc="http://schemas.openxmlformats.org/markup-compatibility/2006">
              <mc:Choice xmlns:v="urn:schemas-microsoft-com:vml" Requires="v">
                <p:oleObj spid="_x0000_s53260" name="公式" r:id="rId23" imgW="43891200" imgH="13411200" progId="Equation.3">
                  <p:embed/>
                </p:oleObj>
              </mc:Choice>
              <mc:Fallback>
                <p:oleObj name="公式" r:id="rId23" imgW="43891200" imgH="13411200" progId="Equation.3">
                  <p:embed/>
                  <p:pic>
                    <p:nvPicPr>
                      <p:cNvPr id="0" name="图片 53259"/>
                      <p:cNvPicPr>
                        <a:picLocks noChangeAspect="1"/>
                      </p:cNvPicPr>
                      <p:nvPr/>
                    </p:nvPicPr>
                    <p:blipFill>
                      <a:blip r:embed="rId24"/>
                      <a:stretch>
                        <a:fillRect/>
                      </a:stretch>
                    </p:blipFill>
                    <p:spPr>
                      <a:xfrm>
                        <a:off x="5410200" y="3657600"/>
                        <a:ext cx="2887663" cy="881063"/>
                      </a:xfrm>
                      <a:prstGeom prst="rect">
                        <a:avLst/>
                      </a:prstGeom>
                      <a:noFill/>
                      <a:ln w="9525">
                        <a:noFill/>
                      </a:ln>
                    </p:spPr>
                  </p:pic>
                </p:oleObj>
              </mc:Fallback>
            </mc:AlternateContent>
          </a:graphicData>
        </a:graphic>
      </p:graphicFrame>
      <p:graphicFrame>
        <p:nvGraphicFramePr>
          <p:cNvPr id="154654" name="Object 82"/>
          <p:cNvGraphicFramePr>
            <a:graphicFrameLocks noChangeAspect="1"/>
          </p:cNvGraphicFramePr>
          <p:nvPr/>
        </p:nvGraphicFramePr>
        <p:xfrm>
          <a:off x="838200" y="5194300"/>
          <a:ext cx="990600" cy="368300"/>
        </p:xfrm>
        <a:graphic>
          <a:graphicData uri="http://schemas.openxmlformats.org/presentationml/2006/ole">
            <mc:AlternateContent xmlns:mc="http://schemas.openxmlformats.org/markup-compatibility/2006">
              <mc:Choice xmlns:v="urn:schemas-microsoft-com:vml" Requires="v">
                <p:oleObj spid="_x0000_s53261" name="公式" r:id="rId25" imgW="17068800" imgH="6400800" progId="Equation.3">
                  <p:embed/>
                </p:oleObj>
              </mc:Choice>
              <mc:Fallback>
                <p:oleObj name="公式" r:id="rId25" imgW="17068800" imgH="6400800" progId="Equation.3">
                  <p:embed/>
                  <p:pic>
                    <p:nvPicPr>
                      <p:cNvPr id="0" name="图片 53260"/>
                      <p:cNvPicPr>
                        <a:picLocks noChangeAspect="1"/>
                      </p:cNvPicPr>
                      <p:nvPr/>
                    </p:nvPicPr>
                    <p:blipFill>
                      <a:blip r:embed="rId26"/>
                      <a:stretch>
                        <a:fillRect/>
                      </a:stretch>
                    </p:blipFill>
                    <p:spPr>
                      <a:xfrm>
                        <a:off x="838200" y="5194300"/>
                        <a:ext cx="990600" cy="368300"/>
                      </a:xfrm>
                      <a:prstGeom prst="rect">
                        <a:avLst/>
                      </a:prstGeom>
                      <a:noFill/>
                      <a:ln w="9525">
                        <a:noFill/>
                      </a:ln>
                    </p:spPr>
                  </p:pic>
                </p:oleObj>
              </mc:Fallback>
            </mc:AlternateContent>
          </a:graphicData>
        </a:graphic>
      </p:graphicFrame>
      <p:graphicFrame>
        <p:nvGraphicFramePr>
          <p:cNvPr id="154655" name="Object 83"/>
          <p:cNvGraphicFramePr>
            <a:graphicFrameLocks noChangeAspect="1"/>
          </p:cNvGraphicFramePr>
          <p:nvPr/>
        </p:nvGraphicFramePr>
        <p:xfrm>
          <a:off x="2514600" y="5100638"/>
          <a:ext cx="2727325" cy="538162"/>
        </p:xfrm>
        <a:graphic>
          <a:graphicData uri="http://schemas.openxmlformats.org/presentationml/2006/ole">
            <mc:AlternateContent xmlns:mc="http://schemas.openxmlformats.org/markup-compatibility/2006">
              <mc:Choice xmlns:v="urn:schemas-microsoft-com:vml" Requires="v">
                <p:oleObj spid="_x0000_s53262" name="公式" r:id="rId27" imgW="41452800" imgH="8229600" progId="Equation.3">
                  <p:embed/>
                </p:oleObj>
              </mc:Choice>
              <mc:Fallback>
                <p:oleObj name="公式" r:id="rId27" imgW="41452800" imgH="8229600" progId="Equation.3">
                  <p:embed/>
                  <p:pic>
                    <p:nvPicPr>
                      <p:cNvPr id="0" name="图片 53261"/>
                      <p:cNvPicPr>
                        <a:picLocks noChangeAspect="1"/>
                      </p:cNvPicPr>
                      <p:nvPr/>
                    </p:nvPicPr>
                    <p:blipFill>
                      <a:blip r:embed="rId28"/>
                      <a:stretch>
                        <a:fillRect/>
                      </a:stretch>
                    </p:blipFill>
                    <p:spPr>
                      <a:xfrm>
                        <a:off x="2514600" y="5100638"/>
                        <a:ext cx="2727325" cy="538162"/>
                      </a:xfrm>
                      <a:prstGeom prst="rect">
                        <a:avLst/>
                      </a:prstGeom>
                      <a:noFill/>
                      <a:ln w="9525">
                        <a:noFill/>
                      </a:ln>
                    </p:spPr>
                  </p:pic>
                </p:oleObj>
              </mc:Fallback>
            </mc:AlternateContent>
          </a:graphicData>
        </a:graphic>
      </p:graphicFrame>
      <p:graphicFrame>
        <p:nvGraphicFramePr>
          <p:cNvPr id="154656" name="Object 84"/>
          <p:cNvGraphicFramePr>
            <a:graphicFrameLocks noChangeAspect="1"/>
          </p:cNvGraphicFramePr>
          <p:nvPr/>
        </p:nvGraphicFramePr>
        <p:xfrm>
          <a:off x="5334000" y="4910138"/>
          <a:ext cx="3187700" cy="881062"/>
        </p:xfrm>
        <a:graphic>
          <a:graphicData uri="http://schemas.openxmlformats.org/presentationml/2006/ole">
            <mc:AlternateContent xmlns:mc="http://schemas.openxmlformats.org/markup-compatibility/2006">
              <mc:Choice xmlns:v="urn:schemas-microsoft-com:vml" Requires="v">
                <p:oleObj spid="_x0000_s53263" name="公式" r:id="rId29" imgW="48463200" imgH="13411200" progId="Equation.3">
                  <p:embed/>
                </p:oleObj>
              </mc:Choice>
              <mc:Fallback>
                <p:oleObj name="公式" r:id="rId29" imgW="48463200" imgH="13411200" progId="Equation.3">
                  <p:embed/>
                  <p:pic>
                    <p:nvPicPr>
                      <p:cNvPr id="0" name="图片 53262"/>
                      <p:cNvPicPr>
                        <a:picLocks noChangeAspect="1"/>
                      </p:cNvPicPr>
                      <p:nvPr/>
                    </p:nvPicPr>
                    <p:blipFill>
                      <a:blip r:embed="rId30"/>
                      <a:stretch>
                        <a:fillRect/>
                      </a:stretch>
                    </p:blipFill>
                    <p:spPr>
                      <a:xfrm>
                        <a:off x="5334000" y="4910138"/>
                        <a:ext cx="3187700" cy="881062"/>
                      </a:xfrm>
                      <a:prstGeom prst="rect">
                        <a:avLst/>
                      </a:prstGeom>
                      <a:noFill/>
                      <a:ln w="9525">
                        <a:noFill/>
                      </a:ln>
                    </p:spPr>
                  </p:pic>
                </p:oleObj>
              </mc:Fallback>
            </mc:AlternateContent>
          </a:graphicData>
        </a:graphic>
      </p:graphicFrame>
      <p:grpSp>
        <p:nvGrpSpPr>
          <p:cNvPr id="154657" name="Group 33"/>
          <p:cNvGrpSpPr/>
          <p:nvPr/>
        </p:nvGrpSpPr>
        <p:grpSpPr bwMode="auto">
          <a:xfrm>
            <a:off x="0" y="5867400"/>
            <a:ext cx="6172200" cy="990600"/>
            <a:chOff x="1392" y="3696"/>
            <a:chExt cx="3888" cy="624"/>
          </a:xfrm>
        </p:grpSpPr>
        <p:sp>
          <p:nvSpPr>
            <p:cNvPr id="154727" name="AutoShape 34"/>
            <p:cNvSpPr>
              <a:spLocks noChangeArrowheads="1"/>
            </p:cNvSpPr>
            <p:nvPr/>
          </p:nvSpPr>
          <p:spPr bwMode="auto">
            <a:xfrm>
              <a:off x="2496" y="3696"/>
              <a:ext cx="2784" cy="624"/>
            </a:xfrm>
            <a:prstGeom prst="foldedCorner">
              <a:avLst>
                <a:gd name="adj" fmla="val 15606"/>
              </a:avLst>
            </a:prstGeom>
            <a:gradFill rotWithShape="0">
              <a:gsLst>
                <a:gs pos="0">
                  <a:srgbClr val="FFFFFF"/>
                </a:gs>
                <a:gs pos="100000">
                  <a:srgbClr val="FFCCFF"/>
                </a:gs>
              </a:gsLst>
              <a:path path="rect">
                <a:fillToRect l="50000" t="50000" r="50000" b="50000"/>
              </a:path>
            </a:gradFill>
            <a:ln w="19050">
              <a:solidFill>
                <a:schemeClr val="tx1"/>
              </a:solidFill>
              <a:round/>
              <a:tailEnd type="none" w="sm" len="lg"/>
            </a:ln>
          </p:spPr>
          <p:txBody>
            <a:bodyPr wrap="none" anchor="ctr"/>
            <a:lstStyle/>
            <a:p>
              <a:endParaRPr lang="zh-CN" altLang="en-US">
                <a:ea typeface="黑体" pitchFamily="2" charset="-122"/>
              </a:endParaRPr>
            </a:p>
          </p:txBody>
        </p:sp>
        <p:graphicFrame>
          <p:nvGraphicFramePr>
            <p:cNvPr id="154709" name="Object 85"/>
            <p:cNvGraphicFramePr>
              <a:graphicFrameLocks noChangeAspect="1"/>
            </p:cNvGraphicFramePr>
            <p:nvPr/>
          </p:nvGraphicFramePr>
          <p:xfrm>
            <a:off x="2577" y="3717"/>
            <a:ext cx="2463" cy="555"/>
          </p:xfrm>
          <a:graphic>
            <a:graphicData uri="http://schemas.openxmlformats.org/presentationml/2006/ole">
              <mc:AlternateContent xmlns:mc="http://schemas.openxmlformats.org/markup-compatibility/2006">
                <mc:Choice xmlns:v="urn:schemas-microsoft-com:vml" Requires="v">
                  <p:oleObj spid="_x0000_s53264" name="公式" r:id="rId31" imgW="59436000" imgH="13411200" progId="Equation.3">
                    <p:embed/>
                  </p:oleObj>
                </mc:Choice>
                <mc:Fallback>
                  <p:oleObj name="公式" r:id="rId31" imgW="59436000" imgH="13411200" progId="Equation.3">
                    <p:embed/>
                    <p:pic>
                      <p:nvPicPr>
                        <p:cNvPr id="0" name="图片 53263"/>
                        <p:cNvPicPr>
                          <a:picLocks noChangeAspect="1"/>
                        </p:cNvPicPr>
                        <p:nvPr/>
                      </p:nvPicPr>
                      <p:blipFill>
                        <a:blip r:embed="rId32"/>
                        <a:stretch>
                          <a:fillRect/>
                        </a:stretch>
                      </p:blipFill>
                      <p:spPr>
                        <a:xfrm>
                          <a:off x="2577" y="3717"/>
                          <a:ext cx="2463" cy="555"/>
                        </a:xfrm>
                        <a:prstGeom prst="rect">
                          <a:avLst/>
                        </a:prstGeom>
                        <a:noFill/>
                        <a:ln w="9525">
                          <a:noFill/>
                        </a:ln>
                      </p:spPr>
                    </p:pic>
                  </p:oleObj>
                </mc:Fallback>
              </mc:AlternateContent>
            </a:graphicData>
          </a:graphic>
        </p:graphicFrame>
        <p:sp>
          <p:nvSpPr>
            <p:cNvPr id="154728" name="AutoShape 36"/>
            <p:cNvSpPr>
              <a:spLocks noChangeArrowheads="1"/>
            </p:cNvSpPr>
            <p:nvPr/>
          </p:nvSpPr>
          <p:spPr bwMode="auto">
            <a:xfrm>
              <a:off x="1392" y="3888"/>
              <a:ext cx="672" cy="192"/>
            </a:xfrm>
            <a:prstGeom prst="notchedRightArrow">
              <a:avLst>
                <a:gd name="adj1" fmla="val 50000"/>
                <a:gd name="adj2" fmla="val 87500"/>
              </a:avLst>
            </a:prstGeom>
            <a:solidFill>
              <a:srgbClr val="FFFF00"/>
            </a:solidFill>
            <a:ln w="19050">
              <a:solidFill>
                <a:srgbClr val="FF66CC"/>
              </a:solidFill>
              <a:miter lim="800000"/>
              <a:tailEnd type="none" w="sm" len="lg"/>
            </a:ln>
          </p:spPr>
          <p:txBody>
            <a:bodyPr wrap="none" anchor="ctr"/>
            <a:lstStyle/>
            <a:p>
              <a:endParaRPr lang="zh-CN" altLang="en-US">
                <a:ea typeface="黑体" pitchFamily="2" charset="-122"/>
              </a:endParaRPr>
            </a:p>
          </p:txBody>
        </p:sp>
      </p:grpSp>
      <p:sp>
        <p:nvSpPr>
          <p:cNvPr id="154661" name="Line 37"/>
          <p:cNvSpPr>
            <a:spLocks noChangeShapeType="1"/>
          </p:cNvSpPr>
          <p:nvPr/>
        </p:nvSpPr>
        <p:spPr bwMode="auto">
          <a:xfrm flipH="1" flipV="1">
            <a:off x="2933700" y="4641850"/>
            <a:ext cx="304800" cy="19050"/>
          </a:xfrm>
          <a:prstGeom prst="line">
            <a:avLst/>
          </a:prstGeom>
          <a:noFill/>
          <a:ln w="19050">
            <a:solidFill>
              <a:schemeClr val="tx1"/>
            </a:solidFill>
            <a:round/>
            <a:tailEnd type="triangle" w="sm" len="lg"/>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wipe(left)">
                                      <p:cBhvr>
                                        <p:cTn id="7" dur="500"/>
                                        <p:tgtEl>
                                          <p:spTgt spid="1546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4629"/>
                                        </p:tgtEl>
                                        <p:attrNameLst>
                                          <p:attrName>style.visibility</p:attrName>
                                        </p:attrNameLst>
                                      </p:cBhvr>
                                      <p:to>
                                        <p:strVal val="visible"/>
                                      </p:to>
                                    </p:set>
                                    <p:animEffect transition="in" filter="wipe(left)">
                                      <p:cBhvr>
                                        <p:cTn id="11" dur="500"/>
                                        <p:tgtEl>
                                          <p:spTgt spid="15462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54634"/>
                                        </p:tgtEl>
                                        <p:attrNameLst>
                                          <p:attrName>style.visibility</p:attrName>
                                        </p:attrNameLst>
                                      </p:cBhvr>
                                      <p:to>
                                        <p:strVal val="visible"/>
                                      </p:to>
                                    </p:set>
                                    <p:animEffect transition="in" filter="dissolve">
                                      <p:cBhvr>
                                        <p:cTn id="15" dur="500"/>
                                        <p:tgtEl>
                                          <p:spTgt spid="154634"/>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54630"/>
                                        </p:tgtEl>
                                        <p:attrNameLst>
                                          <p:attrName>style.visibility</p:attrName>
                                        </p:attrNameLst>
                                      </p:cBhvr>
                                      <p:to>
                                        <p:strVal val="visible"/>
                                      </p:to>
                                    </p:set>
                                    <p:animEffect transition="in" filter="wipe(down)">
                                      <p:cBhvr>
                                        <p:cTn id="19" dur="500"/>
                                        <p:tgtEl>
                                          <p:spTgt spid="154630"/>
                                        </p:tgtEl>
                                      </p:cBhvr>
                                    </p:animEffec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154631"/>
                                        </p:tgtEl>
                                        <p:attrNameLst>
                                          <p:attrName>style.visibility</p:attrName>
                                        </p:attrNameLst>
                                      </p:cBhvr>
                                      <p:to>
                                        <p:strVal val="visible"/>
                                      </p:to>
                                    </p:set>
                                  </p:childTnLst>
                                </p:cTn>
                              </p:par>
                            </p:childTnLst>
                          </p:cTn>
                        </p:par>
                        <p:par>
                          <p:cTn id="23" fill="hold">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154635"/>
                                        </p:tgtEl>
                                        <p:attrNameLst>
                                          <p:attrName>style.visibility</p:attrName>
                                        </p:attrNameLst>
                                      </p:cBhvr>
                                      <p:to>
                                        <p:strVal val="visible"/>
                                      </p:to>
                                    </p:set>
                                    <p:animEffect transition="in" filter="wipe(down)">
                                      <p:cBhvr>
                                        <p:cTn id="26" dur="500"/>
                                        <p:tgtEl>
                                          <p:spTgt spid="154635"/>
                                        </p:tgtEl>
                                      </p:cBhvr>
                                    </p:animEffect>
                                  </p:childTnLst>
                                </p:cTn>
                              </p:par>
                            </p:childTnLst>
                          </p:cTn>
                        </p:par>
                        <p:par>
                          <p:cTn id="27" fill="hold">
                            <p:stCondLst>
                              <p:cond delay="3000"/>
                            </p:stCondLst>
                            <p:childTnLst>
                              <p:par>
                                <p:cTn id="28" presetID="1" presetClass="entr" presetSubtype="0" fill="hold" nodeType="afterEffect">
                                  <p:stCondLst>
                                    <p:cond delay="0"/>
                                  </p:stCondLst>
                                  <p:childTnLst>
                                    <p:set>
                                      <p:cBhvr>
                                        <p:cTn id="29" dur="1" fill="hold">
                                          <p:stCondLst>
                                            <p:cond delay="499"/>
                                          </p:stCondLst>
                                        </p:cTn>
                                        <p:tgtEl>
                                          <p:spTgt spid="154636"/>
                                        </p:tgtEl>
                                        <p:attrNameLst>
                                          <p:attrName>style.visibility</p:attrName>
                                        </p:attrNameLst>
                                      </p:cBhvr>
                                      <p:to>
                                        <p:strVal val="visible"/>
                                      </p:to>
                                    </p:set>
                                  </p:childTnLst>
                                </p:cTn>
                              </p:par>
                            </p:childTnLst>
                          </p:cTn>
                        </p:par>
                        <p:par>
                          <p:cTn id="30" fill="hold">
                            <p:stCondLst>
                              <p:cond delay="3500"/>
                            </p:stCondLst>
                            <p:childTnLst>
                              <p:par>
                                <p:cTn id="31" presetID="17" presetClass="entr" presetSubtype="10" fill="hold" grpId="0" nodeType="afterEffect">
                                  <p:stCondLst>
                                    <p:cond delay="0"/>
                                  </p:stCondLst>
                                  <p:childTnLst>
                                    <p:set>
                                      <p:cBhvr>
                                        <p:cTn id="32" dur="1" fill="hold">
                                          <p:stCondLst>
                                            <p:cond delay="0"/>
                                          </p:stCondLst>
                                        </p:cTn>
                                        <p:tgtEl>
                                          <p:spTgt spid="154632"/>
                                        </p:tgtEl>
                                        <p:attrNameLst>
                                          <p:attrName>style.visibility</p:attrName>
                                        </p:attrNameLst>
                                      </p:cBhvr>
                                      <p:to>
                                        <p:strVal val="visible"/>
                                      </p:to>
                                    </p:set>
                                    <p:anim calcmode="lin" valueType="num">
                                      <p:cBhvr>
                                        <p:cTn id="33" dur="500" fill="hold"/>
                                        <p:tgtEl>
                                          <p:spTgt spid="154632"/>
                                        </p:tgtEl>
                                        <p:attrNameLst>
                                          <p:attrName>ppt_w</p:attrName>
                                        </p:attrNameLst>
                                      </p:cBhvr>
                                      <p:tavLst>
                                        <p:tav tm="0">
                                          <p:val>
                                            <p:fltVal val="0"/>
                                          </p:val>
                                        </p:tav>
                                        <p:tav tm="100000">
                                          <p:val>
                                            <p:strVal val="#ppt_w"/>
                                          </p:val>
                                        </p:tav>
                                      </p:tavLst>
                                    </p:anim>
                                    <p:anim calcmode="lin" valueType="num">
                                      <p:cBhvr>
                                        <p:cTn id="34" dur="500" fill="hold"/>
                                        <p:tgtEl>
                                          <p:spTgt spid="154632"/>
                                        </p:tgtEl>
                                        <p:attrNameLst>
                                          <p:attrName>ppt_h</p:attrName>
                                        </p:attrNameLst>
                                      </p:cBhvr>
                                      <p:tavLst>
                                        <p:tav tm="0">
                                          <p:val>
                                            <p:strVal val="#ppt_h"/>
                                          </p:val>
                                        </p:tav>
                                        <p:tav tm="100000">
                                          <p:val>
                                            <p:strVal val="#ppt_h"/>
                                          </p:val>
                                        </p:tav>
                                      </p:tavLst>
                                    </p:anim>
                                  </p:childTnLst>
                                </p:cTn>
                              </p:par>
                            </p:childTnLst>
                          </p:cTn>
                        </p:par>
                        <p:par>
                          <p:cTn id="35" fill="hold">
                            <p:stCondLst>
                              <p:cond delay="4000"/>
                            </p:stCondLst>
                            <p:childTnLst>
                              <p:par>
                                <p:cTn id="36" presetID="1" presetClass="entr" presetSubtype="0" fill="hold" nodeType="afterEffect">
                                  <p:stCondLst>
                                    <p:cond delay="0"/>
                                  </p:stCondLst>
                                  <p:childTnLst>
                                    <p:set>
                                      <p:cBhvr>
                                        <p:cTn id="37" dur="1" fill="hold">
                                          <p:stCondLst>
                                            <p:cond delay="499"/>
                                          </p:stCondLst>
                                        </p:cTn>
                                        <p:tgtEl>
                                          <p:spTgt spid="15463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4626"/>
                                        </p:tgtEl>
                                        <p:attrNameLst>
                                          <p:attrName>style.visibility</p:attrName>
                                        </p:attrNameLst>
                                      </p:cBhvr>
                                      <p:to>
                                        <p:strVal val="visible"/>
                                      </p:to>
                                    </p:set>
                                    <p:animEffect transition="in" filter="wipe(left)">
                                      <p:cBhvr>
                                        <p:cTn id="42" dur="500"/>
                                        <p:tgtEl>
                                          <p:spTgt spid="154626"/>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54627"/>
                                        </p:tgtEl>
                                        <p:attrNameLst>
                                          <p:attrName>style.visibility</p:attrName>
                                        </p:attrNameLst>
                                      </p:cBhvr>
                                      <p:to>
                                        <p:strVal val="visible"/>
                                      </p:to>
                                    </p:set>
                                    <p:animEffect transition="in" filter="wipe(left)">
                                      <p:cBhvr>
                                        <p:cTn id="46" dur="500"/>
                                        <p:tgtEl>
                                          <p:spTgt spid="154627"/>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499"/>
                                          </p:stCondLst>
                                        </p:cTn>
                                        <p:tgtEl>
                                          <p:spTgt spid="154639"/>
                                        </p:tgtEl>
                                        <p:attrNameLst>
                                          <p:attrName>style.visibility</p:attrName>
                                        </p:attrNameLst>
                                      </p:cBhvr>
                                      <p:to>
                                        <p:strVal val="visible"/>
                                      </p:to>
                                    </p:set>
                                  </p:childTnLst>
                                </p:cTn>
                              </p:par>
                            </p:childTnLst>
                          </p:cTn>
                        </p:par>
                        <p:par>
                          <p:cTn id="50" fill="hold">
                            <p:stCondLst>
                              <p:cond delay="1500"/>
                            </p:stCondLst>
                            <p:childTnLst>
                              <p:par>
                                <p:cTn id="51" presetID="1" presetClass="entr" presetSubtype="0" fill="hold" grpId="0" nodeType="afterEffect">
                                  <p:stCondLst>
                                    <p:cond delay="0"/>
                                  </p:stCondLst>
                                  <p:childTnLst>
                                    <p:set>
                                      <p:cBhvr>
                                        <p:cTn id="52" dur="1" fill="hold">
                                          <p:stCondLst>
                                            <p:cond delay="499"/>
                                          </p:stCondLst>
                                        </p:cTn>
                                        <p:tgtEl>
                                          <p:spTgt spid="154640"/>
                                        </p:tgtEl>
                                        <p:attrNameLst>
                                          <p:attrName>style.visibility</p:attrName>
                                        </p:attrNameLst>
                                      </p:cBhvr>
                                      <p:to>
                                        <p:strVal val="visible"/>
                                      </p:to>
                                    </p:set>
                                  </p:childTnLst>
                                </p:cTn>
                              </p:par>
                            </p:childTnLst>
                          </p:cTn>
                        </p:par>
                        <p:par>
                          <p:cTn id="53" fill="hold">
                            <p:stCondLst>
                              <p:cond delay="2000"/>
                            </p:stCondLst>
                            <p:childTnLst>
                              <p:par>
                                <p:cTn id="54" presetID="22" presetClass="entr" presetSubtype="1" fill="hold" grpId="0" nodeType="afterEffect">
                                  <p:stCondLst>
                                    <p:cond delay="0"/>
                                  </p:stCondLst>
                                  <p:childTnLst>
                                    <p:set>
                                      <p:cBhvr>
                                        <p:cTn id="55" dur="1" fill="hold">
                                          <p:stCondLst>
                                            <p:cond delay="0"/>
                                          </p:stCondLst>
                                        </p:cTn>
                                        <p:tgtEl>
                                          <p:spTgt spid="154643"/>
                                        </p:tgtEl>
                                        <p:attrNameLst>
                                          <p:attrName>style.visibility</p:attrName>
                                        </p:attrNameLst>
                                      </p:cBhvr>
                                      <p:to>
                                        <p:strVal val="visible"/>
                                      </p:to>
                                    </p:set>
                                    <p:animEffect transition="in" filter="wipe(up)">
                                      <p:cBhvr>
                                        <p:cTn id="56" dur="500"/>
                                        <p:tgtEl>
                                          <p:spTgt spid="154643"/>
                                        </p:tgtEl>
                                      </p:cBhvr>
                                    </p:animEffect>
                                  </p:childTnLst>
                                </p:cTn>
                              </p:par>
                            </p:childTnLst>
                          </p:cTn>
                        </p:par>
                        <p:par>
                          <p:cTn id="57" fill="hold">
                            <p:stCondLst>
                              <p:cond delay="2500"/>
                            </p:stCondLst>
                            <p:childTnLst>
                              <p:par>
                                <p:cTn id="58" presetID="22" presetClass="entr" presetSubtype="4" fill="hold" grpId="0" nodeType="afterEffect">
                                  <p:stCondLst>
                                    <p:cond delay="0"/>
                                  </p:stCondLst>
                                  <p:childTnLst>
                                    <p:set>
                                      <p:cBhvr>
                                        <p:cTn id="59" dur="1" fill="hold">
                                          <p:stCondLst>
                                            <p:cond delay="0"/>
                                          </p:stCondLst>
                                        </p:cTn>
                                        <p:tgtEl>
                                          <p:spTgt spid="154644"/>
                                        </p:tgtEl>
                                        <p:attrNameLst>
                                          <p:attrName>style.visibility</p:attrName>
                                        </p:attrNameLst>
                                      </p:cBhvr>
                                      <p:to>
                                        <p:strVal val="visible"/>
                                      </p:to>
                                    </p:set>
                                    <p:animEffect transition="in" filter="wipe(down)">
                                      <p:cBhvr>
                                        <p:cTn id="60" dur="500"/>
                                        <p:tgtEl>
                                          <p:spTgt spid="154644"/>
                                        </p:tgtEl>
                                      </p:cBhvr>
                                    </p:animEffect>
                                  </p:childTnLst>
                                </p:cTn>
                              </p:par>
                            </p:childTnLst>
                          </p:cTn>
                        </p:par>
                        <p:par>
                          <p:cTn id="61" fill="hold">
                            <p:stCondLst>
                              <p:cond delay="3000"/>
                            </p:stCondLst>
                            <p:childTnLst>
                              <p:par>
                                <p:cTn id="62" presetID="1" presetClass="entr" presetSubtype="0" fill="hold" nodeType="afterEffect">
                                  <p:stCondLst>
                                    <p:cond delay="0"/>
                                  </p:stCondLst>
                                  <p:childTnLst>
                                    <p:set>
                                      <p:cBhvr>
                                        <p:cTn id="63" dur="1" fill="hold">
                                          <p:stCondLst>
                                            <p:cond delay="499"/>
                                          </p:stCondLst>
                                        </p:cTn>
                                        <p:tgtEl>
                                          <p:spTgt spid="154645"/>
                                        </p:tgtEl>
                                        <p:attrNameLst>
                                          <p:attrName>style.visibility</p:attrName>
                                        </p:attrNameLst>
                                      </p:cBhvr>
                                      <p:to>
                                        <p:strVal val="visible"/>
                                      </p:to>
                                    </p:set>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499"/>
                                          </p:stCondLst>
                                        </p:cTn>
                                        <p:tgtEl>
                                          <p:spTgt spid="154641"/>
                                        </p:tgtEl>
                                        <p:attrNameLst>
                                          <p:attrName>style.visibility</p:attrName>
                                        </p:attrNameLst>
                                      </p:cBhvr>
                                      <p:to>
                                        <p:strVal val="visible"/>
                                      </p:to>
                                    </p:set>
                                  </p:childTnLst>
                                </p:cTn>
                              </p:par>
                            </p:childTnLst>
                          </p:cTn>
                        </p:par>
                        <p:par>
                          <p:cTn id="67" fill="hold">
                            <p:stCondLst>
                              <p:cond delay="4000"/>
                            </p:stCondLst>
                            <p:childTnLst>
                              <p:par>
                                <p:cTn id="68" presetID="22" presetClass="entr" presetSubtype="8" fill="hold" grpId="0" nodeType="afterEffect">
                                  <p:stCondLst>
                                    <p:cond delay="0"/>
                                  </p:stCondLst>
                                  <p:childTnLst>
                                    <p:set>
                                      <p:cBhvr>
                                        <p:cTn id="69" dur="1" fill="hold">
                                          <p:stCondLst>
                                            <p:cond delay="0"/>
                                          </p:stCondLst>
                                        </p:cTn>
                                        <p:tgtEl>
                                          <p:spTgt spid="154642"/>
                                        </p:tgtEl>
                                        <p:attrNameLst>
                                          <p:attrName>style.visibility</p:attrName>
                                        </p:attrNameLst>
                                      </p:cBhvr>
                                      <p:to>
                                        <p:strVal val="visible"/>
                                      </p:to>
                                    </p:set>
                                    <p:animEffect transition="in" filter="wipe(left)">
                                      <p:cBhvr>
                                        <p:cTn id="70" dur="500"/>
                                        <p:tgtEl>
                                          <p:spTgt spid="154642"/>
                                        </p:tgtEl>
                                      </p:cBhvr>
                                    </p:animEffect>
                                  </p:childTnLst>
                                </p:cTn>
                              </p:par>
                            </p:childTnLst>
                          </p:cTn>
                        </p:par>
                        <p:par>
                          <p:cTn id="71" fill="hold">
                            <p:stCondLst>
                              <p:cond delay="4500"/>
                            </p:stCondLst>
                            <p:childTnLst>
                              <p:par>
                                <p:cTn id="72" presetID="22" presetClass="entr" presetSubtype="2" fill="hold" grpId="0" nodeType="afterEffect">
                                  <p:stCondLst>
                                    <p:cond delay="0"/>
                                  </p:stCondLst>
                                  <p:childTnLst>
                                    <p:set>
                                      <p:cBhvr>
                                        <p:cTn id="73" dur="1" fill="hold">
                                          <p:stCondLst>
                                            <p:cond delay="0"/>
                                          </p:stCondLst>
                                        </p:cTn>
                                        <p:tgtEl>
                                          <p:spTgt spid="154661"/>
                                        </p:tgtEl>
                                        <p:attrNameLst>
                                          <p:attrName>style.visibility</p:attrName>
                                        </p:attrNameLst>
                                      </p:cBhvr>
                                      <p:to>
                                        <p:strVal val="visible"/>
                                      </p:to>
                                    </p:set>
                                    <p:animEffect transition="in" filter="wipe(right)">
                                      <p:cBhvr>
                                        <p:cTn id="74" dur="500"/>
                                        <p:tgtEl>
                                          <p:spTgt spid="154661"/>
                                        </p:tgtEl>
                                      </p:cBhvr>
                                    </p:animEffect>
                                  </p:childTnLst>
                                </p:cTn>
                              </p:par>
                            </p:childTnLst>
                          </p:cTn>
                        </p:par>
                        <p:par>
                          <p:cTn id="75" fill="hold">
                            <p:stCondLst>
                              <p:cond delay="5000"/>
                            </p:stCondLst>
                            <p:childTnLst>
                              <p:par>
                                <p:cTn id="76" presetID="1" presetClass="entr" presetSubtype="0" fill="hold" nodeType="afterEffect">
                                  <p:stCondLst>
                                    <p:cond delay="0"/>
                                  </p:stCondLst>
                                  <p:childTnLst>
                                    <p:set>
                                      <p:cBhvr>
                                        <p:cTn id="77" dur="1" fill="hold">
                                          <p:stCondLst>
                                            <p:cond delay="499"/>
                                          </p:stCondLst>
                                        </p:cTn>
                                        <p:tgtEl>
                                          <p:spTgt spid="15464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54637"/>
                                        </p:tgtEl>
                                        <p:attrNameLst>
                                          <p:attrName>style.visibility</p:attrName>
                                        </p:attrNameLst>
                                      </p:cBhvr>
                                      <p:to>
                                        <p:strVal val="visible"/>
                                      </p:to>
                                    </p:set>
                                    <p:animEffect transition="in" filter="dissolve">
                                      <p:cBhvr>
                                        <p:cTn id="82" dur="500"/>
                                        <p:tgtEl>
                                          <p:spTgt spid="154637"/>
                                        </p:tgtEl>
                                      </p:cBhvr>
                                    </p:animEffect>
                                  </p:childTnLst>
                                </p:cTn>
                              </p:par>
                            </p:childTnLst>
                          </p:cTn>
                        </p:par>
                        <p:par>
                          <p:cTn id="83" fill="hold">
                            <p:stCondLst>
                              <p:cond delay="500"/>
                            </p:stCondLst>
                            <p:childTnLst>
                              <p:par>
                                <p:cTn id="84" presetID="1" presetClass="entr" presetSubtype="0" fill="hold" nodeType="afterEffect">
                                  <p:stCondLst>
                                    <p:cond delay="0"/>
                                  </p:stCondLst>
                                  <p:childTnLst>
                                    <p:set>
                                      <p:cBhvr>
                                        <p:cTn id="85" dur="1" fill="hold">
                                          <p:stCondLst>
                                            <p:cond delay="499"/>
                                          </p:stCondLst>
                                        </p:cTn>
                                        <p:tgtEl>
                                          <p:spTgt spid="154638"/>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154647"/>
                                        </p:tgtEl>
                                        <p:attrNameLst>
                                          <p:attrName>style.visibility</p:attrName>
                                        </p:attrNameLst>
                                      </p:cBhvr>
                                      <p:to>
                                        <p:strVal val="visible"/>
                                      </p:to>
                                    </p:set>
                                    <p:animEffect transition="in" filter="wipe(left)">
                                      <p:cBhvr>
                                        <p:cTn id="90" dur="500"/>
                                        <p:tgtEl>
                                          <p:spTgt spid="154647"/>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154648"/>
                                        </p:tgtEl>
                                        <p:attrNameLst>
                                          <p:attrName>style.visibility</p:attrName>
                                        </p:attrNameLst>
                                      </p:cBhvr>
                                      <p:to>
                                        <p:strVal val="visible"/>
                                      </p:to>
                                    </p:set>
                                    <p:animEffect transition="in" filter="dissolve">
                                      <p:cBhvr>
                                        <p:cTn id="95" dur="500"/>
                                        <p:tgtEl>
                                          <p:spTgt spid="154648"/>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499"/>
                                          </p:stCondLst>
                                        </p:cTn>
                                        <p:tgtEl>
                                          <p:spTgt spid="154651"/>
                                        </p:tgtEl>
                                        <p:attrNameLst>
                                          <p:attrName>style.visibility</p:attrName>
                                        </p:attrNameLst>
                                      </p:cBhvr>
                                      <p:to>
                                        <p:strVal val="visible"/>
                                      </p:to>
                                    </p:set>
                                  </p:childTnLst>
                                </p:cTn>
                              </p:par>
                            </p:childTnLst>
                          </p:cTn>
                        </p:par>
                        <p:par>
                          <p:cTn id="100" fill="hold">
                            <p:stCondLst>
                              <p:cond delay="500"/>
                            </p:stCondLst>
                            <p:childTnLst>
                              <p:par>
                                <p:cTn id="101" presetID="22" presetClass="entr" presetSubtype="8" fill="hold" nodeType="afterEffect">
                                  <p:stCondLst>
                                    <p:cond delay="0"/>
                                  </p:stCondLst>
                                  <p:childTnLst>
                                    <p:set>
                                      <p:cBhvr>
                                        <p:cTn id="102" dur="1" fill="hold">
                                          <p:stCondLst>
                                            <p:cond delay="0"/>
                                          </p:stCondLst>
                                        </p:cTn>
                                        <p:tgtEl>
                                          <p:spTgt spid="154652"/>
                                        </p:tgtEl>
                                        <p:attrNameLst>
                                          <p:attrName>style.visibility</p:attrName>
                                        </p:attrNameLst>
                                      </p:cBhvr>
                                      <p:to>
                                        <p:strVal val="visible"/>
                                      </p:to>
                                    </p:set>
                                    <p:animEffect transition="in" filter="wipe(left)">
                                      <p:cBhvr>
                                        <p:cTn id="103" dur="500"/>
                                        <p:tgtEl>
                                          <p:spTgt spid="154652"/>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5" fill="hold" nodeType="clickEffect">
                                  <p:stCondLst>
                                    <p:cond delay="0"/>
                                  </p:stCondLst>
                                  <p:childTnLst>
                                    <p:set>
                                      <p:cBhvr>
                                        <p:cTn id="107" dur="1" fill="hold">
                                          <p:stCondLst>
                                            <p:cond delay="0"/>
                                          </p:stCondLst>
                                        </p:cTn>
                                        <p:tgtEl>
                                          <p:spTgt spid="154653"/>
                                        </p:tgtEl>
                                        <p:attrNameLst>
                                          <p:attrName>style.visibility</p:attrName>
                                        </p:attrNameLst>
                                      </p:cBhvr>
                                      <p:to>
                                        <p:strVal val="visible"/>
                                      </p:to>
                                    </p:set>
                                    <p:animEffect transition="in" filter="blinds(vertical)">
                                      <p:cBhvr>
                                        <p:cTn id="108" dur="500"/>
                                        <p:tgtEl>
                                          <p:spTgt spid="154653"/>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499"/>
                                          </p:stCondLst>
                                        </p:cTn>
                                        <p:tgtEl>
                                          <p:spTgt spid="154654"/>
                                        </p:tgtEl>
                                        <p:attrNameLst>
                                          <p:attrName>style.visibility</p:attrName>
                                        </p:attrNameLst>
                                      </p:cBhvr>
                                      <p:to>
                                        <p:strVal val="visible"/>
                                      </p:to>
                                    </p:set>
                                  </p:childTnLst>
                                </p:cTn>
                              </p:par>
                            </p:childTnLst>
                          </p:cTn>
                        </p:par>
                        <p:par>
                          <p:cTn id="113" fill="hold">
                            <p:stCondLst>
                              <p:cond delay="500"/>
                            </p:stCondLst>
                            <p:childTnLst>
                              <p:par>
                                <p:cTn id="114" presetID="22" presetClass="entr" presetSubtype="8" fill="hold" nodeType="afterEffect">
                                  <p:stCondLst>
                                    <p:cond delay="0"/>
                                  </p:stCondLst>
                                  <p:childTnLst>
                                    <p:set>
                                      <p:cBhvr>
                                        <p:cTn id="115" dur="1" fill="hold">
                                          <p:stCondLst>
                                            <p:cond delay="0"/>
                                          </p:stCondLst>
                                        </p:cTn>
                                        <p:tgtEl>
                                          <p:spTgt spid="154655"/>
                                        </p:tgtEl>
                                        <p:attrNameLst>
                                          <p:attrName>style.visibility</p:attrName>
                                        </p:attrNameLst>
                                      </p:cBhvr>
                                      <p:to>
                                        <p:strVal val="visible"/>
                                      </p:to>
                                    </p:set>
                                    <p:animEffect transition="in" filter="wipe(left)">
                                      <p:cBhvr>
                                        <p:cTn id="116" dur="500"/>
                                        <p:tgtEl>
                                          <p:spTgt spid="154655"/>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154656"/>
                                        </p:tgtEl>
                                        <p:attrNameLst>
                                          <p:attrName>style.visibility</p:attrName>
                                        </p:attrNameLst>
                                      </p:cBhvr>
                                      <p:to>
                                        <p:strVal val="visible"/>
                                      </p:to>
                                    </p:set>
                                    <p:animEffect transition="in" filter="wipe(left)">
                                      <p:cBhvr>
                                        <p:cTn id="121" dur="500"/>
                                        <p:tgtEl>
                                          <p:spTgt spid="15465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154657"/>
                                        </p:tgtEl>
                                        <p:attrNameLst>
                                          <p:attrName>style.visibility</p:attrName>
                                        </p:attrNameLst>
                                      </p:cBhvr>
                                      <p:to>
                                        <p:strVal val="visible"/>
                                      </p:to>
                                    </p:set>
                                    <p:animEffect transition="in" filter="wipe(down)">
                                      <p:cBhvr>
                                        <p:cTn id="126" dur="500"/>
                                        <p:tgtEl>
                                          <p:spTgt spid="154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nimBg="1"/>
      <p:bldP spid="154627" grpId="0" animBg="1"/>
      <p:bldP spid="154630" grpId="0" animBg="1"/>
      <p:bldP spid="154631" grpId="0" animBg="1"/>
      <p:bldP spid="154632" grpId="0" animBg="1"/>
      <p:bldP spid="154634" grpId="0" animBg="1"/>
      <p:bldP spid="154635" grpId="0" animBg="1"/>
      <p:bldP spid="154637" grpId="0" animBg="1"/>
      <p:bldP spid="154639" grpId="0" animBg="1"/>
      <p:bldP spid="154640" grpId="0" animBg="1"/>
      <p:bldP spid="154641" grpId="0" animBg="1"/>
      <p:bldP spid="154642" grpId="0" animBg="1"/>
      <p:bldP spid="154643" grpId="0" animBg="1"/>
      <p:bldP spid="154644" grpId="0" animBg="1"/>
      <p:bldP spid="15466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190" name="Object 110"/>
          <p:cNvGraphicFramePr>
            <a:graphicFrameLocks noChangeAspect="1"/>
          </p:cNvGraphicFramePr>
          <p:nvPr/>
        </p:nvGraphicFramePr>
        <p:xfrm>
          <a:off x="76200" y="134938"/>
          <a:ext cx="1212850" cy="2608262"/>
        </p:xfrm>
        <a:graphic>
          <a:graphicData uri="http://schemas.openxmlformats.org/presentationml/2006/ole">
            <mc:AlternateContent xmlns:mc="http://schemas.openxmlformats.org/markup-compatibility/2006">
              <mc:Choice xmlns:v="urn:schemas-microsoft-com:vml" Requires="v">
                <p:oleObj spid="_x0000_s54273" name="剪辑" r:id="rId1" imgW="11144250" imgH="23974425" progId="">
                  <p:embed/>
                </p:oleObj>
              </mc:Choice>
              <mc:Fallback>
                <p:oleObj name="剪辑" r:id="rId1" imgW="11144250" imgH="23974425" progId="">
                  <p:embed/>
                  <p:pic>
                    <p:nvPicPr>
                      <p:cNvPr id="0" name="图片 54272"/>
                      <p:cNvPicPr>
                        <a:picLocks noChangeAspect="1"/>
                      </p:cNvPicPr>
                      <p:nvPr/>
                    </p:nvPicPr>
                    <p:blipFill>
                      <a:blip r:embed="rId2"/>
                      <a:stretch>
                        <a:fillRect/>
                      </a:stretch>
                    </p:blipFill>
                    <p:spPr>
                      <a:xfrm>
                        <a:off x="76200" y="134938"/>
                        <a:ext cx="1212850" cy="2608262"/>
                      </a:xfrm>
                      <a:prstGeom prst="rect">
                        <a:avLst/>
                      </a:prstGeom>
                      <a:noFill/>
                      <a:ln w="9525">
                        <a:noFill/>
                      </a:ln>
                    </p:spPr>
                  </p:pic>
                </p:oleObj>
              </mc:Fallback>
            </mc:AlternateContent>
          </a:graphicData>
        </a:graphic>
      </p:graphicFrame>
      <p:sp>
        <p:nvSpPr>
          <p:cNvPr id="46206" name="WordArt 3"/>
          <p:cNvSpPr>
            <a:spLocks noChangeArrowheads="1" noChangeShapeType="1" noTextEdit="1"/>
          </p:cNvSpPr>
          <p:nvPr/>
        </p:nvSpPr>
        <p:spPr bwMode="auto">
          <a:xfrm rot="708837">
            <a:off x="1143000" y="152400"/>
            <a:ext cx="1447800" cy="785813"/>
          </a:xfrm>
          <a:prstGeom prst="rect">
            <a:avLst/>
          </a:prstGeom>
        </p:spPr>
        <p:txBody>
          <a:bodyPr wrap="none" fromWordArt="1">
            <a:prstTxWarp prst="textSlantUp">
              <a:avLst>
                <a:gd name="adj" fmla="val 32056"/>
              </a:avLst>
            </a:prstTxWarp>
          </a:bodyPr>
          <a:lstStyle/>
          <a:p>
            <a:pPr algn="ctr"/>
            <a:r>
              <a:rPr lang="zh-CN" altLang="en-US" kern="10">
                <a:ln w="9525" cap="sq">
                  <a:solidFill>
                    <a:srgbClr val="CC99FF"/>
                  </a:solidFill>
                  <a:round/>
                  <a:headEnd type="none" w="sm" len="sm"/>
                  <a:tailEnd type="none" w="sm" len="sm"/>
                </a:ln>
                <a:gradFill rotWithShape="1">
                  <a:gsLst>
                    <a:gs pos="0">
                      <a:srgbClr val="6600CC"/>
                    </a:gs>
                    <a:gs pos="100000">
                      <a:srgbClr val="CC00CC"/>
                    </a:gs>
                  </a:gsLst>
                  <a:lin ang="4680000" scaled="1"/>
                </a:gradFill>
                <a:effectLst>
                  <a:outerShdw dist="53882" dir="2700000" algn="ctr" rotWithShape="0">
                    <a:srgbClr val="9999FF"/>
                  </a:outerShdw>
                </a:effectLst>
                <a:latin typeface="宋体"/>
                <a:ea typeface="宋体"/>
              </a:rPr>
              <a:t>思考：</a:t>
            </a:r>
            <a:endParaRPr lang="zh-CN" altLang="en-US" kern="10">
              <a:ln w="9525" cap="sq">
                <a:solidFill>
                  <a:srgbClr val="CC99FF"/>
                </a:solidFill>
                <a:round/>
                <a:headEnd type="none" w="sm" len="sm"/>
                <a:tailEnd type="none" w="sm" len="sm"/>
              </a:ln>
              <a:gradFill rotWithShape="1">
                <a:gsLst>
                  <a:gs pos="0">
                    <a:srgbClr val="6600CC"/>
                  </a:gs>
                  <a:gs pos="100000">
                    <a:srgbClr val="CC00CC"/>
                  </a:gs>
                </a:gsLst>
                <a:lin ang="4680000" scaled="1"/>
              </a:gradFill>
              <a:effectLst>
                <a:outerShdw dist="53882" dir="2700000" algn="ctr" rotWithShape="0">
                  <a:srgbClr val="9999FF"/>
                </a:outerShdw>
              </a:effectLst>
              <a:latin typeface="宋体"/>
              <a:ea typeface="宋体"/>
            </a:endParaRPr>
          </a:p>
        </p:txBody>
      </p:sp>
      <p:graphicFrame>
        <p:nvGraphicFramePr>
          <p:cNvPr id="46085" name="Object 111"/>
          <p:cNvGraphicFramePr>
            <a:graphicFrameLocks noChangeAspect="1"/>
          </p:cNvGraphicFramePr>
          <p:nvPr/>
        </p:nvGraphicFramePr>
        <p:xfrm>
          <a:off x="3886200" y="230188"/>
          <a:ext cx="5257800" cy="622300"/>
        </p:xfrm>
        <a:graphic>
          <a:graphicData uri="http://schemas.openxmlformats.org/presentationml/2006/ole">
            <mc:AlternateContent xmlns:mc="http://schemas.openxmlformats.org/markup-compatibility/2006">
              <mc:Choice xmlns:v="urn:schemas-microsoft-com:vml" Requires="v">
                <p:oleObj spid="_x0000_s54274" name="公式" r:id="rId3" imgW="48768000" imgH="5791200" progId="Equation.3">
                  <p:embed/>
                </p:oleObj>
              </mc:Choice>
              <mc:Fallback>
                <p:oleObj name="公式" r:id="rId3" imgW="48768000" imgH="5791200" progId="Equation.3">
                  <p:embed/>
                  <p:pic>
                    <p:nvPicPr>
                      <p:cNvPr id="0" name="图片 54273"/>
                      <p:cNvPicPr>
                        <a:picLocks noChangeAspect="1"/>
                      </p:cNvPicPr>
                      <p:nvPr/>
                    </p:nvPicPr>
                    <p:blipFill>
                      <a:blip r:embed="rId4"/>
                      <a:stretch>
                        <a:fillRect/>
                      </a:stretch>
                    </p:blipFill>
                    <p:spPr>
                      <a:xfrm>
                        <a:off x="3886200" y="230188"/>
                        <a:ext cx="5257800" cy="622300"/>
                      </a:xfrm>
                      <a:prstGeom prst="rect">
                        <a:avLst/>
                      </a:prstGeom>
                      <a:noFill/>
                      <a:ln w="9525">
                        <a:noFill/>
                      </a:ln>
                    </p:spPr>
                  </p:pic>
                </p:oleObj>
              </mc:Fallback>
            </mc:AlternateContent>
          </a:graphicData>
        </a:graphic>
      </p:graphicFrame>
      <p:graphicFrame>
        <p:nvGraphicFramePr>
          <p:cNvPr id="46086" name="Object 112"/>
          <p:cNvGraphicFramePr>
            <a:graphicFrameLocks noChangeAspect="1"/>
          </p:cNvGraphicFramePr>
          <p:nvPr/>
        </p:nvGraphicFramePr>
        <p:xfrm>
          <a:off x="5340350" y="1066800"/>
          <a:ext cx="3422650" cy="385763"/>
        </p:xfrm>
        <a:graphic>
          <a:graphicData uri="http://schemas.openxmlformats.org/presentationml/2006/ole">
            <mc:AlternateContent xmlns:mc="http://schemas.openxmlformats.org/markup-compatibility/2006">
              <mc:Choice xmlns:v="urn:schemas-microsoft-com:vml" Requires="v">
                <p:oleObj spid="_x0000_s54275" name="公式" r:id="rId5" imgW="56692800" imgH="6400800" progId="Equation.3">
                  <p:embed/>
                </p:oleObj>
              </mc:Choice>
              <mc:Fallback>
                <p:oleObj name="公式" r:id="rId5" imgW="56692800" imgH="6400800" progId="Equation.3">
                  <p:embed/>
                  <p:pic>
                    <p:nvPicPr>
                      <p:cNvPr id="0" name="图片 54274"/>
                      <p:cNvPicPr>
                        <a:picLocks noChangeAspect="1"/>
                      </p:cNvPicPr>
                      <p:nvPr/>
                    </p:nvPicPr>
                    <p:blipFill>
                      <a:blip r:embed="rId6"/>
                      <a:stretch>
                        <a:fillRect/>
                      </a:stretch>
                    </p:blipFill>
                    <p:spPr>
                      <a:xfrm>
                        <a:off x="5340350" y="1066800"/>
                        <a:ext cx="3422650" cy="385763"/>
                      </a:xfrm>
                      <a:prstGeom prst="rect">
                        <a:avLst/>
                      </a:prstGeom>
                      <a:noFill/>
                      <a:ln w="9525">
                        <a:noFill/>
                      </a:ln>
                    </p:spPr>
                  </p:pic>
                </p:oleObj>
              </mc:Fallback>
            </mc:AlternateContent>
          </a:graphicData>
        </a:graphic>
      </p:graphicFrame>
      <p:grpSp>
        <p:nvGrpSpPr>
          <p:cNvPr id="46152" name="Group 72"/>
          <p:cNvGrpSpPr/>
          <p:nvPr/>
        </p:nvGrpSpPr>
        <p:grpSpPr bwMode="auto">
          <a:xfrm>
            <a:off x="2590800" y="838200"/>
            <a:ext cx="1447800" cy="3403600"/>
            <a:chOff x="1632" y="528"/>
            <a:chExt cx="912" cy="2144"/>
          </a:xfrm>
        </p:grpSpPr>
        <p:sp>
          <p:nvSpPr>
            <p:cNvPr id="46228" name="AutoShape 7"/>
            <p:cNvSpPr>
              <a:spLocks noChangeArrowheads="1"/>
            </p:cNvSpPr>
            <p:nvPr/>
          </p:nvSpPr>
          <p:spPr bwMode="auto">
            <a:xfrm>
              <a:off x="1632" y="1008"/>
              <a:ext cx="768" cy="1584"/>
            </a:xfrm>
            <a:prstGeom prst="can">
              <a:avLst>
                <a:gd name="adj" fmla="val 51563"/>
              </a:avLst>
            </a:prstGeom>
            <a:solidFill>
              <a:schemeClr val="hlink"/>
            </a:solidFill>
            <a:ln w="9525">
              <a:solidFill>
                <a:schemeClr val="tx1"/>
              </a:solidFill>
              <a:round/>
            </a:ln>
          </p:spPr>
          <p:txBody>
            <a:bodyPr wrap="none" anchor="ctr"/>
            <a:lstStyle/>
            <a:p>
              <a:endParaRPr lang="zh-CN" altLang="en-US">
                <a:ea typeface="黑体" pitchFamily="2" charset="-122"/>
              </a:endParaRPr>
            </a:p>
          </p:txBody>
        </p:sp>
        <p:sp>
          <p:nvSpPr>
            <p:cNvPr id="46229" name="Oval 8"/>
            <p:cNvSpPr>
              <a:spLocks noChangeArrowheads="1"/>
            </p:cNvSpPr>
            <p:nvPr/>
          </p:nvSpPr>
          <p:spPr bwMode="auto">
            <a:xfrm>
              <a:off x="1632" y="1014"/>
              <a:ext cx="768" cy="384"/>
            </a:xfrm>
            <a:prstGeom prst="ellipse">
              <a:avLst/>
            </a:prstGeom>
            <a:solidFill>
              <a:schemeClr val="bg1"/>
            </a:solidFill>
            <a:ln w="12700">
              <a:solidFill>
                <a:schemeClr val="tx1"/>
              </a:solidFill>
              <a:round/>
              <a:tailEnd type="none" w="sm" len="lg"/>
            </a:ln>
          </p:spPr>
          <p:txBody>
            <a:bodyPr wrap="none" anchor="ctr"/>
            <a:lstStyle/>
            <a:p>
              <a:endParaRPr lang="zh-CN" altLang="en-US">
                <a:ea typeface="黑体" pitchFamily="2" charset="-122"/>
              </a:endParaRPr>
            </a:p>
          </p:txBody>
        </p:sp>
        <p:sp>
          <p:nvSpPr>
            <p:cNvPr id="46230" name="Line 10"/>
            <p:cNvSpPr>
              <a:spLocks noChangeShapeType="1"/>
            </p:cNvSpPr>
            <p:nvPr/>
          </p:nvSpPr>
          <p:spPr bwMode="auto">
            <a:xfrm>
              <a:off x="2016" y="1232"/>
              <a:ext cx="0" cy="1440"/>
            </a:xfrm>
            <a:prstGeom prst="line">
              <a:avLst/>
            </a:prstGeom>
            <a:noFill/>
            <a:ln w="19050">
              <a:solidFill>
                <a:schemeClr val="tx1"/>
              </a:solidFill>
              <a:prstDash val="sysDot"/>
              <a:round/>
              <a:tailEnd type="none" w="sm" len="lg"/>
            </a:ln>
          </p:spPr>
          <p:txBody>
            <a:bodyPr wrap="none" anchor="ctr"/>
            <a:lstStyle/>
            <a:p>
              <a:endParaRPr lang="zh-CN" altLang="en-US"/>
            </a:p>
          </p:txBody>
        </p:sp>
        <p:sp>
          <p:nvSpPr>
            <p:cNvPr id="46231" name="Line 11"/>
            <p:cNvSpPr>
              <a:spLocks noChangeShapeType="1"/>
            </p:cNvSpPr>
            <p:nvPr/>
          </p:nvSpPr>
          <p:spPr bwMode="auto">
            <a:xfrm>
              <a:off x="2016" y="1824"/>
              <a:ext cx="384" cy="0"/>
            </a:xfrm>
            <a:prstGeom prst="line">
              <a:avLst/>
            </a:prstGeom>
            <a:noFill/>
            <a:ln w="9525">
              <a:solidFill>
                <a:schemeClr val="tx1"/>
              </a:solidFill>
              <a:round/>
            </a:ln>
          </p:spPr>
          <p:txBody>
            <a:bodyPr wrap="none" anchor="ctr"/>
            <a:lstStyle/>
            <a:p>
              <a:endParaRPr lang="zh-CN" altLang="en-US"/>
            </a:p>
          </p:txBody>
        </p:sp>
        <p:graphicFrame>
          <p:nvGraphicFramePr>
            <p:cNvPr id="46193" name="Object 113"/>
            <p:cNvGraphicFramePr>
              <a:graphicFrameLocks noChangeAspect="1"/>
            </p:cNvGraphicFramePr>
            <p:nvPr/>
          </p:nvGraphicFramePr>
          <p:xfrm>
            <a:off x="2064" y="1536"/>
            <a:ext cx="170" cy="192"/>
          </p:xfrm>
          <a:graphic>
            <a:graphicData uri="http://schemas.openxmlformats.org/presentationml/2006/ole">
              <mc:AlternateContent xmlns:mc="http://schemas.openxmlformats.org/markup-compatibility/2006">
                <mc:Choice xmlns:v="urn:schemas-microsoft-com:vml" Requires="v">
                  <p:oleObj spid="_x0000_s54276" name="公式" r:id="rId7" imgW="4572000" imgH="5181600" progId="Equation.3">
                    <p:embed/>
                  </p:oleObj>
                </mc:Choice>
                <mc:Fallback>
                  <p:oleObj name="公式" r:id="rId7" imgW="4572000" imgH="5181600" progId="Equation.3">
                    <p:embed/>
                    <p:pic>
                      <p:nvPicPr>
                        <p:cNvPr id="0" name="图片 54275"/>
                        <p:cNvPicPr>
                          <a:picLocks noChangeAspect="1"/>
                        </p:cNvPicPr>
                        <p:nvPr/>
                      </p:nvPicPr>
                      <p:blipFill>
                        <a:blip r:embed="rId8"/>
                        <a:stretch>
                          <a:fillRect/>
                        </a:stretch>
                      </p:blipFill>
                      <p:spPr>
                        <a:xfrm>
                          <a:off x="2064" y="1536"/>
                          <a:ext cx="170" cy="192"/>
                        </a:xfrm>
                        <a:prstGeom prst="rect">
                          <a:avLst/>
                        </a:prstGeom>
                        <a:noFill/>
                        <a:ln w="9525">
                          <a:noFill/>
                        </a:ln>
                      </p:spPr>
                    </p:pic>
                  </p:oleObj>
                </mc:Fallback>
              </mc:AlternateContent>
            </a:graphicData>
          </a:graphic>
        </p:graphicFrame>
        <p:sp>
          <p:nvSpPr>
            <p:cNvPr id="46232" name="Line 13"/>
            <p:cNvSpPr>
              <a:spLocks noChangeShapeType="1"/>
            </p:cNvSpPr>
            <p:nvPr/>
          </p:nvSpPr>
          <p:spPr bwMode="auto">
            <a:xfrm flipV="1">
              <a:off x="1632" y="960"/>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33" name="Line 14"/>
            <p:cNvSpPr>
              <a:spLocks noChangeShapeType="1"/>
            </p:cNvSpPr>
            <p:nvPr/>
          </p:nvSpPr>
          <p:spPr bwMode="auto">
            <a:xfrm flipV="1">
              <a:off x="1680" y="870"/>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34" name="Line 15"/>
            <p:cNvSpPr>
              <a:spLocks noChangeShapeType="1"/>
            </p:cNvSpPr>
            <p:nvPr/>
          </p:nvSpPr>
          <p:spPr bwMode="auto">
            <a:xfrm flipV="1">
              <a:off x="1740" y="834"/>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35" name="Line 16"/>
            <p:cNvSpPr>
              <a:spLocks noChangeShapeType="1"/>
            </p:cNvSpPr>
            <p:nvPr/>
          </p:nvSpPr>
          <p:spPr bwMode="auto">
            <a:xfrm flipV="1">
              <a:off x="1680" y="864"/>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36" name="Line 17"/>
            <p:cNvSpPr>
              <a:spLocks noChangeShapeType="1"/>
            </p:cNvSpPr>
            <p:nvPr/>
          </p:nvSpPr>
          <p:spPr bwMode="auto">
            <a:xfrm flipV="1">
              <a:off x="1806" y="810"/>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37" name="Line 18"/>
            <p:cNvSpPr>
              <a:spLocks noChangeShapeType="1"/>
            </p:cNvSpPr>
            <p:nvPr/>
          </p:nvSpPr>
          <p:spPr bwMode="auto">
            <a:xfrm flipV="1">
              <a:off x="1872" y="798"/>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38" name="Line 19"/>
            <p:cNvSpPr>
              <a:spLocks noChangeShapeType="1"/>
            </p:cNvSpPr>
            <p:nvPr/>
          </p:nvSpPr>
          <p:spPr bwMode="auto">
            <a:xfrm flipV="1">
              <a:off x="1938" y="774"/>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39" name="Line 20"/>
            <p:cNvSpPr>
              <a:spLocks noChangeShapeType="1"/>
            </p:cNvSpPr>
            <p:nvPr/>
          </p:nvSpPr>
          <p:spPr bwMode="auto">
            <a:xfrm flipV="1">
              <a:off x="1998" y="774"/>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40" name="Line 21"/>
            <p:cNvSpPr>
              <a:spLocks noChangeShapeType="1"/>
            </p:cNvSpPr>
            <p:nvPr/>
          </p:nvSpPr>
          <p:spPr bwMode="auto">
            <a:xfrm flipV="1">
              <a:off x="2064" y="786"/>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41" name="Line 22"/>
            <p:cNvSpPr>
              <a:spLocks noChangeShapeType="1"/>
            </p:cNvSpPr>
            <p:nvPr/>
          </p:nvSpPr>
          <p:spPr bwMode="auto">
            <a:xfrm flipV="1">
              <a:off x="2130" y="786"/>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42" name="Line 23"/>
            <p:cNvSpPr>
              <a:spLocks noChangeShapeType="1"/>
            </p:cNvSpPr>
            <p:nvPr/>
          </p:nvSpPr>
          <p:spPr bwMode="auto">
            <a:xfrm flipV="1">
              <a:off x="2196" y="810"/>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43" name="Line 24"/>
            <p:cNvSpPr>
              <a:spLocks noChangeShapeType="1"/>
            </p:cNvSpPr>
            <p:nvPr/>
          </p:nvSpPr>
          <p:spPr bwMode="auto">
            <a:xfrm flipV="1">
              <a:off x="2256" y="822"/>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44" name="Line 25"/>
            <p:cNvSpPr>
              <a:spLocks noChangeShapeType="1"/>
            </p:cNvSpPr>
            <p:nvPr/>
          </p:nvSpPr>
          <p:spPr bwMode="auto">
            <a:xfrm flipV="1">
              <a:off x="2310" y="852"/>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45" name="Line 26"/>
            <p:cNvSpPr>
              <a:spLocks noChangeShapeType="1"/>
            </p:cNvSpPr>
            <p:nvPr/>
          </p:nvSpPr>
          <p:spPr bwMode="auto">
            <a:xfrm flipV="1">
              <a:off x="2370" y="894"/>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46" name="Line 27"/>
            <p:cNvSpPr>
              <a:spLocks noChangeShapeType="1"/>
            </p:cNvSpPr>
            <p:nvPr/>
          </p:nvSpPr>
          <p:spPr bwMode="auto">
            <a:xfrm flipV="1">
              <a:off x="2406" y="990"/>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47" name="Line 28"/>
            <p:cNvSpPr>
              <a:spLocks noChangeShapeType="1"/>
            </p:cNvSpPr>
            <p:nvPr/>
          </p:nvSpPr>
          <p:spPr bwMode="auto">
            <a:xfrm flipV="1">
              <a:off x="2352" y="1080"/>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48" name="Line 29"/>
            <p:cNvSpPr>
              <a:spLocks noChangeShapeType="1"/>
            </p:cNvSpPr>
            <p:nvPr/>
          </p:nvSpPr>
          <p:spPr bwMode="auto">
            <a:xfrm flipV="1">
              <a:off x="2292" y="1122"/>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49" name="Line 30"/>
            <p:cNvSpPr>
              <a:spLocks noChangeShapeType="1"/>
            </p:cNvSpPr>
            <p:nvPr/>
          </p:nvSpPr>
          <p:spPr bwMode="auto">
            <a:xfrm flipV="1">
              <a:off x="2226" y="1140"/>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50" name="Line 31"/>
            <p:cNvSpPr>
              <a:spLocks noChangeShapeType="1"/>
            </p:cNvSpPr>
            <p:nvPr/>
          </p:nvSpPr>
          <p:spPr bwMode="auto">
            <a:xfrm flipV="1">
              <a:off x="2166" y="1158"/>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51" name="Line 32"/>
            <p:cNvSpPr>
              <a:spLocks noChangeShapeType="1"/>
            </p:cNvSpPr>
            <p:nvPr/>
          </p:nvSpPr>
          <p:spPr bwMode="auto">
            <a:xfrm flipV="1">
              <a:off x="2088" y="1176"/>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52" name="Line 33"/>
            <p:cNvSpPr>
              <a:spLocks noChangeShapeType="1"/>
            </p:cNvSpPr>
            <p:nvPr/>
          </p:nvSpPr>
          <p:spPr bwMode="auto">
            <a:xfrm flipV="1">
              <a:off x="1992" y="1176"/>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53" name="Line 34"/>
            <p:cNvSpPr>
              <a:spLocks noChangeShapeType="1"/>
            </p:cNvSpPr>
            <p:nvPr/>
          </p:nvSpPr>
          <p:spPr bwMode="auto">
            <a:xfrm flipV="1">
              <a:off x="1914" y="1170"/>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54" name="Line 35"/>
            <p:cNvSpPr>
              <a:spLocks noChangeShapeType="1"/>
            </p:cNvSpPr>
            <p:nvPr/>
          </p:nvSpPr>
          <p:spPr bwMode="auto">
            <a:xfrm flipV="1">
              <a:off x="1830" y="1146"/>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55" name="Line 36"/>
            <p:cNvSpPr>
              <a:spLocks noChangeShapeType="1"/>
            </p:cNvSpPr>
            <p:nvPr/>
          </p:nvSpPr>
          <p:spPr bwMode="auto">
            <a:xfrm flipV="1">
              <a:off x="1746" y="1104"/>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56" name="Line 37"/>
            <p:cNvSpPr>
              <a:spLocks noChangeShapeType="1"/>
            </p:cNvSpPr>
            <p:nvPr/>
          </p:nvSpPr>
          <p:spPr bwMode="auto">
            <a:xfrm flipV="1">
              <a:off x="1668" y="1056"/>
              <a:ext cx="0" cy="240"/>
            </a:xfrm>
            <a:prstGeom prst="line">
              <a:avLst/>
            </a:prstGeom>
            <a:noFill/>
            <a:ln w="19050">
              <a:solidFill>
                <a:srgbClr val="FF0000"/>
              </a:solidFill>
              <a:round/>
              <a:tailEnd type="triangle" w="sm" len="lg"/>
            </a:ln>
          </p:spPr>
          <p:txBody>
            <a:bodyPr wrap="none" anchor="ctr"/>
            <a:lstStyle/>
            <a:p>
              <a:endParaRPr lang="zh-CN" altLang="en-US"/>
            </a:p>
          </p:txBody>
        </p:sp>
        <p:sp>
          <p:nvSpPr>
            <p:cNvPr id="46257" name="Oval 38"/>
            <p:cNvSpPr>
              <a:spLocks noChangeArrowheads="1"/>
            </p:cNvSpPr>
            <p:nvPr/>
          </p:nvSpPr>
          <p:spPr bwMode="auto">
            <a:xfrm>
              <a:off x="1632" y="2244"/>
              <a:ext cx="768" cy="336"/>
            </a:xfrm>
            <a:prstGeom prst="ellipse">
              <a:avLst/>
            </a:prstGeom>
            <a:noFill/>
            <a:ln w="9525">
              <a:solidFill>
                <a:schemeClr val="tx1"/>
              </a:solidFill>
              <a:prstDash val="sysDot"/>
              <a:round/>
            </a:ln>
          </p:spPr>
          <p:txBody>
            <a:bodyPr wrap="none" anchor="ctr"/>
            <a:lstStyle/>
            <a:p>
              <a:endParaRPr lang="zh-CN" altLang="en-US">
                <a:ea typeface="黑体" pitchFamily="2" charset="-122"/>
              </a:endParaRPr>
            </a:p>
          </p:txBody>
        </p:sp>
        <p:sp>
          <p:nvSpPr>
            <p:cNvPr id="46258" name="Line 39"/>
            <p:cNvSpPr>
              <a:spLocks noChangeShapeType="1"/>
            </p:cNvSpPr>
            <p:nvPr/>
          </p:nvSpPr>
          <p:spPr bwMode="auto">
            <a:xfrm>
              <a:off x="2016" y="528"/>
              <a:ext cx="0" cy="688"/>
            </a:xfrm>
            <a:prstGeom prst="line">
              <a:avLst/>
            </a:prstGeom>
            <a:noFill/>
            <a:ln w="28575">
              <a:solidFill>
                <a:schemeClr val="tx1"/>
              </a:solidFill>
              <a:round/>
              <a:tailEnd type="none" w="sm" len="lg"/>
            </a:ln>
          </p:spPr>
          <p:txBody>
            <a:bodyPr wrap="none" anchor="ctr"/>
            <a:lstStyle/>
            <a:p>
              <a:endParaRPr lang="zh-CN" altLang="en-US"/>
            </a:p>
          </p:txBody>
        </p:sp>
        <p:graphicFrame>
          <p:nvGraphicFramePr>
            <p:cNvPr id="46194" name="Object 114"/>
            <p:cNvGraphicFramePr>
              <a:graphicFrameLocks noChangeAspect="1"/>
            </p:cNvGraphicFramePr>
            <p:nvPr/>
          </p:nvGraphicFramePr>
          <p:xfrm>
            <a:off x="2409" y="768"/>
            <a:ext cx="135" cy="192"/>
          </p:xfrm>
          <a:graphic>
            <a:graphicData uri="http://schemas.openxmlformats.org/presentationml/2006/ole">
              <mc:AlternateContent xmlns:mc="http://schemas.openxmlformats.org/markup-compatibility/2006">
                <mc:Choice xmlns:v="urn:schemas-microsoft-com:vml" Requires="v">
                  <p:oleObj spid="_x0000_s54277" name="公式" r:id="rId9" imgW="3657600" imgH="5181600" progId="Equation.3">
                    <p:embed/>
                  </p:oleObj>
                </mc:Choice>
                <mc:Fallback>
                  <p:oleObj name="公式" r:id="rId9" imgW="3657600" imgH="5181600" progId="Equation.3">
                    <p:embed/>
                    <p:pic>
                      <p:nvPicPr>
                        <p:cNvPr id="0" name="图片 54276"/>
                        <p:cNvPicPr>
                          <a:picLocks noChangeAspect="1"/>
                        </p:cNvPicPr>
                        <p:nvPr/>
                      </p:nvPicPr>
                      <p:blipFill>
                        <a:blip r:embed="rId10"/>
                        <a:stretch>
                          <a:fillRect/>
                        </a:stretch>
                      </p:blipFill>
                      <p:spPr>
                        <a:xfrm>
                          <a:off x="2409" y="768"/>
                          <a:ext cx="135" cy="192"/>
                        </a:xfrm>
                        <a:prstGeom prst="rect">
                          <a:avLst/>
                        </a:prstGeom>
                        <a:noFill/>
                        <a:ln w="9525">
                          <a:noFill/>
                        </a:ln>
                      </p:spPr>
                    </p:pic>
                  </p:oleObj>
                </mc:Fallback>
              </mc:AlternateContent>
            </a:graphicData>
          </a:graphic>
        </p:graphicFrame>
      </p:grpSp>
      <p:graphicFrame>
        <p:nvGraphicFramePr>
          <p:cNvPr id="46138" name="Object 115"/>
          <p:cNvGraphicFramePr>
            <a:graphicFrameLocks noChangeAspect="1"/>
          </p:cNvGraphicFramePr>
          <p:nvPr/>
        </p:nvGraphicFramePr>
        <p:xfrm>
          <a:off x="252413" y="3792538"/>
          <a:ext cx="1920875" cy="460375"/>
        </p:xfrm>
        <a:graphic>
          <a:graphicData uri="http://schemas.openxmlformats.org/presentationml/2006/ole">
            <mc:AlternateContent xmlns:mc="http://schemas.openxmlformats.org/markup-compatibility/2006">
              <mc:Choice xmlns:v="urn:schemas-microsoft-com:vml" Requires="v">
                <p:oleObj spid="_x0000_s54278" name="公式" r:id="rId11" imgW="36880800" imgH="8839200" progId="Equation.3">
                  <p:embed/>
                </p:oleObj>
              </mc:Choice>
              <mc:Fallback>
                <p:oleObj name="公式" r:id="rId11" imgW="36880800" imgH="8839200" progId="Equation.3">
                  <p:embed/>
                  <p:pic>
                    <p:nvPicPr>
                      <p:cNvPr id="0" name="图片 54277"/>
                      <p:cNvPicPr>
                        <a:picLocks noChangeAspect="1"/>
                      </p:cNvPicPr>
                      <p:nvPr/>
                    </p:nvPicPr>
                    <p:blipFill>
                      <a:blip r:embed="rId12"/>
                      <a:stretch>
                        <a:fillRect/>
                      </a:stretch>
                    </p:blipFill>
                    <p:spPr>
                      <a:xfrm>
                        <a:off x="252413" y="3792538"/>
                        <a:ext cx="1920875" cy="460375"/>
                      </a:xfrm>
                      <a:prstGeom prst="rect">
                        <a:avLst/>
                      </a:prstGeom>
                      <a:noFill/>
                      <a:ln w="9525">
                        <a:noFill/>
                      </a:ln>
                    </p:spPr>
                  </p:pic>
                </p:oleObj>
              </mc:Fallback>
            </mc:AlternateContent>
          </a:graphicData>
        </a:graphic>
      </p:graphicFrame>
      <p:graphicFrame>
        <p:nvGraphicFramePr>
          <p:cNvPr id="46140" name="Object 116"/>
          <p:cNvGraphicFramePr>
            <a:graphicFrameLocks noChangeAspect="1"/>
          </p:cNvGraphicFramePr>
          <p:nvPr/>
        </p:nvGraphicFramePr>
        <p:xfrm>
          <a:off x="620713" y="4333875"/>
          <a:ext cx="3754437" cy="1149350"/>
        </p:xfrm>
        <a:graphic>
          <a:graphicData uri="http://schemas.openxmlformats.org/presentationml/2006/ole">
            <mc:AlternateContent xmlns:mc="http://schemas.openxmlformats.org/markup-compatibility/2006">
              <mc:Choice xmlns:v="urn:schemas-microsoft-com:vml" Requires="v">
                <p:oleObj spid="_x0000_s54279" name="公式" r:id="rId13" imgW="37185600" imgH="11277600" progId="Equation.3">
                  <p:embed/>
                </p:oleObj>
              </mc:Choice>
              <mc:Fallback>
                <p:oleObj name="公式" r:id="rId13" imgW="37185600" imgH="11277600" progId="Equation.3">
                  <p:embed/>
                  <p:pic>
                    <p:nvPicPr>
                      <p:cNvPr id="0" name="图片 54278"/>
                      <p:cNvPicPr>
                        <a:picLocks noChangeAspect="1"/>
                      </p:cNvPicPr>
                      <p:nvPr/>
                    </p:nvPicPr>
                    <p:blipFill>
                      <a:blip r:embed="rId14"/>
                      <a:stretch>
                        <a:fillRect/>
                      </a:stretch>
                    </p:blipFill>
                    <p:spPr>
                      <a:xfrm>
                        <a:off x="620713" y="4333875"/>
                        <a:ext cx="3754437" cy="1149350"/>
                      </a:xfrm>
                      <a:prstGeom prst="rect">
                        <a:avLst/>
                      </a:prstGeom>
                      <a:noFill/>
                      <a:ln w="9525">
                        <a:noFill/>
                      </a:ln>
                    </p:spPr>
                  </p:pic>
                </p:oleObj>
              </mc:Fallback>
            </mc:AlternateContent>
          </a:graphicData>
        </a:graphic>
      </p:graphicFrame>
      <p:graphicFrame>
        <p:nvGraphicFramePr>
          <p:cNvPr id="46141" name="Object 117"/>
          <p:cNvGraphicFramePr>
            <a:graphicFrameLocks noChangeAspect="1"/>
          </p:cNvGraphicFramePr>
          <p:nvPr/>
        </p:nvGraphicFramePr>
        <p:xfrm>
          <a:off x="762000" y="5791200"/>
          <a:ext cx="1012825" cy="423863"/>
        </p:xfrm>
        <a:graphic>
          <a:graphicData uri="http://schemas.openxmlformats.org/presentationml/2006/ole">
            <mc:AlternateContent xmlns:mc="http://schemas.openxmlformats.org/markup-compatibility/2006">
              <mc:Choice xmlns:v="urn:schemas-microsoft-com:vml" Requires="v">
                <p:oleObj spid="_x0000_s54280" name="公式" r:id="rId15" imgW="16764000" imgH="7010400" progId="Equation.3">
                  <p:embed/>
                </p:oleObj>
              </mc:Choice>
              <mc:Fallback>
                <p:oleObj name="公式" r:id="rId15" imgW="16764000" imgH="7010400" progId="Equation.3">
                  <p:embed/>
                  <p:pic>
                    <p:nvPicPr>
                      <p:cNvPr id="0" name="图片 54279"/>
                      <p:cNvPicPr>
                        <a:picLocks noChangeAspect="1"/>
                      </p:cNvPicPr>
                      <p:nvPr/>
                    </p:nvPicPr>
                    <p:blipFill>
                      <a:blip r:embed="rId16"/>
                      <a:stretch>
                        <a:fillRect/>
                      </a:stretch>
                    </p:blipFill>
                    <p:spPr>
                      <a:xfrm>
                        <a:off x="762000" y="5791200"/>
                        <a:ext cx="1012825" cy="423863"/>
                      </a:xfrm>
                      <a:prstGeom prst="rect">
                        <a:avLst/>
                      </a:prstGeom>
                      <a:noFill/>
                      <a:ln w="9525">
                        <a:noFill/>
                      </a:ln>
                    </p:spPr>
                  </p:pic>
                </p:oleObj>
              </mc:Fallback>
            </mc:AlternateContent>
          </a:graphicData>
        </a:graphic>
      </p:graphicFrame>
      <p:graphicFrame>
        <p:nvGraphicFramePr>
          <p:cNvPr id="46142" name="Object 118"/>
          <p:cNvGraphicFramePr>
            <a:graphicFrameLocks noChangeAspect="1"/>
          </p:cNvGraphicFramePr>
          <p:nvPr/>
        </p:nvGraphicFramePr>
        <p:xfrm>
          <a:off x="2667000" y="5791200"/>
          <a:ext cx="1674813" cy="423863"/>
        </p:xfrm>
        <a:graphic>
          <a:graphicData uri="http://schemas.openxmlformats.org/presentationml/2006/ole">
            <mc:AlternateContent xmlns:mc="http://schemas.openxmlformats.org/markup-compatibility/2006">
              <mc:Choice xmlns:v="urn:schemas-microsoft-com:vml" Requires="v">
                <p:oleObj spid="_x0000_s54281" name="公式" r:id="rId17" imgW="27736800" imgH="7010400" progId="Equation.3">
                  <p:embed/>
                </p:oleObj>
              </mc:Choice>
              <mc:Fallback>
                <p:oleObj name="公式" r:id="rId17" imgW="27736800" imgH="7010400" progId="Equation.3">
                  <p:embed/>
                  <p:pic>
                    <p:nvPicPr>
                      <p:cNvPr id="0" name="图片 54280"/>
                      <p:cNvPicPr>
                        <a:picLocks noChangeAspect="1"/>
                      </p:cNvPicPr>
                      <p:nvPr/>
                    </p:nvPicPr>
                    <p:blipFill>
                      <a:blip r:embed="rId18"/>
                      <a:stretch>
                        <a:fillRect/>
                      </a:stretch>
                    </p:blipFill>
                    <p:spPr>
                      <a:xfrm>
                        <a:off x="2667000" y="5791200"/>
                        <a:ext cx="1674813" cy="423863"/>
                      </a:xfrm>
                      <a:prstGeom prst="rect">
                        <a:avLst/>
                      </a:prstGeom>
                      <a:noFill/>
                      <a:ln w="9525">
                        <a:noFill/>
                      </a:ln>
                    </p:spPr>
                  </p:pic>
                </p:oleObj>
              </mc:Fallback>
            </mc:AlternateContent>
          </a:graphicData>
        </a:graphic>
      </p:graphicFrame>
      <p:graphicFrame>
        <p:nvGraphicFramePr>
          <p:cNvPr id="46143" name="Object 119"/>
          <p:cNvGraphicFramePr>
            <a:graphicFrameLocks noChangeAspect="1"/>
          </p:cNvGraphicFramePr>
          <p:nvPr/>
        </p:nvGraphicFramePr>
        <p:xfrm>
          <a:off x="762000" y="6357938"/>
          <a:ext cx="1692275" cy="423862"/>
        </p:xfrm>
        <a:graphic>
          <a:graphicData uri="http://schemas.openxmlformats.org/presentationml/2006/ole">
            <mc:AlternateContent xmlns:mc="http://schemas.openxmlformats.org/markup-compatibility/2006">
              <mc:Choice xmlns:v="urn:schemas-microsoft-com:vml" Requires="v">
                <p:oleObj spid="_x0000_s54282" name="公式" r:id="rId19" imgW="28041600" imgH="7010400" progId="Equation.3">
                  <p:embed/>
                </p:oleObj>
              </mc:Choice>
              <mc:Fallback>
                <p:oleObj name="公式" r:id="rId19" imgW="28041600" imgH="7010400" progId="Equation.3">
                  <p:embed/>
                  <p:pic>
                    <p:nvPicPr>
                      <p:cNvPr id="0" name="图片 54281"/>
                      <p:cNvPicPr>
                        <a:picLocks noChangeAspect="1"/>
                      </p:cNvPicPr>
                      <p:nvPr/>
                    </p:nvPicPr>
                    <p:blipFill>
                      <a:blip r:embed="rId20"/>
                      <a:stretch>
                        <a:fillRect/>
                      </a:stretch>
                    </p:blipFill>
                    <p:spPr>
                      <a:xfrm>
                        <a:off x="762000" y="6357938"/>
                        <a:ext cx="1692275" cy="423862"/>
                      </a:xfrm>
                      <a:prstGeom prst="rect">
                        <a:avLst/>
                      </a:prstGeom>
                      <a:noFill/>
                      <a:ln w="9525">
                        <a:noFill/>
                      </a:ln>
                    </p:spPr>
                  </p:pic>
                </p:oleObj>
              </mc:Fallback>
            </mc:AlternateContent>
          </a:graphicData>
        </a:graphic>
      </p:graphicFrame>
      <p:graphicFrame>
        <p:nvGraphicFramePr>
          <p:cNvPr id="46144" name="Object 120"/>
          <p:cNvGraphicFramePr>
            <a:graphicFrameLocks noChangeAspect="1"/>
          </p:cNvGraphicFramePr>
          <p:nvPr/>
        </p:nvGraphicFramePr>
        <p:xfrm>
          <a:off x="2743200" y="6357938"/>
          <a:ext cx="1046163" cy="423862"/>
        </p:xfrm>
        <a:graphic>
          <a:graphicData uri="http://schemas.openxmlformats.org/presentationml/2006/ole">
            <mc:AlternateContent xmlns:mc="http://schemas.openxmlformats.org/markup-compatibility/2006">
              <mc:Choice xmlns:v="urn:schemas-microsoft-com:vml" Requires="v">
                <p:oleObj spid="_x0000_s54283" name="公式" r:id="rId21" imgW="17373600" imgH="7010400" progId="Equation.3">
                  <p:embed/>
                </p:oleObj>
              </mc:Choice>
              <mc:Fallback>
                <p:oleObj name="公式" r:id="rId21" imgW="17373600" imgH="7010400" progId="Equation.3">
                  <p:embed/>
                  <p:pic>
                    <p:nvPicPr>
                      <p:cNvPr id="0" name="图片 54282"/>
                      <p:cNvPicPr>
                        <a:picLocks noChangeAspect="1"/>
                      </p:cNvPicPr>
                      <p:nvPr/>
                    </p:nvPicPr>
                    <p:blipFill>
                      <a:blip r:embed="rId22"/>
                      <a:stretch>
                        <a:fillRect/>
                      </a:stretch>
                    </p:blipFill>
                    <p:spPr>
                      <a:xfrm>
                        <a:off x="2743200" y="6357938"/>
                        <a:ext cx="1046163" cy="423862"/>
                      </a:xfrm>
                      <a:prstGeom prst="rect">
                        <a:avLst/>
                      </a:prstGeom>
                      <a:noFill/>
                      <a:ln w="9525">
                        <a:noFill/>
                      </a:ln>
                    </p:spPr>
                  </p:pic>
                </p:oleObj>
              </mc:Fallback>
            </mc:AlternateContent>
          </a:graphicData>
        </a:graphic>
      </p:graphicFrame>
      <p:grpSp>
        <p:nvGrpSpPr>
          <p:cNvPr id="46154" name="Group 74"/>
          <p:cNvGrpSpPr/>
          <p:nvPr/>
        </p:nvGrpSpPr>
        <p:grpSpPr bwMode="auto">
          <a:xfrm>
            <a:off x="5029200" y="3505200"/>
            <a:ext cx="3733800" cy="3127375"/>
            <a:chOff x="3168" y="2208"/>
            <a:chExt cx="2352" cy="1970"/>
          </a:xfrm>
        </p:grpSpPr>
        <p:sp>
          <p:nvSpPr>
            <p:cNvPr id="46151" name="Rectangle 71"/>
            <p:cNvSpPr>
              <a:spLocks noChangeArrowheads="1"/>
            </p:cNvSpPr>
            <p:nvPr/>
          </p:nvSpPr>
          <p:spPr bwMode="auto">
            <a:xfrm rot="-644410">
              <a:off x="3792" y="2416"/>
              <a:ext cx="1728" cy="1584"/>
            </a:xfrm>
            <a:prstGeom prst="rect">
              <a:avLst/>
            </a:prstGeom>
            <a:gradFill rotWithShape="0">
              <a:gsLst>
                <a:gs pos="0">
                  <a:schemeClr val="hlink"/>
                </a:gs>
                <a:gs pos="100000">
                  <a:schemeClr val="hlink">
                    <a:gamma/>
                    <a:tint val="0"/>
                    <a:invGamma/>
                  </a:schemeClr>
                </a:gs>
              </a:gsLst>
              <a:lin ang="0" scaled="1"/>
            </a:gradFill>
            <a:ln>
              <a:noFill/>
            </a:ln>
            <a:effectLst/>
          </p:spPr>
          <p:txBody>
            <a:bodyPr wrap="none" anchor="ctr"/>
            <a:lstStyle/>
            <a:p>
              <a:pPr>
                <a:defRPr/>
              </a:pPr>
              <a:endParaRPr lang="zh-CN" altLang="en-US">
                <a:ea typeface="黑体" pitchFamily="2" charset="-122"/>
              </a:endParaRPr>
            </a:p>
          </p:txBody>
        </p:sp>
        <p:sp>
          <p:nvSpPr>
            <p:cNvPr id="46137" name="Oval 57"/>
            <p:cNvSpPr>
              <a:spLocks noChangeArrowheads="1"/>
            </p:cNvSpPr>
            <p:nvPr/>
          </p:nvSpPr>
          <p:spPr bwMode="auto">
            <a:xfrm>
              <a:off x="3258" y="2688"/>
              <a:ext cx="966" cy="1380"/>
            </a:xfrm>
            <a:prstGeom prst="ellipse">
              <a:avLst/>
            </a:prstGeom>
            <a:gradFill rotWithShape="0">
              <a:gsLst>
                <a:gs pos="0">
                  <a:schemeClr val="hlink"/>
                </a:gs>
                <a:gs pos="100000">
                  <a:schemeClr val="hlink">
                    <a:gamma/>
                    <a:tint val="0"/>
                    <a:invGamma/>
                  </a:schemeClr>
                </a:gs>
              </a:gsLst>
              <a:lin ang="0" scaled="1"/>
            </a:gradFill>
            <a:ln>
              <a:noFill/>
            </a:ln>
            <a:effectLst/>
          </p:spPr>
          <p:txBody>
            <a:bodyPr wrap="none" anchor="ctr"/>
            <a:lstStyle/>
            <a:p>
              <a:pPr>
                <a:defRPr/>
              </a:pPr>
              <a:endParaRPr lang="zh-CN" altLang="en-US">
                <a:ea typeface="黑体" pitchFamily="2" charset="-122"/>
              </a:endParaRPr>
            </a:p>
          </p:txBody>
        </p:sp>
        <p:sp>
          <p:nvSpPr>
            <p:cNvPr id="46214" name="Line 48"/>
            <p:cNvSpPr>
              <a:spLocks noChangeShapeType="1"/>
            </p:cNvSpPr>
            <p:nvPr/>
          </p:nvSpPr>
          <p:spPr bwMode="auto">
            <a:xfrm flipV="1">
              <a:off x="3846" y="3498"/>
              <a:ext cx="1536" cy="288"/>
            </a:xfrm>
            <a:prstGeom prst="line">
              <a:avLst/>
            </a:prstGeom>
            <a:noFill/>
            <a:ln w="19050">
              <a:solidFill>
                <a:schemeClr val="tx1"/>
              </a:solidFill>
              <a:prstDash val="sysDot"/>
              <a:round/>
              <a:tailEnd type="none" w="sm" len="lg"/>
            </a:ln>
          </p:spPr>
          <p:txBody>
            <a:bodyPr wrap="none" anchor="ctr"/>
            <a:lstStyle/>
            <a:p>
              <a:endParaRPr lang="zh-CN" altLang="en-US"/>
            </a:p>
          </p:txBody>
        </p:sp>
        <p:sp>
          <p:nvSpPr>
            <p:cNvPr id="46215" name="Line 47"/>
            <p:cNvSpPr>
              <a:spLocks noChangeShapeType="1"/>
            </p:cNvSpPr>
            <p:nvPr/>
          </p:nvSpPr>
          <p:spPr bwMode="auto">
            <a:xfrm flipV="1">
              <a:off x="3792" y="2748"/>
              <a:ext cx="1536" cy="288"/>
            </a:xfrm>
            <a:prstGeom prst="line">
              <a:avLst/>
            </a:prstGeom>
            <a:noFill/>
            <a:ln w="19050">
              <a:solidFill>
                <a:schemeClr val="tx1"/>
              </a:solidFill>
              <a:prstDash val="sysDot"/>
              <a:round/>
              <a:tailEnd type="none" w="sm" len="lg"/>
            </a:ln>
          </p:spPr>
          <p:txBody>
            <a:bodyPr wrap="none" anchor="ctr"/>
            <a:lstStyle/>
            <a:p>
              <a:endParaRPr lang="zh-CN" altLang="en-US"/>
            </a:p>
          </p:txBody>
        </p:sp>
        <p:sp>
          <p:nvSpPr>
            <p:cNvPr id="46216" name="AutoShape 56" descr="栎木"/>
            <p:cNvSpPr>
              <a:spLocks noChangeArrowheads="1"/>
            </p:cNvSpPr>
            <p:nvPr/>
          </p:nvSpPr>
          <p:spPr bwMode="auto">
            <a:xfrm rot="-5903074">
              <a:off x="3606" y="3056"/>
              <a:ext cx="768" cy="624"/>
            </a:xfrm>
            <a:prstGeom prst="can">
              <a:avLst>
                <a:gd name="adj" fmla="val 50000"/>
              </a:avLst>
            </a:prstGeom>
            <a:blipFill dpi="0" rotWithShape="0">
              <a:blip r:embed="rId23"/>
              <a:srcRect/>
              <a:tile tx="0" ty="0" sx="100000" sy="100000" flip="none" algn="tl"/>
            </a:blipFill>
            <a:ln w="19050">
              <a:solidFill>
                <a:schemeClr val="tx1"/>
              </a:solidFill>
              <a:round/>
              <a:tailEnd type="none" w="sm" len="lg"/>
            </a:ln>
          </p:spPr>
          <p:txBody>
            <a:bodyPr wrap="none" anchor="ctr"/>
            <a:lstStyle/>
            <a:p>
              <a:endParaRPr lang="zh-CN" altLang="en-US">
                <a:ea typeface="黑体" pitchFamily="2" charset="-122"/>
              </a:endParaRPr>
            </a:p>
          </p:txBody>
        </p:sp>
        <p:sp>
          <p:nvSpPr>
            <p:cNvPr id="46217" name="Line 45"/>
            <p:cNvSpPr>
              <a:spLocks noChangeShapeType="1"/>
            </p:cNvSpPr>
            <p:nvPr/>
          </p:nvSpPr>
          <p:spPr bwMode="auto">
            <a:xfrm flipV="1">
              <a:off x="3834" y="3762"/>
              <a:ext cx="1536" cy="288"/>
            </a:xfrm>
            <a:prstGeom prst="line">
              <a:avLst/>
            </a:prstGeom>
            <a:noFill/>
            <a:ln w="19050">
              <a:solidFill>
                <a:schemeClr val="tx1"/>
              </a:solidFill>
              <a:prstDash val="sysDot"/>
              <a:round/>
              <a:tailEnd type="none" w="sm" len="lg"/>
            </a:ln>
          </p:spPr>
          <p:txBody>
            <a:bodyPr wrap="none" anchor="ctr"/>
            <a:lstStyle/>
            <a:p>
              <a:endParaRPr lang="zh-CN" altLang="en-US"/>
            </a:p>
          </p:txBody>
        </p:sp>
        <p:sp>
          <p:nvSpPr>
            <p:cNvPr id="46218" name="Line 44"/>
            <p:cNvSpPr>
              <a:spLocks noChangeShapeType="1"/>
            </p:cNvSpPr>
            <p:nvPr/>
          </p:nvSpPr>
          <p:spPr bwMode="auto">
            <a:xfrm flipV="1">
              <a:off x="3846" y="2436"/>
              <a:ext cx="1536" cy="288"/>
            </a:xfrm>
            <a:prstGeom prst="line">
              <a:avLst/>
            </a:prstGeom>
            <a:noFill/>
            <a:ln w="19050">
              <a:solidFill>
                <a:schemeClr val="tx1"/>
              </a:solidFill>
              <a:prstDash val="sysDot"/>
              <a:round/>
              <a:tailEnd type="none" w="sm" len="lg"/>
            </a:ln>
          </p:spPr>
          <p:txBody>
            <a:bodyPr wrap="none" anchor="ctr"/>
            <a:lstStyle/>
            <a:p>
              <a:endParaRPr lang="zh-CN" altLang="en-US"/>
            </a:p>
          </p:txBody>
        </p:sp>
        <p:sp>
          <p:nvSpPr>
            <p:cNvPr id="46219" name="AutoShape 40" descr="深色下对角线"/>
            <p:cNvSpPr>
              <a:spLocks noChangeArrowheads="1"/>
            </p:cNvSpPr>
            <p:nvPr/>
          </p:nvSpPr>
          <p:spPr bwMode="auto">
            <a:xfrm>
              <a:off x="3168" y="2592"/>
              <a:ext cx="1152" cy="1584"/>
            </a:xfrm>
            <a:custGeom>
              <a:avLst/>
              <a:gdLst>
                <a:gd name="T0" fmla="*/ 0 w 21600"/>
                <a:gd name="T1" fmla="*/ 0 h 21600"/>
                <a:gd name="T2" fmla="*/ 0 w 21600"/>
                <a:gd name="T3" fmla="*/ 0 h 21600"/>
                <a:gd name="T4" fmla="*/ 0 w 21600"/>
                <a:gd name="T5" fmla="*/ 0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9 w 21600"/>
                <a:gd name="T25" fmla="*/ 3164 h 21600"/>
                <a:gd name="T26" fmla="*/ 18431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63" y="10800"/>
                  </a:moveTo>
                  <a:cubicBezTo>
                    <a:pt x="1463" y="15957"/>
                    <a:pt x="5643" y="20137"/>
                    <a:pt x="10800" y="20137"/>
                  </a:cubicBezTo>
                  <a:cubicBezTo>
                    <a:pt x="15957" y="20137"/>
                    <a:pt x="20137" y="15957"/>
                    <a:pt x="20137" y="10800"/>
                  </a:cubicBezTo>
                  <a:cubicBezTo>
                    <a:pt x="20137" y="5643"/>
                    <a:pt x="15957" y="1463"/>
                    <a:pt x="10800" y="1463"/>
                  </a:cubicBezTo>
                  <a:cubicBezTo>
                    <a:pt x="5643" y="1463"/>
                    <a:pt x="1463" y="5643"/>
                    <a:pt x="1463" y="10800"/>
                  </a:cubicBezTo>
                  <a:close/>
                </a:path>
              </a:pathLst>
            </a:custGeom>
            <a:pattFill prst="dkDnDiag">
              <a:fgClr>
                <a:schemeClr val="hlink"/>
              </a:fgClr>
              <a:bgClr>
                <a:srgbClr val="FFFFFF"/>
              </a:bgClr>
            </a:pattFill>
            <a:ln w="19050">
              <a:solidFill>
                <a:schemeClr val="tx1"/>
              </a:solidFill>
              <a:round/>
              <a:tailEnd type="none" w="sm" len="lg"/>
            </a:ln>
          </p:spPr>
          <p:txBody>
            <a:bodyPr wrap="none" anchor="ctr"/>
            <a:lstStyle/>
            <a:p>
              <a:endParaRPr lang="zh-CN" altLang="en-US"/>
            </a:p>
          </p:txBody>
        </p:sp>
        <p:sp>
          <p:nvSpPr>
            <p:cNvPr id="46220" name="Oval 42"/>
            <p:cNvSpPr>
              <a:spLocks noChangeArrowheads="1"/>
            </p:cNvSpPr>
            <p:nvPr/>
          </p:nvSpPr>
          <p:spPr bwMode="auto">
            <a:xfrm rot="-153347">
              <a:off x="3620" y="3014"/>
              <a:ext cx="432" cy="768"/>
            </a:xfrm>
            <a:prstGeom prst="ellipse">
              <a:avLst/>
            </a:prstGeom>
            <a:gradFill rotWithShape="0">
              <a:gsLst>
                <a:gs pos="0">
                  <a:srgbClr val="ECE854"/>
                </a:gs>
                <a:gs pos="100000">
                  <a:srgbClr val="FFA800"/>
                </a:gs>
              </a:gsLst>
              <a:path path="shape">
                <a:fillToRect l="50000" t="50000" r="50000" b="50000"/>
              </a:path>
            </a:gradFill>
            <a:ln w="19050">
              <a:solidFill>
                <a:schemeClr val="tx1"/>
              </a:solidFill>
              <a:round/>
              <a:tailEnd type="none" w="sm" len="lg"/>
            </a:ln>
          </p:spPr>
          <p:txBody>
            <a:bodyPr wrap="none" anchor="ctr"/>
            <a:lstStyle/>
            <a:p>
              <a:endParaRPr lang="zh-CN" altLang="en-US">
                <a:ea typeface="黑体" pitchFamily="2" charset="-122"/>
              </a:endParaRPr>
            </a:p>
          </p:txBody>
        </p:sp>
        <p:sp>
          <p:nvSpPr>
            <p:cNvPr id="46221" name="Line 43"/>
            <p:cNvSpPr>
              <a:spLocks noChangeShapeType="1"/>
            </p:cNvSpPr>
            <p:nvPr/>
          </p:nvSpPr>
          <p:spPr bwMode="auto">
            <a:xfrm flipV="1">
              <a:off x="3708" y="2310"/>
              <a:ext cx="1536" cy="288"/>
            </a:xfrm>
            <a:prstGeom prst="line">
              <a:avLst/>
            </a:prstGeom>
            <a:noFill/>
            <a:ln w="19050">
              <a:solidFill>
                <a:schemeClr val="tx1"/>
              </a:solidFill>
              <a:round/>
              <a:tailEnd type="none" w="sm" len="lg"/>
            </a:ln>
          </p:spPr>
          <p:txBody>
            <a:bodyPr wrap="none" anchor="ctr"/>
            <a:lstStyle/>
            <a:p>
              <a:endParaRPr lang="zh-CN" altLang="en-US"/>
            </a:p>
          </p:txBody>
        </p:sp>
        <p:sp>
          <p:nvSpPr>
            <p:cNvPr id="46222" name="Line 46"/>
            <p:cNvSpPr>
              <a:spLocks noChangeShapeType="1"/>
            </p:cNvSpPr>
            <p:nvPr/>
          </p:nvSpPr>
          <p:spPr bwMode="auto">
            <a:xfrm flipV="1">
              <a:off x="3754" y="3890"/>
              <a:ext cx="1536" cy="288"/>
            </a:xfrm>
            <a:prstGeom prst="line">
              <a:avLst/>
            </a:prstGeom>
            <a:noFill/>
            <a:ln w="19050">
              <a:solidFill>
                <a:schemeClr val="tx1"/>
              </a:solidFill>
              <a:round/>
              <a:tailEnd type="none" w="sm" len="lg"/>
            </a:ln>
          </p:spPr>
          <p:txBody>
            <a:bodyPr wrap="none" anchor="ctr"/>
            <a:lstStyle/>
            <a:p>
              <a:endParaRPr lang="zh-CN" altLang="en-US"/>
            </a:p>
          </p:txBody>
        </p:sp>
        <p:sp>
          <p:nvSpPr>
            <p:cNvPr id="46223" name="Line 50"/>
            <p:cNvSpPr>
              <a:spLocks noChangeShapeType="1"/>
            </p:cNvSpPr>
            <p:nvPr/>
          </p:nvSpPr>
          <p:spPr bwMode="auto">
            <a:xfrm flipH="1">
              <a:off x="4864" y="2384"/>
              <a:ext cx="384" cy="96"/>
            </a:xfrm>
            <a:prstGeom prst="line">
              <a:avLst/>
            </a:prstGeom>
            <a:noFill/>
            <a:ln w="38100">
              <a:solidFill>
                <a:srgbClr val="FF00FF"/>
              </a:solidFill>
              <a:round/>
              <a:tailEnd type="triangle" w="sm" len="lg"/>
            </a:ln>
          </p:spPr>
          <p:txBody>
            <a:bodyPr wrap="none" anchor="ctr"/>
            <a:lstStyle/>
            <a:p>
              <a:endParaRPr lang="zh-CN" altLang="en-US"/>
            </a:p>
          </p:txBody>
        </p:sp>
        <p:sp>
          <p:nvSpPr>
            <p:cNvPr id="46224" name="Line 51"/>
            <p:cNvSpPr>
              <a:spLocks noChangeShapeType="1"/>
            </p:cNvSpPr>
            <p:nvPr/>
          </p:nvSpPr>
          <p:spPr bwMode="auto">
            <a:xfrm rot="-1557708">
              <a:off x="4800" y="3120"/>
              <a:ext cx="384" cy="96"/>
            </a:xfrm>
            <a:prstGeom prst="line">
              <a:avLst/>
            </a:prstGeom>
            <a:noFill/>
            <a:ln w="38100">
              <a:solidFill>
                <a:srgbClr val="FF00FF"/>
              </a:solidFill>
              <a:round/>
              <a:tailEnd type="triangle" w="sm" len="lg"/>
            </a:ln>
          </p:spPr>
          <p:txBody>
            <a:bodyPr wrap="none" anchor="ctr"/>
            <a:lstStyle/>
            <a:p>
              <a:endParaRPr lang="zh-CN" altLang="en-US"/>
            </a:p>
          </p:txBody>
        </p:sp>
        <p:graphicFrame>
          <p:nvGraphicFramePr>
            <p:cNvPr id="46201" name="Object 121"/>
            <p:cNvGraphicFramePr>
              <a:graphicFrameLocks noChangeAspect="1"/>
            </p:cNvGraphicFramePr>
            <p:nvPr/>
          </p:nvGraphicFramePr>
          <p:xfrm>
            <a:off x="5289" y="2208"/>
            <a:ext cx="135" cy="192"/>
          </p:xfrm>
          <a:graphic>
            <a:graphicData uri="http://schemas.openxmlformats.org/presentationml/2006/ole">
              <mc:AlternateContent xmlns:mc="http://schemas.openxmlformats.org/markup-compatibility/2006">
                <mc:Choice xmlns:v="urn:schemas-microsoft-com:vml" Requires="v">
                  <p:oleObj spid="_x0000_s54284" name="公式" r:id="rId24" imgW="3657600" imgH="5181600" progId="Equation.3">
                    <p:embed/>
                  </p:oleObj>
                </mc:Choice>
                <mc:Fallback>
                  <p:oleObj name="公式" r:id="rId24" imgW="3657600" imgH="5181600" progId="Equation.3">
                    <p:embed/>
                    <p:pic>
                      <p:nvPicPr>
                        <p:cNvPr id="0" name="图片 54283"/>
                        <p:cNvPicPr>
                          <a:picLocks noChangeAspect="1"/>
                        </p:cNvPicPr>
                        <p:nvPr/>
                      </p:nvPicPr>
                      <p:blipFill>
                        <a:blip r:embed="rId10"/>
                        <a:stretch>
                          <a:fillRect/>
                        </a:stretch>
                      </p:blipFill>
                      <p:spPr>
                        <a:xfrm>
                          <a:off x="5289" y="2208"/>
                          <a:ext cx="135" cy="192"/>
                        </a:xfrm>
                        <a:prstGeom prst="rect">
                          <a:avLst/>
                        </a:prstGeom>
                        <a:noFill/>
                        <a:ln w="9525">
                          <a:noFill/>
                        </a:ln>
                      </p:spPr>
                    </p:pic>
                  </p:oleObj>
                </mc:Fallback>
              </mc:AlternateContent>
            </a:graphicData>
          </a:graphic>
        </p:graphicFrame>
        <p:graphicFrame>
          <p:nvGraphicFramePr>
            <p:cNvPr id="46202" name="Object 122"/>
            <p:cNvGraphicFramePr>
              <a:graphicFrameLocks noChangeAspect="1"/>
            </p:cNvGraphicFramePr>
            <p:nvPr/>
          </p:nvGraphicFramePr>
          <p:xfrm>
            <a:off x="5280" y="2976"/>
            <a:ext cx="135" cy="192"/>
          </p:xfrm>
          <a:graphic>
            <a:graphicData uri="http://schemas.openxmlformats.org/presentationml/2006/ole">
              <mc:AlternateContent xmlns:mc="http://schemas.openxmlformats.org/markup-compatibility/2006">
                <mc:Choice xmlns:v="urn:schemas-microsoft-com:vml" Requires="v">
                  <p:oleObj spid="_x0000_s54285" name="公式" r:id="rId25" imgW="3657600" imgH="5181600" progId="Equation.3">
                    <p:embed/>
                  </p:oleObj>
                </mc:Choice>
                <mc:Fallback>
                  <p:oleObj name="公式" r:id="rId25" imgW="3657600" imgH="5181600" progId="Equation.3">
                    <p:embed/>
                    <p:pic>
                      <p:nvPicPr>
                        <p:cNvPr id="0" name="图片 54284"/>
                        <p:cNvPicPr>
                          <a:picLocks noChangeAspect="1"/>
                        </p:cNvPicPr>
                        <p:nvPr/>
                      </p:nvPicPr>
                      <p:blipFill>
                        <a:blip r:embed="rId10"/>
                        <a:stretch>
                          <a:fillRect/>
                        </a:stretch>
                      </p:blipFill>
                      <p:spPr>
                        <a:xfrm>
                          <a:off x="5280" y="2976"/>
                          <a:ext cx="135" cy="192"/>
                        </a:xfrm>
                        <a:prstGeom prst="rect">
                          <a:avLst/>
                        </a:prstGeom>
                        <a:noFill/>
                        <a:ln w="9525">
                          <a:noFill/>
                        </a:ln>
                      </p:spPr>
                    </p:pic>
                  </p:oleObj>
                </mc:Fallback>
              </mc:AlternateContent>
            </a:graphicData>
          </a:graphic>
        </p:graphicFrame>
        <p:sp>
          <p:nvSpPr>
            <p:cNvPr id="46225" name="Line 65"/>
            <p:cNvSpPr>
              <a:spLocks noChangeShapeType="1"/>
            </p:cNvSpPr>
            <p:nvPr/>
          </p:nvSpPr>
          <p:spPr bwMode="auto">
            <a:xfrm>
              <a:off x="3822" y="3400"/>
              <a:ext cx="240" cy="0"/>
            </a:xfrm>
            <a:prstGeom prst="line">
              <a:avLst/>
            </a:prstGeom>
            <a:noFill/>
            <a:ln w="19050">
              <a:solidFill>
                <a:srgbClr val="FF0066"/>
              </a:solidFill>
              <a:round/>
              <a:tailEnd type="none" w="sm" len="lg"/>
            </a:ln>
          </p:spPr>
          <p:txBody>
            <a:bodyPr wrap="none" anchor="ctr"/>
            <a:lstStyle/>
            <a:p>
              <a:endParaRPr lang="zh-CN" altLang="en-US"/>
            </a:p>
          </p:txBody>
        </p:sp>
        <p:sp>
          <p:nvSpPr>
            <p:cNvPr id="46226" name="Line 66"/>
            <p:cNvSpPr>
              <a:spLocks noChangeShapeType="1"/>
            </p:cNvSpPr>
            <p:nvPr/>
          </p:nvSpPr>
          <p:spPr bwMode="auto">
            <a:xfrm>
              <a:off x="3738" y="2694"/>
              <a:ext cx="96" cy="720"/>
            </a:xfrm>
            <a:prstGeom prst="line">
              <a:avLst/>
            </a:prstGeom>
            <a:noFill/>
            <a:ln w="19050">
              <a:solidFill>
                <a:srgbClr val="FF0066"/>
              </a:solidFill>
              <a:round/>
              <a:tailEnd type="none" w="sm" len="lg"/>
            </a:ln>
          </p:spPr>
          <p:txBody>
            <a:bodyPr wrap="none" anchor="ctr"/>
            <a:lstStyle/>
            <a:p>
              <a:endParaRPr lang="zh-CN" altLang="en-US"/>
            </a:p>
          </p:txBody>
        </p:sp>
        <p:sp>
          <p:nvSpPr>
            <p:cNvPr id="46227" name="Line 67"/>
            <p:cNvSpPr>
              <a:spLocks noChangeShapeType="1"/>
            </p:cNvSpPr>
            <p:nvPr/>
          </p:nvSpPr>
          <p:spPr bwMode="auto">
            <a:xfrm>
              <a:off x="3396" y="2742"/>
              <a:ext cx="432" cy="672"/>
            </a:xfrm>
            <a:prstGeom prst="line">
              <a:avLst/>
            </a:prstGeom>
            <a:noFill/>
            <a:ln w="19050">
              <a:solidFill>
                <a:srgbClr val="FF0066"/>
              </a:solidFill>
              <a:round/>
              <a:tailEnd type="none" w="sm" len="lg"/>
            </a:ln>
          </p:spPr>
          <p:txBody>
            <a:bodyPr wrap="none" anchor="ctr"/>
            <a:lstStyle/>
            <a:p>
              <a:endParaRPr lang="zh-CN" altLang="en-US"/>
            </a:p>
          </p:txBody>
        </p:sp>
        <p:graphicFrame>
          <p:nvGraphicFramePr>
            <p:cNvPr id="46203" name="Object 123"/>
            <p:cNvGraphicFramePr>
              <a:graphicFrameLocks noChangeAspect="1"/>
            </p:cNvGraphicFramePr>
            <p:nvPr/>
          </p:nvGraphicFramePr>
          <p:xfrm>
            <a:off x="3420" y="2997"/>
            <a:ext cx="180" cy="219"/>
          </p:xfrm>
          <a:graphic>
            <a:graphicData uri="http://schemas.openxmlformats.org/presentationml/2006/ole">
              <mc:AlternateContent xmlns:mc="http://schemas.openxmlformats.org/markup-compatibility/2006">
                <mc:Choice xmlns:v="urn:schemas-microsoft-com:vml" Requires="v">
                  <p:oleObj spid="_x0000_s54286" name="公式" r:id="rId26" imgW="5791200" imgH="7010400" progId="Equation.3">
                    <p:embed/>
                  </p:oleObj>
                </mc:Choice>
                <mc:Fallback>
                  <p:oleObj name="公式" r:id="rId26" imgW="5791200" imgH="7010400" progId="Equation.3">
                    <p:embed/>
                    <p:pic>
                      <p:nvPicPr>
                        <p:cNvPr id="0" name="图片 54285"/>
                        <p:cNvPicPr>
                          <a:picLocks noChangeAspect="1"/>
                        </p:cNvPicPr>
                        <p:nvPr/>
                      </p:nvPicPr>
                      <p:blipFill>
                        <a:blip r:embed="rId27"/>
                        <a:stretch>
                          <a:fillRect/>
                        </a:stretch>
                      </p:blipFill>
                      <p:spPr>
                        <a:xfrm>
                          <a:off x="3420" y="2997"/>
                          <a:ext cx="180" cy="219"/>
                        </a:xfrm>
                        <a:prstGeom prst="rect">
                          <a:avLst/>
                        </a:prstGeom>
                        <a:noFill/>
                        <a:ln w="9525">
                          <a:noFill/>
                        </a:ln>
                      </p:spPr>
                    </p:pic>
                  </p:oleObj>
                </mc:Fallback>
              </mc:AlternateContent>
            </a:graphicData>
          </a:graphic>
        </p:graphicFrame>
        <p:graphicFrame>
          <p:nvGraphicFramePr>
            <p:cNvPr id="46204" name="Object 124"/>
            <p:cNvGraphicFramePr>
              <a:graphicFrameLocks noChangeAspect="1"/>
            </p:cNvGraphicFramePr>
            <p:nvPr/>
          </p:nvGraphicFramePr>
          <p:xfrm>
            <a:off x="3795" y="2736"/>
            <a:ext cx="189" cy="219"/>
          </p:xfrm>
          <a:graphic>
            <a:graphicData uri="http://schemas.openxmlformats.org/presentationml/2006/ole">
              <mc:AlternateContent xmlns:mc="http://schemas.openxmlformats.org/markup-compatibility/2006">
                <mc:Choice xmlns:v="urn:schemas-microsoft-com:vml" Requires="v">
                  <p:oleObj spid="_x0000_s54287" name="公式" r:id="rId28" imgW="6096000" imgH="7010400" progId="Equation.3">
                    <p:embed/>
                  </p:oleObj>
                </mc:Choice>
                <mc:Fallback>
                  <p:oleObj name="公式" r:id="rId28" imgW="6096000" imgH="7010400" progId="Equation.3">
                    <p:embed/>
                    <p:pic>
                      <p:nvPicPr>
                        <p:cNvPr id="0" name="图片 54286"/>
                        <p:cNvPicPr>
                          <a:picLocks noChangeAspect="1"/>
                        </p:cNvPicPr>
                        <p:nvPr/>
                      </p:nvPicPr>
                      <p:blipFill>
                        <a:blip r:embed="rId29"/>
                        <a:stretch>
                          <a:fillRect/>
                        </a:stretch>
                      </p:blipFill>
                      <p:spPr>
                        <a:xfrm>
                          <a:off x="3795" y="2736"/>
                          <a:ext cx="189" cy="219"/>
                        </a:xfrm>
                        <a:prstGeom prst="rect">
                          <a:avLst/>
                        </a:prstGeom>
                        <a:noFill/>
                        <a:ln w="9525">
                          <a:noFill/>
                        </a:ln>
                      </p:spPr>
                    </p:pic>
                  </p:oleObj>
                </mc:Fallback>
              </mc:AlternateContent>
            </a:graphicData>
          </a:graphic>
        </p:graphicFrame>
        <p:graphicFrame>
          <p:nvGraphicFramePr>
            <p:cNvPr id="46205" name="Object 125"/>
            <p:cNvGraphicFramePr>
              <a:graphicFrameLocks noChangeAspect="1"/>
            </p:cNvGraphicFramePr>
            <p:nvPr/>
          </p:nvGraphicFramePr>
          <p:xfrm>
            <a:off x="3851" y="3408"/>
            <a:ext cx="172" cy="219"/>
          </p:xfrm>
          <a:graphic>
            <a:graphicData uri="http://schemas.openxmlformats.org/presentationml/2006/ole">
              <mc:AlternateContent xmlns:mc="http://schemas.openxmlformats.org/markup-compatibility/2006">
                <mc:Choice xmlns:v="urn:schemas-microsoft-com:vml" Requires="v">
                  <p:oleObj spid="_x0000_s54288" name="公式" r:id="rId30" imgW="5486400" imgH="7010400" progId="Equation.3">
                    <p:embed/>
                  </p:oleObj>
                </mc:Choice>
                <mc:Fallback>
                  <p:oleObj name="公式" r:id="rId30" imgW="5486400" imgH="7010400" progId="Equation.3">
                    <p:embed/>
                    <p:pic>
                      <p:nvPicPr>
                        <p:cNvPr id="0" name="图片 54287"/>
                        <p:cNvPicPr>
                          <a:picLocks noChangeAspect="1"/>
                        </p:cNvPicPr>
                        <p:nvPr/>
                      </p:nvPicPr>
                      <p:blipFill>
                        <a:blip r:embed="rId31"/>
                        <a:stretch>
                          <a:fillRect/>
                        </a:stretch>
                      </p:blipFill>
                      <p:spPr>
                        <a:xfrm>
                          <a:off x="3851" y="3408"/>
                          <a:ext cx="172" cy="219"/>
                        </a:xfrm>
                        <a:prstGeom prst="rect">
                          <a:avLst/>
                        </a:prstGeom>
                        <a:noFill/>
                        <a:ln w="9525">
                          <a:noFill/>
                        </a:ln>
                      </p:spPr>
                    </p:pic>
                  </p:oleObj>
                </mc:Fallback>
              </mc:AlternateContent>
            </a:graphicData>
          </a:graphic>
        </p:graphicFrame>
      </p:grpSp>
      <p:sp>
        <p:nvSpPr>
          <p:cNvPr id="46209" name="WordArt 75">
            <a:hlinkClick r:id="rId32" action="ppaction://hlinksldjump"/>
          </p:cNvPr>
          <p:cNvSpPr>
            <a:spLocks noChangeArrowheads="1" noChangeShapeType="1"/>
          </p:cNvSpPr>
          <p:nvPr/>
        </p:nvSpPr>
        <p:spPr bwMode="auto">
          <a:xfrm>
            <a:off x="7315200" y="6553200"/>
            <a:ext cx="1524000" cy="304800"/>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rPr>
              <a:t>返回本章目录</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endParaRPr>
          </a:p>
        </p:txBody>
      </p:sp>
      <p:sp>
        <p:nvSpPr>
          <p:cNvPr id="46210" name="WordArt 76">
            <a:hlinkClick r:id="" action="ppaction://hlinkshowjump?jump=nextslide"/>
          </p:cNvPr>
          <p:cNvSpPr>
            <a:spLocks noChangeArrowheads="1" noChangeShapeType="1"/>
          </p:cNvSpPr>
          <p:nvPr/>
        </p:nvSpPr>
        <p:spPr bwMode="auto">
          <a:xfrm>
            <a:off x="63246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下一页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
        <p:nvSpPr>
          <p:cNvPr id="46211" name="WordArt 77">
            <a:hlinkClick r:id="" action="ppaction://hlinkshowjump?jump=previousslide"/>
          </p:cNvPr>
          <p:cNvSpPr>
            <a:spLocks noChangeArrowheads="1" noChangeShapeType="1"/>
          </p:cNvSpPr>
          <p:nvPr/>
        </p:nvSpPr>
        <p:spPr bwMode="auto">
          <a:xfrm>
            <a:off x="53340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上一页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wipe(left)">
                                      <p:cBhvr>
                                        <p:cTn id="7" dur="500"/>
                                        <p:tgtEl>
                                          <p:spTgt spid="4608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6086"/>
                                        </p:tgtEl>
                                        <p:attrNameLst>
                                          <p:attrName>style.visibility</p:attrName>
                                        </p:attrNameLst>
                                      </p:cBhvr>
                                      <p:to>
                                        <p:strVal val="visible"/>
                                      </p:to>
                                    </p:set>
                                    <p:animEffect transition="in" filter="wipe(left)">
                                      <p:cBhvr>
                                        <p:cTn id="11" dur="500"/>
                                        <p:tgtEl>
                                          <p:spTgt spid="46086"/>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46152"/>
                                        </p:tgtEl>
                                        <p:attrNameLst>
                                          <p:attrName>style.visibility</p:attrName>
                                        </p:attrNameLst>
                                      </p:cBhvr>
                                      <p:to>
                                        <p:strVal val="visible"/>
                                      </p:to>
                                    </p:set>
                                    <p:animEffect transition="in" filter="dissolve">
                                      <p:cBhvr>
                                        <p:cTn id="15" dur="500"/>
                                        <p:tgtEl>
                                          <p:spTgt spid="4615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6138"/>
                                        </p:tgtEl>
                                        <p:attrNameLst>
                                          <p:attrName>style.visibility</p:attrName>
                                        </p:attrNameLst>
                                      </p:cBhvr>
                                      <p:to>
                                        <p:strVal val="visible"/>
                                      </p:to>
                                    </p:set>
                                    <p:animEffect transition="in" filter="wipe(left)">
                                      <p:cBhvr>
                                        <p:cTn id="20" dur="500"/>
                                        <p:tgtEl>
                                          <p:spTgt spid="4613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461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6140"/>
                                        </p:tgtEl>
                                        <p:attrNameLst>
                                          <p:attrName>style.visibility</p:attrName>
                                        </p:attrNameLst>
                                      </p:cBhvr>
                                      <p:to>
                                        <p:strVal val="visible"/>
                                      </p:to>
                                    </p:set>
                                    <p:animEffect transition="in" filter="wipe(left)">
                                      <p:cBhvr>
                                        <p:cTn id="29" dur="500"/>
                                        <p:tgtEl>
                                          <p:spTgt spid="46140"/>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46141"/>
                                        </p:tgtEl>
                                        <p:attrNameLst>
                                          <p:attrName>style.visibility</p:attrName>
                                        </p:attrNameLst>
                                      </p:cBhvr>
                                      <p:to>
                                        <p:strVal val="visible"/>
                                      </p:to>
                                    </p:set>
                                    <p:animEffect transition="in" filter="wipe(left)">
                                      <p:cBhvr>
                                        <p:cTn id="33" dur="500"/>
                                        <p:tgtEl>
                                          <p:spTgt spid="46141"/>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46142"/>
                                        </p:tgtEl>
                                        <p:attrNameLst>
                                          <p:attrName>style.visibility</p:attrName>
                                        </p:attrNameLst>
                                      </p:cBhvr>
                                      <p:to>
                                        <p:strVal val="visible"/>
                                      </p:to>
                                    </p:set>
                                    <p:animEffect transition="in" filter="wipe(left)">
                                      <p:cBhvr>
                                        <p:cTn id="37" dur="500"/>
                                        <p:tgtEl>
                                          <p:spTgt spid="46142"/>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46143"/>
                                        </p:tgtEl>
                                        <p:attrNameLst>
                                          <p:attrName>style.visibility</p:attrName>
                                        </p:attrNameLst>
                                      </p:cBhvr>
                                      <p:to>
                                        <p:strVal val="visible"/>
                                      </p:to>
                                    </p:set>
                                    <p:animEffect transition="in" filter="wipe(left)">
                                      <p:cBhvr>
                                        <p:cTn id="41" dur="500"/>
                                        <p:tgtEl>
                                          <p:spTgt spid="46143"/>
                                        </p:tgtEl>
                                      </p:cBhvr>
                                    </p:animEffect>
                                  </p:childTnLst>
                                </p:cTn>
                              </p:par>
                            </p:childTnLst>
                          </p:cTn>
                        </p:par>
                        <p:par>
                          <p:cTn id="42" fill="hold">
                            <p:stCondLst>
                              <p:cond delay="2000"/>
                            </p:stCondLst>
                            <p:childTnLst>
                              <p:par>
                                <p:cTn id="43" presetID="22" presetClass="entr" presetSubtype="8" fill="hold" nodeType="afterEffect">
                                  <p:stCondLst>
                                    <p:cond delay="0"/>
                                  </p:stCondLst>
                                  <p:childTnLst>
                                    <p:set>
                                      <p:cBhvr>
                                        <p:cTn id="44" dur="1" fill="hold">
                                          <p:stCondLst>
                                            <p:cond delay="0"/>
                                          </p:stCondLst>
                                        </p:cTn>
                                        <p:tgtEl>
                                          <p:spTgt spid="46144"/>
                                        </p:tgtEl>
                                        <p:attrNameLst>
                                          <p:attrName>style.visibility</p:attrName>
                                        </p:attrNameLst>
                                      </p:cBhvr>
                                      <p:to>
                                        <p:strVal val="visible"/>
                                      </p:to>
                                    </p:set>
                                    <p:animEffect transition="in" filter="wipe(left)">
                                      <p:cBhvr>
                                        <p:cTn id="45" dur="500"/>
                                        <p:tgtEl>
                                          <p:spTgt spid="46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219" name="Object 115"/>
          <p:cNvGraphicFramePr>
            <a:graphicFrameLocks noChangeAspect="1"/>
          </p:cNvGraphicFramePr>
          <p:nvPr/>
        </p:nvGraphicFramePr>
        <p:xfrm>
          <a:off x="42863" y="228600"/>
          <a:ext cx="6434137" cy="403225"/>
        </p:xfrm>
        <a:graphic>
          <a:graphicData uri="http://schemas.openxmlformats.org/presentationml/2006/ole">
            <mc:AlternateContent xmlns:mc="http://schemas.openxmlformats.org/markup-compatibility/2006">
              <mc:Choice xmlns:v="urn:schemas-microsoft-com:vml" Requires="v">
                <p:oleObj spid="_x0000_s55297" name="公式" r:id="rId1" imgW="155143200" imgH="9753600" progId="Equation.3">
                  <p:embed/>
                </p:oleObj>
              </mc:Choice>
              <mc:Fallback>
                <p:oleObj name="公式" r:id="rId1" imgW="155143200" imgH="9753600" progId="Equation.3">
                  <p:embed/>
                  <p:pic>
                    <p:nvPicPr>
                      <p:cNvPr id="0" name="图片 55296"/>
                      <p:cNvPicPr>
                        <a:picLocks noChangeAspect="1"/>
                      </p:cNvPicPr>
                      <p:nvPr/>
                    </p:nvPicPr>
                    <p:blipFill>
                      <a:blip r:embed="rId2"/>
                      <a:stretch>
                        <a:fillRect/>
                      </a:stretch>
                    </p:blipFill>
                    <p:spPr>
                      <a:xfrm>
                        <a:off x="42863" y="228600"/>
                        <a:ext cx="6434137" cy="403225"/>
                      </a:xfrm>
                      <a:prstGeom prst="rect">
                        <a:avLst/>
                      </a:prstGeom>
                      <a:noFill/>
                      <a:ln w="9525">
                        <a:noFill/>
                      </a:ln>
                    </p:spPr>
                  </p:pic>
                </p:oleObj>
              </mc:Fallback>
            </mc:AlternateContent>
          </a:graphicData>
        </a:graphic>
      </p:graphicFrame>
      <p:graphicFrame>
        <p:nvGraphicFramePr>
          <p:cNvPr id="47220" name="Object 116"/>
          <p:cNvGraphicFramePr>
            <a:graphicFrameLocks noChangeAspect="1"/>
          </p:cNvGraphicFramePr>
          <p:nvPr/>
        </p:nvGraphicFramePr>
        <p:xfrm>
          <a:off x="6553200" y="228600"/>
          <a:ext cx="2590800" cy="441325"/>
        </p:xfrm>
        <a:graphic>
          <a:graphicData uri="http://schemas.openxmlformats.org/presentationml/2006/ole">
            <mc:AlternateContent xmlns:mc="http://schemas.openxmlformats.org/markup-compatibility/2006">
              <mc:Choice xmlns:v="urn:schemas-microsoft-com:vml" Requires="v">
                <p:oleObj spid="_x0000_s55298" name="公式" r:id="rId3" imgW="41148000" imgH="7010400" progId="Equation.3">
                  <p:embed/>
                </p:oleObj>
              </mc:Choice>
              <mc:Fallback>
                <p:oleObj name="公式" r:id="rId3" imgW="41148000" imgH="7010400" progId="Equation.3">
                  <p:embed/>
                  <p:pic>
                    <p:nvPicPr>
                      <p:cNvPr id="0" name="图片 55297"/>
                      <p:cNvPicPr>
                        <a:picLocks noChangeAspect="1"/>
                      </p:cNvPicPr>
                      <p:nvPr/>
                    </p:nvPicPr>
                    <p:blipFill>
                      <a:blip r:embed="rId4"/>
                      <a:stretch>
                        <a:fillRect/>
                      </a:stretch>
                    </p:blipFill>
                    <p:spPr>
                      <a:xfrm>
                        <a:off x="6553200" y="228600"/>
                        <a:ext cx="2590800" cy="441325"/>
                      </a:xfrm>
                      <a:prstGeom prst="rect">
                        <a:avLst/>
                      </a:prstGeom>
                      <a:noFill/>
                      <a:ln w="9525">
                        <a:noFill/>
                      </a:ln>
                    </p:spPr>
                  </p:pic>
                </p:oleObj>
              </mc:Fallback>
            </mc:AlternateContent>
          </a:graphicData>
        </a:graphic>
      </p:graphicFrame>
      <p:graphicFrame>
        <p:nvGraphicFramePr>
          <p:cNvPr id="47109" name="Object 117"/>
          <p:cNvGraphicFramePr>
            <a:graphicFrameLocks noChangeAspect="1"/>
          </p:cNvGraphicFramePr>
          <p:nvPr/>
        </p:nvGraphicFramePr>
        <p:xfrm>
          <a:off x="990600" y="4191000"/>
          <a:ext cx="1074738" cy="403225"/>
        </p:xfrm>
        <a:graphic>
          <a:graphicData uri="http://schemas.openxmlformats.org/presentationml/2006/ole">
            <mc:AlternateContent xmlns:mc="http://schemas.openxmlformats.org/markup-compatibility/2006">
              <mc:Choice xmlns:v="urn:schemas-microsoft-com:vml" Requires="v">
                <p:oleObj spid="_x0000_s55299" name="公式" r:id="rId5" imgW="17068800" imgH="6400800" progId="Equation.3">
                  <p:embed/>
                </p:oleObj>
              </mc:Choice>
              <mc:Fallback>
                <p:oleObj name="公式" r:id="rId5" imgW="17068800" imgH="6400800" progId="Equation.3">
                  <p:embed/>
                  <p:pic>
                    <p:nvPicPr>
                      <p:cNvPr id="0" name="图片 55298"/>
                      <p:cNvPicPr>
                        <a:picLocks noChangeAspect="1"/>
                      </p:cNvPicPr>
                      <p:nvPr/>
                    </p:nvPicPr>
                    <p:blipFill>
                      <a:blip r:embed="rId6"/>
                      <a:stretch>
                        <a:fillRect/>
                      </a:stretch>
                    </p:blipFill>
                    <p:spPr>
                      <a:xfrm>
                        <a:off x="990600" y="4191000"/>
                        <a:ext cx="1074738" cy="403225"/>
                      </a:xfrm>
                      <a:prstGeom prst="rect">
                        <a:avLst/>
                      </a:prstGeom>
                      <a:noFill/>
                      <a:ln w="9525">
                        <a:noFill/>
                      </a:ln>
                    </p:spPr>
                  </p:pic>
                </p:oleObj>
              </mc:Fallback>
            </mc:AlternateContent>
          </a:graphicData>
        </a:graphic>
      </p:graphicFrame>
      <p:graphicFrame>
        <p:nvGraphicFramePr>
          <p:cNvPr id="47110" name="Object 118"/>
          <p:cNvGraphicFramePr>
            <a:graphicFrameLocks noChangeAspect="1"/>
          </p:cNvGraphicFramePr>
          <p:nvPr/>
        </p:nvGraphicFramePr>
        <p:xfrm>
          <a:off x="5456238" y="3978275"/>
          <a:ext cx="1325562" cy="828675"/>
        </p:xfrm>
        <a:graphic>
          <a:graphicData uri="http://schemas.openxmlformats.org/presentationml/2006/ole">
            <mc:AlternateContent xmlns:mc="http://schemas.openxmlformats.org/markup-compatibility/2006">
              <mc:Choice xmlns:v="urn:schemas-microsoft-com:vml" Requires="v">
                <p:oleObj spid="_x0000_s55300" name="公式" r:id="rId7" imgW="21031200" imgH="13106400" progId="Equation.3">
                  <p:embed/>
                </p:oleObj>
              </mc:Choice>
              <mc:Fallback>
                <p:oleObj name="公式" r:id="rId7" imgW="21031200" imgH="13106400" progId="Equation.3">
                  <p:embed/>
                  <p:pic>
                    <p:nvPicPr>
                      <p:cNvPr id="0" name="图片 55299"/>
                      <p:cNvPicPr>
                        <a:picLocks noChangeAspect="1"/>
                      </p:cNvPicPr>
                      <p:nvPr/>
                    </p:nvPicPr>
                    <p:blipFill>
                      <a:blip r:embed="rId8"/>
                      <a:stretch>
                        <a:fillRect/>
                      </a:stretch>
                    </p:blipFill>
                    <p:spPr>
                      <a:xfrm>
                        <a:off x="5456238" y="3978275"/>
                        <a:ext cx="1325562" cy="828675"/>
                      </a:xfrm>
                      <a:prstGeom prst="rect">
                        <a:avLst/>
                      </a:prstGeom>
                      <a:noFill/>
                      <a:ln w="9525">
                        <a:noFill/>
                      </a:ln>
                    </p:spPr>
                  </p:pic>
                </p:oleObj>
              </mc:Fallback>
            </mc:AlternateContent>
          </a:graphicData>
        </a:graphic>
      </p:graphicFrame>
      <p:graphicFrame>
        <p:nvGraphicFramePr>
          <p:cNvPr id="47111" name="Object 119"/>
          <p:cNvGraphicFramePr>
            <a:graphicFrameLocks noChangeAspect="1"/>
          </p:cNvGraphicFramePr>
          <p:nvPr/>
        </p:nvGraphicFramePr>
        <p:xfrm>
          <a:off x="2146300" y="5387975"/>
          <a:ext cx="2959100" cy="403225"/>
        </p:xfrm>
        <a:graphic>
          <a:graphicData uri="http://schemas.openxmlformats.org/presentationml/2006/ole">
            <mc:AlternateContent xmlns:mc="http://schemas.openxmlformats.org/markup-compatibility/2006">
              <mc:Choice xmlns:v="urn:schemas-microsoft-com:vml" Requires="v">
                <p:oleObj spid="_x0000_s55301" name="公式" r:id="rId9" imgW="46939200" imgH="6400800" progId="Equation.3">
                  <p:embed/>
                </p:oleObj>
              </mc:Choice>
              <mc:Fallback>
                <p:oleObj name="公式" r:id="rId9" imgW="46939200" imgH="6400800" progId="Equation.3">
                  <p:embed/>
                  <p:pic>
                    <p:nvPicPr>
                      <p:cNvPr id="0" name="图片 55300"/>
                      <p:cNvPicPr>
                        <a:picLocks noChangeAspect="1"/>
                      </p:cNvPicPr>
                      <p:nvPr/>
                    </p:nvPicPr>
                    <p:blipFill>
                      <a:blip r:embed="rId10"/>
                      <a:stretch>
                        <a:fillRect/>
                      </a:stretch>
                    </p:blipFill>
                    <p:spPr>
                      <a:xfrm>
                        <a:off x="2146300" y="5387975"/>
                        <a:ext cx="2959100" cy="403225"/>
                      </a:xfrm>
                      <a:prstGeom prst="rect">
                        <a:avLst/>
                      </a:prstGeom>
                      <a:noFill/>
                      <a:ln w="9525">
                        <a:noFill/>
                      </a:ln>
                    </p:spPr>
                  </p:pic>
                </p:oleObj>
              </mc:Fallback>
            </mc:AlternateContent>
          </a:graphicData>
        </a:graphic>
      </p:graphicFrame>
      <p:graphicFrame>
        <p:nvGraphicFramePr>
          <p:cNvPr id="47129" name="Object 120"/>
          <p:cNvGraphicFramePr>
            <a:graphicFrameLocks noChangeAspect="1"/>
          </p:cNvGraphicFramePr>
          <p:nvPr/>
        </p:nvGraphicFramePr>
        <p:xfrm>
          <a:off x="381000" y="4953000"/>
          <a:ext cx="1871663" cy="1550988"/>
        </p:xfrm>
        <a:graphic>
          <a:graphicData uri="http://schemas.openxmlformats.org/presentationml/2006/ole">
            <mc:AlternateContent xmlns:mc="http://schemas.openxmlformats.org/markup-compatibility/2006">
              <mc:Choice xmlns:v="urn:schemas-microsoft-com:vml" Requires="v">
                <p:oleObj spid="_x0000_s55302" name="剪辑" r:id="rId11" imgW="24279225" imgH="20116800" progId="">
                  <p:embed/>
                </p:oleObj>
              </mc:Choice>
              <mc:Fallback>
                <p:oleObj name="剪辑" r:id="rId11" imgW="24279225" imgH="20116800" progId="">
                  <p:embed/>
                  <p:pic>
                    <p:nvPicPr>
                      <p:cNvPr id="0" name="图片 55301"/>
                      <p:cNvPicPr>
                        <a:picLocks noChangeAspect="1"/>
                      </p:cNvPicPr>
                      <p:nvPr/>
                    </p:nvPicPr>
                    <p:blipFill>
                      <a:blip r:embed="rId12"/>
                      <a:stretch>
                        <a:fillRect/>
                      </a:stretch>
                    </p:blipFill>
                    <p:spPr>
                      <a:xfrm>
                        <a:off x="381000" y="4953000"/>
                        <a:ext cx="1871663" cy="1550988"/>
                      </a:xfrm>
                      <a:prstGeom prst="rect">
                        <a:avLst/>
                      </a:prstGeom>
                      <a:noFill/>
                      <a:ln w="9525">
                        <a:noFill/>
                      </a:ln>
                    </p:spPr>
                  </p:pic>
                </p:oleObj>
              </mc:Fallback>
            </mc:AlternateContent>
          </a:graphicData>
        </a:graphic>
      </p:graphicFrame>
      <p:sp>
        <p:nvSpPr>
          <p:cNvPr id="47130" name="Line 26"/>
          <p:cNvSpPr>
            <a:spLocks noChangeShapeType="1"/>
          </p:cNvSpPr>
          <p:nvPr/>
        </p:nvSpPr>
        <p:spPr bwMode="auto">
          <a:xfrm flipV="1">
            <a:off x="762000" y="1600200"/>
            <a:ext cx="1752600" cy="685800"/>
          </a:xfrm>
          <a:prstGeom prst="line">
            <a:avLst/>
          </a:prstGeom>
          <a:noFill/>
          <a:ln w="19050">
            <a:solidFill>
              <a:schemeClr val="tx1"/>
            </a:solidFill>
            <a:round/>
            <a:tailEnd type="none" w="sm" len="lg"/>
          </a:ln>
        </p:spPr>
        <p:txBody>
          <a:bodyPr wrap="none" anchor="ctr"/>
          <a:lstStyle/>
          <a:p>
            <a:endParaRPr lang="zh-CN" altLang="en-US"/>
          </a:p>
        </p:txBody>
      </p:sp>
      <p:sp>
        <p:nvSpPr>
          <p:cNvPr id="47131" name="Line 27"/>
          <p:cNvSpPr>
            <a:spLocks noChangeShapeType="1"/>
          </p:cNvSpPr>
          <p:nvPr/>
        </p:nvSpPr>
        <p:spPr bwMode="auto">
          <a:xfrm flipV="1">
            <a:off x="914400" y="2971800"/>
            <a:ext cx="1752600" cy="685800"/>
          </a:xfrm>
          <a:prstGeom prst="line">
            <a:avLst/>
          </a:prstGeom>
          <a:noFill/>
          <a:ln w="19050">
            <a:solidFill>
              <a:schemeClr val="tx1"/>
            </a:solidFill>
            <a:round/>
            <a:tailEnd type="none" w="sm" len="lg"/>
          </a:ln>
        </p:spPr>
        <p:txBody>
          <a:bodyPr wrap="none" anchor="ctr"/>
          <a:lstStyle/>
          <a:p>
            <a:endParaRPr lang="zh-CN" altLang="en-US"/>
          </a:p>
        </p:txBody>
      </p:sp>
      <p:sp>
        <p:nvSpPr>
          <p:cNvPr id="47134" name="Freeform 30"/>
          <p:cNvSpPr/>
          <p:nvPr/>
        </p:nvSpPr>
        <p:spPr bwMode="auto">
          <a:xfrm>
            <a:off x="773113" y="2282825"/>
            <a:ext cx="153987" cy="1416050"/>
          </a:xfrm>
          <a:custGeom>
            <a:avLst/>
            <a:gdLst>
              <a:gd name="T0" fmla="*/ 0 w 97"/>
              <a:gd name="T1" fmla="*/ 0 h 892"/>
              <a:gd name="T2" fmla="*/ 2147483647 w 97"/>
              <a:gd name="T3" fmla="*/ 2147483647 h 892"/>
              <a:gd name="T4" fmla="*/ 2147483647 w 97"/>
              <a:gd name="T5" fmla="*/ 2147483647 h 892"/>
              <a:gd name="T6" fmla="*/ 0 w 97"/>
              <a:gd name="T7" fmla="*/ 2147483647 h 892"/>
              <a:gd name="T8" fmla="*/ 2147483647 w 97"/>
              <a:gd name="T9" fmla="*/ 2147483647 h 892"/>
              <a:gd name="T10" fmla="*/ 2147483647 w 97"/>
              <a:gd name="T11" fmla="*/ 2147483647 h 892"/>
              <a:gd name="T12" fmla="*/ 2147483647 w 97"/>
              <a:gd name="T13" fmla="*/ 2147483647 h 892"/>
              <a:gd name="T14" fmla="*/ 0 60000 65536"/>
              <a:gd name="T15" fmla="*/ 0 60000 65536"/>
              <a:gd name="T16" fmla="*/ 0 60000 65536"/>
              <a:gd name="T17" fmla="*/ 0 60000 65536"/>
              <a:gd name="T18" fmla="*/ 0 60000 65536"/>
              <a:gd name="T19" fmla="*/ 0 60000 65536"/>
              <a:gd name="T20" fmla="*/ 0 60000 65536"/>
              <a:gd name="T21" fmla="*/ 0 w 97"/>
              <a:gd name="T22" fmla="*/ 0 h 892"/>
              <a:gd name="T23" fmla="*/ 97 w 97"/>
              <a:gd name="T24" fmla="*/ 892 h 8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892">
                <a:moveTo>
                  <a:pt x="0" y="0"/>
                </a:moveTo>
                <a:cubicBezTo>
                  <a:pt x="5" y="16"/>
                  <a:pt x="7" y="33"/>
                  <a:pt x="16" y="48"/>
                </a:cubicBezTo>
                <a:cubicBezTo>
                  <a:pt x="24" y="61"/>
                  <a:pt x="45" y="66"/>
                  <a:pt x="48" y="81"/>
                </a:cubicBezTo>
                <a:cubicBezTo>
                  <a:pt x="55" y="115"/>
                  <a:pt x="19" y="143"/>
                  <a:pt x="0" y="162"/>
                </a:cubicBezTo>
                <a:cubicBezTo>
                  <a:pt x="21" y="249"/>
                  <a:pt x="43" y="334"/>
                  <a:pt x="64" y="421"/>
                </a:cubicBezTo>
                <a:cubicBezTo>
                  <a:pt x="44" y="503"/>
                  <a:pt x="54" y="537"/>
                  <a:pt x="81" y="616"/>
                </a:cubicBezTo>
                <a:cubicBezTo>
                  <a:pt x="48" y="710"/>
                  <a:pt x="97" y="796"/>
                  <a:pt x="97" y="892"/>
                </a:cubicBezTo>
              </a:path>
            </a:pathLst>
          </a:custGeom>
          <a:noFill/>
          <a:ln w="19050" cap="flat" cmpd="sng">
            <a:solidFill>
              <a:schemeClr val="tx1"/>
            </a:solidFill>
            <a:prstDash val="solid"/>
            <a:round/>
            <a:headEnd type="none" w="med" len="med"/>
            <a:tailEnd type="none" w="sm" len="lg"/>
          </a:ln>
        </p:spPr>
        <p:txBody>
          <a:bodyPr wrap="none" anchor="ctr"/>
          <a:lstStyle/>
          <a:p>
            <a:endParaRPr lang="zh-CN" altLang="en-US"/>
          </a:p>
        </p:txBody>
      </p:sp>
      <p:sp>
        <p:nvSpPr>
          <p:cNvPr id="47135" name="Freeform 31"/>
          <p:cNvSpPr/>
          <p:nvPr/>
        </p:nvSpPr>
        <p:spPr bwMode="auto">
          <a:xfrm>
            <a:off x="2514600" y="1565275"/>
            <a:ext cx="153988" cy="1416050"/>
          </a:xfrm>
          <a:custGeom>
            <a:avLst/>
            <a:gdLst>
              <a:gd name="T0" fmla="*/ 0 w 97"/>
              <a:gd name="T1" fmla="*/ 0 h 892"/>
              <a:gd name="T2" fmla="*/ 2147483647 w 97"/>
              <a:gd name="T3" fmla="*/ 2147483647 h 892"/>
              <a:gd name="T4" fmla="*/ 2147483647 w 97"/>
              <a:gd name="T5" fmla="*/ 2147483647 h 892"/>
              <a:gd name="T6" fmla="*/ 0 w 97"/>
              <a:gd name="T7" fmla="*/ 2147483647 h 892"/>
              <a:gd name="T8" fmla="*/ 2147483647 w 97"/>
              <a:gd name="T9" fmla="*/ 2147483647 h 892"/>
              <a:gd name="T10" fmla="*/ 2147483647 w 97"/>
              <a:gd name="T11" fmla="*/ 2147483647 h 892"/>
              <a:gd name="T12" fmla="*/ 2147483647 w 97"/>
              <a:gd name="T13" fmla="*/ 2147483647 h 892"/>
              <a:gd name="T14" fmla="*/ 0 60000 65536"/>
              <a:gd name="T15" fmla="*/ 0 60000 65536"/>
              <a:gd name="T16" fmla="*/ 0 60000 65536"/>
              <a:gd name="T17" fmla="*/ 0 60000 65536"/>
              <a:gd name="T18" fmla="*/ 0 60000 65536"/>
              <a:gd name="T19" fmla="*/ 0 60000 65536"/>
              <a:gd name="T20" fmla="*/ 0 60000 65536"/>
              <a:gd name="T21" fmla="*/ 0 w 97"/>
              <a:gd name="T22" fmla="*/ 0 h 892"/>
              <a:gd name="T23" fmla="*/ 97 w 97"/>
              <a:gd name="T24" fmla="*/ 892 h 8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892">
                <a:moveTo>
                  <a:pt x="0" y="0"/>
                </a:moveTo>
                <a:cubicBezTo>
                  <a:pt x="5" y="16"/>
                  <a:pt x="7" y="33"/>
                  <a:pt x="16" y="48"/>
                </a:cubicBezTo>
                <a:cubicBezTo>
                  <a:pt x="24" y="61"/>
                  <a:pt x="45" y="66"/>
                  <a:pt x="48" y="81"/>
                </a:cubicBezTo>
                <a:cubicBezTo>
                  <a:pt x="55" y="115"/>
                  <a:pt x="19" y="143"/>
                  <a:pt x="0" y="162"/>
                </a:cubicBezTo>
                <a:cubicBezTo>
                  <a:pt x="21" y="249"/>
                  <a:pt x="43" y="334"/>
                  <a:pt x="64" y="421"/>
                </a:cubicBezTo>
                <a:cubicBezTo>
                  <a:pt x="44" y="503"/>
                  <a:pt x="54" y="537"/>
                  <a:pt x="81" y="616"/>
                </a:cubicBezTo>
                <a:cubicBezTo>
                  <a:pt x="48" y="710"/>
                  <a:pt x="97" y="796"/>
                  <a:pt x="97" y="892"/>
                </a:cubicBezTo>
              </a:path>
            </a:pathLst>
          </a:custGeom>
          <a:noFill/>
          <a:ln w="19050" cap="flat" cmpd="sng">
            <a:solidFill>
              <a:schemeClr val="tx1"/>
            </a:solidFill>
            <a:prstDash val="solid"/>
            <a:round/>
            <a:headEnd type="none" w="med" len="med"/>
            <a:tailEnd type="none" w="sm" len="lg"/>
          </a:ln>
        </p:spPr>
        <p:txBody>
          <a:bodyPr wrap="none" anchor="ctr"/>
          <a:lstStyle/>
          <a:p>
            <a:endParaRPr lang="zh-CN" altLang="en-US"/>
          </a:p>
        </p:txBody>
      </p:sp>
      <p:sp>
        <p:nvSpPr>
          <p:cNvPr id="47136" name="AutoShape 32"/>
          <p:cNvSpPr>
            <a:spLocks noChangeArrowheads="1"/>
          </p:cNvSpPr>
          <p:nvPr/>
        </p:nvSpPr>
        <p:spPr bwMode="auto">
          <a:xfrm>
            <a:off x="1524000" y="2514600"/>
            <a:ext cx="76200" cy="533400"/>
          </a:xfrm>
          <a:prstGeom prst="upArrow">
            <a:avLst>
              <a:gd name="adj1" fmla="val 50000"/>
              <a:gd name="adj2" fmla="val 175000"/>
            </a:avLst>
          </a:prstGeom>
          <a:solidFill>
            <a:srgbClr val="FFFF00"/>
          </a:solidFill>
          <a:ln w="19050">
            <a:solidFill>
              <a:srgbClr val="FF66CC"/>
            </a:solidFill>
            <a:miter lim="800000"/>
            <a:tailEnd type="none" w="sm" len="lg"/>
          </a:ln>
        </p:spPr>
        <p:txBody>
          <a:bodyPr vert="eaVert" wrap="none" anchor="ctr"/>
          <a:lstStyle/>
          <a:p>
            <a:endParaRPr lang="zh-CN" altLang="en-US">
              <a:ea typeface="黑体" pitchFamily="2" charset="-122"/>
            </a:endParaRPr>
          </a:p>
        </p:txBody>
      </p:sp>
      <p:graphicFrame>
        <p:nvGraphicFramePr>
          <p:cNvPr id="47137" name="Object 121"/>
          <p:cNvGraphicFramePr>
            <a:graphicFrameLocks noChangeAspect="1"/>
          </p:cNvGraphicFramePr>
          <p:nvPr/>
        </p:nvGraphicFramePr>
        <p:xfrm>
          <a:off x="1741488" y="2514600"/>
          <a:ext cx="239712" cy="515938"/>
        </p:xfrm>
        <a:graphic>
          <a:graphicData uri="http://schemas.openxmlformats.org/presentationml/2006/ole">
            <mc:AlternateContent xmlns:mc="http://schemas.openxmlformats.org/markup-compatibility/2006">
              <mc:Choice xmlns:v="urn:schemas-microsoft-com:vml" Requires="v">
                <p:oleObj spid="_x0000_s55303" name="公式" r:id="rId13" imgW="2438400" imgH="5181600" progId="Equation.3">
                  <p:embed/>
                </p:oleObj>
              </mc:Choice>
              <mc:Fallback>
                <p:oleObj name="公式" r:id="rId13" imgW="2438400" imgH="5181600" progId="Equation.3">
                  <p:embed/>
                  <p:pic>
                    <p:nvPicPr>
                      <p:cNvPr id="0" name="图片 55302"/>
                      <p:cNvPicPr>
                        <a:picLocks noChangeAspect="1"/>
                      </p:cNvPicPr>
                      <p:nvPr/>
                    </p:nvPicPr>
                    <p:blipFill>
                      <a:blip r:embed="rId14"/>
                      <a:stretch>
                        <a:fillRect/>
                      </a:stretch>
                    </p:blipFill>
                    <p:spPr>
                      <a:xfrm>
                        <a:off x="1741488" y="2514600"/>
                        <a:ext cx="239712" cy="515938"/>
                      </a:xfrm>
                      <a:prstGeom prst="rect">
                        <a:avLst/>
                      </a:prstGeom>
                      <a:noFill/>
                      <a:ln w="9525">
                        <a:noFill/>
                      </a:ln>
                    </p:spPr>
                  </p:pic>
                </p:oleObj>
              </mc:Fallback>
            </mc:AlternateContent>
          </a:graphicData>
        </a:graphic>
      </p:graphicFrame>
      <p:grpSp>
        <p:nvGrpSpPr>
          <p:cNvPr id="47171" name="Group 67"/>
          <p:cNvGrpSpPr/>
          <p:nvPr/>
        </p:nvGrpSpPr>
        <p:grpSpPr bwMode="auto">
          <a:xfrm>
            <a:off x="5715000" y="1447800"/>
            <a:ext cx="304800" cy="2514600"/>
            <a:chOff x="3600" y="912"/>
            <a:chExt cx="192" cy="1584"/>
          </a:xfrm>
        </p:grpSpPr>
        <p:sp>
          <p:nvSpPr>
            <p:cNvPr id="47253" name="Rectangle 34"/>
            <p:cNvSpPr>
              <a:spLocks noChangeArrowheads="1"/>
            </p:cNvSpPr>
            <p:nvPr/>
          </p:nvSpPr>
          <p:spPr bwMode="auto">
            <a:xfrm>
              <a:off x="3600" y="912"/>
              <a:ext cx="192" cy="1584"/>
            </a:xfrm>
            <a:prstGeom prst="rect">
              <a:avLst/>
            </a:prstGeom>
            <a:noFill/>
            <a:ln w="19050">
              <a:solidFill>
                <a:schemeClr val="tx1"/>
              </a:solidFill>
              <a:miter lim="800000"/>
              <a:tailEnd type="none" w="sm" len="lg"/>
            </a:ln>
          </p:spPr>
          <p:txBody>
            <a:bodyPr wrap="none" anchor="ctr"/>
            <a:lstStyle/>
            <a:p>
              <a:endParaRPr lang="zh-CN" altLang="en-US">
                <a:ea typeface="黑体" pitchFamily="2" charset="-122"/>
              </a:endParaRPr>
            </a:p>
          </p:txBody>
        </p:sp>
        <p:sp>
          <p:nvSpPr>
            <p:cNvPr id="47254" name="Oval 35"/>
            <p:cNvSpPr>
              <a:spLocks noChangeArrowheads="1"/>
            </p:cNvSpPr>
            <p:nvPr/>
          </p:nvSpPr>
          <p:spPr bwMode="auto">
            <a:xfrm>
              <a:off x="3618" y="92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47226" name="Object 122" descr="栎木"/>
            <p:cNvGraphicFramePr>
              <a:graphicFrameLocks noChangeAspect="1"/>
            </p:cNvGraphicFramePr>
            <p:nvPr/>
          </p:nvGraphicFramePr>
          <p:xfrm>
            <a:off x="3659" y="966"/>
            <a:ext cx="74" cy="77"/>
          </p:xfrm>
          <a:graphic>
            <a:graphicData uri="http://schemas.openxmlformats.org/presentationml/2006/ole">
              <mc:AlternateContent xmlns:mc="http://schemas.openxmlformats.org/markup-compatibility/2006">
                <mc:Choice xmlns:v="urn:schemas-microsoft-com:vml" Requires="v">
                  <p:oleObj spid="_x0000_s55304" name="公式" r:id="rId15" imgW="3352800" imgH="3657600" progId="Equation.3">
                    <p:embed/>
                  </p:oleObj>
                </mc:Choice>
                <mc:Fallback>
                  <p:oleObj name="公式" r:id="rId15" imgW="3352800" imgH="3657600" progId="Equation.3">
                    <p:embed/>
                    <p:pic>
                      <p:nvPicPr>
                        <p:cNvPr id="0" name="图片 55303" descr="栎木"/>
                        <p:cNvPicPr>
                          <a:picLocks noChangeAspect="1"/>
                        </p:cNvPicPr>
                        <p:nvPr/>
                      </p:nvPicPr>
                      <p:blipFill>
                        <a:blip r:embed="rId16"/>
                        <a:stretch>
                          <a:fillRect/>
                        </a:stretch>
                      </p:blipFill>
                      <p:spPr>
                        <a:xfrm>
                          <a:off x="3659" y="966"/>
                          <a:ext cx="74" cy="77"/>
                        </a:xfrm>
                        <a:prstGeom prst="rect">
                          <a:avLst/>
                        </a:prstGeom>
                        <a:noFill/>
                        <a:ln w="38100">
                          <a:noFill/>
                        </a:ln>
                      </p:spPr>
                    </p:pic>
                  </p:oleObj>
                </mc:Fallback>
              </mc:AlternateContent>
            </a:graphicData>
          </a:graphic>
        </p:graphicFrame>
        <p:sp>
          <p:nvSpPr>
            <p:cNvPr id="47255" name="Oval 37"/>
            <p:cNvSpPr>
              <a:spLocks noChangeArrowheads="1"/>
            </p:cNvSpPr>
            <p:nvPr/>
          </p:nvSpPr>
          <p:spPr bwMode="auto">
            <a:xfrm>
              <a:off x="3624" y="107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47227" name="Object 123" descr="栎木"/>
            <p:cNvGraphicFramePr>
              <a:graphicFrameLocks noChangeAspect="1"/>
            </p:cNvGraphicFramePr>
            <p:nvPr/>
          </p:nvGraphicFramePr>
          <p:xfrm>
            <a:off x="3665" y="1112"/>
            <a:ext cx="74" cy="77"/>
          </p:xfrm>
          <a:graphic>
            <a:graphicData uri="http://schemas.openxmlformats.org/presentationml/2006/ole">
              <mc:AlternateContent xmlns:mc="http://schemas.openxmlformats.org/markup-compatibility/2006">
                <mc:Choice xmlns:v="urn:schemas-microsoft-com:vml" Requires="v">
                  <p:oleObj spid="_x0000_s55305" name="公式" r:id="rId17" imgW="3352800" imgH="3657600" progId="Equation.3">
                    <p:embed/>
                  </p:oleObj>
                </mc:Choice>
                <mc:Fallback>
                  <p:oleObj name="公式" r:id="rId17" imgW="3352800" imgH="3657600" progId="Equation.3">
                    <p:embed/>
                    <p:pic>
                      <p:nvPicPr>
                        <p:cNvPr id="0" name="图片 55304" descr="栎木"/>
                        <p:cNvPicPr>
                          <a:picLocks noChangeAspect="1"/>
                        </p:cNvPicPr>
                        <p:nvPr/>
                      </p:nvPicPr>
                      <p:blipFill>
                        <a:blip r:embed="rId16"/>
                        <a:stretch>
                          <a:fillRect/>
                        </a:stretch>
                      </p:blipFill>
                      <p:spPr>
                        <a:xfrm>
                          <a:off x="3665" y="1112"/>
                          <a:ext cx="74" cy="77"/>
                        </a:xfrm>
                        <a:prstGeom prst="rect">
                          <a:avLst/>
                        </a:prstGeom>
                        <a:noFill/>
                        <a:ln w="38100">
                          <a:noFill/>
                        </a:ln>
                      </p:spPr>
                    </p:pic>
                  </p:oleObj>
                </mc:Fallback>
              </mc:AlternateContent>
            </a:graphicData>
          </a:graphic>
        </p:graphicFrame>
        <p:sp>
          <p:nvSpPr>
            <p:cNvPr id="47256" name="Oval 39"/>
            <p:cNvSpPr>
              <a:spLocks noChangeArrowheads="1"/>
            </p:cNvSpPr>
            <p:nvPr/>
          </p:nvSpPr>
          <p:spPr bwMode="auto">
            <a:xfrm>
              <a:off x="3624" y="121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47228" name="Object 124" descr="栎木"/>
            <p:cNvGraphicFramePr>
              <a:graphicFrameLocks noChangeAspect="1"/>
            </p:cNvGraphicFramePr>
            <p:nvPr/>
          </p:nvGraphicFramePr>
          <p:xfrm>
            <a:off x="3665" y="1256"/>
            <a:ext cx="74" cy="77"/>
          </p:xfrm>
          <a:graphic>
            <a:graphicData uri="http://schemas.openxmlformats.org/presentationml/2006/ole">
              <mc:AlternateContent xmlns:mc="http://schemas.openxmlformats.org/markup-compatibility/2006">
                <mc:Choice xmlns:v="urn:schemas-microsoft-com:vml" Requires="v">
                  <p:oleObj spid="_x0000_s55306" name="公式" r:id="rId18" imgW="3352800" imgH="3657600" progId="Equation.3">
                    <p:embed/>
                  </p:oleObj>
                </mc:Choice>
                <mc:Fallback>
                  <p:oleObj name="公式" r:id="rId18" imgW="3352800" imgH="3657600" progId="Equation.3">
                    <p:embed/>
                    <p:pic>
                      <p:nvPicPr>
                        <p:cNvPr id="0" name="图片 55305" descr="栎木"/>
                        <p:cNvPicPr>
                          <a:picLocks noChangeAspect="1"/>
                        </p:cNvPicPr>
                        <p:nvPr/>
                      </p:nvPicPr>
                      <p:blipFill>
                        <a:blip r:embed="rId16"/>
                        <a:stretch>
                          <a:fillRect/>
                        </a:stretch>
                      </p:blipFill>
                      <p:spPr>
                        <a:xfrm>
                          <a:off x="3665" y="1256"/>
                          <a:ext cx="74" cy="77"/>
                        </a:xfrm>
                        <a:prstGeom prst="rect">
                          <a:avLst/>
                        </a:prstGeom>
                        <a:noFill/>
                        <a:ln w="38100">
                          <a:noFill/>
                        </a:ln>
                      </p:spPr>
                    </p:pic>
                  </p:oleObj>
                </mc:Fallback>
              </mc:AlternateContent>
            </a:graphicData>
          </a:graphic>
        </p:graphicFrame>
        <p:sp>
          <p:nvSpPr>
            <p:cNvPr id="47257" name="Oval 41"/>
            <p:cNvSpPr>
              <a:spLocks noChangeArrowheads="1"/>
            </p:cNvSpPr>
            <p:nvPr/>
          </p:nvSpPr>
          <p:spPr bwMode="auto">
            <a:xfrm>
              <a:off x="3630" y="1360"/>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47229" name="Object 125" descr="栎木"/>
            <p:cNvGraphicFramePr>
              <a:graphicFrameLocks noChangeAspect="1"/>
            </p:cNvGraphicFramePr>
            <p:nvPr/>
          </p:nvGraphicFramePr>
          <p:xfrm>
            <a:off x="3671" y="1400"/>
            <a:ext cx="74" cy="77"/>
          </p:xfrm>
          <a:graphic>
            <a:graphicData uri="http://schemas.openxmlformats.org/presentationml/2006/ole">
              <mc:AlternateContent xmlns:mc="http://schemas.openxmlformats.org/markup-compatibility/2006">
                <mc:Choice xmlns:v="urn:schemas-microsoft-com:vml" Requires="v">
                  <p:oleObj spid="_x0000_s55307" name="公式" r:id="rId19" imgW="3352800" imgH="3657600" progId="Equation.3">
                    <p:embed/>
                  </p:oleObj>
                </mc:Choice>
                <mc:Fallback>
                  <p:oleObj name="公式" r:id="rId19" imgW="3352800" imgH="3657600" progId="Equation.3">
                    <p:embed/>
                    <p:pic>
                      <p:nvPicPr>
                        <p:cNvPr id="0" name="图片 55306" descr="栎木"/>
                        <p:cNvPicPr>
                          <a:picLocks noChangeAspect="1"/>
                        </p:cNvPicPr>
                        <p:nvPr/>
                      </p:nvPicPr>
                      <p:blipFill>
                        <a:blip r:embed="rId16"/>
                        <a:stretch>
                          <a:fillRect/>
                        </a:stretch>
                      </p:blipFill>
                      <p:spPr>
                        <a:xfrm>
                          <a:off x="3671" y="1400"/>
                          <a:ext cx="74" cy="77"/>
                        </a:xfrm>
                        <a:prstGeom prst="rect">
                          <a:avLst/>
                        </a:prstGeom>
                        <a:noFill/>
                        <a:ln w="38100">
                          <a:noFill/>
                        </a:ln>
                      </p:spPr>
                    </p:pic>
                  </p:oleObj>
                </mc:Fallback>
              </mc:AlternateContent>
            </a:graphicData>
          </a:graphic>
        </p:graphicFrame>
        <p:sp>
          <p:nvSpPr>
            <p:cNvPr id="47258" name="Oval 43"/>
            <p:cNvSpPr>
              <a:spLocks noChangeArrowheads="1"/>
            </p:cNvSpPr>
            <p:nvPr/>
          </p:nvSpPr>
          <p:spPr bwMode="auto">
            <a:xfrm>
              <a:off x="3624" y="1498"/>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47230" name="Object 126" descr="栎木"/>
            <p:cNvGraphicFramePr>
              <a:graphicFrameLocks noChangeAspect="1"/>
            </p:cNvGraphicFramePr>
            <p:nvPr/>
          </p:nvGraphicFramePr>
          <p:xfrm>
            <a:off x="3665" y="1538"/>
            <a:ext cx="74" cy="77"/>
          </p:xfrm>
          <a:graphic>
            <a:graphicData uri="http://schemas.openxmlformats.org/presentationml/2006/ole">
              <mc:AlternateContent xmlns:mc="http://schemas.openxmlformats.org/markup-compatibility/2006">
                <mc:Choice xmlns:v="urn:schemas-microsoft-com:vml" Requires="v">
                  <p:oleObj spid="_x0000_s55308" name="公式" r:id="rId20" imgW="3352800" imgH="3657600" progId="Equation.3">
                    <p:embed/>
                  </p:oleObj>
                </mc:Choice>
                <mc:Fallback>
                  <p:oleObj name="公式" r:id="rId20" imgW="3352800" imgH="3657600" progId="Equation.3">
                    <p:embed/>
                    <p:pic>
                      <p:nvPicPr>
                        <p:cNvPr id="0" name="图片 55307" descr="栎木"/>
                        <p:cNvPicPr>
                          <a:picLocks noChangeAspect="1"/>
                        </p:cNvPicPr>
                        <p:nvPr/>
                      </p:nvPicPr>
                      <p:blipFill>
                        <a:blip r:embed="rId16"/>
                        <a:stretch>
                          <a:fillRect/>
                        </a:stretch>
                      </p:blipFill>
                      <p:spPr>
                        <a:xfrm>
                          <a:off x="3665" y="1538"/>
                          <a:ext cx="74" cy="77"/>
                        </a:xfrm>
                        <a:prstGeom prst="rect">
                          <a:avLst/>
                        </a:prstGeom>
                        <a:noFill/>
                        <a:ln w="38100">
                          <a:noFill/>
                        </a:ln>
                      </p:spPr>
                    </p:pic>
                  </p:oleObj>
                </mc:Fallback>
              </mc:AlternateContent>
            </a:graphicData>
          </a:graphic>
        </p:graphicFrame>
        <p:sp>
          <p:nvSpPr>
            <p:cNvPr id="47259" name="Oval 45"/>
            <p:cNvSpPr>
              <a:spLocks noChangeArrowheads="1"/>
            </p:cNvSpPr>
            <p:nvPr/>
          </p:nvSpPr>
          <p:spPr bwMode="auto">
            <a:xfrm>
              <a:off x="3624" y="1636"/>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47231" name="Object 127" descr="栎木"/>
            <p:cNvGraphicFramePr>
              <a:graphicFrameLocks noChangeAspect="1"/>
            </p:cNvGraphicFramePr>
            <p:nvPr/>
          </p:nvGraphicFramePr>
          <p:xfrm>
            <a:off x="3665" y="1676"/>
            <a:ext cx="74" cy="77"/>
          </p:xfrm>
          <a:graphic>
            <a:graphicData uri="http://schemas.openxmlformats.org/presentationml/2006/ole">
              <mc:AlternateContent xmlns:mc="http://schemas.openxmlformats.org/markup-compatibility/2006">
                <mc:Choice xmlns:v="urn:schemas-microsoft-com:vml" Requires="v">
                  <p:oleObj spid="_x0000_s55309" name="公式" r:id="rId21" imgW="3352800" imgH="3657600" progId="Equation.3">
                    <p:embed/>
                  </p:oleObj>
                </mc:Choice>
                <mc:Fallback>
                  <p:oleObj name="公式" r:id="rId21" imgW="3352800" imgH="3657600" progId="Equation.3">
                    <p:embed/>
                    <p:pic>
                      <p:nvPicPr>
                        <p:cNvPr id="0" name="图片 55308" descr="栎木"/>
                        <p:cNvPicPr>
                          <a:picLocks noChangeAspect="1"/>
                        </p:cNvPicPr>
                        <p:nvPr/>
                      </p:nvPicPr>
                      <p:blipFill>
                        <a:blip r:embed="rId16"/>
                        <a:stretch>
                          <a:fillRect/>
                        </a:stretch>
                      </p:blipFill>
                      <p:spPr>
                        <a:xfrm>
                          <a:off x="3665" y="1676"/>
                          <a:ext cx="74" cy="77"/>
                        </a:xfrm>
                        <a:prstGeom prst="rect">
                          <a:avLst/>
                        </a:prstGeom>
                        <a:noFill/>
                        <a:ln w="38100">
                          <a:noFill/>
                        </a:ln>
                      </p:spPr>
                    </p:pic>
                  </p:oleObj>
                </mc:Fallback>
              </mc:AlternateContent>
            </a:graphicData>
          </a:graphic>
        </p:graphicFrame>
        <p:sp>
          <p:nvSpPr>
            <p:cNvPr id="47260" name="Oval 47"/>
            <p:cNvSpPr>
              <a:spLocks noChangeArrowheads="1"/>
            </p:cNvSpPr>
            <p:nvPr/>
          </p:nvSpPr>
          <p:spPr bwMode="auto">
            <a:xfrm>
              <a:off x="3624" y="1774"/>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47232" name="Object 128" descr="栎木"/>
            <p:cNvGraphicFramePr>
              <a:graphicFrameLocks noChangeAspect="1"/>
            </p:cNvGraphicFramePr>
            <p:nvPr/>
          </p:nvGraphicFramePr>
          <p:xfrm>
            <a:off x="3665" y="1814"/>
            <a:ext cx="74" cy="77"/>
          </p:xfrm>
          <a:graphic>
            <a:graphicData uri="http://schemas.openxmlformats.org/presentationml/2006/ole">
              <mc:AlternateContent xmlns:mc="http://schemas.openxmlformats.org/markup-compatibility/2006">
                <mc:Choice xmlns:v="urn:schemas-microsoft-com:vml" Requires="v">
                  <p:oleObj spid="_x0000_s55310" name="公式" r:id="rId22" imgW="3352800" imgH="3657600" progId="Equation.3">
                    <p:embed/>
                  </p:oleObj>
                </mc:Choice>
                <mc:Fallback>
                  <p:oleObj name="公式" r:id="rId22" imgW="3352800" imgH="3657600" progId="Equation.3">
                    <p:embed/>
                    <p:pic>
                      <p:nvPicPr>
                        <p:cNvPr id="0" name="图片 55309" descr="栎木"/>
                        <p:cNvPicPr>
                          <a:picLocks noChangeAspect="1"/>
                        </p:cNvPicPr>
                        <p:nvPr/>
                      </p:nvPicPr>
                      <p:blipFill>
                        <a:blip r:embed="rId16"/>
                        <a:stretch>
                          <a:fillRect/>
                        </a:stretch>
                      </p:blipFill>
                      <p:spPr>
                        <a:xfrm>
                          <a:off x="3665" y="1814"/>
                          <a:ext cx="74" cy="77"/>
                        </a:xfrm>
                        <a:prstGeom prst="rect">
                          <a:avLst/>
                        </a:prstGeom>
                        <a:noFill/>
                        <a:ln w="38100">
                          <a:noFill/>
                        </a:ln>
                      </p:spPr>
                    </p:pic>
                  </p:oleObj>
                </mc:Fallback>
              </mc:AlternateContent>
            </a:graphicData>
          </a:graphic>
        </p:graphicFrame>
        <p:sp>
          <p:nvSpPr>
            <p:cNvPr id="47261" name="Oval 49"/>
            <p:cNvSpPr>
              <a:spLocks noChangeArrowheads="1"/>
            </p:cNvSpPr>
            <p:nvPr/>
          </p:nvSpPr>
          <p:spPr bwMode="auto">
            <a:xfrm>
              <a:off x="3624" y="1912"/>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47233" name="Object 129" descr="栎木"/>
            <p:cNvGraphicFramePr>
              <a:graphicFrameLocks noChangeAspect="1"/>
            </p:cNvGraphicFramePr>
            <p:nvPr/>
          </p:nvGraphicFramePr>
          <p:xfrm>
            <a:off x="3665" y="1952"/>
            <a:ext cx="74" cy="77"/>
          </p:xfrm>
          <a:graphic>
            <a:graphicData uri="http://schemas.openxmlformats.org/presentationml/2006/ole">
              <mc:AlternateContent xmlns:mc="http://schemas.openxmlformats.org/markup-compatibility/2006">
                <mc:Choice xmlns:v="urn:schemas-microsoft-com:vml" Requires="v">
                  <p:oleObj spid="_x0000_s55311" name="公式" r:id="rId23" imgW="3352800" imgH="3657600" progId="Equation.3">
                    <p:embed/>
                  </p:oleObj>
                </mc:Choice>
                <mc:Fallback>
                  <p:oleObj name="公式" r:id="rId23" imgW="3352800" imgH="3657600" progId="Equation.3">
                    <p:embed/>
                    <p:pic>
                      <p:nvPicPr>
                        <p:cNvPr id="0" name="图片 55310" descr="栎木"/>
                        <p:cNvPicPr>
                          <a:picLocks noChangeAspect="1"/>
                        </p:cNvPicPr>
                        <p:nvPr/>
                      </p:nvPicPr>
                      <p:blipFill>
                        <a:blip r:embed="rId16"/>
                        <a:stretch>
                          <a:fillRect/>
                        </a:stretch>
                      </p:blipFill>
                      <p:spPr>
                        <a:xfrm>
                          <a:off x="3665" y="1952"/>
                          <a:ext cx="74" cy="77"/>
                        </a:xfrm>
                        <a:prstGeom prst="rect">
                          <a:avLst/>
                        </a:prstGeom>
                        <a:noFill/>
                        <a:ln w="38100">
                          <a:noFill/>
                        </a:ln>
                      </p:spPr>
                    </p:pic>
                  </p:oleObj>
                </mc:Fallback>
              </mc:AlternateContent>
            </a:graphicData>
          </a:graphic>
        </p:graphicFrame>
        <p:sp>
          <p:nvSpPr>
            <p:cNvPr id="47262" name="Oval 51"/>
            <p:cNvSpPr>
              <a:spLocks noChangeArrowheads="1"/>
            </p:cNvSpPr>
            <p:nvPr/>
          </p:nvSpPr>
          <p:spPr bwMode="auto">
            <a:xfrm>
              <a:off x="3624" y="2050"/>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47234" name="Object 130" descr="栎木"/>
            <p:cNvGraphicFramePr>
              <a:graphicFrameLocks noChangeAspect="1"/>
            </p:cNvGraphicFramePr>
            <p:nvPr/>
          </p:nvGraphicFramePr>
          <p:xfrm>
            <a:off x="3665" y="2090"/>
            <a:ext cx="74" cy="77"/>
          </p:xfrm>
          <a:graphic>
            <a:graphicData uri="http://schemas.openxmlformats.org/presentationml/2006/ole">
              <mc:AlternateContent xmlns:mc="http://schemas.openxmlformats.org/markup-compatibility/2006">
                <mc:Choice xmlns:v="urn:schemas-microsoft-com:vml" Requires="v">
                  <p:oleObj spid="_x0000_s55312" name="公式" r:id="rId24" imgW="3352800" imgH="3657600" progId="Equation.3">
                    <p:embed/>
                  </p:oleObj>
                </mc:Choice>
                <mc:Fallback>
                  <p:oleObj name="公式" r:id="rId24" imgW="3352800" imgH="3657600" progId="Equation.3">
                    <p:embed/>
                    <p:pic>
                      <p:nvPicPr>
                        <p:cNvPr id="0" name="图片 55311" descr="栎木"/>
                        <p:cNvPicPr>
                          <a:picLocks noChangeAspect="1"/>
                        </p:cNvPicPr>
                        <p:nvPr/>
                      </p:nvPicPr>
                      <p:blipFill>
                        <a:blip r:embed="rId16"/>
                        <a:stretch>
                          <a:fillRect/>
                        </a:stretch>
                      </p:blipFill>
                      <p:spPr>
                        <a:xfrm>
                          <a:off x="3665" y="2090"/>
                          <a:ext cx="74" cy="77"/>
                        </a:xfrm>
                        <a:prstGeom prst="rect">
                          <a:avLst/>
                        </a:prstGeom>
                        <a:noFill/>
                        <a:ln w="38100">
                          <a:noFill/>
                        </a:ln>
                      </p:spPr>
                    </p:pic>
                  </p:oleObj>
                </mc:Fallback>
              </mc:AlternateContent>
            </a:graphicData>
          </a:graphic>
        </p:graphicFrame>
        <p:grpSp>
          <p:nvGrpSpPr>
            <p:cNvPr id="47263" name="Group 55"/>
            <p:cNvGrpSpPr/>
            <p:nvPr/>
          </p:nvGrpSpPr>
          <p:grpSpPr bwMode="auto">
            <a:xfrm>
              <a:off x="3630" y="2194"/>
              <a:ext cx="144" cy="128"/>
              <a:chOff x="3630" y="2194"/>
              <a:chExt cx="144" cy="128"/>
            </a:xfrm>
          </p:grpSpPr>
          <p:sp>
            <p:nvSpPr>
              <p:cNvPr id="47266" name="Oval 53"/>
              <p:cNvSpPr>
                <a:spLocks noChangeArrowheads="1"/>
              </p:cNvSpPr>
              <p:nvPr/>
            </p:nvSpPr>
            <p:spPr bwMode="auto">
              <a:xfrm>
                <a:off x="3630" y="2194"/>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47235" name="Object 131" descr="栎木"/>
              <p:cNvGraphicFramePr>
                <a:graphicFrameLocks noChangeAspect="1"/>
              </p:cNvGraphicFramePr>
              <p:nvPr/>
            </p:nvGraphicFramePr>
            <p:xfrm>
              <a:off x="3671" y="2234"/>
              <a:ext cx="74" cy="77"/>
            </p:xfrm>
            <a:graphic>
              <a:graphicData uri="http://schemas.openxmlformats.org/presentationml/2006/ole">
                <mc:AlternateContent xmlns:mc="http://schemas.openxmlformats.org/markup-compatibility/2006">
                  <mc:Choice xmlns:v="urn:schemas-microsoft-com:vml" Requires="v">
                    <p:oleObj spid="_x0000_s55313" name="公式" r:id="rId25" imgW="3352800" imgH="3657600" progId="Equation.3">
                      <p:embed/>
                    </p:oleObj>
                  </mc:Choice>
                  <mc:Fallback>
                    <p:oleObj name="公式" r:id="rId25" imgW="3352800" imgH="3657600" progId="Equation.3">
                      <p:embed/>
                      <p:pic>
                        <p:nvPicPr>
                          <p:cNvPr id="0" name="图片 55312" descr="栎木"/>
                          <p:cNvPicPr>
                            <a:picLocks noChangeAspect="1"/>
                          </p:cNvPicPr>
                          <p:nvPr/>
                        </p:nvPicPr>
                        <p:blipFill>
                          <a:blip r:embed="rId16"/>
                          <a:stretch>
                            <a:fillRect/>
                          </a:stretch>
                        </p:blipFill>
                        <p:spPr>
                          <a:xfrm>
                            <a:off x="3671" y="2234"/>
                            <a:ext cx="74" cy="77"/>
                          </a:xfrm>
                          <a:prstGeom prst="rect">
                            <a:avLst/>
                          </a:prstGeom>
                          <a:noFill/>
                          <a:ln w="38100">
                            <a:noFill/>
                          </a:ln>
                        </p:spPr>
                      </p:pic>
                    </p:oleObj>
                  </mc:Fallback>
                </mc:AlternateContent>
              </a:graphicData>
            </a:graphic>
          </p:graphicFrame>
        </p:grpSp>
        <p:grpSp>
          <p:nvGrpSpPr>
            <p:cNvPr id="47264" name="Group 56"/>
            <p:cNvGrpSpPr/>
            <p:nvPr/>
          </p:nvGrpSpPr>
          <p:grpSpPr bwMode="auto">
            <a:xfrm>
              <a:off x="3630" y="2338"/>
              <a:ext cx="144" cy="128"/>
              <a:chOff x="3630" y="2194"/>
              <a:chExt cx="144" cy="128"/>
            </a:xfrm>
          </p:grpSpPr>
          <p:sp>
            <p:nvSpPr>
              <p:cNvPr id="47265" name="Oval 57"/>
              <p:cNvSpPr>
                <a:spLocks noChangeArrowheads="1"/>
              </p:cNvSpPr>
              <p:nvPr/>
            </p:nvSpPr>
            <p:spPr bwMode="auto">
              <a:xfrm>
                <a:off x="3630" y="2194"/>
                <a:ext cx="144" cy="128"/>
              </a:xfrm>
              <a:prstGeom prst="ellipse">
                <a:avLst/>
              </a:prstGeom>
              <a:noFill/>
              <a:ln w="38100">
                <a:solidFill>
                  <a:schemeClr val="accent2"/>
                </a:solidFill>
                <a:round/>
              </a:ln>
            </p:spPr>
            <p:txBody>
              <a:bodyPr wrap="none" anchor="ctr"/>
              <a:lstStyle/>
              <a:p>
                <a:endParaRPr lang="zh-CN" altLang="en-US">
                  <a:ea typeface="黑体" pitchFamily="2" charset="-122"/>
                </a:endParaRPr>
              </a:p>
            </p:txBody>
          </p:sp>
          <p:graphicFrame>
            <p:nvGraphicFramePr>
              <p:cNvPr id="47236" name="Object 132" descr="栎木"/>
              <p:cNvGraphicFramePr>
                <a:graphicFrameLocks noChangeAspect="1"/>
              </p:cNvGraphicFramePr>
              <p:nvPr/>
            </p:nvGraphicFramePr>
            <p:xfrm>
              <a:off x="3671" y="2234"/>
              <a:ext cx="74" cy="77"/>
            </p:xfrm>
            <a:graphic>
              <a:graphicData uri="http://schemas.openxmlformats.org/presentationml/2006/ole">
                <mc:AlternateContent xmlns:mc="http://schemas.openxmlformats.org/markup-compatibility/2006">
                  <mc:Choice xmlns:v="urn:schemas-microsoft-com:vml" Requires="v">
                    <p:oleObj spid="_x0000_s55314" name="公式" r:id="rId26" imgW="3352800" imgH="3657600" progId="Equation.3">
                      <p:embed/>
                    </p:oleObj>
                  </mc:Choice>
                  <mc:Fallback>
                    <p:oleObj name="公式" r:id="rId26" imgW="3352800" imgH="3657600" progId="Equation.3">
                      <p:embed/>
                      <p:pic>
                        <p:nvPicPr>
                          <p:cNvPr id="0" name="图片 55313" descr="栎木"/>
                          <p:cNvPicPr>
                            <a:picLocks noChangeAspect="1"/>
                          </p:cNvPicPr>
                          <p:nvPr/>
                        </p:nvPicPr>
                        <p:blipFill>
                          <a:blip r:embed="rId16"/>
                          <a:stretch>
                            <a:fillRect/>
                          </a:stretch>
                        </p:blipFill>
                        <p:spPr>
                          <a:xfrm>
                            <a:off x="3671" y="2234"/>
                            <a:ext cx="74" cy="77"/>
                          </a:xfrm>
                          <a:prstGeom prst="rect">
                            <a:avLst/>
                          </a:prstGeom>
                          <a:noFill/>
                          <a:ln w="38100">
                            <a:noFill/>
                          </a:ln>
                        </p:spPr>
                      </p:pic>
                    </p:oleObj>
                  </mc:Fallback>
                </mc:AlternateContent>
              </a:graphicData>
            </a:graphic>
          </p:graphicFrame>
        </p:grpSp>
      </p:grpSp>
      <p:sp>
        <p:nvSpPr>
          <p:cNvPr id="47163" name="Rectangle 59"/>
          <p:cNvSpPr>
            <a:spLocks noChangeArrowheads="1"/>
          </p:cNvSpPr>
          <p:nvPr/>
        </p:nvSpPr>
        <p:spPr bwMode="auto">
          <a:xfrm>
            <a:off x="4953000" y="2286000"/>
            <a:ext cx="1828800" cy="685800"/>
          </a:xfrm>
          <a:prstGeom prst="rect">
            <a:avLst/>
          </a:prstGeom>
          <a:noFill/>
          <a:ln w="19050">
            <a:solidFill>
              <a:srgbClr val="FF66CC"/>
            </a:solidFill>
            <a:miter lim="800000"/>
            <a:tailEnd type="none" w="sm" len="lg"/>
          </a:ln>
        </p:spPr>
        <p:txBody>
          <a:bodyPr wrap="none" anchor="ctr"/>
          <a:lstStyle/>
          <a:p>
            <a:endParaRPr lang="zh-CN" altLang="en-US">
              <a:ea typeface="黑体" pitchFamily="2" charset="-122"/>
            </a:endParaRPr>
          </a:p>
        </p:txBody>
      </p:sp>
      <p:sp>
        <p:nvSpPr>
          <p:cNvPr id="47164" name="Line 60"/>
          <p:cNvSpPr>
            <a:spLocks noChangeShapeType="1"/>
          </p:cNvSpPr>
          <p:nvPr/>
        </p:nvSpPr>
        <p:spPr bwMode="auto">
          <a:xfrm>
            <a:off x="4953000" y="2438400"/>
            <a:ext cx="0" cy="304800"/>
          </a:xfrm>
          <a:prstGeom prst="line">
            <a:avLst/>
          </a:prstGeom>
          <a:noFill/>
          <a:ln w="19050">
            <a:solidFill>
              <a:schemeClr val="tx1"/>
            </a:solidFill>
            <a:round/>
            <a:tailEnd type="triangle" w="sm" len="lg"/>
          </a:ln>
        </p:spPr>
        <p:txBody>
          <a:bodyPr wrap="none" anchor="ctr"/>
          <a:lstStyle/>
          <a:p>
            <a:endParaRPr lang="zh-CN" altLang="en-US"/>
          </a:p>
        </p:txBody>
      </p:sp>
      <p:sp>
        <p:nvSpPr>
          <p:cNvPr id="47165" name="Line 61"/>
          <p:cNvSpPr>
            <a:spLocks noChangeShapeType="1"/>
          </p:cNvSpPr>
          <p:nvPr/>
        </p:nvSpPr>
        <p:spPr bwMode="auto">
          <a:xfrm flipV="1">
            <a:off x="6781800" y="2438400"/>
            <a:ext cx="0" cy="304800"/>
          </a:xfrm>
          <a:prstGeom prst="line">
            <a:avLst/>
          </a:prstGeom>
          <a:noFill/>
          <a:ln w="19050">
            <a:solidFill>
              <a:schemeClr val="tx1"/>
            </a:solidFill>
            <a:round/>
            <a:tailEnd type="triangle" w="sm" len="lg"/>
          </a:ln>
        </p:spPr>
        <p:txBody>
          <a:bodyPr wrap="none" anchor="ctr"/>
          <a:lstStyle/>
          <a:p>
            <a:endParaRPr lang="zh-CN" altLang="en-US"/>
          </a:p>
        </p:txBody>
      </p:sp>
      <p:graphicFrame>
        <p:nvGraphicFramePr>
          <p:cNvPr id="47166" name="Object 133"/>
          <p:cNvGraphicFramePr>
            <a:graphicFrameLocks noChangeAspect="1"/>
          </p:cNvGraphicFramePr>
          <p:nvPr/>
        </p:nvGraphicFramePr>
        <p:xfrm>
          <a:off x="6873875" y="2362200"/>
          <a:ext cx="288925" cy="403225"/>
        </p:xfrm>
        <a:graphic>
          <a:graphicData uri="http://schemas.openxmlformats.org/presentationml/2006/ole">
            <mc:AlternateContent xmlns:mc="http://schemas.openxmlformats.org/markup-compatibility/2006">
              <mc:Choice xmlns:v="urn:schemas-microsoft-com:vml" Requires="v">
                <p:oleObj spid="_x0000_s55315" name="公式" r:id="rId27" imgW="4572000" imgH="6400800" progId="Equation.3">
                  <p:embed/>
                </p:oleObj>
              </mc:Choice>
              <mc:Fallback>
                <p:oleObj name="公式" r:id="rId27" imgW="4572000" imgH="6400800" progId="Equation.3">
                  <p:embed/>
                  <p:pic>
                    <p:nvPicPr>
                      <p:cNvPr id="0" name="图片 55314"/>
                      <p:cNvPicPr>
                        <a:picLocks noChangeAspect="1"/>
                      </p:cNvPicPr>
                      <p:nvPr/>
                    </p:nvPicPr>
                    <p:blipFill>
                      <a:blip r:embed="rId28"/>
                      <a:stretch>
                        <a:fillRect/>
                      </a:stretch>
                    </p:blipFill>
                    <p:spPr>
                      <a:xfrm>
                        <a:off x="6873875" y="2362200"/>
                        <a:ext cx="288925" cy="403225"/>
                      </a:xfrm>
                      <a:prstGeom prst="rect">
                        <a:avLst/>
                      </a:prstGeom>
                      <a:noFill/>
                      <a:ln w="9525">
                        <a:noFill/>
                      </a:ln>
                    </p:spPr>
                  </p:pic>
                </p:oleObj>
              </mc:Fallback>
            </mc:AlternateContent>
          </a:graphicData>
        </a:graphic>
      </p:graphicFrame>
      <p:graphicFrame>
        <p:nvGraphicFramePr>
          <p:cNvPr id="47167" name="Object 134"/>
          <p:cNvGraphicFramePr>
            <a:graphicFrameLocks noChangeAspect="1"/>
          </p:cNvGraphicFramePr>
          <p:nvPr/>
        </p:nvGraphicFramePr>
        <p:xfrm>
          <a:off x="4572000" y="2362200"/>
          <a:ext cx="288925" cy="403225"/>
        </p:xfrm>
        <a:graphic>
          <a:graphicData uri="http://schemas.openxmlformats.org/presentationml/2006/ole">
            <mc:AlternateContent xmlns:mc="http://schemas.openxmlformats.org/markup-compatibility/2006">
              <mc:Choice xmlns:v="urn:schemas-microsoft-com:vml" Requires="v">
                <p:oleObj spid="_x0000_s55316" name="公式" r:id="rId29" imgW="4572000" imgH="6400800" progId="Equation.3">
                  <p:embed/>
                </p:oleObj>
              </mc:Choice>
              <mc:Fallback>
                <p:oleObj name="公式" r:id="rId29" imgW="4572000" imgH="6400800" progId="Equation.3">
                  <p:embed/>
                  <p:pic>
                    <p:nvPicPr>
                      <p:cNvPr id="0" name="图片 55315"/>
                      <p:cNvPicPr>
                        <a:picLocks noChangeAspect="1"/>
                      </p:cNvPicPr>
                      <p:nvPr/>
                    </p:nvPicPr>
                    <p:blipFill>
                      <a:blip r:embed="rId28"/>
                      <a:stretch>
                        <a:fillRect/>
                      </a:stretch>
                    </p:blipFill>
                    <p:spPr>
                      <a:xfrm>
                        <a:off x="4572000" y="2362200"/>
                        <a:ext cx="288925" cy="403225"/>
                      </a:xfrm>
                      <a:prstGeom prst="rect">
                        <a:avLst/>
                      </a:prstGeom>
                      <a:noFill/>
                      <a:ln w="9525">
                        <a:noFill/>
                      </a:ln>
                    </p:spPr>
                  </p:pic>
                </p:oleObj>
              </mc:Fallback>
            </mc:AlternateContent>
          </a:graphicData>
        </a:graphic>
      </p:graphicFrame>
      <p:graphicFrame>
        <p:nvGraphicFramePr>
          <p:cNvPr id="47168" name="Object 135"/>
          <p:cNvGraphicFramePr>
            <a:graphicFrameLocks noChangeAspect="1"/>
          </p:cNvGraphicFramePr>
          <p:nvPr/>
        </p:nvGraphicFramePr>
        <p:xfrm>
          <a:off x="4878388" y="2333625"/>
          <a:ext cx="150812" cy="163513"/>
        </p:xfrm>
        <a:graphic>
          <a:graphicData uri="http://schemas.openxmlformats.org/presentationml/2006/ole">
            <mc:AlternateContent xmlns:mc="http://schemas.openxmlformats.org/markup-compatibility/2006">
              <mc:Choice xmlns:v="urn:schemas-microsoft-com:vml" Requires="v">
                <p:oleObj spid="_x0000_s55317" name="公式" r:id="rId30" imgW="3352800" imgH="3657600" progId="Equation.3">
                  <p:embed/>
                </p:oleObj>
              </mc:Choice>
              <mc:Fallback>
                <p:oleObj name="公式" r:id="rId30" imgW="3352800" imgH="3657600" progId="Equation.3">
                  <p:embed/>
                  <p:pic>
                    <p:nvPicPr>
                      <p:cNvPr id="0" name="图片 55316"/>
                      <p:cNvPicPr>
                        <a:picLocks noChangeAspect="1"/>
                      </p:cNvPicPr>
                      <p:nvPr/>
                    </p:nvPicPr>
                    <p:blipFill>
                      <a:blip r:embed="rId16"/>
                      <a:stretch>
                        <a:fillRect/>
                      </a:stretch>
                    </p:blipFill>
                    <p:spPr>
                      <a:xfrm>
                        <a:off x="4878388" y="2333625"/>
                        <a:ext cx="150812" cy="163513"/>
                      </a:xfrm>
                      <a:prstGeom prst="rect">
                        <a:avLst/>
                      </a:prstGeom>
                      <a:noFill/>
                      <a:ln w="9525">
                        <a:noFill/>
                      </a:ln>
                    </p:spPr>
                  </p:pic>
                </p:oleObj>
              </mc:Fallback>
            </mc:AlternateContent>
          </a:graphicData>
        </a:graphic>
      </p:graphicFrame>
      <p:graphicFrame>
        <p:nvGraphicFramePr>
          <p:cNvPr id="47169" name="Object 136"/>
          <p:cNvGraphicFramePr>
            <a:graphicFrameLocks noChangeAspect="1"/>
          </p:cNvGraphicFramePr>
          <p:nvPr/>
        </p:nvGraphicFramePr>
        <p:xfrm>
          <a:off x="6716713" y="2703513"/>
          <a:ext cx="150812" cy="163512"/>
        </p:xfrm>
        <a:graphic>
          <a:graphicData uri="http://schemas.openxmlformats.org/presentationml/2006/ole">
            <mc:AlternateContent xmlns:mc="http://schemas.openxmlformats.org/markup-compatibility/2006">
              <mc:Choice xmlns:v="urn:schemas-microsoft-com:vml" Requires="v">
                <p:oleObj spid="_x0000_s55318" name="公式" r:id="rId31" imgW="3352800" imgH="3657600" progId="Equation.3">
                  <p:embed/>
                </p:oleObj>
              </mc:Choice>
              <mc:Fallback>
                <p:oleObj name="公式" r:id="rId31" imgW="3352800" imgH="3657600" progId="Equation.3">
                  <p:embed/>
                  <p:pic>
                    <p:nvPicPr>
                      <p:cNvPr id="0" name="图片 55317"/>
                      <p:cNvPicPr>
                        <a:picLocks noChangeAspect="1"/>
                      </p:cNvPicPr>
                      <p:nvPr/>
                    </p:nvPicPr>
                    <p:blipFill>
                      <a:blip r:embed="rId16"/>
                      <a:stretch>
                        <a:fillRect/>
                      </a:stretch>
                    </p:blipFill>
                    <p:spPr>
                      <a:xfrm>
                        <a:off x="6716713" y="2703513"/>
                        <a:ext cx="150812" cy="163512"/>
                      </a:xfrm>
                      <a:prstGeom prst="rect">
                        <a:avLst/>
                      </a:prstGeom>
                      <a:noFill/>
                      <a:ln w="9525">
                        <a:noFill/>
                      </a:ln>
                    </p:spPr>
                  </p:pic>
                </p:oleObj>
              </mc:Fallback>
            </mc:AlternateContent>
          </a:graphicData>
        </a:graphic>
      </p:graphicFrame>
      <p:sp>
        <p:nvSpPr>
          <p:cNvPr id="47250" name="WordArt 68">
            <a:hlinkClick r:id="rId32" action="ppaction://hlinksldjump"/>
          </p:cNvPr>
          <p:cNvSpPr>
            <a:spLocks noChangeArrowheads="1" noChangeShapeType="1"/>
          </p:cNvSpPr>
          <p:nvPr/>
        </p:nvSpPr>
        <p:spPr bwMode="auto">
          <a:xfrm>
            <a:off x="7315200" y="6553200"/>
            <a:ext cx="1524000" cy="304800"/>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rPr>
              <a:t>返回本章目录</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endParaRPr>
          </a:p>
        </p:txBody>
      </p:sp>
      <p:sp>
        <p:nvSpPr>
          <p:cNvPr id="47251" name="WordArt 69">
            <a:hlinkClick r:id="" action="ppaction://hlinkshowjump?jump=nextslide"/>
          </p:cNvPr>
          <p:cNvSpPr>
            <a:spLocks noChangeArrowheads="1" noChangeShapeType="1"/>
          </p:cNvSpPr>
          <p:nvPr/>
        </p:nvSpPr>
        <p:spPr bwMode="auto">
          <a:xfrm>
            <a:off x="63246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下一页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
        <p:nvSpPr>
          <p:cNvPr id="47252" name="WordArt 70">
            <a:hlinkClick r:id="" action="ppaction://hlinkshowjump?jump=previousslide"/>
          </p:cNvPr>
          <p:cNvSpPr>
            <a:spLocks noChangeArrowheads="1" noChangeShapeType="1"/>
          </p:cNvSpPr>
          <p:nvPr/>
        </p:nvSpPr>
        <p:spPr bwMode="auto">
          <a:xfrm>
            <a:off x="53340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上一页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7130"/>
                                        </p:tgtEl>
                                        <p:attrNameLst>
                                          <p:attrName>style.visibility</p:attrName>
                                        </p:attrNameLst>
                                      </p:cBhvr>
                                      <p:to>
                                        <p:strVal val="visible"/>
                                      </p:to>
                                    </p:set>
                                    <p:anim calcmode="lin" valueType="num">
                                      <p:cBhvr>
                                        <p:cTn id="7" dur="500" fill="hold"/>
                                        <p:tgtEl>
                                          <p:spTgt spid="47130"/>
                                        </p:tgtEl>
                                        <p:attrNameLst>
                                          <p:attrName>ppt_x</p:attrName>
                                        </p:attrNameLst>
                                      </p:cBhvr>
                                      <p:tavLst>
                                        <p:tav tm="0">
                                          <p:val>
                                            <p:strVal val="#ppt_x-#ppt_w/2"/>
                                          </p:val>
                                        </p:tav>
                                        <p:tav tm="100000">
                                          <p:val>
                                            <p:strVal val="#ppt_x"/>
                                          </p:val>
                                        </p:tav>
                                      </p:tavLst>
                                    </p:anim>
                                    <p:anim calcmode="lin" valueType="num">
                                      <p:cBhvr>
                                        <p:cTn id="8" dur="500" fill="hold"/>
                                        <p:tgtEl>
                                          <p:spTgt spid="47130"/>
                                        </p:tgtEl>
                                        <p:attrNameLst>
                                          <p:attrName>ppt_y</p:attrName>
                                        </p:attrNameLst>
                                      </p:cBhvr>
                                      <p:tavLst>
                                        <p:tav tm="0">
                                          <p:val>
                                            <p:strVal val="#ppt_y"/>
                                          </p:val>
                                        </p:tav>
                                        <p:tav tm="100000">
                                          <p:val>
                                            <p:strVal val="#ppt_y"/>
                                          </p:val>
                                        </p:tav>
                                      </p:tavLst>
                                    </p:anim>
                                    <p:anim calcmode="lin" valueType="num">
                                      <p:cBhvr>
                                        <p:cTn id="9" dur="500" fill="hold"/>
                                        <p:tgtEl>
                                          <p:spTgt spid="47130"/>
                                        </p:tgtEl>
                                        <p:attrNameLst>
                                          <p:attrName>ppt_w</p:attrName>
                                        </p:attrNameLst>
                                      </p:cBhvr>
                                      <p:tavLst>
                                        <p:tav tm="0">
                                          <p:val>
                                            <p:fltVal val="0"/>
                                          </p:val>
                                        </p:tav>
                                        <p:tav tm="100000">
                                          <p:val>
                                            <p:strVal val="#ppt_w"/>
                                          </p:val>
                                        </p:tav>
                                      </p:tavLst>
                                    </p:anim>
                                    <p:anim calcmode="lin" valueType="num">
                                      <p:cBhvr>
                                        <p:cTn id="10" dur="500" fill="hold"/>
                                        <p:tgtEl>
                                          <p:spTgt spid="4713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47131"/>
                                        </p:tgtEl>
                                        <p:attrNameLst>
                                          <p:attrName>style.visibility</p:attrName>
                                        </p:attrNameLst>
                                      </p:cBhvr>
                                      <p:to>
                                        <p:strVal val="visible"/>
                                      </p:to>
                                    </p:set>
                                    <p:anim calcmode="lin" valueType="num">
                                      <p:cBhvr>
                                        <p:cTn id="14" dur="500" fill="hold"/>
                                        <p:tgtEl>
                                          <p:spTgt spid="47131"/>
                                        </p:tgtEl>
                                        <p:attrNameLst>
                                          <p:attrName>ppt_x</p:attrName>
                                        </p:attrNameLst>
                                      </p:cBhvr>
                                      <p:tavLst>
                                        <p:tav tm="0">
                                          <p:val>
                                            <p:strVal val="#ppt_x-#ppt_w/2"/>
                                          </p:val>
                                        </p:tav>
                                        <p:tav tm="100000">
                                          <p:val>
                                            <p:strVal val="#ppt_x"/>
                                          </p:val>
                                        </p:tav>
                                      </p:tavLst>
                                    </p:anim>
                                    <p:anim calcmode="lin" valueType="num">
                                      <p:cBhvr>
                                        <p:cTn id="15" dur="500" fill="hold"/>
                                        <p:tgtEl>
                                          <p:spTgt spid="47131"/>
                                        </p:tgtEl>
                                        <p:attrNameLst>
                                          <p:attrName>ppt_y</p:attrName>
                                        </p:attrNameLst>
                                      </p:cBhvr>
                                      <p:tavLst>
                                        <p:tav tm="0">
                                          <p:val>
                                            <p:strVal val="#ppt_y"/>
                                          </p:val>
                                        </p:tav>
                                        <p:tav tm="100000">
                                          <p:val>
                                            <p:strVal val="#ppt_y"/>
                                          </p:val>
                                        </p:tav>
                                      </p:tavLst>
                                    </p:anim>
                                    <p:anim calcmode="lin" valueType="num">
                                      <p:cBhvr>
                                        <p:cTn id="16" dur="500" fill="hold"/>
                                        <p:tgtEl>
                                          <p:spTgt spid="47131"/>
                                        </p:tgtEl>
                                        <p:attrNameLst>
                                          <p:attrName>ppt_w</p:attrName>
                                        </p:attrNameLst>
                                      </p:cBhvr>
                                      <p:tavLst>
                                        <p:tav tm="0">
                                          <p:val>
                                            <p:fltVal val="0"/>
                                          </p:val>
                                        </p:tav>
                                        <p:tav tm="100000">
                                          <p:val>
                                            <p:strVal val="#ppt_w"/>
                                          </p:val>
                                        </p:tav>
                                      </p:tavLst>
                                    </p:anim>
                                    <p:anim calcmode="lin" valueType="num">
                                      <p:cBhvr>
                                        <p:cTn id="17" dur="500" fill="hold"/>
                                        <p:tgtEl>
                                          <p:spTgt spid="47131"/>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47134"/>
                                        </p:tgtEl>
                                        <p:attrNameLst>
                                          <p:attrName>style.visibility</p:attrName>
                                        </p:attrNameLst>
                                      </p:cBhvr>
                                      <p:to>
                                        <p:strVal val="visible"/>
                                      </p:to>
                                    </p:set>
                                    <p:animEffect transition="in" filter="wipe(down)">
                                      <p:cBhvr>
                                        <p:cTn id="21" dur="500"/>
                                        <p:tgtEl>
                                          <p:spTgt spid="47134"/>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47135"/>
                                        </p:tgtEl>
                                        <p:attrNameLst>
                                          <p:attrName>style.visibility</p:attrName>
                                        </p:attrNameLst>
                                      </p:cBhvr>
                                      <p:to>
                                        <p:strVal val="visible"/>
                                      </p:to>
                                    </p:set>
                                    <p:animEffect transition="in" filter="wipe(down)">
                                      <p:cBhvr>
                                        <p:cTn id="25" dur="500"/>
                                        <p:tgtEl>
                                          <p:spTgt spid="47135"/>
                                        </p:tgtEl>
                                      </p:cBhvr>
                                    </p:animEffect>
                                  </p:childTnLst>
                                </p:cTn>
                              </p:par>
                            </p:childTnLst>
                          </p:cTn>
                        </p:par>
                        <p:par>
                          <p:cTn id="26" fill="hold">
                            <p:stCondLst>
                              <p:cond delay="2000"/>
                            </p:stCondLst>
                            <p:childTnLst>
                              <p:par>
                                <p:cTn id="27" presetID="17" presetClass="entr" presetSubtype="4" fill="hold" grpId="0" nodeType="afterEffect">
                                  <p:stCondLst>
                                    <p:cond delay="0"/>
                                  </p:stCondLst>
                                  <p:childTnLst>
                                    <p:set>
                                      <p:cBhvr>
                                        <p:cTn id="28" dur="1" fill="hold">
                                          <p:stCondLst>
                                            <p:cond delay="0"/>
                                          </p:stCondLst>
                                        </p:cTn>
                                        <p:tgtEl>
                                          <p:spTgt spid="47136"/>
                                        </p:tgtEl>
                                        <p:attrNameLst>
                                          <p:attrName>style.visibility</p:attrName>
                                        </p:attrNameLst>
                                      </p:cBhvr>
                                      <p:to>
                                        <p:strVal val="visible"/>
                                      </p:to>
                                    </p:set>
                                    <p:anim calcmode="lin" valueType="num">
                                      <p:cBhvr>
                                        <p:cTn id="29" dur="500" fill="hold"/>
                                        <p:tgtEl>
                                          <p:spTgt spid="47136"/>
                                        </p:tgtEl>
                                        <p:attrNameLst>
                                          <p:attrName>ppt_x</p:attrName>
                                        </p:attrNameLst>
                                      </p:cBhvr>
                                      <p:tavLst>
                                        <p:tav tm="0">
                                          <p:val>
                                            <p:strVal val="#ppt_x"/>
                                          </p:val>
                                        </p:tav>
                                        <p:tav tm="100000">
                                          <p:val>
                                            <p:strVal val="#ppt_x"/>
                                          </p:val>
                                        </p:tav>
                                      </p:tavLst>
                                    </p:anim>
                                    <p:anim calcmode="lin" valueType="num">
                                      <p:cBhvr>
                                        <p:cTn id="30" dur="500" fill="hold"/>
                                        <p:tgtEl>
                                          <p:spTgt spid="47136"/>
                                        </p:tgtEl>
                                        <p:attrNameLst>
                                          <p:attrName>ppt_y</p:attrName>
                                        </p:attrNameLst>
                                      </p:cBhvr>
                                      <p:tavLst>
                                        <p:tav tm="0">
                                          <p:val>
                                            <p:strVal val="#ppt_y+#ppt_h/2"/>
                                          </p:val>
                                        </p:tav>
                                        <p:tav tm="100000">
                                          <p:val>
                                            <p:strVal val="#ppt_y"/>
                                          </p:val>
                                        </p:tav>
                                      </p:tavLst>
                                    </p:anim>
                                    <p:anim calcmode="lin" valueType="num">
                                      <p:cBhvr>
                                        <p:cTn id="31" dur="500" fill="hold"/>
                                        <p:tgtEl>
                                          <p:spTgt spid="47136"/>
                                        </p:tgtEl>
                                        <p:attrNameLst>
                                          <p:attrName>ppt_w</p:attrName>
                                        </p:attrNameLst>
                                      </p:cBhvr>
                                      <p:tavLst>
                                        <p:tav tm="0">
                                          <p:val>
                                            <p:strVal val="#ppt_w"/>
                                          </p:val>
                                        </p:tav>
                                        <p:tav tm="100000">
                                          <p:val>
                                            <p:strVal val="#ppt_w"/>
                                          </p:val>
                                        </p:tav>
                                      </p:tavLst>
                                    </p:anim>
                                    <p:anim calcmode="lin" valueType="num">
                                      <p:cBhvr>
                                        <p:cTn id="32" dur="500" fill="hold"/>
                                        <p:tgtEl>
                                          <p:spTgt spid="47136"/>
                                        </p:tgtEl>
                                        <p:attrNameLst>
                                          <p:attrName>ppt_h</p:attrName>
                                        </p:attrNameLst>
                                      </p:cBhvr>
                                      <p:tavLst>
                                        <p:tav tm="0">
                                          <p:val>
                                            <p:fltVal val="0"/>
                                          </p:val>
                                        </p:tav>
                                        <p:tav tm="100000">
                                          <p:val>
                                            <p:strVal val="#ppt_h"/>
                                          </p:val>
                                        </p:tav>
                                      </p:tavLst>
                                    </p:anim>
                                  </p:childTnLst>
                                </p:cTn>
                              </p:par>
                            </p:childTnLst>
                          </p:cTn>
                        </p:par>
                        <p:par>
                          <p:cTn id="33" fill="hold">
                            <p:stCondLst>
                              <p:cond delay="2500"/>
                            </p:stCondLst>
                            <p:childTnLst>
                              <p:par>
                                <p:cTn id="34" presetID="1" presetClass="entr" presetSubtype="0" fill="hold" nodeType="afterEffect">
                                  <p:stCondLst>
                                    <p:cond delay="0"/>
                                  </p:stCondLst>
                                  <p:childTnLst>
                                    <p:set>
                                      <p:cBhvr>
                                        <p:cTn id="35" dur="1" fill="hold">
                                          <p:stCondLst>
                                            <p:cond delay="499"/>
                                          </p:stCondLst>
                                        </p:cTn>
                                        <p:tgtEl>
                                          <p:spTgt spid="47137"/>
                                        </p:tgtEl>
                                        <p:attrNameLst>
                                          <p:attrName>style.visibility</p:attrName>
                                        </p:attrNameLst>
                                      </p:cBhvr>
                                      <p:to>
                                        <p:strVal val="visible"/>
                                      </p:to>
                                    </p:set>
                                  </p:childTnLst>
                                </p:cTn>
                              </p:par>
                            </p:childTnLst>
                          </p:cTn>
                        </p:par>
                        <p:par>
                          <p:cTn id="36" fill="hold">
                            <p:stCondLst>
                              <p:cond delay="3000"/>
                            </p:stCondLst>
                            <p:childTnLst>
                              <p:par>
                                <p:cTn id="37" presetID="9" presetClass="entr" presetSubtype="0" fill="hold" nodeType="afterEffect">
                                  <p:stCondLst>
                                    <p:cond delay="0"/>
                                  </p:stCondLst>
                                  <p:childTnLst>
                                    <p:set>
                                      <p:cBhvr>
                                        <p:cTn id="38" dur="1" fill="hold">
                                          <p:stCondLst>
                                            <p:cond delay="0"/>
                                          </p:stCondLst>
                                        </p:cTn>
                                        <p:tgtEl>
                                          <p:spTgt spid="47109"/>
                                        </p:tgtEl>
                                        <p:attrNameLst>
                                          <p:attrName>style.visibility</p:attrName>
                                        </p:attrNameLst>
                                      </p:cBhvr>
                                      <p:to>
                                        <p:strVal val="visible"/>
                                      </p:to>
                                    </p:set>
                                    <p:animEffect transition="in" filter="dissolve">
                                      <p:cBhvr>
                                        <p:cTn id="39" dur="500"/>
                                        <p:tgtEl>
                                          <p:spTgt spid="4710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7110"/>
                                        </p:tgtEl>
                                        <p:attrNameLst>
                                          <p:attrName>style.visibility</p:attrName>
                                        </p:attrNameLst>
                                      </p:cBhvr>
                                      <p:to>
                                        <p:strVal val="visible"/>
                                      </p:to>
                                    </p:set>
                                    <p:animEffect transition="in" filter="dissolve">
                                      <p:cBhvr>
                                        <p:cTn id="44" dur="500"/>
                                        <p:tgtEl>
                                          <p:spTgt spid="471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7171"/>
                                        </p:tgtEl>
                                        <p:attrNameLst>
                                          <p:attrName>style.visibility</p:attrName>
                                        </p:attrNameLst>
                                      </p:cBhvr>
                                      <p:to>
                                        <p:strVal val="visible"/>
                                      </p:to>
                                    </p:set>
                                    <p:animEffect transition="in" filter="wipe(down)">
                                      <p:cBhvr>
                                        <p:cTn id="49" dur="500"/>
                                        <p:tgtEl>
                                          <p:spTgt spid="4717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47129"/>
                                        </p:tgtEl>
                                        <p:attrNameLst>
                                          <p:attrName>style.visibility</p:attrName>
                                        </p:attrNameLst>
                                      </p:cBhvr>
                                      <p:to>
                                        <p:strVal val="visible"/>
                                      </p:to>
                                    </p:set>
                                    <p:animEffect transition="in" filter="dissolve">
                                      <p:cBhvr>
                                        <p:cTn id="54" dur="500"/>
                                        <p:tgtEl>
                                          <p:spTgt spid="47129"/>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47111"/>
                                        </p:tgtEl>
                                        <p:attrNameLst>
                                          <p:attrName>style.visibility</p:attrName>
                                        </p:attrNameLst>
                                      </p:cBhvr>
                                      <p:to>
                                        <p:strVal val="visible"/>
                                      </p:to>
                                    </p:set>
                                    <p:animEffect transition="in" filter="wipe(left)">
                                      <p:cBhvr>
                                        <p:cTn id="58" dur="500"/>
                                        <p:tgtEl>
                                          <p:spTgt spid="4711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47163"/>
                                        </p:tgtEl>
                                        <p:attrNameLst>
                                          <p:attrName>style.visibility</p:attrName>
                                        </p:attrNameLst>
                                      </p:cBhvr>
                                      <p:to>
                                        <p:strVal val="visible"/>
                                      </p:to>
                                    </p:set>
                                    <p:animEffect transition="in" filter="wipe(up)">
                                      <p:cBhvr>
                                        <p:cTn id="63" dur="500"/>
                                        <p:tgtEl>
                                          <p:spTgt spid="47163"/>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4716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47164"/>
                                        </p:tgtEl>
                                        <p:attrNameLst>
                                          <p:attrName>style.visibility</p:attrName>
                                        </p:attrNameLst>
                                      </p:cBhvr>
                                      <p:to>
                                        <p:strVal val="visible"/>
                                      </p:to>
                                    </p:set>
                                    <p:animEffect transition="in" filter="wipe(up)">
                                      <p:cBhvr>
                                        <p:cTn id="72" dur="500"/>
                                        <p:tgtEl>
                                          <p:spTgt spid="47164"/>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499"/>
                                          </p:stCondLst>
                                        </p:cTn>
                                        <p:tgtEl>
                                          <p:spTgt spid="4716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499"/>
                                          </p:stCondLst>
                                        </p:cTn>
                                        <p:tgtEl>
                                          <p:spTgt spid="4716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47165"/>
                                        </p:tgtEl>
                                        <p:attrNameLst>
                                          <p:attrName>style.visibility</p:attrName>
                                        </p:attrNameLst>
                                      </p:cBhvr>
                                      <p:to>
                                        <p:strVal val="visible"/>
                                      </p:to>
                                    </p:set>
                                    <p:animEffect transition="in" filter="wipe(down)">
                                      <p:cBhvr>
                                        <p:cTn id="84" dur="500"/>
                                        <p:tgtEl>
                                          <p:spTgt spid="47165"/>
                                        </p:tgtEl>
                                      </p:cBhvr>
                                    </p:animEffect>
                                  </p:childTnLst>
                                </p:cTn>
                              </p:par>
                            </p:childTnLst>
                          </p:cTn>
                        </p:par>
                        <p:par>
                          <p:cTn id="85" fill="hold">
                            <p:stCondLst>
                              <p:cond delay="500"/>
                            </p:stCondLst>
                            <p:childTnLst>
                              <p:par>
                                <p:cTn id="86" presetID="1" presetClass="entr" presetSubtype="0" fill="hold" nodeType="afterEffect">
                                  <p:stCondLst>
                                    <p:cond delay="0"/>
                                  </p:stCondLst>
                                  <p:childTnLst>
                                    <p:set>
                                      <p:cBhvr>
                                        <p:cTn id="87" dur="1" fill="hold">
                                          <p:stCondLst>
                                            <p:cond delay="499"/>
                                          </p:stCondLst>
                                        </p:cTn>
                                        <p:tgtEl>
                                          <p:spTgt spid="47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0" grpId="0" animBg="1"/>
      <p:bldP spid="47131" grpId="0" animBg="1"/>
      <p:bldP spid="47134" grpId="0" animBg="1"/>
      <p:bldP spid="47135" grpId="0" animBg="1"/>
      <p:bldP spid="47136" grpId="0" animBg="1"/>
      <p:bldP spid="47163" grpId="0" animBg="1"/>
      <p:bldP spid="47164" grpId="0" animBg="1"/>
      <p:bldP spid="4716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grpSp>
        <p:nvGrpSpPr>
          <p:cNvPr id="93186" name="Group 2"/>
          <p:cNvGrpSpPr/>
          <p:nvPr/>
        </p:nvGrpSpPr>
        <p:grpSpPr bwMode="auto">
          <a:xfrm>
            <a:off x="0" y="4724400"/>
            <a:ext cx="1676400" cy="152400"/>
            <a:chOff x="240" y="1872"/>
            <a:chExt cx="1056" cy="96"/>
          </a:xfrm>
        </p:grpSpPr>
        <p:sp>
          <p:nvSpPr>
            <p:cNvPr id="93511" name="Oval 3"/>
            <p:cNvSpPr>
              <a:spLocks noChangeArrowheads="1"/>
            </p:cNvSpPr>
            <p:nvPr/>
          </p:nvSpPr>
          <p:spPr bwMode="auto">
            <a:xfrm>
              <a:off x="240"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12" name="Oval 4"/>
            <p:cNvSpPr>
              <a:spLocks noChangeArrowheads="1"/>
            </p:cNvSpPr>
            <p:nvPr/>
          </p:nvSpPr>
          <p:spPr bwMode="auto">
            <a:xfrm>
              <a:off x="336"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13" name="Oval 5"/>
            <p:cNvSpPr>
              <a:spLocks noChangeArrowheads="1"/>
            </p:cNvSpPr>
            <p:nvPr/>
          </p:nvSpPr>
          <p:spPr bwMode="auto">
            <a:xfrm>
              <a:off x="432"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14" name="Oval 6"/>
            <p:cNvSpPr>
              <a:spLocks noChangeArrowheads="1"/>
            </p:cNvSpPr>
            <p:nvPr/>
          </p:nvSpPr>
          <p:spPr bwMode="auto">
            <a:xfrm>
              <a:off x="528"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15" name="Oval 7"/>
            <p:cNvSpPr>
              <a:spLocks noChangeArrowheads="1"/>
            </p:cNvSpPr>
            <p:nvPr/>
          </p:nvSpPr>
          <p:spPr bwMode="auto">
            <a:xfrm>
              <a:off x="624"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16" name="Oval 8"/>
            <p:cNvSpPr>
              <a:spLocks noChangeArrowheads="1"/>
            </p:cNvSpPr>
            <p:nvPr/>
          </p:nvSpPr>
          <p:spPr bwMode="auto">
            <a:xfrm>
              <a:off x="720"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17" name="Oval 9"/>
            <p:cNvSpPr>
              <a:spLocks noChangeArrowheads="1"/>
            </p:cNvSpPr>
            <p:nvPr/>
          </p:nvSpPr>
          <p:spPr bwMode="auto">
            <a:xfrm>
              <a:off x="816"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18" name="Oval 10"/>
            <p:cNvSpPr>
              <a:spLocks noChangeArrowheads="1"/>
            </p:cNvSpPr>
            <p:nvPr/>
          </p:nvSpPr>
          <p:spPr bwMode="auto">
            <a:xfrm>
              <a:off x="912"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19" name="Oval 11"/>
            <p:cNvSpPr>
              <a:spLocks noChangeArrowheads="1"/>
            </p:cNvSpPr>
            <p:nvPr/>
          </p:nvSpPr>
          <p:spPr bwMode="auto">
            <a:xfrm>
              <a:off x="1008"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20" name="Oval 12"/>
            <p:cNvSpPr>
              <a:spLocks noChangeArrowheads="1"/>
            </p:cNvSpPr>
            <p:nvPr/>
          </p:nvSpPr>
          <p:spPr bwMode="auto">
            <a:xfrm>
              <a:off x="1104"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21" name="Oval 13"/>
            <p:cNvSpPr>
              <a:spLocks noChangeArrowheads="1"/>
            </p:cNvSpPr>
            <p:nvPr/>
          </p:nvSpPr>
          <p:spPr bwMode="auto">
            <a:xfrm>
              <a:off x="1200"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grpSp>
      <p:sp>
        <p:nvSpPr>
          <p:cNvPr id="93198" name="Oval 14"/>
          <p:cNvSpPr>
            <a:spLocks noChangeArrowheads="1"/>
          </p:cNvSpPr>
          <p:nvPr/>
        </p:nvSpPr>
        <p:spPr bwMode="auto">
          <a:xfrm>
            <a:off x="1676400" y="4724400"/>
            <a:ext cx="152400" cy="152400"/>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199" name="Oval 15"/>
          <p:cNvSpPr>
            <a:spLocks noChangeArrowheads="1"/>
          </p:cNvSpPr>
          <p:nvPr/>
        </p:nvSpPr>
        <p:spPr bwMode="auto">
          <a:xfrm>
            <a:off x="1676400" y="4724400"/>
            <a:ext cx="152400" cy="152400"/>
          </a:xfrm>
          <a:prstGeom prst="ellipse">
            <a:avLst/>
          </a:prstGeom>
          <a:solidFill>
            <a:srgbClr val="FF3300"/>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FF3300"/>
            </a:extrusionClr>
          </a:sp3d>
        </p:spPr>
        <p:txBody>
          <a:bodyPr wrap="none" anchor="ctr">
            <a:flatTx/>
          </a:bodyPr>
          <a:lstStyle/>
          <a:p>
            <a:endParaRPr lang="zh-CN" altLang="en-US">
              <a:ea typeface="黑体" pitchFamily="2" charset="-122"/>
            </a:endParaRPr>
          </a:p>
        </p:txBody>
      </p:sp>
      <p:grpSp>
        <p:nvGrpSpPr>
          <p:cNvPr id="93200" name="Group 16"/>
          <p:cNvGrpSpPr/>
          <p:nvPr/>
        </p:nvGrpSpPr>
        <p:grpSpPr bwMode="auto">
          <a:xfrm>
            <a:off x="1828800" y="4724400"/>
            <a:ext cx="1676400" cy="152400"/>
            <a:chOff x="1392" y="1872"/>
            <a:chExt cx="1056" cy="96"/>
          </a:xfrm>
        </p:grpSpPr>
        <p:sp>
          <p:nvSpPr>
            <p:cNvPr id="93499" name="Oval 17"/>
            <p:cNvSpPr>
              <a:spLocks noChangeArrowheads="1"/>
            </p:cNvSpPr>
            <p:nvPr/>
          </p:nvSpPr>
          <p:spPr bwMode="auto">
            <a:xfrm>
              <a:off x="1392"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00" name="Oval 18"/>
            <p:cNvSpPr>
              <a:spLocks noChangeArrowheads="1"/>
            </p:cNvSpPr>
            <p:nvPr/>
          </p:nvSpPr>
          <p:spPr bwMode="auto">
            <a:xfrm>
              <a:off x="1488"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01" name="Oval 19"/>
            <p:cNvSpPr>
              <a:spLocks noChangeArrowheads="1"/>
            </p:cNvSpPr>
            <p:nvPr/>
          </p:nvSpPr>
          <p:spPr bwMode="auto">
            <a:xfrm>
              <a:off x="1584"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02" name="Oval 20"/>
            <p:cNvSpPr>
              <a:spLocks noChangeArrowheads="1"/>
            </p:cNvSpPr>
            <p:nvPr/>
          </p:nvSpPr>
          <p:spPr bwMode="auto">
            <a:xfrm>
              <a:off x="1680"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03" name="Oval 21"/>
            <p:cNvSpPr>
              <a:spLocks noChangeArrowheads="1"/>
            </p:cNvSpPr>
            <p:nvPr/>
          </p:nvSpPr>
          <p:spPr bwMode="auto">
            <a:xfrm>
              <a:off x="1776"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04" name="Oval 22"/>
            <p:cNvSpPr>
              <a:spLocks noChangeArrowheads="1"/>
            </p:cNvSpPr>
            <p:nvPr/>
          </p:nvSpPr>
          <p:spPr bwMode="auto">
            <a:xfrm>
              <a:off x="1872"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05" name="Oval 23"/>
            <p:cNvSpPr>
              <a:spLocks noChangeArrowheads="1"/>
            </p:cNvSpPr>
            <p:nvPr/>
          </p:nvSpPr>
          <p:spPr bwMode="auto">
            <a:xfrm>
              <a:off x="1872"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06" name="Oval 24"/>
            <p:cNvSpPr>
              <a:spLocks noChangeArrowheads="1"/>
            </p:cNvSpPr>
            <p:nvPr/>
          </p:nvSpPr>
          <p:spPr bwMode="auto">
            <a:xfrm>
              <a:off x="1968"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07" name="Oval 25"/>
            <p:cNvSpPr>
              <a:spLocks noChangeArrowheads="1"/>
            </p:cNvSpPr>
            <p:nvPr/>
          </p:nvSpPr>
          <p:spPr bwMode="auto">
            <a:xfrm>
              <a:off x="2064" y="1872"/>
              <a:ext cx="96" cy="96"/>
            </a:xfrm>
            <a:prstGeom prst="ellipse">
              <a:avLst/>
            </a:prstGeom>
            <a:solidFill>
              <a:srgbClr val="66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66FF33"/>
              </a:extrusionClr>
            </a:sp3d>
          </p:spPr>
          <p:txBody>
            <a:bodyPr wrap="none" anchor="ctr">
              <a:flatTx/>
            </a:bodyPr>
            <a:lstStyle/>
            <a:p>
              <a:endParaRPr lang="zh-CN" altLang="en-US">
                <a:ea typeface="黑体" pitchFamily="2" charset="-122"/>
              </a:endParaRPr>
            </a:p>
          </p:txBody>
        </p:sp>
        <p:sp>
          <p:nvSpPr>
            <p:cNvPr id="93508" name="Oval 26"/>
            <p:cNvSpPr>
              <a:spLocks noChangeArrowheads="1"/>
            </p:cNvSpPr>
            <p:nvPr/>
          </p:nvSpPr>
          <p:spPr bwMode="auto">
            <a:xfrm>
              <a:off x="2160"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09" name="Oval 27"/>
            <p:cNvSpPr>
              <a:spLocks noChangeArrowheads="1"/>
            </p:cNvSpPr>
            <p:nvPr/>
          </p:nvSpPr>
          <p:spPr bwMode="auto">
            <a:xfrm>
              <a:off x="2256"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510" name="Oval 28"/>
            <p:cNvSpPr>
              <a:spLocks noChangeArrowheads="1"/>
            </p:cNvSpPr>
            <p:nvPr/>
          </p:nvSpPr>
          <p:spPr bwMode="auto">
            <a:xfrm>
              <a:off x="2352"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grpSp>
      <p:sp>
        <p:nvSpPr>
          <p:cNvPr id="93213" name="Line 29"/>
          <p:cNvSpPr>
            <a:spLocks noChangeShapeType="1"/>
          </p:cNvSpPr>
          <p:nvPr/>
        </p:nvSpPr>
        <p:spPr bwMode="auto">
          <a:xfrm>
            <a:off x="2667000" y="4114800"/>
            <a:ext cx="457200" cy="533400"/>
          </a:xfrm>
          <a:prstGeom prst="line">
            <a:avLst/>
          </a:prstGeom>
          <a:noFill/>
          <a:ln w="38100">
            <a:solidFill>
              <a:srgbClr val="FFFF00"/>
            </a:solidFill>
            <a:round/>
            <a:tailEnd type="triangle" w="med" len="med"/>
          </a:ln>
        </p:spPr>
        <p:txBody>
          <a:bodyPr wrap="none" anchor="ctr"/>
          <a:lstStyle/>
          <a:p>
            <a:endParaRPr lang="zh-CN" altLang="en-US"/>
          </a:p>
        </p:txBody>
      </p:sp>
      <p:sp>
        <p:nvSpPr>
          <p:cNvPr id="93214" name="Line 30"/>
          <p:cNvSpPr>
            <a:spLocks noChangeShapeType="1"/>
          </p:cNvSpPr>
          <p:nvPr/>
        </p:nvSpPr>
        <p:spPr bwMode="auto">
          <a:xfrm>
            <a:off x="2667000" y="4114800"/>
            <a:ext cx="990600" cy="0"/>
          </a:xfrm>
          <a:prstGeom prst="line">
            <a:avLst/>
          </a:prstGeom>
          <a:noFill/>
          <a:ln w="57150">
            <a:solidFill>
              <a:srgbClr val="FFFF00"/>
            </a:solidFill>
            <a:round/>
            <a:tailEnd type="triangle" w="med" len="med"/>
          </a:ln>
        </p:spPr>
        <p:txBody>
          <a:bodyPr wrap="none" anchor="ctr"/>
          <a:lstStyle/>
          <a:p>
            <a:endParaRPr lang="zh-CN" altLang="en-US"/>
          </a:p>
        </p:txBody>
      </p:sp>
      <p:sp>
        <p:nvSpPr>
          <p:cNvPr id="93215" name="Line 31"/>
          <p:cNvSpPr>
            <a:spLocks noChangeShapeType="1"/>
          </p:cNvSpPr>
          <p:nvPr/>
        </p:nvSpPr>
        <p:spPr bwMode="auto">
          <a:xfrm flipV="1">
            <a:off x="2133600" y="5486400"/>
            <a:ext cx="533400" cy="533400"/>
          </a:xfrm>
          <a:prstGeom prst="line">
            <a:avLst/>
          </a:prstGeom>
          <a:noFill/>
          <a:ln w="38100">
            <a:solidFill>
              <a:srgbClr val="FFFF00"/>
            </a:solidFill>
            <a:round/>
            <a:headEnd type="triangle" w="med" len="med"/>
          </a:ln>
        </p:spPr>
        <p:txBody>
          <a:bodyPr wrap="none" anchor="ctr"/>
          <a:lstStyle/>
          <a:p>
            <a:endParaRPr lang="zh-CN" altLang="en-US"/>
          </a:p>
        </p:txBody>
      </p:sp>
      <p:grpSp>
        <p:nvGrpSpPr>
          <p:cNvPr id="93216" name="Group 32"/>
          <p:cNvGrpSpPr/>
          <p:nvPr/>
        </p:nvGrpSpPr>
        <p:grpSpPr bwMode="auto">
          <a:xfrm>
            <a:off x="1676400" y="4953000"/>
            <a:ext cx="533400" cy="990600"/>
            <a:chOff x="1296" y="2016"/>
            <a:chExt cx="336" cy="672"/>
          </a:xfrm>
        </p:grpSpPr>
        <p:sp>
          <p:nvSpPr>
            <p:cNvPr id="93497" name="Line 33"/>
            <p:cNvSpPr>
              <a:spLocks noChangeShapeType="1"/>
            </p:cNvSpPr>
            <p:nvPr/>
          </p:nvSpPr>
          <p:spPr bwMode="auto">
            <a:xfrm flipH="1">
              <a:off x="1344" y="2016"/>
              <a:ext cx="288" cy="288"/>
            </a:xfrm>
            <a:prstGeom prst="line">
              <a:avLst/>
            </a:prstGeom>
            <a:noFill/>
            <a:ln w="28575">
              <a:solidFill>
                <a:srgbClr val="FFFF00"/>
              </a:solidFill>
              <a:prstDash val="sysDot"/>
              <a:round/>
            </a:ln>
          </p:spPr>
          <p:txBody>
            <a:bodyPr wrap="none" anchor="ctr"/>
            <a:lstStyle/>
            <a:p>
              <a:endParaRPr lang="zh-CN" altLang="en-US"/>
            </a:p>
          </p:txBody>
        </p:sp>
        <p:sp>
          <p:nvSpPr>
            <p:cNvPr id="93498" name="Line 34"/>
            <p:cNvSpPr>
              <a:spLocks noChangeShapeType="1"/>
            </p:cNvSpPr>
            <p:nvPr/>
          </p:nvSpPr>
          <p:spPr bwMode="auto">
            <a:xfrm flipH="1" flipV="1">
              <a:off x="1296" y="2352"/>
              <a:ext cx="288" cy="336"/>
            </a:xfrm>
            <a:prstGeom prst="line">
              <a:avLst/>
            </a:prstGeom>
            <a:noFill/>
            <a:ln w="38100">
              <a:solidFill>
                <a:srgbClr val="FFFF00"/>
              </a:solidFill>
              <a:prstDash val="sysDot"/>
              <a:round/>
            </a:ln>
          </p:spPr>
          <p:txBody>
            <a:bodyPr wrap="none" anchor="ctr"/>
            <a:lstStyle/>
            <a:p>
              <a:endParaRPr lang="zh-CN" altLang="en-US"/>
            </a:p>
          </p:txBody>
        </p:sp>
      </p:grpSp>
      <p:sp>
        <p:nvSpPr>
          <p:cNvPr id="93219" name="Line 35"/>
          <p:cNvSpPr>
            <a:spLocks noChangeShapeType="1"/>
          </p:cNvSpPr>
          <p:nvPr/>
        </p:nvSpPr>
        <p:spPr bwMode="auto">
          <a:xfrm flipH="1">
            <a:off x="1676400" y="5486400"/>
            <a:ext cx="990600" cy="0"/>
          </a:xfrm>
          <a:prstGeom prst="line">
            <a:avLst/>
          </a:prstGeom>
          <a:noFill/>
          <a:ln w="38100">
            <a:solidFill>
              <a:srgbClr val="FFFF00"/>
            </a:solidFill>
            <a:round/>
            <a:tailEnd type="triangle" w="med" len="med"/>
          </a:ln>
        </p:spPr>
        <p:txBody>
          <a:bodyPr wrap="none" anchor="ctr"/>
          <a:lstStyle/>
          <a:p>
            <a:endParaRPr lang="zh-CN" altLang="en-US"/>
          </a:p>
        </p:txBody>
      </p:sp>
      <p:sp>
        <p:nvSpPr>
          <p:cNvPr id="93220" name="Oval 36"/>
          <p:cNvSpPr>
            <a:spLocks noChangeArrowheads="1"/>
          </p:cNvSpPr>
          <p:nvPr/>
        </p:nvSpPr>
        <p:spPr bwMode="auto">
          <a:xfrm>
            <a:off x="3505200" y="4724400"/>
            <a:ext cx="152400" cy="152400"/>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221" name="Oval 37"/>
          <p:cNvSpPr>
            <a:spLocks noChangeArrowheads="1"/>
          </p:cNvSpPr>
          <p:nvPr/>
        </p:nvSpPr>
        <p:spPr bwMode="auto">
          <a:xfrm>
            <a:off x="3505200" y="4724400"/>
            <a:ext cx="152400" cy="152400"/>
          </a:xfrm>
          <a:prstGeom prst="ellipse">
            <a:avLst/>
          </a:prstGeom>
          <a:solidFill>
            <a:srgbClr val="FF3300"/>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FF3300"/>
            </a:extrusionClr>
          </a:sp3d>
        </p:spPr>
        <p:txBody>
          <a:bodyPr wrap="none" anchor="ctr">
            <a:flatTx/>
          </a:bodyPr>
          <a:lstStyle/>
          <a:p>
            <a:endParaRPr lang="zh-CN" altLang="en-US">
              <a:ea typeface="黑体" pitchFamily="2" charset="-122"/>
            </a:endParaRPr>
          </a:p>
        </p:txBody>
      </p:sp>
      <p:grpSp>
        <p:nvGrpSpPr>
          <p:cNvPr id="93222" name="Group 38"/>
          <p:cNvGrpSpPr/>
          <p:nvPr/>
        </p:nvGrpSpPr>
        <p:grpSpPr bwMode="auto">
          <a:xfrm>
            <a:off x="3657600" y="4724400"/>
            <a:ext cx="1676400" cy="152400"/>
            <a:chOff x="2544" y="1872"/>
            <a:chExt cx="1056" cy="96"/>
          </a:xfrm>
        </p:grpSpPr>
        <p:sp>
          <p:nvSpPr>
            <p:cNvPr id="93486" name="Oval 39"/>
            <p:cNvSpPr>
              <a:spLocks noChangeArrowheads="1"/>
            </p:cNvSpPr>
            <p:nvPr/>
          </p:nvSpPr>
          <p:spPr bwMode="auto">
            <a:xfrm>
              <a:off x="2544" y="1872"/>
              <a:ext cx="96" cy="96"/>
            </a:xfrm>
            <a:prstGeom prst="ellipse">
              <a:avLst/>
            </a:prstGeom>
            <a:solidFill>
              <a:srgbClr val="66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66FF33"/>
              </a:extrusionClr>
            </a:sp3d>
          </p:spPr>
          <p:txBody>
            <a:bodyPr wrap="none" anchor="ctr">
              <a:flatTx/>
            </a:bodyPr>
            <a:lstStyle/>
            <a:p>
              <a:endParaRPr lang="zh-CN" altLang="en-US">
                <a:ea typeface="黑体" pitchFamily="2" charset="-122"/>
              </a:endParaRPr>
            </a:p>
          </p:txBody>
        </p:sp>
        <p:sp>
          <p:nvSpPr>
            <p:cNvPr id="93487" name="Oval 40"/>
            <p:cNvSpPr>
              <a:spLocks noChangeArrowheads="1"/>
            </p:cNvSpPr>
            <p:nvPr/>
          </p:nvSpPr>
          <p:spPr bwMode="auto">
            <a:xfrm>
              <a:off x="2640"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488" name="Oval 41"/>
            <p:cNvSpPr>
              <a:spLocks noChangeArrowheads="1"/>
            </p:cNvSpPr>
            <p:nvPr/>
          </p:nvSpPr>
          <p:spPr bwMode="auto">
            <a:xfrm>
              <a:off x="2736"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489" name="Oval 42"/>
            <p:cNvSpPr>
              <a:spLocks noChangeArrowheads="1"/>
            </p:cNvSpPr>
            <p:nvPr/>
          </p:nvSpPr>
          <p:spPr bwMode="auto">
            <a:xfrm>
              <a:off x="2832"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490" name="Oval 43"/>
            <p:cNvSpPr>
              <a:spLocks noChangeArrowheads="1"/>
            </p:cNvSpPr>
            <p:nvPr/>
          </p:nvSpPr>
          <p:spPr bwMode="auto">
            <a:xfrm>
              <a:off x="2928"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491" name="Oval 44"/>
            <p:cNvSpPr>
              <a:spLocks noChangeArrowheads="1"/>
            </p:cNvSpPr>
            <p:nvPr/>
          </p:nvSpPr>
          <p:spPr bwMode="auto">
            <a:xfrm>
              <a:off x="3024"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492" name="Oval 45"/>
            <p:cNvSpPr>
              <a:spLocks noChangeArrowheads="1"/>
            </p:cNvSpPr>
            <p:nvPr/>
          </p:nvSpPr>
          <p:spPr bwMode="auto">
            <a:xfrm>
              <a:off x="3120"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493" name="Oval 46"/>
            <p:cNvSpPr>
              <a:spLocks noChangeArrowheads="1"/>
            </p:cNvSpPr>
            <p:nvPr/>
          </p:nvSpPr>
          <p:spPr bwMode="auto">
            <a:xfrm>
              <a:off x="3216"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494" name="Oval 47"/>
            <p:cNvSpPr>
              <a:spLocks noChangeArrowheads="1"/>
            </p:cNvSpPr>
            <p:nvPr/>
          </p:nvSpPr>
          <p:spPr bwMode="auto">
            <a:xfrm>
              <a:off x="3312"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495" name="Oval 48"/>
            <p:cNvSpPr>
              <a:spLocks noChangeArrowheads="1"/>
            </p:cNvSpPr>
            <p:nvPr/>
          </p:nvSpPr>
          <p:spPr bwMode="auto">
            <a:xfrm>
              <a:off x="3408"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3496" name="Oval 49"/>
            <p:cNvSpPr>
              <a:spLocks noChangeArrowheads="1"/>
            </p:cNvSpPr>
            <p:nvPr/>
          </p:nvSpPr>
          <p:spPr bwMode="auto">
            <a:xfrm>
              <a:off x="3504"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grpSp>
      <p:sp>
        <p:nvSpPr>
          <p:cNvPr id="93234" name="Line 50"/>
          <p:cNvSpPr>
            <a:spLocks noChangeShapeType="1"/>
          </p:cNvSpPr>
          <p:nvPr/>
        </p:nvSpPr>
        <p:spPr bwMode="auto">
          <a:xfrm>
            <a:off x="2209800" y="4953000"/>
            <a:ext cx="457200" cy="533400"/>
          </a:xfrm>
          <a:prstGeom prst="line">
            <a:avLst/>
          </a:prstGeom>
          <a:noFill/>
          <a:ln w="38100">
            <a:solidFill>
              <a:srgbClr val="FFFF00"/>
            </a:solidFill>
            <a:round/>
            <a:headEnd type="triangle" w="med" len="med"/>
          </a:ln>
        </p:spPr>
        <p:txBody>
          <a:bodyPr wrap="none" anchor="ctr"/>
          <a:lstStyle/>
          <a:p>
            <a:endParaRPr lang="zh-CN" altLang="en-US"/>
          </a:p>
        </p:txBody>
      </p:sp>
      <p:sp>
        <p:nvSpPr>
          <p:cNvPr id="93235" name="Line 51"/>
          <p:cNvSpPr>
            <a:spLocks noChangeShapeType="1"/>
          </p:cNvSpPr>
          <p:nvPr/>
        </p:nvSpPr>
        <p:spPr bwMode="auto">
          <a:xfrm flipV="1">
            <a:off x="2667000" y="3581400"/>
            <a:ext cx="533400" cy="533400"/>
          </a:xfrm>
          <a:prstGeom prst="line">
            <a:avLst/>
          </a:prstGeom>
          <a:noFill/>
          <a:ln w="38100">
            <a:solidFill>
              <a:srgbClr val="FFFF00"/>
            </a:solidFill>
            <a:round/>
            <a:tailEnd type="triangle" w="med" len="med"/>
          </a:ln>
        </p:spPr>
        <p:txBody>
          <a:bodyPr wrap="none" anchor="ctr"/>
          <a:lstStyle/>
          <a:p>
            <a:endParaRPr lang="zh-CN" altLang="en-US"/>
          </a:p>
        </p:txBody>
      </p:sp>
      <p:grpSp>
        <p:nvGrpSpPr>
          <p:cNvPr id="93236" name="Group 52"/>
          <p:cNvGrpSpPr/>
          <p:nvPr/>
        </p:nvGrpSpPr>
        <p:grpSpPr bwMode="auto">
          <a:xfrm>
            <a:off x="1905000" y="4343400"/>
            <a:ext cx="2133600" cy="304800"/>
            <a:chOff x="1440" y="1632"/>
            <a:chExt cx="1344" cy="192"/>
          </a:xfrm>
        </p:grpSpPr>
        <p:sp>
          <p:nvSpPr>
            <p:cNvPr id="93484" name="Line 53"/>
            <p:cNvSpPr>
              <a:spLocks noChangeShapeType="1"/>
            </p:cNvSpPr>
            <p:nvPr/>
          </p:nvSpPr>
          <p:spPr bwMode="auto">
            <a:xfrm flipV="1">
              <a:off x="1440" y="1632"/>
              <a:ext cx="288" cy="144"/>
            </a:xfrm>
            <a:prstGeom prst="line">
              <a:avLst/>
            </a:prstGeom>
            <a:noFill/>
            <a:ln w="38100">
              <a:solidFill>
                <a:schemeClr val="accent2"/>
              </a:solidFill>
              <a:round/>
              <a:tailEnd type="triangle" w="med" len="med"/>
            </a:ln>
          </p:spPr>
          <p:txBody>
            <a:bodyPr wrap="none" anchor="ctr"/>
            <a:lstStyle/>
            <a:p>
              <a:endParaRPr lang="zh-CN" altLang="en-US"/>
            </a:p>
          </p:txBody>
        </p:sp>
        <p:sp>
          <p:nvSpPr>
            <p:cNvPr id="93485" name="Line 54"/>
            <p:cNvSpPr>
              <a:spLocks noChangeShapeType="1"/>
            </p:cNvSpPr>
            <p:nvPr/>
          </p:nvSpPr>
          <p:spPr bwMode="auto">
            <a:xfrm flipV="1">
              <a:off x="2496" y="1680"/>
              <a:ext cx="288" cy="144"/>
            </a:xfrm>
            <a:prstGeom prst="line">
              <a:avLst/>
            </a:prstGeom>
            <a:noFill/>
            <a:ln w="38100">
              <a:solidFill>
                <a:schemeClr val="accent2"/>
              </a:solidFill>
              <a:round/>
              <a:tailEnd type="triangle" w="med" len="med"/>
            </a:ln>
          </p:spPr>
          <p:txBody>
            <a:bodyPr wrap="none" anchor="ctr"/>
            <a:lstStyle/>
            <a:p>
              <a:endParaRPr lang="zh-CN" altLang="en-US"/>
            </a:p>
          </p:txBody>
        </p:sp>
      </p:grpSp>
      <p:grpSp>
        <p:nvGrpSpPr>
          <p:cNvPr id="93239" name="Group 55"/>
          <p:cNvGrpSpPr/>
          <p:nvPr/>
        </p:nvGrpSpPr>
        <p:grpSpPr bwMode="auto">
          <a:xfrm>
            <a:off x="1752600" y="3733800"/>
            <a:ext cx="5181600" cy="304800"/>
            <a:chOff x="1248" y="1296"/>
            <a:chExt cx="3264" cy="192"/>
          </a:xfrm>
        </p:grpSpPr>
        <p:sp>
          <p:nvSpPr>
            <p:cNvPr id="93475" name="Line 56"/>
            <p:cNvSpPr>
              <a:spLocks noChangeShapeType="1"/>
            </p:cNvSpPr>
            <p:nvPr/>
          </p:nvSpPr>
          <p:spPr bwMode="auto">
            <a:xfrm flipV="1">
              <a:off x="1248" y="1296"/>
              <a:ext cx="288" cy="144"/>
            </a:xfrm>
            <a:prstGeom prst="line">
              <a:avLst/>
            </a:prstGeom>
            <a:noFill/>
            <a:ln w="38100">
              <a:solidFill>
                <a:schemeClr val="accent2"/>
              </a:solidFill>
              <a:round/>
              <a:tailEnd type="triangle" w="med" len="med"/>
            </a:ln>
          </p:spPr>
          <p:txBody>
            <a:bodyPr wrap="none" anchor="ctr"/>
            <a:lstStyle/>
            <a:p>
              <a:endParaRPr lang="zh-CN" altLang="en-US"/>
            </a:p>
          </p:txBody>
        </p:sp>
        <p:sp>
          <p:nvSpPr>
            <p:cNvPr id="93476" name="Line 57"/>
            <p:cNvSpPr>
              <a:spLocks noChangeShapeType="1"/>
            </p:cNvSpPr>
            <p:nvPr/>
          </p:nvSpPr>
          <p:spPr bwMode="auto">
            <a:xfrm flipV="1">
              <a:off x="1632" y="1296"/>
              <a:ext cx="288" cy="144"/>
            </a:xfrm>
            <a:prstGeom prst="line">
              <a:avLst/>
            </a:prstGeom>
            <a:noFill/>
            <a:ln w="38100">
              <a:solidFill>
                <a:schemeClr val="accent2"/>
              </a:solidFill>
              <a:round/>
              <a:tailEnd type="triangle" w="med" len="med"/>
            </a:ln>
          </p:spPr>
          <p:txBody>
            <a:bodyPr wrap="none" anchor="ctr"/>
            <a:lstStyle/>
            <a:p>
              <a:endParaRPr lang="zh-CN" altLang="en-US"/>
            </a:p>
          </p:txBody>
        </p:sp>
        <p:sp>
          <p:nvSpPr>
            <p:cNvPr id="93477" name="Line 58"/>
            <p:cNvSpPr>
              <a:spLocks noChangeShapeType="1"/>
            </p:cNvSpPr>
            <p:nvPr/>
          </p:nvSpPr>
          <p:spPr bwMode="auto">
            <a:xfrm flipV="1">
              <a:off x="2064" y="1296"/>
              <a:ext cx="288" cy="144"/>
            </a:xfrm>
            <a:prstGeom prst="line">
              <a:avLst/>
            </a:prstGeom>
            <a:noFill/>
            <a:ln w="38100">
              <a:solidFill>
                <a:schemeClr val="accent2"/>
              </a:solidFill>
              <a:round/>
              <a:tailEnd type="triangle" w="med" len="med"/>
            </a:ln>
          </p:spPr>
          <p:txBody>
            <a:bodyPr wrap="none" anchor="ctr"/>
            <a:lstStyle/>
            <a:p>
              <a:endParaRPr lang="zh-CN" altLang="en-US"/>
            </a:p>
          </p:txBody>
        </p:sp>
        <p:sp>
          <p:nvSpPr>
            <p:cNvPr id="93478" name="Line 59"/>
            <p:cNvSpPr>
              <a:spLocks noChangeShapeType="1"/>
            </p:cNvSpPr>
            <p:nvPr/>
          </p:nvSpPr>
          <p:spPr bwMode="auto">
            <a:xfrm flipV="1">
              <a:off x="2496" y="1344"/>
              <a:ext cx="288" cy="144"/>
            </a:xfrm>
            <a:prstGeom prst="line">
              <a:avLst/>
            </a:prstGeom>
            <a:noFill/>
            <a:ln w="38100">
              <a:solidFill>
                <a:schemeClr val="accent2"/>
              </a:solidFill>
              <a:round/>
              <a:tailEnd type="triangle" w="med" len="med"/>
            </a:ln>
          </p:spPr>
          <p:txBody>
            <a:bodyPr wrap="none" anchor="ctr"/>
            <a:lstStyle/>
            <a:p>
              <a:endParaRPr lang="zh-CN" altLang="en-US"/>
            </a:p>
          </p:txBody>
        </p:sp>
        <p:sp>
          <p:nvSpPr>
            <p:cNvPr id="93479" name="Line 60"/>
            <p:cNvSpPr>
              <a:spLocks noChangeShapeType="1"/>
            </p:cNvSpPr>
            <p:nvPr/>
          </p:nvSpPr>
          <p:spPr bwMode="auto">
            <a:xfrm flipV="1">
              <a:off x="2832" y="1344"/>
              <a:ext cx="288" cy="144"/>
            </a:xfrm>
            <a:prstGeom prst="line">
              <a:avLst/>
            </a:prstGeom>
            <a:noFill/>
            <a:ln w="38100">
              <a:solidFill>
                <a:schemeClr val="accent2"/>
              </a:solidFill>
              <a:round/>
              <a:tailEnd type="triangle" w="med" len="med"/>
            </a:ln>
          </p:spPr>
          <p:txBody>
            <a:bodyPr wrap="none" anchor="ctr"/>
            <a:lstStyle/>
            <a:p>
              <a:endParaRPr lang="zh-CN" altLang="en-US"/>
            </a:p>
          </p:txBody>
        </p:sp>
        <p:sp>
          <p:nvSpPr>
            <p:cNvPr id="93480" name="Line 61"/>
            <p:cNvSpPr>
              <a:spLocks noChangeShapeType="1"/>
            </p:cNvSpPr>
            <p:nvPr/>
          </p:nvSpPr>
          <p:spPr bwMode="auto">
            <a:xfrm flipV="1">
              <a:off x="3168" y="1344"/>
              <a:ext cx="288" cy="144"/>
            </a:xfrm>
            <a:prstGeom prst="line">
              <a:avLst/>
            </a:prstGeom>
            <a:noFill/>
            <a:ln w="38100">
              <a:solidFill>
                <a:schemeClr val="accent2"/>
              </a:solidFill>
              <a:round/>
              <a:tailEnd type="triangle" w="med" len="med"/>
            </a:ln>
          </p:spPr>
          <p:txBody>
            <a:bodyPr wrap="none" anchor="ctr"/>
            <a:lstStyle/>
            <a:p>
              <a:endParaRPr lang="zh-CN" altLang="en-US"/>
            </a:p>
          </p:txBody>
        </p:sp>
        <p:sp>
          <p:nvSpPr>
            <p:cNvPr id="93481" name="Line 62"/>
            <p:cNvSpPr>
              <a:spLocks noChangeShapeType="1"/>
            </p:cNvSpPr>
            <p:nvPr/>
          </p:nvSpPr>
          <p:spPr bwMode="auto">
            <a:xfrm flipV="1">
              <a:off x="3552" y="1344"/>
              <a:ext cx="288" cy="144"/>
            </a:xfrm>
            <a:prstGeom prst="line">
              <a:avLst/>
            </a:prstGeom>
            <a:noFill/>
            <a:ln w="38100">
              <a:solidFill>
                <a:schemeClr val="accent2"/>
              </a:solidFill>
              <a:round/>
              <a:tailEnd type="triangle" w="med" len="med"/>
            </a:ln>
          </p:spPr>
          <p:txBody>
            <a:bodyPr wrap="none" anchor="ctr"/>
            <a:lstStyle/>
            <a:p>
              <a:endParaRPr lang="zh-CN" altLang="en-US"/>
            </a:p>
          </p:txBody>
        </p:sp>
        <p:sp>
          <p:nvSpPr>
            <p:cNvPr id="93482" name="Line 63"/>
            <p:cNvSpPr>
              <a:spLocks noChangeShapeType="1"/>
            </p:cNvSpPr>
            <p:nvPr/>
          </p:nvSpPr>
          <p:spPr bwMode="auto">
            <a:xfrm flipV="1">
              <a:off x="3888" y="1344"/>
              <a:ext cx="288" cy="144"/>
            </a:xfrm>
            <a:prstGeom prst="line">
              <a:avLst/>
            </a:prstGeom>
            <a:noFill/>
            <a:ln w="38100">
              <a:solidFill>
                <a:schemeClr val="accent2"/>
              </a:solidFill>
              <a:round/>
              <a:tailEnd type="triangle" w="med" len="med"/>
            </a:ln>
          </p:spPr>
          <p:txBody>
            <a:bodyPr wrap="none" anchor="ctr"/>
            <a:lstStyle/>
            <a:p>
              <a:endParaRPr lang="zh-CN" altLang="en-US"/>
            </a:p>
          </p:txBody>
        </p:sp>
        <p:sp>
          <p:nvSpPr>
            <p:cNvPr id="93483" name="Line 64"/>
            <p:cNvSpPr>
              <a:spLocks noChangeShapeType="1"/>
            </p:cNvSpPr>
            <p:nvPr/>
          </p:nvSpPr>
          <p:spPr bwMode="auto">
            <a:xfrm flipV="1">
              <a:off x="4224" y="1344"/>
              <a:ext cx="288" cy="144"/>
            </a:xfrm>
            <a:prstGeom prst="line">
              <a:avLst/>
            </a:prstGeom>
            <a:noFill/>
            <a:ln w="38100">
              <a:solidFill>
                <a:schemeClr val="accent2"/>
              </a:solidFill>
              <a:round/>
              <a:tailEnd type="triangle" w="med" len="med"/>
            </a:ln>
          </p:spPr>
          <p:txBody>
            <a:bodyPr wrap="none" anchor="ctr"/>
            <a:lstStyle/>
            <a:p>
              <a:endParaRPr lang="zh-CN" altLang="en-US"/>
            </a:p>
          </p:txBody>
        </p:sp>
      </p:grpSp>
      <p:sp>
        <p:nvSpPr>
          <p:cNvPr id="93249" name="Text Box 65"/>
          <p:cNvSpPr txBox="1">
            <a:spLocks noChangeArrowheads="1"/>
          </p:cNvSpPr>
          <p:nvPr/>
        </p:nvSpPr>
        <p:spPr bwMode="auto">
          <a:xfrm>
            <a:off x="6400800" y="3276600"/>
            <a:ext cx="342900" cy="579438"/>
          </a:xfrm>
          <a:prstGeom prst="rect">
            <a:avLst/>
          </a:prstGeom>
          <a:noFill/>
          <a:ln w="9525">
            <a:noFill/>
            <a:miter lim="800000"/>
          </a:ln>
        </p:spPr>
        <p:txBody>
          <a:bodyPr wrap="none">
            <a:spAutoFit/>
          </a:bodyPr>
          <a:lstStyle/>
          <a:p>
            <a:r>
              <a:rPr lang="en-US" altLang="zh-CN" sz="3200" b="1">
                <a:solidFill>
                  <a:srgbClr val="FFFF00"/>
                </a:solidFill>
              </a:rPr>
              <a:t>I</a:t>
            </a:r>
            <a:endParaRPr lang="en-US" altLang="zh-CN" sz="3200" b="1">
              <a:solidFill>
                <a:srgbClr val="FFFF00"/>
              </a:solidFill>
            </a:endParaRPr>
          </a:p>
        </p:txBody>
      </p:sp>
      <p:sp>
        <p:nvSpPr>
          <p:cNvPr id="93250" name="Text Box 66"/>
          <p:cNvSpPr txBox="1">
            <a:spLocks noChangeArrowheads="1"/>
          </p:cNvSpPr>
          <p:nvPr/>
        </p:nvSpPr>
        <p:spPr bwMode="auto">
          <a:xfrm>
            <a:off x="1676400" y="3962400"/>
            <a:ext cx="387350" cy="579438"/>
          </a:xfrm>
          <a:prstGeom prst="rect">
            <a:avLst/>
          </a:prstGeom>
          <a:noFill/>
          <a:ln w="9525">
            <a:noFill/>
            <a:miter lim="800000"/>
          </a:ln>
        </p:spPr>
        <p:txBody>
          <a:bodyPr wrap="none">
            <a:spAutoFit/>
          </a:bodyPr>
          <a:lstStyle/>
          <a:p>
            <a:r>
              <a:rPr lang="en-US" altLang="zh-CN" sz="3200" b="1">
                <a:solidFill>
                  <a:srgbClr val="FF3300"/>
                </a:solidFill>
              </a:rPr>
              <a:t>a</a:t>
            </a:r>
            <a:endParaRPr lang="en-US" altLang="zh-CN" sz="3200" b="1">
              <a:solidFill>
                <a:srgbClr val="FF3300"/>
              </a:solidFill>
            </a:endParaRPr>
          </a:p>
        </p:txBody>
      </p:sp>
      <p:sp>
        <p:nvSpPr>
          <p:cNvPr id="93251" name="Text Box 67"/>
          <p:cNvSpPr txBox="1">
            <a:spLocks noChangeArrowheads="1"/>
          </p:cNvSpPr>
          <p:nvPr/>
        </p:nvSpPr>
        <p:spPr bwMode="auto">
          <a:xfrm>
            <a:off x="4572000" y="4038600"/>
            <a:ext cx="409575" cy="579438"/>
          </a:xfrm>
          <a:prstGeom prst="rect">
            <a:avLst/>
          </a:prstGeom>
          <a:noFill/>
          <a:ln w="9525">
            <a:noFill/>
            <a:miter lim="800000"/>
          </a:ln>
        </p:spPr>
        <p:txBody>
          <a:bodyPr wrap="none">
            <a:spAutoFit/>
          </a:bodyPr>
          <a:lstStyle/>
          <a:p>
            <a:r>
              <a:rPr lang="en-US" altLang="zh-CN" sz="3200" b="1">
                <a:solidFill>
                  <a:srgbClr val="FF3300"/>
                </a:solidFill>
              </a:rPr>
              <a:t>b</a:t>
            </a:r>
            <a:endParaRPr lang="en-US" altLang="zh-CN" sz="3200" b="1">
              <a:solidFill>
                <a:srgbClr val="FF3300"/>
              </a:solidFill>
            </a:endParaRPr>
          </a:p>
        </p:txBody>
      </p:sp>
      <p:sp>
        <p:nvSpPr>
          <p:cNvPr id="93252" name="Oval 68"/>
          <p:cNvSpPr>
            <a:spLocks noChangeArrowheads="1"/>
          </p:cNvSpPr>
          <p:nvPr/>
        </p:nvSpPr>
        <p:spPr bwMode="auto">
          <a:xfrm>
            <a:off x="2438400" y="3733800"/>
            <a:ext cx="2209800" cy="2209800"/>
          </a:xfrm>
          <a:prstGeom prst="ellipse">
            <a:avLst/>
          </a:prstGeom>
          <a:noFill/>
          <a:ln w="28575">
            <a:solidFill>
              <a:srgbClr val="FF3300"/>
            </a:solidFill>
            <a:prstDash val="dash"/>
            <a:round/>
          </a:ln>
        </p:spPr>
        <p:txBody>
          <a:bodyPr wrap="none" anchor="ctr"/>
          <a:lstStyle/>
          <a:p>
            <a:endParaRPr lang="zh-CN" altLang="en-US">
              <a:ea typeface="黑体" pitchFamily="2" charset="-122"/>
            </a:endParaRPr>
          </a:p>
        </p:txBody>
      </p:sp>
      <p:sp>
        <p:nvSpPr>
          <p:cNvPr id="93253" name="Oval 69"/>
          <p:cNvSpPr>
            <a:spLocks noChangeArrowheads="1"/>
          </p:cNvSpPr>
          <p:nvPr/>
        </p:nvSpPr>
        <p:spPr bwMode="auto">
          <a:xfrm>
            <a:off x="685800" y="3657600"/>
            <a:ext cx="2209800" cy="2209800"/>
          </a:xfrm>
          <a:prstGeom prst="ellipse">
            <a:avLst/>
          </a:prstGeom>
          <a:noFill/>
          <a:ln w="28575">
            <a:solidFill>
              <a:srgbClr val="FF3300"/>
            </a:solidFill>
            <a:prstDash val="dash"/>
            <a:round/>
          </a:ln>
        </p:spPr>
        <p:txBody>
          <a:bodyPr wrap="none" anchor="ctr"/>
          <a:lstStyle/>
          <a:p>
            <a:endParaRPr lang="zh-CN" altLang="en-US">
              <a:ea typeface="黑体" pitchFamily="2" charset="-122"/>
            </a:endParaRPr>
          </a:p>
        </p:txBody>
      </p:sp>
      <p:grpSp>
        <p:nvGrpSpPr>
          <p:cNvPr id="93254" name="Group 70"/>
          <p:cNvGrpSpPr/>
          <p:nvPr/>
        </p:nvGrpSpPr>
        <p:grpSpPr bwMode="auto">
          <a:xfrm>
            <a:off x="3124200" y="3581400"/>
            <a:ext cx="533400" cy="1066800"/>
            <a:chOff x="2208" y="1152"/>
            <a:chExt cx="336" cy="672"/>
          </a:xfrm>
        </p:grpSpPr>
        <p:sp>
          <p:nvSpPr>
            <p:cNvPr id="93473" name="Line 71"/>
            <p:cNvSpPr>
              <a:spLocks noChangeShapeType="1"/>
            </p:cNvSpPr>
            <p:nvPr/>
          </p:nvSpPr>
          <p:spPr bwMode="auto">
            <a:xfrm>
              <a:off x="2256" y="1152"/>
              <a:ext cx="240" cy="336"/>
            </a:xfrm>
            <a:prstGeom prst="line">
              <a:avLst/>
            </a:prstGeom>
            <a:noFill/>
            <a:ln w="38100">
              <a:solidFill>
                <a:srgbClr val="FFFF00"/>
              </a:solidFill>
              <a:prstDash val="sysDot"/>
              <a:round/>
            </a:ln>
          </p:spPr>
          <p:txBody>
            <a:bodyPr wrap="none" anchor="ctr"/>
            <a:lstStyle/>
            <a:p>
              <a:endParaRPr lang="zh-CN" altLang="en-US"/>
            </a:p>
          </p:txBody>
        </p:sp>
        <p:sp>
          <p:nvSpPr>
            <p:cNvPr id="93474" name="Line 72"/>
            <p:cNvSpPr>
              <a:spLocks noChangeShapeType="1"/>
            </p:cNvSpPr>
            <p:nvPr/>
          </p:nvSpPr>
          <p:spPr bwMode="auto">
            <a:xfrm flipV="1">
              <a:off x="2208" y="1488"/>
              <a:ext cx="336" cy="336"/>
            </a:xfrm>
            <a:prstGeom prst="line">
              <a:avLst/>
            </a:prstGeom>
            <a:noFill/>
            <a:ln w="38100">
              <a:solidFill>
                <a:srgbClr val="FFFF00"/>
              </a:solidFill>
              <a:prstDash val="sysDot"/>
              <a:round/>
            </a:ln>
          </p:spPr>
          <p:txBody>
            <a:bodyPr wrap="none" anchor="ctr"/>
            <a:lstStyle/>
            <a:p>
              <a:endParaRPr lang="zh-CN" altLang="en-US"/>
            </a:p>
          </p:txBody>
        </p:sp>
      </p:grpSp>
      <p:graphicFrame>
        <p:nvGraphicFramePr>
          <p:cNvPr id="93257" name="Object 208"/>
          <p:cNvGraphicFramePr>
            <a:graphicFrameLocks noChangeAspect="1"/>
          </p:cNvGraphicFramePr>
          <p:nvPr/>
        </p:nvGraphicFramePr>
        <p:xfrm>
          <a:off x="2895600" y="4572000"/>
          <a:ext cx="884238" cy="798513"/>
        </p:xfrm>
        <a:graphic>
          <a:graphicData uri="http://schemas.openxmlformats.org/presentationml/2006/ole">
            <mc:AlternateContent xmlns:mc="http://schemas.openxmlformats.org/markup-compatibility/2006">
              <mc:Choice xmlns:v="urn:schemas-microsoft-com:vml" Requires="v">
                <p:oleObj spid="_x0000_s56321" name="公式" r:id="rId1" imgW="342900" imgH="304800" progId="Equation.3">
                  <p:embed/>
                </p:oleObj>
              </mc:Choice>
              <mc:Fallback>
                <p:oleObj name="公式" r:id="rId1" imgW="342900" imgH="304800" progId="Equation.3">
                  <p:embed/>
                  <p:pic>
                    <p:nvPicPr>
                      <p:cNvPr id="0" name="图片 56320"/>
                      <p:cNvPicPr>
                        <a:picLocks noChangeAspect="1"/>
                      </p:cNvPicPr>
                      <p:nvPr/>
                    </p:nvPicPr>
                    <p:blipFill>
                      <a:blip r:embed="rId2"/>
                      <a:stretch>
                        <a:fillRect/>
                      </a:stretch>
                    </p:blipFill>
                    <p:spPr>
                      <a:xfrm>
                        <a:off x="2895600" y="4572000"/>
                        <a:ext cx="884238" cy="798513"/>
                      </a:xfrm>
                      <a:prstGeom prst="rect">
                        <a:avLst/>
                      </a:prstGeom>
                      <a:noFill/>
                      <a:ln w="9525">
                        <a:noFill/>
                      </a:ln>
                    </p:spPr>
                  </p:pic>
                </p:oleObj>
              </mc:Fallback>
            </mc:AlternateContent>
          </a:graphicData>
        </a:graphic>
      </p:graphicFrame>
      <p:graphicFrame>
        <p:nvGraphicFramePr>
          <p:cNvPr id="93258" name="Object 209"/>
          <p:cNvGraphicFramePr>
            <a:graphicFrameLocks noChangeAspect="1"/>
          </p:cNvGraphicFramePr>
          <p:nvPr/>
        </p:nvGraphicFramePr>
        <p:xfrm>
          <a:off x="3867150" y="3678238"/>
          <a:ext cx="781050" cy="741362"/>
        </p:xfrm>
        <a:graphic>
          <a:graphicData uri="http://schemas.openxmlformats.org/presentationml/2006/ole">
            <mc:AlternateContent xmlns:mc="http://schemas.openxmlformats.org/markup-compatibility/2006">
              <mc:Choice xmlns:v="urn:schemas-microsoft-com:vml" Requires="v">
                <p:oleObj spid="_x0000_s56322" name="公式" r:id="rId3" imgW="330200" imgH="304800" progId="Equation.3">
                  <p:embed/>
                </p:oleObj>
              </mc:Choice>
              <mc:Fallback>
                <p:oleObj name="公式" r:id="rId3" imgW="330200" imgH="304800" progId="Equation.3">
                  <p:embed/>
                  <p:pic>
                    <p:nvPicPr>
                      <p:cNvPr id="0" name="图片 56321"/>
                      <p:cNvPicPr>
                        <a:picLocks noChangeAspect="1"/>
                      </p:cNvPicPr>
                      <p:nvPr/>
                    </p:nvPicPr>
                    <p:blipFill>
                      <a:blip r:embed="rId4"/>
                      <a:stretch>
                        <a:fillRect/>
                      </a:stretch>
                    </p:blipFill>
                    <p:spPr>
                      <a:xfrm>
                        <a:off x="3867150" y="3678238"/>
                        <a:ext cx="781050" cy="741362"/>
                      </a:xfrm>
                      <a:prstGeom prst="rect">
                        <a:avLst/>
                      </a:prstGeom>
                      <a:noFill/>
                      <a:ln w="9525">
                        <a:noFill/>
                      </a:ln>
                    </p:spPr>
                  </p:pic>
                </p:oleObj>
              </mc:Fallback>
            </mc:AlternateContent>
          </a:graphicData>
        </a:graphic>
      </p:graphicFrame>
      <p:graphicFrame>
        <p:nvGraphicFramePr>
          <p:cNvPr id="93259" name="Object 210"/>
          <p:cNvGraphicFramePr>
            <a:graphicFrameLocks noChangeAspect="1"/>
          </p:cNvGraphicFramePr>
          <p:nvPr/>
        </p:nvGraphicFramePr>
        <p:xfrm>
          <a:off x="3581400" y="3871913"/>
          <a:ext cx="661988" cy="623887"/>
        </p:xfrm>
        <a:graphic>
          <a:graphicData uri="http://schemas.openxmlformats.org/presentationml/2006/ole">
            <mc:AlternateContent xmlns:mc="http://schemas.openxmlformats.org/markup-compatibility/2006">
              <mc:Choice xmlns:v="urn:schemas-microsoft-com:vml" Requires="v">
                <p:oleObj spid="_x0000_s56323" name="公式" r:id="rId5" imgW="279400" imgH="254000" progId="Equation.3">
                  <p:embed/>
                </p:oleObj>
              </mc:Choice>
              <mc:Fallback>
                <p:oleObj name="公式" r:id="rId5" imgW="279400" imgH="254000" progId="Equation.3">
                  <p:embed/>
                  <p:pic>
                    <p:nvPicPr>
                      <p:cNvPr id="0" name="图片 56322"/>
                      <p:cNvPicPr>
                        <a:picLocks noChangeAspect="1"/>
                      </p:cNvPicPr>
                      <p:nvPr/>
                    </p:nvPicPr>
                    <p:blipFill>
                      <a:blip r:embed="rId6"/>
                      <a:stretch>
                        <a:fillRect/>
                      </a:stretch>
                    </p:blipFill>
                    <p:spPr>
                      <a:xfrm>
                        <a:off x="3581400" y="3871913"/>
                        <a:ext cx="661988" cy="623887"/>
                      </a:xfrm>
                      <a:prstGeom prst="rect">
                        <a:avLst/>
                      </a:prstGeom>
                      <a:noFill/>
                      <a:ln w="9525">
                        <a:noFill/>
                      </a:ln>
                    </p:spPr>
                  </p:pic>
                </p:oleObj>
              </mc:Fallback>
            </mc:AlternateContent>
          </a:graphicData>
        </a:graphic>
      </p:graphicFrame>
      <p:graphicFrame>
        <p:nvGraphicFramePr>
          <p:cNvPr id="93260" name="Object 211"/>
          <p:cNvGraphicFramePr>
            <a:graphicFrameLocks noChangeAspect="1"/>
          </p:cNvGraphicFramePr>
          <p:nvPr/>
        </p:nvGraphicFramePr>
        <p:xfrm>
          <a:off x="990600" y="5105400"/>
          <a:ext cx="661988" cy="623888"/>
        </p:xfrm>
        <a:graphic>
          <a:graphicData uri="http://schemas.openxmlformats.org/presentationml/2006/ole">
            <mc:AlternateContent xmlns:mc="http://schemas.openxmlformats.org/markup-compatibility/2006">
              <mc:Choice xmlns:v="urn:schemas-microsoft-com:vml" Requires="v">
                <p:oleObj spid="_x0000_s56324" name="公式" r:id="rId7" imgW="279400" imgH="254000" progId="Equation.3">
                  <p:embed/>
                </p:oleObj>
              </mc:Choice>
              <mc:Fallback>
                <p:oleObj name="公式" r:id="rId7" imgW="279400" imgH="254000" progId="Equation.3">
                  <p:embed/>
                  <p:pic>
                    <p:nvPicPr>
                      <p:cNvPr id="0" name="图片 56323"/>
                      <p:cNvPicPr>
                        <a:picLocks noChangeAspect="1"/>
                      </p:cNvPicPr>
                      <p:nvPr/>
                    </p:nvPicPr>
                    <p:blipFill>
                      <a:blip r:embed="rId8"/>
                      <a:stretch>
                        <a:fillRect/>
                      </a:stretch>
                    </p:blipFill>
                    <p:spPr>
                      <a:xfrm>
                        <a:off x="990600" y="5105400"/>
                        <a:ext cx="661988" cy="623888"/>
                      </a:xfrm>
                      <a:prstGeom prst="rect">
                        <a:avLst/>
                      </a:prstGeom>
                      <a:noFill/>
                      <a:ln w="9525">
                        <a:noFill/>
                      </a:ln>
                    </p:spPr>
                  </p:pic>
                </p:oleObj>
              </mc:Fallback>
            </mc:AlternateContent>
          </a:graphicData>
        </a:graphic>
      </p:graphicFrame>
      <p:grpSp>
        <p:nvGrpSpPr>
          <p:cNvPr id="93261" name="Group 77"/>
          <p:cNvGrpSpPr/>
          <p:nvPr/>
        </p:nvGrpSpPr>
        <p:grpSpPr bwMode="auto">
          <a:xfrm>
            <a:off x="85725" y="0"/>
            <a:ext cx="8982075" cy="2309813"/>
            <a:chOff x="48" y="60"/>
            <a:chExt cx="5658" cy="1455"/>
          </a:xfrm>
        </p:grpSpPr>
        <p:sp>
          <p:nvSpPr>
            <p:cNvPr id="93472" name="Text Box 78"/>
            <p:cNvSpPr txBox="1">
              <a:spLocks noChangeArrowheads="1"/>
            </p:cNvSpPr>
            <p:nvPr/>
          </p:nvSpPr>
          <p:spPr bwMode="auto">
            <a:xfrm>
              <a:off x="48" y="60"/>
              <a:ext cx="5658" cy="1286"/>
            </a:xfrm>
            <a:prstGeom prst="rect">
              <a:avLst/>
            </a:prstGeom>
            <a:noFill/>
            <a:ln w="9525">
              <a:noFill/>
              <a:miter lim="800000"/>
            </a:ln>
          </p:spPr>
          <p:txBody>
            <a:bodyPr wrap="none">
              <a:spAutoFit/>
            </a:bodyPr>
            <a:lstStyle/>
            <a:p>
              <a:r>
                <a:rPr lang="zh-CN" altLang="en-US" sz="3200" b="1">
                  <a:solidFill>
                    <a:srgbClr val="FFFF00"/>
                  </a:solidFill>
                  <a:latin typeface="幼圆" pitchFamily="49" charset="-122"/>
                  <a:ea typeface="幼圆" pitchFamily="49" charset="-122"/>
                </a:rPr>
                <a:t>例</a:t>
              </a:r>
              <a:r>
                <a:rPr lang="en-US" altLang="zh-CN" sz="3200" b="1">
                  <a:solidFill>
                    <a:srgbClr val="FFFF00"/>
                  </a:solidFill>
                  <a:latin typeface="幼圆" pitchFamily="49" charset="-122"/>
                  <a:ea typeface="幼圆" pitchFamily="49" charset="-122"/>
                </a:rPr>
                <a:t>4</a:t>
              </a:r>
              <a:r>
                <a:rPr lang="zh-CN" altLang="en-US" sz="3200" b="1">
                  <a:solidFill>
                    <a:srgbClr val="FFFF00"/>
                  </a:solidFill>
                  <a:latin typeface="幼圆" pitchFamily="49" charset="-122"/>
                  <a:ea typeface="幼圆" pitchFamily="49" charset="-122"/>
                </a:rPr>
                <a:t>：</a:t>
              </a:r>
              <a:r>
                <a:rPr lang="zh-CN" altLang="en-US" sz="3200" b="1">
                  <a:solidFill>
                    <a:srgbClr val="66FF33"/>
                  </a:solidFill>
                  <a:latin typeface="幼圆" pitchFamily="49" charset="-122"/>
                  <a:ea typeface="幼圆" pitchFamily="49" charset="-122"/>
                </a:rPr>
                <a:t>有一导体，由</a:t>
              </a:r>
              <a:r>
                <a:rPr lang="zh-CN" altLang="en-US" sz="3200" b="1">
                  <a:solidFill>
                    <a:srgbClr val="66FF33"/>
                  </a:solidFill>
                  <a:ea typeface="幼圆" pitchFamily="49" charset="-122"/>
                </a:rPr>
                <a:t>“</a:t>
              </a:r>
              <a:r>
                <a:rPr lang="zh-CN" altLang="en-US" sz="3200" b="1">
                  <a:solidFill>
                    <a:srgbClr val="66FF33"/>
                  </a:solidFill>
                  <a:latin typeface="幼圆" pitchFamily="49" charset="-122"/>
                  <a:ea typeface="幼圆" pitchFamily="49" charset="-122"/>
                </a:rPr>
                <a:t>无限多</a:t>
              </a:r>
              <a:r>
                <a:rPr lang="zh-CN" altLang="en-US" sz="3200" b="1">
                  <a:solidFill>
                    <a:srgbClr val="66FF33"/>
                  </a:solidFill>
                  <a:ea typeface="幼圆" pitchFamily="49" charset="-122"/>
                </a:rPr>
                <a:t>”</a:t>
              </a:r>
              <a:r>
                <a:rPr lang="zh-CN" altLang="en-US" sz="3200" b="1">
                  <a:solidFill>
                    <a:srgbClr val="66FF33"/>
                  </a:solidFill>
                  <a:latin typeface="幼圆" pitchFamily="49" charset="-122"/>
                  <a:ea typeface="幼圆" pitchFamily="49" charset="-122"/>
                </a:rPr>
                <a:t>根平行排列的细导</a:t>
              </a:r>
              <a:endParaRPr lang="zh-CN" altLang="en-US" sz="3200" b="1">
                <a:solidFill>
                  <a:srgbClr val="66FF33"/>
                </a:solidFill>
                <a:latin typeface="幼圆" pitchFamily="49" charset="-122"/>
                <a:ea typeface="幼圆" pitchFamily="49" charset="-122"/>
              </a:endParaRPr>
            </a:p>
            <a:p>
              <a:r>
                <a:rPr lang="zh-CN" altLang="en-US" sz="3200" b="1">
                  <a:solidFill>
                    <a:srgbClr val="66FF33"/>
                  </a:solidFill>
                  <a:latin typeface="幼圆" pitchFamily="49" charset="-122"/>
                  <a:ea typeface="幼圆" pitchFamily="49" charset="-122"/>
                </a:rPr>
                <a:t>线组成，每根导线都</a:t>
              </a:r>
              <a:r>
                <a:rPr lang="zh-CN" altLang="en-US" sz="3200" b="1">
                  <a:solidFill>
                    <a:srgbClr val="66FF33"/>
                  </a:solidFill>
                  <a:ea typeface="幼圆" pitchFamily="49" charset="-122"/>
                </a:rPr>
                <a:t>“</a:t>
              </a:r>
              <a:r>
                <a:rPr lang="zh-CN" altLang="en-US" sz="3200" b="1">
                  <a:solidFill>
                    <a:srgbClr val="66FF33"/>
                  </a:solidFill>
                  <a:latin typeface="幼圆" pitchFamily="49" charset="-122"/>
                  <a:ea typeface="幼圆" pitchFamily="49" charset="-122"/>
                </a:rPr>
                <a:t>无限长</a:t>
              </a:r>
              <a:r>
                <a:rPr lang="zh-CN" altLang="en-US" sz="3200" b="1">
                  <a:solidFill>
                    <a:srgbClr val="66FF33"/>
                  </a:solidFill>
                  <a:ea typeface="幼圆" pitchFamily="49" charset="-122"/>
                </a:rPr>
                <a:t>”</a:t>
              </a:r>
              <a:r>
                <a:rPr lang="zh-CN" altLang="en-US" sz="3200" b="1">
                  <a:solidFill>
                    <a:srgbClr val="66FF33"/>
                  </a:solidFill>
                  <a:latin typeface="幼圆" pitchFamily="49" charset="-122"/>
                  <a:ea typeface="幼圆" pitchFamily="49" charset="-122"/>
                </a:rPr>
                <a:t>且均通以电流 </a:t>
              </a:r>
              <a:r>
                <a:rPr lang="en-US" altLang="zh-CN" sz="3200" b="1">
                  <a:solidFill>
                    <a:srgbClr val="66FF33"/>
                  </a:solidFill>
                  <a:latin typeface="幼圆" pitchFamily="49" charset="-122"/>
                  <a:ea typeface="幼圆" pitchFamily="49" charset="-122"/>
                </a:rPr>
                <a:t>I </a:t>
              </a:r>
              <a:r>
                <a:rPr lang="zh-CN" altLang="en-US" sz="3200" b="1">
                  <a:solidFill>
                    <a:srgbClr val="66FF33"/>
                  </a:solidFill>
                  <a:latin typeface="幼圆" pitchFamily="49" charset="-122"/>
                  <a:ea typeface="幼圆" pitchFamily="49" charset="-122"/>
                </a:rPr>
                <a:t>。</a:t>
              </a:r>
              <a:endParaRPr lang="zh-CN" altLang="en-US" sz="3200" b="1">
                <a:solidFill>
                  <a:srgbClr val="66FF33"/>
                </a:solidFill>
                <a:latin typeface="幼圆" pitchFamily="49" charset="-122"/>
                <a:ea typeface="幼圆" pitchFamily="49" charset="-122"/>
              </a:endParaRPr>
            </a:p>
            <a:p>
              <a:r>
                <a:rPr lang="zh-CN" altLang="en-US" sz="3200" b="1">
                  <a:solidFill>
                    <a:srgbClr val="66FF33"/>
                  </a:solidFill>
                  <a:latin typeface="幼圆" pitchFamily="49" charset="-122"/>
                  <a:ea typeface="幼圆" pitchFamily="49" charset="-122"/>
                </a:rPr>
                <a:t>设单位长度上的导线数目为</a:t>
              </a:r>
              <a:r>
                <a:rPr lang="en-US" altLang="zh-CN" sz="3200" b="1">
                  <a:solidFill>
                    <a:srgbClr val="66FF33"/>
                  </a:solidFill>
                  <a:latin typeface="幼圆" pitchFamily="49" charset="-122"/>
                  <a:ea typeface="幼圆" pitchFamily="49" charset="-122"/>
                </a:rPr>
                <a:t>n</a:t>
              </a:r>
              <a:r>
                <a:rPr lang="zh-CN" altLang="en-US" sz="3200" b="1">
                  <a:solidFill>
                    <a:srgbClr val="66FF33"/>
                  </a:solidFill>
                  <a:latin typeface="幼圆" pitchFamily="49" charset="-122"/>
                  <a:ea typeface="幼圆" pitchFamily="49" charset="-122"/>
                </a:rPr>
                <a:t>，求证：这无限长</a:t>
              </a:r>
              <a:endParaRPr lang="zh-CN" altLang="en-US" sz="3200" b="1">
                <a:solidFill>
                  <a:srgbClr val="66FF33"/>
                </a:solidFill>
                <a:latin typeface="幼圆" pitchFamily="49" charset="-122"/>
                <a:ea typeface="幼圆" pitchFamily="49" charset="-122"/>
              </a:endParaRPr>
            </a:p>
            <a:p>
              <a:r>
                <a:rPr lang="zh-CN" altLang="en-US" sz="3200" b="1">
                  <a:solidFill>
                    <a:srgbClr val="66FF33"/>
                  </a:solidFill>
                  <a:latin typeface="幼圆" pitchFamily="49" charset="-122"/>
                  <a:ea typeface="幼圆" pitchFamily="49" charset="-122"/>
                </a:rPr>
                <a:t>的电流片各处的磁感应强度：</a:t>
              </a:r>
              <a:endParaRPr lang="zh-CN" altLang="en-US" sz="3200" b="1">
                <a:solidFill>
                  <a:srgbClr val="66FF33"/>
                </a:solidFill>
                <a:latin typeface="幼圆" pitchFamily="49" charset="-122"/>
                <a:ea typeface="幼圆" pitchFamily="49" charset="-122"/>
              </a:endParaRPr>
            </a:p>
          </p:txBody>
        </p:sp>
        <p:graphicFrame>
          <p:nvGraphicFramePr>
            <p:cNvPr id="93396" name="Object 212"/>
            <p:cNvGraphicFramePr>
              <a:graphicFrameLocks noChangeAspect="1"/>
            </p:cNvGraphicFramePr>
            <p:nvPr/>
          </p:nvGraphicFramePr>
          <p:xfrm>
            <a:off x="3360" y="960"/>
            <a:ext cx="1008" cy="555"/>
          </p:xfrm>
          <a:graphic>
            <a:graphicData uri="http://schemas.openxmlformats.org/presentationml/2006/ole">
              <mc:AlternateContent xmlns:mc="http://schemas.openxmlformats.org/markup-compatibility/2006">
                <mc:Choice xmlns:v="urn:schemas-microsoft-com:vml" Requires="v">
                  <p:oleObj spid="_x0000_s56325" name="公式" r:id="rId9" imgW="939800" imgH="508000" progId="Equation.3">
                    <p:embed/>
                  </p:oleObj>
                </mc:Choice>
                <mc:Fallback>
                  <p:oleObj name="公式" r:id="rId9" imgW="939800" imgH="508000" progId="Equation.3">
                    <p:embed/>
                    <p:pic>
                      <p:nvPicPr>
                        <p:cNvPr id="0" name="图片 56324"/>
                        <p:cNvPicPr>
                          <a:picLocks noChangeAspect="1"/>
                        </p:cNvPicPr>
                        <p:nvPr/>
                      </p:nvPicPr>
                      <p:blipFill>
                        <a:blip r:embed="rId10"/>
                        <a:stretch>
                          <a:fillRect/>
                        </a:stretch>
                      </p:blipFill>
                      <p:spPr>
                        <a:xfrm>
                          <a:off x="3360" y="960"/>
                          <a:ext cx="1008" cy="555"/>
                        </a:xfrm>
                        <a:prstGeom prst="rect">
                          <a:avLst/>
                        </a:prstGeom>
                        <a:noFill/>
                        <a:ln w="9525">
                          <a:noFill/>
                        </a:ln>
                      </p:spPr>
                    </p:pic>
                  </p:oleObj>
                </mc:Fallback>
              </mc:AlternateContent>
            </a:graphicData>
          </a:graphic>
        </p:graphicFrame>
      </p:grpSp>
      <p:sp>
        <p:nvSpPr>
          <p:cNvPr id="93264" name="Text Box 80"/>
          <p:cNvSpPr txBox="1">
            <a:spLocks noChangeArrowheads="1"/>
          </p:cNvSpPr>
          <p:nvPr/>
        </p:nvSpPr>
        <p:spPr bwMode="auto">
          <a:xfrm>
            <a:off x="609600" y="2133600"/>
            <a:ext cx="2206625" cy="579438"/>
          </a:xfrm>
          <a:prstGeom prst="rect">
            <a:avLst/>
          </a:prstGeom>
          <a:noFill/>
          <a:ln w="9525">
            <a:noFill/>
            <a:miter lim="800000"/>
          </a:ln>
        </p:spPr>
        <p:txBody>
          <a:bodyPr wrap="none">
            <a:spAutoFit/>
          </a:bodyPr>
          <a:lstStyle/>
          <a:p>
            <a:r>
              <a:rPr lang="zh-CN" altLang="en-US" sz="3200" b="1">
                <a:solidFill>
                  <a:srgbClr val="FFFF00"/>
                </a:solidFill>
              </a:rPr>
              <a:t>已知：</a:t>
            </a:r>
            <a:r>
              <a:rPr lang="en-US" altLang="zh-CN" sz="3200" b="1">
                <a:solidFill>
                  <a:srgbClr val="FFFF00"/>
                </a:solidFill>
              </a:rPr>
              <a:t>n</a:t>
            </a:r>
            <a:r>
              <a:rPr lang="zh-CN" altLang="en-US" sz="3200" b="1">
                <a:solidFill>
                  <a:srgbClr val="FFFF00"/>
                </a:solidFill>
              </a:rPr>
              <a:t>，</a:t>
            </a:r>
            <a:r>
              <a:rPr lang="en-US" altLang="zh-CN" sz="3200" b="1">
                <a:solidFill>
                  <a:srgbClr val="FFFF00"/>
                </a:solidFill>
              </a:rPr>
              <a:t>I</a:t>
            </a:r>
            <a:endParaRPr lang="en-US" altLang="zh-CN" sz="3200" b="1">
              <a:solidFill>
                <a:srgbClr val="FFFF00"/>
              </a:solidFill>
            </a:endParaRPr>
          </a:p>
        </p:txBody>
      </p:sp>
      <p:sp>
        <p:nvSpPr>
          <p:cNvPr id="93265" name="Text Box 81"/>
          <p:cNvSpPr txBox="1">
            <a:spLocks noChangeArrowheads="1"/>
          </p:cNvSpPr>
          <p:nvPr/>
        </p:nvSpPr>
        <p:spPr bwMode="auto">
          <a:xfrm>
            <a:off x="3505200" y="2133600"/>
            <a:ext cx="1412875" cy="579438"/>
          </a:xfrm>
          <a:prstGeom prst="rect">
            <a:avLst/>
          </a:prstGeom>
          <a:noFill/>
          <a:ln w="9525">
            <a:noFill/>
            <a:miter lim="800000"/>
          </a:ln>
        </p:spPr>
        <p:txBody>
          <a:bodyPr wrap="none">
            <a:spAutoFit/>
          </a:bodyPr>
          <a:lstStyle/>
          <a:p>
            <a:r>
              <a:rPr lang="zh-CN" altLang="en-US" sz="3200" b="1">
                <a:solidFill>
                  <a:srgbClr val="FFFF00"/>
                </a:solidFill>
              </a:rPr>
              <a:t>求证：</a:t>
            </a:r>
            <a:endParaRPr lang="zh-CN" altLang="en-US" sz="3200" b="1">
              <a:solidFill>
                <a:srgbClr val="FFFF00"/>
              </a:solidFill>
            </a:endParaRPr>
          </a:p>
        </p:txBody>
      </p:sp>
      <p:graphicFrame>
        <p:nvGraphicFramePr>
          <p:cNvPr id="93266" name="Object 213"/>
          <p:cNvGraphicFramePr>
            <a:graphicFrameLocks noChangeAspect="1"/>
          </p:cNvGraphicFramePr>
          <p:nvPr/>
        </p:nvGraphicFramePr>
        <p:xfrm>
          <a:off x="4953000" y="2057400"/>
          <a:ext cx="1752600" cy="965200"/>
        </p:xfrm>
        <a:graphic>
          <a:graphicData uri="http://schemas.openxmlformats.org/presentationml/2006/ole">
            <mc:AlternateContent xmlns:mc="http://schemas.openxmlformats.org/markup-compatibility/2006">
              <mc:Choice xmlns:v="urn:schemas-microsoft-com:vml" Requires="v">
                <p:oleObj spid="_x0000_s56326" name="公式" r:id="rId11" imgW="939800" imgH="508000" progId="Equation.3">
                  <p:embed/>
                </p:oleObj>
              </mc:Choice>
              <mc:Fallback>
                <p:oleObj name="公式" r:id="rId11" imgW="939800" imgH="508000" progId="Equation.3">
                  <p:embed/>
                  <p:pic>
                    <p:nvPicPr>
                      <p:cNvPr id="0" name="图片 56325"/>
                      <p:cNvPicPr>
                        <a:picLocks noChangeAspect="1"/>
                      </p:cNvPicPr>
                      <p:nvPr/>
                    </p:nvPicPr>
                    <p:blipFill>
                      <a:blip r:embed="rId12"/>
                      <a:stretch>
                        <a:fillRect/>
                      </a:stretch>
                    </p:blipFill>
                    <p:spPr>
                      <a:xfrm>
                        <a:off x="4953000" y="2057400"/>
                        <a:ext cx="1752600" cy="965200"/>
                      </a:xfrm>
                      <a:prstGeom prst="rect">
                        <a:avLst/>
                      </a:prstGeom>
                      <a:noFill/>
                      <a:ln w="9525">
                        <a:noFill/>
                      </a:ln>
                    </p:spPr>
                  </p:pic>
                </p:oleObj>
              </mc:Fallback>
            </mc:AlternateContent>
          </a:graphicData>
        </a:graphic>
      </p:graphicFrame>
      <p:sp>
        <p:nvSpPr>
          <p:cNvPr id="93267" name="Text Box 83"/>
          <p:cNvSpPr txBox="1">
            <a:spLocks noChangeArrowheads="1"/>
          </p:cNvSpPr>
          <p:nvPr/>
        </p:nvSpPr>
        <p:spPr bwMode="auto">
          <a:xfrm>
            <a:off x="685800" y="2743200"/>
            <a:ext cx="1412875" cy="579438"/>
          </a:xfrm>
          <a:prstGeom prst="rect">
            <a:avLst/>
          </a:prstGeom>
          <a:noFill/>
          <a:ln w="9525">
            <a:noFill/>
            <a:miter lim="800000"/>
          </a:ln>
        </p:spPr>
        <p:txBody>
          <a:bodyPr wrap="none">
            <a:spAutoFit/>
          </a:bodyPr>
          <a:lstStyle/>
          <a:p>
            <a:r>
              <a:rPr lang="zh-CN" altLang="en-US" sz="3200" b="1">
                <a:solidFill>
                  <a:srgbClr val="FFFF00"/>
                </a:solidFill>
              </a:rPr>
              <a:t>证明：</a:t>
            </a:r>
            <a:endParaRPr lang="zh-CN" altLang="en-US" sz="3200" b="1">
              <a:solidFill>
                <a:srgbClr val="FFFF00"/>
              </a:solidFill>
            </a:endParaRPr>
          </a:p>
        </p:txBody>
      </p:sp>
      <p:sp>
        <p:nvSpPr>
          <p:cNvPr id="93268" name="Text Box 84"/>
          <p:cNvSpPr txBox="1">
            <a:spLocks noChangeArrowheads="1"/>
          </p:cNvSpPr>
          <p:nvPr/>
        </p:nvSpPr>
        <p:spPr bwMode="auto">
          <a:xfrm>
            <a:off x="2133600" y="2743200"/>
            <a:ext cx="3051175" cy="579438"/>
          </a:xfrm>
          <a:prstGeom prst="rect">
            <a:avLst/>
          </a:prstGeom>
          <a:noFill/>
          <a:ln w="9525">
            <a:noFill/>
            <a:miter lim="800000"/>
          </a:ln>
        </p:spPr>
        <p:txBody>
          <a:bodyPr wrap="none">
            <a:spAutoFit/>
          </a:bodyPr>
          <a:lstStyle/>
          <a:p>
            <a:r>
              <a:rPr lang="zh-CN" altLang="en-US" sz="3200" b="1">
                <a:solidFill>
                  <a:srgbClr val="FFFF00"/>
                </a:solidFill>
              </a:rPr>
              <a:t>分析磁场分布：</a:t>
            </a:r>
            <a:endParaRPr lang="zh-CN" altLang="en-US" sz="3200" b="1">
              <a:solidFill>
                <a:srgbClr val="FFFF00"/>
              </a:solidFill>
            </a:endParaRPr>
          </a:p>
        </p:txBody>
      </p:sp>
      <p:grpSp>
        <p:nvGrpSpPr>
          <p:cNvPr id="93341" name="Group 157"/>
          <p:cNvGrpSpPr/>
          <p:nvPr/>
        </p:nvGrpSpPr>
        <p:grpSpPr bwMode="auto">
          <a:xfrm>
            <a:off x="4495800" y="5486400"/>
            <a:ext cx="4433888" cy="307975"/>
            <a:chOff x="2959" y="3842"/>
            <a:chExt cx="2793" cy="194"/>
          </a:xfrm>
        </p:grpSpPr>
        <p:grpSp>
          <p:nvGrpSpPr>
            <p:cNvPr id="93456" name="Group 131"/>
            <p:cNvGrpSpPr/>
            <p:nvPr/>
          </p:nvGrpSpPr>
          <p:grpSpPr bwMode="auto">
            <a:xfrm>
              <a:off x="3957" y="3842"/>
              <a:ext cx="997" cy="194"/>
              <a:chOff x="3312" y="2784"/>
              <a:chExt cx="1200" cy="240"/>
            </a:xfrm>
          </p:grpSpPr>
          <p:sp>
            <p:nvSpPr>
              <p:cNvPr id="93467" name="Oval 132"/>
              <p:cNvSpPr>
                <a:spLocks noChangeArrowheads="1"/>
              </p:cNvSpPr>
              <p:nvPr/>
            </p:nvSpPr>
            <p:spPr bwMode="auto">
              <a:xfrm>
                <a:off x="331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93468" name="Oval 133"/>
              <p:cNvSpPr>
                <a:spLocks noChangeArrowheads="1"/>
              </p:cNvSpPr>
              <p:nvPr/>
            </p:nvSpPr>
            <p:spPr bwMode="auto">
              <a:xfrm>
                <a:off x="355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93469" name="Oval 134"/>
              <p:cNvSpPr>
                <a:spLocks noChangeArrowheads="1"/>
              </p:cNvSpPr>
              <p:nvPr/>
            </p:nvSpPr>
            <p:spPr bwMode="auto">
              <a:xfrm>
                <a:off x="379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93470" name="Oval 135"/>
              <p:cNvSpPr>
                <a:spLocks noChangeArrowheads="1"/>
              </p:cNvSpPr>
              <p:nvPr/>
            </p:nvSpPr>
            <p:spPr bwMode="auto">
              <a:xfrm>
                <a:off x="403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93471" name="Oval 136"/>
              <p:cNvSpPr>
                <a:spLocks noChangeArrowheads="1"/>
              </p:cNvSpPr>
              <p:nvPr/>
            </p:nvSpPr>
            <p:spPr bwMode="auto">
              <a:xfrm>
                <a:off x="427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grpSp>
        <p:grpSp>
          <p:nvGrpSpPr>
            <p:cNvPr id="93457" name="Group 137"/>
            <p:cNvGrpSpPr/>
            <p:nvPr/>
          </p:nvGrpSpPr>
          <p:grpSpPr bwMode="auto">
            <a:xfrm>
              <a:off x="2959" y="3842"/>
              <a:ext cx="998" cy="194"/>
              <a:chOff x="3312" y="2784"/>
              <a:chExt cx="1200" cy="240"/>
            </a:xfrm>
          </p:grpSpPr>
          <p:sp>
            <p:nvSpPr>
              <p:cNvPr id="93462" name="Oval 138"/>
              <p:cNvSpPr>
                <a:spLocks noChangeArrowheads="1"/>
              </p:cNvSpPr>
              <p:nvPr/>
            </p:nvSpPr>
            <p:spPr bwMode="auto">
              <a:xfrm>
                <a:off x="331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93463" name="Oval 139"/>
              <p:cNvSpPr>
                <a:spLocks noChangeArrowheads="1"/>
              </p:cNvSpPr>
              <p:nvPr/>
            </p:nvSpPr>
            <p:spPr bwMode="auto">
              <a:xfrm>
                <a:off x="355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93464" name="Oval 140"/>
              <p:cNvSpPr>
                <a:spLocks noChangeArrowheads="1"/>
              </p:cNvSpPr>
              <p:nvPr/>
            </p:nvSpPr>
            <p:spPr bwMode="auto">
              <a:xfrm>
                <a:off x="379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93465" name="Oval 141"/>
              <p:cNvSpPr>
                <a:spLocks noChangeArrowheads="1"/>
              </p:cNvSpPr>
              <p:nvPr/>
            </p:nvSpPr>
            <p:spPr bwMode="auto">
              <a:xfrm>
                <a:off x="403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93466" name="Oval 142"/>
              <p:cNvSpPr>
                <a:spLocks noChangeArrowheads="1"/>
              </p:cNvSpPr>
              <p:nvPr/>
            </p:nvSpPr>
            <p:spPr bwMode="auto">
              <a:xfrm>
                <a:off x="4272" y="2784"/>
                <a:ext cx="240" cy="240"/>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grpSp>
        <p:sp>
          <p:nvSpPr>
            <p:cNvPr id="93458" name="Oval 143"/>
            <p:cNvSpPr>
              <a:spLocks noChangeArrowheads="1"/>
            </p:cNvSpPr>
            <p:nvPr/>
          </p:nvSpPr>
          <p:spPr bwMode="auto">
            <a:xfrm>
              <a:off x="4954" y="3842"/>
              <a:ext cx="200" cy="194"/>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93459" name="Oval 144"/>
            <p:cNvSpPr>
              <a:spLocks noChangeArrowheads="1"/>
            </p:cNvSpPr>
            <p:nvPr/>
          </p:nvSpPr>
          <p:spPr bwMode="auto">
            <a:xfrm>
              <a:off x="5154" y="3842"/>
              <a:ext cx="199" cy="194"/>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93460" name="Oval 145"/>
            <p:cNvSpPr>
              <a:spLocks noChangeArrowheads="1"/>
            </p:cNvSpPr>
            <p:nvPr/>
          </p:nvSpPr>
          <p:spPr bwMode="auto">
            <a:xfrm>
              <a:off x="5353" y="3842"/>
              <a:ext cx="200" cy="194"/>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sp>
          <p:nvSpPr>
            <p:cNvPr id="93461" name="Oval 146"/>
            <p:cNvSpPr>
              <a:spLocks noChangeArrowheads="1"/>
            </p:cNvSpPr>
            <p:nvPr/>
          </p:nvSpPr>
          <p:spPr bwMode="auto">
            <a:xfrm>
              <a:off x="5553" y="3842"/>
              <a:ext cx="199" cy="194"/>
            </a:xfrm>
            <a:prstGeom prst="ellipse">
              <a:avLst/>
            </a:prstGeom>
            <a:noFill/>
            <a:ln w="38100">
              <a:solidFill>
                <a:srgbClr val="FF3300"/>
              </a:solidFill>
              <a:round/>
            </a:ln>
          </p:spPr>
          <p:txBody>
            <a:bodyPr wrap="none" anchor="ctr"/>
            <a:lstStyle/>
            <a:p>
              <a:pPr algn="ctr"/>
              <a:r>
                <a:rPr lang="en-US" altLang="zh-CN" sz="3200" b="1">
                  <a:solidFill>
                    <a:srgbClr val="FFFF00"/>
                  </a:solidFill>
                  <a:sym typeface="Symbol" panose="05050102010706020507" pitchFamily="18" charset="2"/>
                </a:rPr>
                <a:t></a:t>
              </a:r>
              <a:endParaRPr lang="en-US" altLang="zh-CN" sz="3200" b="1">
                <a:solidFill>
                  <a:srgbClr val="FFFF00"/>
                </a:solidFill>
              </a:endParaRPr>
            </a:p>
          </p:txBody>
        </p:sp>
      </p:grpSp>
      <p:grpSp>
        <p:nvGrpSpPr>
          <p:cNvPr id="93353" name="Group 169"/>
          <p:cNvGrpSpPr/>
          <p:nvPr/>
        </p:nvGrpSpPr>
        <p:grpSpPr bwMode="auto">
          <a:xfrm>
            <a:off x="6553200" y="4267200"/>
            <a:ext cx="1600200" cy="1219200"/>
            <a:chOff x="4128" y="2688"/>
            <a:chExt cx="1008" cy="768"/>
          </a:xfrm>
        </p:grpSpPr>
        <p:sp>
          <p:nvSpPr>
            <p:cNvPr id="93454" name="Line 159"/>
            <p:cNvSpPr>
              <a:spLocks noChangeShapeType="1"/>
            </p:cNvSpPr>
            <p:nvPr/>
          </p:nvSpPr>
          <p:spPr bwMode="auto">
            <a:xfrm>
              <a:off x="4128" y="3024"/>
              <a:ext cx="1008" cy="432"/>
            </a:xfrm>
            <a:prstGeom prst="line">
              <a:avLst/>
            </a:prstGeom>
            <a:noFill/>
            <a:ln w="9525">
              <a:solidFill>
                <a:srgbClr val="66FF33"/>
              </a:solidFill>
              <a:round/>
            </a:ln>
          </p:spPr>
          <p:txBody>
            <a:bodyPr wrap="none" anchor="ctr"/>
            <a:lstStyle/>
            <a:p>
              <a:endParaRPr lang="zh-CN" altLang="en-US"/>
            </a:p>
          </p:txBody>
        </p:sp>
        <p:sp>
          <p:nvSpPr>
            <p:cNvPr id="93455" name="Line 160"/>
            <p:cNvSpPr>
              <a:spLocks noChangeShapeType="1"/>
            </p:cNvSpPr>
            <p:nvPr/>
          </p:nvSpPr>
          <p:spPr bwMode="auto">
            <a:xfrm flipV="1">
              <a:off x="4128" y="2688"/>
              <a:ext cx="192" cy="336"/>
            </a:xfrm>
            <a:prstGeom prst="line">
              <a:avLst/>
            </a:prstGeom>
            <a:noFill/>
            <a:ln w="57150">
              <a:solidFill>
                <a:srgbClr val="FF3300"/>
              </a:solidFill>
              <a:round/>
              <a:tailEnd type="triangle" w="med" len="med"/>
            </a:ln>
          </p:spPr>
          <p:txBody>
            <a:bodyPr wrap="none" anchor="ctr"/>
            <a:lstStyle/>
            <a:p>
              <a:endParaRPr lang="zh-CN" altLang="en-US"/>
            </a:p>
          </p:txBody>
        </p:sp>
      </p:grpSp>
      <p:grpSp>
        <p:nvGrpSpPr>
          <p:cNvPr id="93354" name="Group 170"/>
          <p:cNvGrpSpPr/>
          <p:nvPr/>
        </p:nvGrpSpPr>
        <p:grpSpPr bwMode="auto">
          <a:xfrm>
            <a:off x="5181600" y="4800600"/>
            <a:ext cx="1600200" cy="685800"/>
            <a:chOff x="3264" y="3024"/>
            <a:chExt cx="1008" cy="432"/>
          </a:xfrm>
        </p:grpSpPr>
        <p:sp>
          <p:nvSpPr>
            <p:cNvPr id="93452" name="Line 162"/>
            <p:cNvSpPr>
              <a:spLocks noChangeShapeType="1"/>
            </p:cNvSpPr>
            <p:nvPr/>
          </p:nvSpPr>
          <p:spPr bwMode="auto">
            <a:xfrm flipV="1">
              <a:off x="3264" y="3024"/>
              <a:ext cx="864" cy="432"/>
            </a:xfrm>
            <a:prstGeom prst="line">
              <a:avLst/>
            </a:prstGeom>
            <a:noFill/>
            <a:ln w="9525">
              <a:solidFill>
                <a:srgbClr val="66FF33"/>
              </a:solidFill>
              <a:round/>
            </a:ln>
          </p:spPr>
          <p:txBody>
            <a:bodyPr wrap="none" anchor="ctr"/>
            <a:lstStyle/>
            <a:p>
              <a:endParaRPr lang="zh-CN" altLang="en-US"/>
            </a:p>
          </p:txBody>
        </p:sp>
        <p:sp>
          <p:nvSpPr>
            <p:cNvPr id="93453" name="Line 163"/>
            <p:cNvSpPr>
              <a:spLocks noChangeShapeType="1"/>
            </p:cNvSpPr>
            <p:nvPr/>
          </p:nvSpPr>
          <p:spPr bwMode="auto">
            <a:xfrm flipH="1" flipV="1">
              <a:off x="4128" y="3024"/>
              <a:ext cx="144" cy="336"/>
            </a:xfrm>
            <a:prstGeom prst="line">
              <a:avLst/>
            </a:prstGeom>
            <a:noFill/>
            <a:ln w="57150">
              <a:solidFill>
                <a:srgbClr val="FF3300"/>
              </a:solidFill>
              <a:round/>
              <a:headEnd type="triangle" w="med" len="med"/>
            </a:ln>
          </p:spPr>
          <p:txBody>
            <a:bodyPr wrap="none" anchor="ctr"/>
            <a:lstStyle/>
            <a:p>
              <a:endParaRPr lang="zh-CN" altLang="en-US"/>
            </a:p>
          </p:txBody>
        </p:sp>
      </p:grpSp>
      <p:grpSp>
        <p:nvGrpSpPr>
          <p:cNvPr id="93352" name="Group 168"/>
          <p:cNvGrpSpPr/>
          <p:nvPr/>
        </p:nvGrpSpPr>
        <p:grpSpPr bwMode="auto">
          <a:xfrm>
            <a:off x="6629400" y="4267200"/>
            <a:ext cx="533400" cy="1066800"/>
            <a:chOff x="4176" y="2688"/>
            <a:chExt cx="336" cy="672"/>
          </a:xfrm>
        </p:grpSpPr>
        <p:sp>
          <p:nvSpPr>
            <p:cNvPr id="93449" name="Line 165"/>
            <p:cNvSpPr>
              <a:spLocks noChangeShapeType="1"/>
            </p:cNvSpPr>
            <p:nvPr/>
          </p:nvSpPr>
          <p:spPr bwMode="auto">
            <a:xfrm rot="5400000" flipV="1">
              <a:off x="4344" y="2856"/>
              <a:ext cx="0" cy="336"/>
            </a:xfrm>
            <a:prstGeom prst="line">
              <a:avLst/>
            </a:prstGeom>
            <a:noFill/>
            <a:ln w="57150">
              <a:solidFill>
                <a:srgbClr val="FF3300"/>
              </a:solidFill>
              <a:round/>
              <a:tailEnd type="triangle" w="med" len="med"/>
            </a:ln>
          </p:spPr>
          <p:txBody>
            <a:bodyPr wrap="none" anchor="ctr"/>
            <a:lstStyle/>
            <a:p>
              <a:endParaRPr lang="zh-CN" altLang="en-US"/>
            </a:p>
          </p:txBody>
        </p:sp>
        <p:sp>
          <p:nvSpPr>
            <p:cNvPr id="93450" name="Line 166"/>
            <p:cNvSpPr>
              <a:spLocks noChangeShapeType="1"/>
            </p:cNvSpPr>
            <p:nvPr/>
          </p:nvSpPr>
          <p:spPr bwMode="auto">
            <a:xfrm rot="5400000">
              <a:off x="4224" y="3072"/>
              <a:ext cx="336" cy="240"/>
            </a:xfrm>
            <a:prstGeom prst="line">
              <a:avLst/>
            </a:prstGeom>
            <a:noFill/>
            <a:ln w="9525">
              <a:solidFill>
                <a:srgbClr val="CCFF33"/>
              </a:solidFill>
              <a:round/>
            </a:ln>
          </p:spPr>
          <p:txBody>
            <a:bodyPr wrap="none" anchor="ctr"/>
            <a:lstStyle/>
            <a:p>
              <a:endParaRPr lang="zh-CN" altLang="en-US"/>
            </a:p>
          </p:txBody>
        </p:sp>
        <p:sp>
          <p:nvSpPr>
            <p:cNvPr id="93451" name="Line 167"/>
            <p:cNvSpPr>
              <a:spLocks noChangeShapeType="1"/>
            </p:cNvSpPr>
            <p:nvPr/>
          </p:nvSpPr>
          <p:spPr bwMode="auto">
            <a:xfrm rot="5400000" flipH="1">
              <a:off x="4248" y="2760"/>
              <a:ext cx="336" cy="192"/>
            </a:xfrm>
            <a:prstGeom prst="line">
              <a:avLst/>
            </a:prstGeom>
            <a:noFill/>
            <a:ln w="9525">
              <a:solidFill>
                <a:srgbClr val="CCFF33"/>
              </a:solidFill>
              <a:round/>
            </a:ln>
          </p:spPr>
          <p:txBody>
            <a:bodyPr wrap="none" anchor="ctr"/>
            <a:lstStyle/>
            <a:p>
              <a:endParaRPr lang="zh-CN" altLang="en-US"/>
            </a:p>
          </p:txBody>
        </p:sp>
      </p:grpSp>
      <p:grpSp>
        <p:nvGrpSpPr>
          <p:cNvPr id="93361" name="Group 177"/>
          <p:cNvGrpSpPr/>
          <p:nvPr/>
        </p:nvGrpSpPr>
        <p:grpSpPr bwMode="auto">
          <a:xfrm>
            <a:off x="5105400" y="5486400"/>
            <a:ext cx="304800" cy="304800"/>
            <a:chOff x="4800" y="1728"/>
            <a:chExt cx="192" cy="192"/>
          </a:xfrm>
        </p:grpSpPr>
        <p:sp>
          <p:nvSpPr>
            <p:cNvPr id="93445" name="Oval 171"/>
            <p:cNvSpPr>
              <a:spLocks noChangeArrowheads="1"/>
            </p:cNvSpPr>
            <p:nvPr/>
          </p:nvSpPr>
          <p:spPr bwMode="auto">
            <a:xfrm>
              <a:off x="4800" y="1728"/>
              <a:ext cx="192" cy="192"/>
            </a:xfrm>
            <a:prstGeom prst="ellipse">
              <a:avLst/>
            </a:prstGeom>
            <a:solidFill>
              <a:srgbClr val="FF0000"/>
            </a:solidFill>
            <a:ln w="19050">
              <a:solidFill>
                <a:schemeClr val="tx1"/>
              </a:solidFill>
              <a:round/>
              <a:tailEnd type="none" w="sm" len="lg"/>
            </a:ln>
          </p:spPr>
          <p:txBody>
            <a:bodyPr wrap="none" anchor="ctr"/>
            <a:lstStyle/>
            <a:p>
              <a:endParaRPr lang="zh-CN" altLang="en-US">
                <a:ea typeface="黑体" pitchFamily="2" charset="-122"/>
              </a:endParaRPr>
            </a:p>
          </p:txBody>
        </p:sp>
        <p:grpSp>
          <p:nvGrpSpPr>
            <p:cNvPr id="93446" name="Group 176"/>
            <p:cNvGrpSpPr/>
            <p:nvPr/>
          </p:nvGrpSpPr>
          <p:grpSpPr bwMode="auto">
            <a:xfrm>
              <a:off x="4848" y="1776"/>
              <a:ext cx="96" cy="96"/>
              <a:chOff x="5040" y="2832"/>
              <a:chExt cx="96" cy="96"/>
            </a:xfrm>
          </p:grpSpPr>
          <p:sp>
            <p:nvSpPr>
              <p:cNvPr id="93447" name="Line 173"/>
              <p:cNvSpPr>
                <a:spLocks noChangeShapeType="1"/>
              </p:cNvSpPr>
              <p:nvPr/>
            </p:nvSpPr>
            <p:spPr bwMode="auto">
              <a:xfrm flipV="1">
                <a:off x="5040" y="2832"/>
                <a:ext cx="96" cy="96"/>
              </a:xfrm>
              <a:prstGeom prst="line">
                <a:avLst/>
              </a:prstGeom>
              <a:noFill/>
              <a:ln w="38100">
                <a:solidFill>
                  <a:srgbClr val="FFFF00"/>
                </a:solidFill>
                <a:round/>
                <a:tailEnd type="none" w="sm" len="lg"/>
              </a:ln>
            </p:spPr>
            <p:txBody>
              <a:bodyPr/>
              <a:lstStyle/>
              <a:p>
                <a:endParaRPr lang="zh-CN" altLang="en-US"/>
              </a:p>
            </p:txBody>
          </p:sp>
          <p:sp>
            <p:nvSpPr>
              <p:cNvPr id="93448" name="Line 175"/>
              <p:cNvSpPr>
                <a:spLocks noChangeShapeType="1"/>
              </p:cNvSpPr>
              <p:nvPr/>
            </p:nvSpPr>
            <p:spPr bwMode="auto">
              <a:xfrm flipH="1" flipV="1">
                <a:off x="5040" y="2832"/>
                <a:ext cx="96" cy="96"/>
              </a:xfrm>
              <a:prstGeom prst="line">
                <a:avLst/>
              </a:prstGeom>
              <a:noFill/>
              <a:ln w="38100">
                <a:solidFill>
                  <a:srgbClr val="FFFF00"/>
                </a:solidFill>
                <a:round/>
                <a:tailEnd type="none" w="sm" len="lg"/>
              </a:ln>
            </p:spPr>
            <p:txBody>
              <a:bodyPr/>
              <a:lstStyle/>
              <a:p>
                <a:endParaRPr lang="zh-CN" altLang="en-US"/>
              </a:p>
            </p:txBody>
          </p:sp>
        </p:grpSp>
      </p:grpSp>
      <p:grpSp>
        <p:nvGrpSpPr>
          <p:cNvPr id="93362" name="Group 178"/>
          <p:cNvGrpSpPr/>
          <p:nvPr/>
        </p:nvGrpSpPr>
        <p:grpSpPr bwMode="auto">
          <a:xfrm>
            <a:off x="8001000" y="5486400"/>
            <a:ext cx="304800" cy="304800"/>
            <a:chOff x="4800" y="1728"/>
            <a:chExt cx="192" cy="192"/>
          </a:xfrm>
        </p:grpSpPr>
        <p:sp>
          <p:nvSpPr>
            <p:cNvPr id="93441" name="Oval 179"/>
            <p:cNvSpPr>
              <a:spLocks noChangeArrowheads="1"/>
            </p:cNvSpPr>
            <p:nvPr/>
          </p:nvSpPr>
          <p:spPr bwMode="auto">
            <a:xfrm>
              <a:off x="4800" y="1728"/>
              <a:ext cx="192" cy="192"/>
            </a:xfrm>
            <a:prstGeom prst="ellipse">
              <a:avLst/>
            </a:prstGeom>
            <a:solidFill>
              <a:srgbClr val="FF0000"/>
            </a:solidFill>
            <a:ln w="19050">
              <a:solidFill>
                <a:schemeClr val="tx1"/>
              </a:solidFill>
              <a:round/>
              <a:tailEnd type="none" w="sm" len="lg"/>
            </a:ln>
          </p:spPr>
          <p:txBody>
            <a:bodyPr wrap="none" anchor="ctr"/>
            <a:lstStyle/>
            <a:p>
              <a:endParaRPr lang="zh-CN" altLang="en-US">
                <a:ea typeface="黑体" pitchFamily="2" charset="-122"/>
              </a:endParaRPr>
            </a:p>
          </p:txBody>
        </p:sp>
        <p:grpSp>
          <p:nvGrpSpPr>
            <p:cNvPr id="93442" name="Group 180"/>
            <p:cNvGrpSpPr/>
            <p:nvPr/>
          </p:nvGrpSpPr>
          <p:grpSpPr bwMode="auto">
            <a:xfrm>
              <a:off x="4848" y="1776"/>
              <a:ext cx="96" cy="96"/>
              <a:chOff x="5040" y="2832"/>
              <a:chExt cx="96" cy="96"/>
            </a:xfrm>
          </p:grpSpPr>
          <p:sp>
            <p:nvSpPr>
              <p:cNvPr id="93443" name="Line 181"/>
              <p:cNvSpPr>
                <a:spLocks noChangeShapeType="1"/>
              </p:cNvSpPr>
              <p:nvPr/>
            </p:nvSpPr>
            <p:spPr bwMode="auto">
              <a:xfrm flipV="1">
                <a:off x="5040" y="2832"/>
                <a:ext cx="96" cy="96"/>
              </a:xfrm>
              <a:prstGeom prst="line">
                <a:avLst/>
              </a:prstGeom>
              <a:noFill/>
              <a:ln w="38100">
                <a:solidFill>
                  <a:srgbClr val="FFFF00"/>
                </a:solidFill>
                <a:round/>
                <a:tailEnd type="none" w="sm" len="lg"/>
              </a:ln>
            </p:spPr>
            <p:txBody>
              <a:bodyPr/>
              <a:lstStyle/>
              <a:p>
                <a:endParaRPr lang="zh-CN" altLang="en-US"/>
              </a:p>
            </p:txBody>
          </p:sp>
          <p:sp>
            <p:nvSpPr>
              <p:cNvPr id="93444" name="Line 182"/>
              <p:cNvSpPr>
                <a:spLocks noChangeShapeType="1"/>
              </p:cNvSpPr>
              <p:nvPr/>
            </p:nvSpPr>
            <p:spPr bwMode="auto">
              <a:xfrm flipH="1" flipV="1">
                <a:off x="5040" y="2832"/>
                <a:ext cx="96" cy="96"/>
              </a:xfrm>
              <a:prstGeom prst="line">
                <a:avLst/>
              </a:prstGeom>
              <a:noFill/>
              <a:ln w="38100">
                <a:solidFill>
                  <a:srgbClr val="FFFF00"/>
                </a:solidFill>
                <a:round/>
                <a:tailEnd type="none" w="sm" len="lg"/>
              </a:ln>
            </p:spPr>
            <p:txBody>
              <a:bodyPr/>
              <a:lstStyle/>
              <a:p>
                <a:endParaRPr lang="zh-CN" altLang="en-US"/>
              </a:p>
            </p:txBody>
          </p:sp>
        </p:grpSp>
      </p:grpSp>
      <p:grpSp>
        <p:nvGrpSpPr>
          <p:cNvPr id="93434" name="Group 183"/>
          <p:cNvGrpSpPr/>
          <p:nvPr/>
        </p:nvGrpSpPr>
        <p:grpSpPr bwMode="auto">
          <a:xfrm>
            <a:off x="8610600" y="6248400"/>
            <a:ext cx="304800" cy="304800"/>
            <a:chOff x="4800" y="1728"/>
            <a:chExt cx="192" cy="192"/>
          </a:xfrm>
        </p:grpSpPr>
        <p:sp>
          <p:nvSpPr>
            <p:cNvPr id="93437" name="Oval 184"/>
            <p:cNvSpPr>
              <a:spLocks noChangeArrowheads="1"/>
            </p:cNvSpPr>
            <p:nvPr/>
          </p:nvSpPr>
          <p:spPr bwMode="auto">
            <a:xfrm>
              <a:off x="4800" y="1728"/>
              <a:ext cx="192" cy="192"/>
            </a:xfrm>
            <a:prstGeom prst="ellipse">
              <a:avLst/>
            </a:prstGeom>
            <a:solidFill>
              <a:srgbClr val="FF0000"/>
            </a:solidFill>
            <a:ln w="19050">
              <a:solidFill>
                <a:schemeClr val="tx1"/>
              </a:solidFill>
              <a:round/>
              <a:tailEnd type="none" w="sm" len="lg"/>
            </a:ln>
          </p:spPr>
          <p:txBody>
            <a:bodyPr wrap="none" anchor="ctr"/>
            <a:lstStyle/>
            <a:p>
              <a:endParaRPr lang="zh-CN" altLang="en-US">
                <a:ea typeface="黑体" pitchFamily="2" charset="-122"/>
              </a:endParaRPr>
            </a:p>
          </p:txBody>
        </p:sp>
        <p:grpSp>
          <p:nvGrpSpPr>
            <p:cNvPr id="93438" name="Group 185"/>
            <p:cNvGrpSpPr/>
            <p:nvPr/>
          </p:nvGrpSpPr>
          <p:grpSpPr bwMode="auto">
            <a:xfrm>
              <a:off x="4848" y="1776"/>
              <a:ext cx="96" cy="96"/>
              <a:chOff x="5040" y="2832"/>
              <a:chExt cx="96" cy="96"/>
            </a:xfrm>
          </p:grpSpPr>
          <p:sp>
            <p:nvSpPr>
              <p:cNvPr id="93439" name="Line 186"/>
              <p:cNvSpPr>
                <a:spLocks noChangeShapeType="1"/>
              </p:cNvSpPr>
              <p:nvPr/>
            </p:nvSpPr>
            <p:spPr bwMode="auto">
              <a:xfrm flipV="1">
                <a:off x="5040" y="2832"/>
                <a:ext cx="96" cy="96"/>
              </a:xfrm>
              <a:prstGeom prst="line">
                <a:avLst/>
              </a:prstGeom>
              <a:noFill/>
              <a:ln w="38100">
                <a:solidFill>
                  <a:srgbClr val="FFFF00"/>
                </a:solidFill>
                <a:round/>
                <a:tailEnd type="none" w="sm" len="lg"/>
              </a:ln>
            </p:spPr>
            <p:txBody>
              <a:bodyPr/>
              <a:lstStyle/>
              <a:p>
                <a:endParaRPr lang="zh-CN" altLang="en-US"/>
              </a:p>
            </p:txBody>
          </p:sp>
          <p:sp>
            <p:nvSpPr>
              <p:cNvPr id="93440" name="Line 187"/>
              <p:cNvSpPr>
                <a:spLocks noChangeShapeType="1"/>
              </p:cNvSpPr>
              <p:nvPr/>
            </p:nvSpPr>
            <p:spPr bwMode="auto">
              <a:xfrm flipH="1" flipV="1">
                <a:off x="5040" y="2832"/>
                <a:ext cx="96" cy="96"/>
              </a:xfrm>
              <a:prstGeom prst="line">
                <a:avLst/>
              </a:prstGeom>
              <a:noFill/>
              <a:ln w="38100">
                <a:solidFill>
                  <a:srgbClr val="FFFF00"/>
                </a:solidFill>
                <a:round/>
                <a:tailEnd type="none" w="sm" len="lg"/>
              </a:ln>
            </p:spPr>
            <p:txBody>
              <a:bodyPr/>
              <a:lstStyle/>
              <a:p>
                <a:endParaRPr lang="zh-CN" altLang="en-US"/>
              </a:p>
            </p:txBody>
          </p:sp>
        </p:grpSp>
      </p:grpSp>
      <p:sp>
        <p:nvSpPr>
          <p:cNvPr id="93372" name="Text Box 188"/>
          <p:cNvSpPr txBox="1">
            <a:spLocks noChangeArrowheads="1"/>
          </p:cNvSpPr>
          <p:nvPr/>
        </p:nvSpPr>
        <p:spPr bwMode="auto">
          <a:xfrm>
            <a:off x="5089525" y="5581650"/>
            <a:ext cx="387350" cy="579438"/>
          </a:xfrm>
          <a:prstGeom prst="rect">
            <a:avLst/>
          </a:prstGeom>
          <a:noFill/>
          <a:ln w="9525">
            <a:noFill/>
            <a:miter lim="800000"/>
          </a:ln>
        </p:spPr>
        <p:txBody>
          <a:bodyPr wrap="none">
            <a:spAutoFit/>
          </a:bodyPr>
          <a:lstStyle/>
          <a:p>
            <a:r>
              <a:rPr lang="en-US" altLang="zh-CN" sz="3200" b="1">
                <a:solidFill>
                  <a:srgbClr val="FF3300"/>
                </a:solidFill>
              </a:rPr>
              <a:t>a</a:t>
            </a:r>
            <a:endParaRPr lang="en-US" altLang="zh-CN" sz="3200" b="1">
              <a:solidFill>
                <a:srgbClr val="FF3300"/>
              </a:solidFill>
            </a:endParaRPr>
          </a:p>
        </p:txBody>
      </p:sp>
      <p:sp>
        <p:nvSpPr>
          <p:cNvPr id="93373" name="Text Box 189"/>
          <p:cNvSpPr txBox="1">
            <a:spLocks noChangeArrowheads="1"/>
          </p:cNvSpPr>
          <p:nvPr/>
        </p:nvSpPr>
        <p:spPr bwMode="auto">
          <a:xfrm>
            <a:off x="7985125" y="5657850"/>
            <a:ext cx="409575" cy="579438"/>
          </a:xfrm>
          <a:prstGeom prst="rect">
            <a:avLst/>
          </a:prstGeom>
          <a:noFill/>
          <a:ln w="9525">
            <a:noFill/>
            <a:miter lim="800000"/>
          </a:ln>
        </p:spPr>
        <p:txBody>
          <a:bodyPr wrap="none">
            <a:spAutoFit/>
          </a:bodyPr>
          <a:lstStyle/>
          <a:p>
            <a:r>
              <a:rPr lang="en-US" altLang="zh-CN" sz="3200" b="1">
                <a:solidFill>
                  <a:srgbClr val="FF3300"/>
                </a:solidFill>
              </a:rPr>
              <a:t>b</a:t>
            </a:r>
            <a:endParaRPr lang="en-US" altLang="zh-CN" sz="3200" b="1">
              <a:solidFill>
                <a:srgbClr val="FF3300"/>
              </a:solidFill>
            </a:endParaRPr>
          </a:p>
        </p:txBody>
      </p:sp>
      <p:graphicFrame>
        <p:nvGraphicFramePr>
          <p:cNvPr id="93374" name="Object 214"/>
          <p:cNvGraphicFramePr>
            <a:graphicFrameLocks noChangeAspect="1"/>
          </p:cNvGraphicFramePr>
          <p:nvPr/>
        </p:nvGraphicFramePr>
        <p:xfrm>
          <a:off x="5943600" y="4724400"/>
          <a:ext cx="884238" cy="798513"/>
        </p:xfrm>
        <a:graphic>
          <a:graphicData uri="http://schemas.openxmlformats.org/presentationml/2006/ole">
            <mc:AlternateContent xmlns:mc="http://schemas.openxmlformats.org/markup-compatibility/2006">
              <mc:Choice xmlns:v="urn:schemas-microsoft-com:vml" Requires="v">
                <p:oleObj spid="_x0000_s56327" name="公式" r:id="rId13" imgW="342900" imgH="304800" progId="Equation.3">
                  <p:embed/>
                </p:oleObj>
              </mc:Choice>
              <mc:Fallback>
                <p:oleObj name="公式" r:id="rId13" imgW="342900" imgH="304800" progId="Equation.3">
                  <p:embed/>
                  <p:pic>
                    <p:nvPicPr>
                      <p:cNvPr id="0" name="图片 56326"/>
                      <p:cNvPicPr>
                        <a:picLocks noChangeAspect="1"/>
                      </p:cNvPicPr>
                      <p:nvPr/>
                    </p:nvPicPr>
                    <p:blipFill>
                      <a:blip r:embed="rId14"/>
                      <a:stretch>
                        <a:fillRect/>
                      </a:stretch>
                    </p:blipFill>
                    <p:spPr>
                      <a:xfrm>
                        <a:off x="5943600" y="4724400"/>
                        <a:ext cx="884238" cy="798513"/>
                      </a:xfrm>
                      <a:prstGeom prst="rect">
                        <a:avLst/>
                      </a:prstGeom>
                      <a:noFill/>
                      <a:ln w="9525">
                        <a:noFill/>
                      </a:ln>
                    </p:spPr>
                  </p:pic>
                </p:oleObj>
              </mc:Fallback>
            </mc:AlternateContent>
          </a:graphicData>
        </a:graphic>
      </p:graphicFrame>
      <p:graphicFrame>
        <p:nvGraphicFramePr>
          <p:cNvPr id="93375" name="Object 215"/>
          <p:cNvGraphicFramePr>
            <a:graphicFrameLocks noChangeAspect="1"/>
          </p:cNvGraphicFramePr>
          <p:nvPr/>
        </p:nvGraphicFramePr>
        <p:xfrm>
          <a:off x="6019800" y="4038600"/>
          <a:ext cx="781050" cy="741363"/>
        </p:xfrm>
        <a:graphic>
          <a:graphicData uri="http://schemas.openxmlformats.org/presentationml/2006/ole">
            <mc:AlternateContent xmlns:mc="http://schemas.openxmlformats.org/markup-compatibility/2006">
              <mc:Choice xmlns:v="urn:schemas-microsoft-com:vml" Requires="v">
                <p:oleObj spid="_x0000_s56328" name="公式" r:id="rId15" imgW="330200" imgH="304800" progId="Equation.3">
                  <p:embed/>
                </p:oleObj>
              </mc:Choice>
              <mc:Fallback>
                <p:oleObj name="公式" r:id="rId15" imgW="330200" imgH="304800" progId="Equation.3">
                  <p:embed/>
                  <p:pic>
                    <p:nvPicPr>
                      <p:cNvPr id="0" name="图片 56327"/>
                      <p:cNvPicPr>
                        <a:picLocks noChangeAspect="1"/>
                      </p:cNvPicPr>
                      <p:nvPr/>
                    </p:nvPicPr>
                    <p:blipFill>
                      <a:blip r:embed="rId16"/>
                      <a:stretch>
                        <a:fillRect/>
                      </a:stretch>
                    </p:blipFill>
                    <p:spPr>
                      <a:xfrm>
                        <a:off x="6019800" y="4038600"/>
                        <a:ext cx="781050" cy="74136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32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2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2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32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32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32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93186"/>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499"/>
                                          </p:stCondLst>
                                        </p:cTn>
                                        <p:tgtEl>
                                          <p:spTgt spid="93200"/>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nodeType="afterEffect">
                                  <p:stCondLst>
                                    <p:cond delay="0"/>
                                  </p:stCondLst>
                                  <p:childTnLst>
                                    <p:set>
                                      <p:cBhvr>
                                        <p:cTn id="36" dur="1" fill="hold">
                                          <p:stCondLst>
                                            <p:cond delay="499"/>
                                          </p:stCondLst>
                                        </p:cTn>
                                        <p:tgtEl>
                                          <p:spTgt spid="93222"/>
                                        </p:tgtEl>
                                        <p:attrNameLst>
                                          <p:attrName>style.visibility</p:attrName>
                                        </p:attrNameLst>
                                      </p:cBhvr>
                                      <p:to>
                                        <p:strVal val="visible"/>
                                      </p:to>
                                    </p:set>
                                  </p:childTnLst>
                                </p:cTn>
                              </p:par>
                            </p:childTnLst>
                          </p:cTn>
                        </p:par>
                        <p:par>
                          <p:cTn id="37" fill="hold">
                            <p:stCondLst>
                              <p:cond delay="1500"/>
                            </p:stCondLst>
                            <p:childTnLst>
                              <p:par>
                                <p:cTn id="38" presetID="22" presetClass="entr" presetSubtype="4" fill="hold" nodeType="afterEffect">
                                  <p:stCondLst>
                                    <p:cond delay="0"/>
                                  </p:stCondLst>
                                  <p:childTnLst>
                                    <p:set>
                                      <p:cBhvr>
                                        <p:cTn id="39" dur="1" fill="hold">
                                          <p:stCondLst>
                                            <p:cond delay="0"/>
                                          </p:stCondLst>
                                        </p:cTn>
                                        <p:tgtEl>
                                          <p:spTgt spid="93239"/>
                                        </p:tgtEl>
                                        <p:attrNameLst>
                                          <p:attrName>style.visibility</p:attrName>
                                        </p:attrNameLst>
                                      </p:cBhvr>
                                      <p:to>
                                        <p:strVal val="visible"/>
                                      </p:to>
                                    </p:set>
                                    <p:animEffect transition="in" filter="wipe(down)">
                                      <p:cBhvr>
                                        <p:cTn id="40" dur="500"/>
                                        <p:tgtEl>
                                          <p:spTgt spid="93239"/>
                                        </p:tgtEl>
                                      </p:cBhvr>
                                    </p:animEffect>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499"/>
                                          </p:stCondLst>
                                        </p:cTn>
                                        <p:tgtEl>
                                          <p:spTgt spid="93249"/>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grpId="0" nodeType="afterEffect">
                                  <p:stCondLst>
                                    <p:cond delay="0"/>
                                  </p:stCondLst>
                                  <p:childTnLst>
                                    <p:set>
                                      <p:cBhvr>
                                        <p:cTn id="46" dur="1" fill="hold">
                                          <p:stCondLst>
                                            <p:cond delay="499"/>
                                          </p:stCondLst>
                                        </p:cTn>
                                        <p:tgtEl>
                                          <p:spTgt spid="93198"/>
                                        </p:tgtEl>
                                        <p:attrNameLst>
                                          <p:attrName>style.visibility</p:attrName>
                                        </p:attrNameLst>
                                      </p:cBhvr>
                                      <p:to>
                                        <p:strVal val="visible"/>
                                      </p:to>
                                    </p:set>
                                  </p:childTnLst>
                                  <p:subTnLst>
                                    <p:set>
                                      <p:cBhvr override="childStyle">
                                        <p:cTn dur="1" fill="hold" display="0" masterRel="nextClick" afterEffect="1"/>
                                        <p:tgtEl>
                                          <p:spTgt spid="93198"/>
                                        </p:tgtEl>
                                        <p:attrNameLst>
                                          <p:attrName>style.visibility</p:attrName>
                                        </p:attrNameLst>
                                      </p:cBhvr>
                                      <p:to>
                                        <p:strVal val="hidden"/>
                                      </p:to>
                                    </p:set>
                                  </p:subTnLst>
                                </p:cTn>
                              </p:par>
                            </p:childTnLst>
                          </p:cTn>
                        </p:par>
                        <p:par>
                          <p:cTn id="47" fill="hold">
                            <p:stCondLst>
                              <p:cond delay="3000"/>
                            </p:stCondLst>
                            <p:childTnLst>
                              <p:par>
                                <p:cTn id="48" presetID="1" presetClass="entr" presetSubtype="0" fill="hold" grpId="0" nodeType="afterEffect">
                                  <p:stCondLst>
                                    <p:cond delay="0"/>
                                  </p:stCondLst>
                                  <p:childTnLst>
                                    <p:set>
                                      <p:cBhvr>
                                        <p:cTn id="49" dur="1" fill="hold">
                                          <p:stCondLst>
                                            <p:cond delay="499"/>
                                          </p:stCondLst>
                                        </p:cTn>
                                        <p:tgtEl>
                                          <p:spTgt spid="93220"/>
                                        </p:tgtEl>
                                        <p:attrNameLst>
                                          <p:attrName>style.visibility</p:attrName>
                                        </p:attrNameLst>
                                      </p:cBhvr>
                                      <p:to>
                                        <p:strVal val="visible"/>
                                      </p:to>
                                    </p:set>
                                  </p:childTnLst>
                                  <p:subTnLst>
                                    <p:set>
                                      <p:cBhvr override="childStyle">
                                        <p:cTn dur="1" fill="hold" display="0" masterRel="nextClick" afterEffect="1"/>
                                        <p:tgtEl>
                                          <p:spTgt spid="93220"/>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93199"/>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499"/>
                                          </p:stCondLst>
                                        </p:cTn>
                                        <p:tgtEl>
                                          <p:spTgt spid="93250"/>
                                        </p:tgtEl>
                                        <p:attrNameLst>
                                          <p:attrName>style.visibility</p:attrName>
                                        </p:attrNameLst>
                                      </p:cBhvr>
                                      <p:to>
                                        <p:strVal val="visible"/>
                                      </p:to>
                                    </p:set>
                                  </p:childTnLst>
                                </p:cTn>
                              </p:par>
                            </p:childTnLst>
                          </p:cTn>
                        </p:par>
                        <p:par>
                          <p:cTn id="57" fill="hold">
                            <p:stCondLst>
                              <p:cond delay="1000"/>
                            </p:stCondLst>
                            <p:childTnLst>
                              <p:par>
                                <p:cTn id="58" presetID="1" presetClass="entr" presetSubtype="0" fill="hold" grpId="0" nodeType="afterEffect">
                                  <p:stCondLst>
                                    <p:cond delay="0"/>
                                  </p:stCondLst>
                                  <p:childTnLst>
                                    <p:set>
                                      <p:cBhvr>
                                        <p:cTn id="59" dur="1" fill="hold">
                                          <p:stCondLst>
                                            <p:cond delay="499"/>
                                          </p:stCondLst>
                                        </p:cTn>
                                        <p:tgtEl>
                                          <p:spTgt spid="93221"/>
                                        </p:tgtEl>
                                        <p:attrNameLst>
                                          <p:attrName>style.visibility</p:attrName>
                                        </p:attrNameLst>
                                      </p:cBhvr>
                                      <p:to>
                                        <p:strVal val="visible"/>
                                      </p:to>
                                    </p:set>
                                  </p:childTnLst>
                                </p:cTn>
                              </p:par>
                            </p:childTnLst>
                          </p:cTn>
                        </p:par>
                        <p:par>
                          <p:cTn id="60" fill="hold">
                            <p:stCondLst>
                              <p:cond delay="1500"/>
                            </p:stCondLst>
                            <p:childTnLst>
                              <p:par>
                                <p:cTn id="61" presetID="1" presetClass="entr" presetSubtype="0" fill="hold" grpId="0" nodeType="afterEffect">
                                  <p:stCondLst>
                                    <p:cond delay="0"/>
                                  </p:stCondLst>
                                  <p:childTnLst>
                                    <p:set>
                                      <p:cBhvr>
                                        <p:cTn id="62" dur="1" fill="hold">
                                          <p:stCondLst>
                                            <p:cond delay="499"/>
                                          </p:stCondLst>
                                        </p:cTn>
                                        <p:tgtEl>
                                          <p:spTgt spid="932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93236"/>
                                        </p:tgtEl>
                                        <p:attrNameLst>
                                          <p:attrName>style.visibility</p:attrName>
                                        </p:attrNameLst>
                                      </p:cBhvr>
                                      <p:to>
                                        <p:strVal val="visible"/>
                                      </p:to>
                                    </p:set>
                                    <p:animEffect transition="in" filter="wipe(down)">
                                      <p:cBhvr>
                                        <p:cTn id="67" dur="500"/>
                                        <p:tgtEl>
                                          <p:spTgt spid="9323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9325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93235"/>
                                        </p:tgtEl>
                                        <p:attrNameLst>
                                          <p:attrName>style.visibility</p:attrName>
                                        </p:attrNameLst>
                                      </p:cBhvr>
                                      <p:to>
                                        <p:strVal val="visible"/>
                                      </p:to>
                                    </p:set>
                                    <p:animEffect transition="in" filter="wipe(left)">
                                      <p:cBhvr>
                                        <p:cTn id="76" dur="500"/>
                                        <p:tgtEl>
                                          <p:spTgt spid="93235"/>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499"/>
                                          </p:stCondLst>
                                        </p:cTn>
                                        <p:tgtEl>
                                          <p:spTgt spid="9325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9325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93213"/>
                                        </p:tgtEl>
                                        <p:attrNameLst>
                                          <p:attrName>style.visibility</p:attrName>
                                        </p:attrNameLst>
                                      </p:cBhvr>
                                      <p:to>
                                        <p:strVal val="visible"/>
                                      </p:to>
                                    </p:set>
                                    <p:animEffect transition="in" filter="wipe(up)">
                                      <p:cBhvr>
                                        <p:cTn id="89" dur="500"/>
                                        <p:tgtEl>
                                          <p:spTgt spid="93213"/>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499"/>
                                          </p:stCondLst>
                                        </p:cTn>
                                        <p:tgtEl>
                                          <p:spTgt spid="9325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2" fill="hold" nodeType="clickEffect">
                                  <p:stCondLst>
                                    <p:cond delay="0"/>
                                  </p:stCondLst>
                                  <p:childTnLst>
                                    <p:set>
                                      <p:cBhvr>
                                        <p:cTn id="97" dur="1" fill="hold">
                                          <p:stCondLst>
                                            <p:cond delay="0"/>
                                          </p:stCondLst>
                                        </p:cTn>
                                        <p:tgtEl>
                                          <p:spTgt spid="93254"/>
                                        </p:tgtEl>
                                        <p:attrNameLst>
                                          <p:attrName>style.visibility</p:attrName>
                                        </p:attrNameLst>
                                      </p:cBhvr>
                                      <p:to>
                                        <p:strVal val="visible"/>
                                      </p:to>
                                    </p:set>
                                    <p:animEffect transition="in" filter="wipe(right)">
                                      <p:cBhvr>
                                        <p:cTn id="98" dur="500"/>
                                        <p:tgtEl>
                                          <p:spTgt spid="9325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93214"/>
                                        </p:tgtEl>
                                        <p:attrNameLst>
                                          <p:attrName>style.visibility</p:attrName>
                                        </p:attrNameLst>
                                      </p:cBhvr>
                                      <p:to>
                                        <p:strVal val="visible"/>
                                      </p:to>
                                    </p:set>
                                    <p:animEffect transition="in" filter="wipe(left)">
                                      <p:cBhvr>
                                        <p:cTn id="103" dur="500"/>
                                        <p:tgtEl>
                                          <p:spTgt spid="93214"/>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499"/>
                                          </p:stCondLst>
                                        </p:cTn>
                                        <p:tgtEl>
                                          <p:spTgt spid="93259"/>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2" fill="hold" grpId="0" nodeType="clickEffect">
                                  <p:stCondLst>
                                    <p:cond delay="0"/>
                                  </p:stCondLst>
                                  <p:childTnLst>
                                    <p:set>
                                      <p:cBhvr>
                                        <p:cTn id="111" dur="1" fill="hold">
                                          <p:stCondLst>
                                            <p:cond delay="0"/>
                                          </p:stCondLst>
                                        </p:cTn>
                                        <p:tgtEl>
                                          <p:spTgt spid="93234"/>
                                        </p:tgtEl>
                                        <p:attrNameLst>
                                          <p:attrName>style.visibility</p:attrName>
                                        </p:attrNameLst>
                                      </p:cBhvr>
                                      <p:to>
                                        <p:strVal val="visible"/>
                                      </p:to>
                                    </p:set>
                                    <p:animEffect transition="in" filter="wipe(right)">
                                      <p:cBhvr>
                                        <p:cTn id="112" dur="500"/>
                                        <p:tgtEl>
                                          <p:spTgt spid="9323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93215"/>
                                        </p:tgtEl>
                                        <p:attrNameLst>
                                          <p:attrName>style.visibility</p:attrName>
                                        </p:attrNameLst>
                                      </p:cBhvr>
                                      <p:to>
                                        <p:strVal val="visible"/>
                                      </p:to>
                                    </p:set>
                                    <p:animEffect transition="in" filter="wipe(right)">
                                      <p:cBhvr>
                                        <p:cTn id="117" dur="500"/>
                                        <p:tgtEl>
                                          <p:spTgt spid="93215"/>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93216"/>
                                        </p:tgtEl>
                                        <p:attrNameLst>
                                          <p:attrName>style.visibility</p:attrName>
                                        </p:attrNameLst>
                                      </p:cBhvr>
                                      <p:to>
                                        <p:strVal val="visible"/>
                                      </p:to>
                                    </p:set>
                                    <p:animEffect transition="in" filter="wipe(left)">
                                      <p:cBhvr>
                                        <p:cTn id="122" dur="500"/>
                                        <p:tgtEl>
                                          <p:spTgt spid="93216"/>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2" fill="hold" grpId="0" nodeType="clickEffect">
                                  <p:stCondLst>
                                    <p:cond delay="0"/>
                                  </p:stCondLst>
                                  <p:childTnLst>
                                    <p:set>
                                      <p:cBhvr>
                                        <p:cTn id="126" dur="1" fill="hold">
                                          <p:stCondLst>
                                            <p:cond delay="0"/>
                                          </p:stCondLst>
                                        </p:cTn>
                                        <p:tgtEl>
                                          <p:spTgt spid="93219"/>
                                        </p:tgtEl>
                                        <p:attrNameLst>
                                          <p:attrName>style.visibility</p:attrName>
                                        </p:attrNameLst>
                                      </p:cBhvr>
                                      <p:to>
                                        <p:strVal val="visible"/>
                                      </p:to>
                                    </p:set>
                                    <p:animEffect transition="in" filter="wipe(right)">
                                      <p:cBhvr>
                                        <p:cTn id="127" dur="500"/>
                                        <p:tgtEl>
                                          <p:spTgt spid="93219"/>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499"/>
                                          </p:stCondLst>
                                        </p:cTn>
                                        <p:tgtEl>
                                          <p:spTgt spid="9326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499"/>
                                          </p:stCondLst>
                                        </p:cTn>
                                        <p:tgtEl>
                                          <p:spTgt spid="93341"/>
                                        </p:tgtEl>
                                        <p:attrNameLst>
                                          <p:attrName>style.visibility</p:attrName>
                                        </p:attrNameLst>
                                      </p:cBhvr>
                                      <p:to>
                                        <p:strVal val="visible"/>
                                      </p:to>
                                    </p:set>
                                  </p:childTnLst>
                                </p:cTn>
                              </p:par>
                            </p:childTnLst>
                          </p:cTn>
                        </p:par>
                        <p:par>
                          <p:cTn id="136" fill="hold">
                            <p:stCondLst>
                              <p:cond delay="500"/>
                            </p:stCondLst>
                            <p:childTnLst>
                              <p:par>
                                <p:cTn id="137" presetID="1" presetClass="entr" presetSubtype="0" fill="hold" nodeType="afterEffect">
                                  <p:stCondLst>
                                    <p:cond delay="0"/>
                                  </p:stCondLst>
                                  <p:childTnLst>
                                    <p:set>
                                      <p:cBhvr>
                                        <p:cTn id="138" dur="1" fill="hold">
                                          <p:stCondLst>
                                            <p:cond delay="499"/>
                                          </p:stCondLst>
                                        </p:cTn>
                                        <p:tgtEl>
                                          <p:spTgt spid="93361"/>
                                        </p:tgtEl>
                                        <p:attrNameLst>
                                          <p:attrName>style.visibility</p:attrName>
                                        </p:attrNameLst>
                                      </p:cBhvr>
                                      <p:to>
                                        <p:strVal val="visible"/>
                                      </p:to>
                                    </p:set>
                                  </p:childTnLst>
                                </p:cTn>
                              </p:par>
                            </p:childTnLst>
                          </p:cTn>
                        </p:par>
                        <p:par>
                          <p:cTn id="139" fill="hold">
                            <p:stCondLst>
                              <p:cond delay="1000"/>
                            </p:stCondLst>
                            <p:childTnLst>
                              <p:par>
                                <p:cTn id="140" presetID="1" presetClass="entr" presetSubtype="0" fill="hold" nodeType="afterEffect">
                                  <p:stCondLst>
                                    <p:cond delay="0"/>
                                  </p:stCondLst>
                                  <p:childTnLst>
                                    <p:set>
                                      <p:cBhvr>
                                        <p:cTn id="141" dur="1" fill="hold">
                                          <p:stCondLst>
                                            <p:cond delay="499"/>
                                          </p:stCondLst>
                                        </p:cTn>
                                        <p:tgtEl>
                                          <p:spTgt spid="93362"/>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499"/>
                                          </p:stCondLst>
                                        </p:cTn>
                                        <p:tgtEl>
                                          <p:spTgt spid="93372"/>
                                        </p:tgtEl>
                                        <p:attrNameLst>
                                          <p:attrName>style.visibility</p:attrName>
                                        </p:attrNameLst>
                                      </p:cBhvr>
                                      <p:to>
                                        <p:strVal val="visible"/>
                                      </p:to>
                                    </p:set>
                                  </p:childTnLst>
                                </p:cTn>
                              </p:par>
                            </p:childTnLst>
                          </p:cTn>
                        </p:par>
                        <p:par>
                          <p:cTn id="146" fill="hold">
                            <p:stCondLst>
                              <p:cond delay="500"/>
                            </p:stCondLst>
                            <p:childTnLst>
                              <p:par>
                                <p:cTn id="147" presetID="1" presetClass="entr" presetSubtype="0" fill="hold" nodeType="afterEffect">
                                  <p:stCondLst>
                                    <p:cond delay="0"/>
                                  </p:stCondLst>
                                  <p:childTnLst>
                                    <p:set>
                                      <p:cBhvr>
                                        <p:cTn id="148" dur="1" fill="hold">
                                          <p:stCondLst>
                                            <p:cond delay="499"/>
                                          </p:stCondLst>
                                        </p:cTn>
                                        <p:tgtEl>
                                          <p:spTgt spid="93354"/>
                                        </p:tgtEl>
                                        <p:attrNameLst>
                                          <p:attrName>style.visibility</p:attrName>
                                        </p:attrNameLst>
                                      </p:cBhvr>
                                      <p:to>
                                        <p:strVal val="visible"/>
                                      </p:to>
                                    </p:set>
                                  </p:childTnLst>
                                </p:cTn>
                              </p:par>
                            </p:childTnLst>
                          </p:cTn>
                        </p:par>
                        <p:par>
                          <p:cTn id="149" fill="hold">
                            <p:stCondLst>
                              <p:cond delay="1000"/>
                            </p:stCondLst>
                            <p:childTnLst>
                              <p:par>
                                <p:cTn id="150" presetID="1" presetClass="entr" presetSubtype="0" fill="hold" nodeType="afterEffect">
                                  <p:stCondLst>
                                    <p:cond delay="0"/>
                                  </p:stCondLst>
                                  <p:childTnLst>
                                    <p:set>
                                      <p:cBhvr>
                                        <p:cTn id="151" dur="1" fill="hold">
                                          <p:stCondLst>
                                            <p:cond delay="499"/>
                                          </p:stCondLst>
                                        </p:cTn>
                                        <p:tgtEl>
                                          <p:spTgt spid="93374"/>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93373"/>
                                        </p:tgtEl>
                                        <p:attrNameLst>
                                          <p:attrName>style.visibility</p:attrName>
                                        </p:attrNameLst>
                                      </p:cBhvr>
                                      <p:to>
                                        <p:strVal val="visible"/>
                                      </p:to>
                                    </p:set>
                                  </p:childTnLst>
                                </p:cTn>
                              </p:par>
                            </p:childTnLst>
                          </p:cTn>
                        </p:par>
                        <p:par>
                          <p:cTn id="156" fill="hold">
                            <p:stCondLst>
                              <p:cond delay="500"/>
                            </p:stCondLst>
                            <p:childTnLst>
                              <p:par>
                                <p:cTn id="157" presetID="1" presetClass="entr" presetSubtype="0" fill="hold" nodeType="afterEffect">
                                  <p:stCondLst>
                                    <p:cond delay="0"/>
                                  </p:stCondLst>
                                  <p:childTnLst>
                                    <p:set>
                                      <p:cBhvr>
                                        <p:cTn id="158" dur="1" fill="hold">
                                          <p:stCondLst>
                                            <p:cond delay="499"/>
                                          </p:stCondLst>
                                        </p:cTn>
                                        <p:tgtEl>
                                          <p:spTgt spid="93353"/>
                                        </p:tgtEl>
                                        <p:attrNameLst>
                                          <p:attrName>style.visibility</p:attrName>
                                        </p:attrNameLst>
                                      </p:cBhvr>
                                      <p:to>
                                        <p:strVal val="visible"/>
                                      </p:to>
                                    </p:set>
                                  </p:childTnLst>
                                </p:cTn>
                              </p:par>
                            </p:childTnLst>
                          </p:cTn>
                        </p:par>
                        <p:par>
                          <p:cTn id="159" fill="hold">
                            <p:stCondLst>
                              <p:cond delay="1000"/>
                            </p:stCondLst>
                            <p:childTnLst>
                              <p:par>
                                <p:cTn id="160" presetID="1" presetClass="entr" presetSubtype="0" fill="hold" nodeType="afterEffect">
                                  <p:stCondLst>
                                    <p:cond delay="0"/>
                                  </p:stCondLst>
                                  <p:childTnLst>
                                    <p:set>
                                      <p:cBhvr>
                                        <p:cTn id="161" dur="1" fill="hold">
                                          <p:stCondLst>
                                            <p:cond delay="499"/>
                                          </p:stCondLst>
                                        </p:cTn>
                                        <p:tgtEl>
                                          <p:spTgt spid="93375"/>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499"/>
                                          </p:stCondLst>
                                        </p:cTn>
                                        <p:tgtEl>
                                          <p:spTgt spid="933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8" grpId="0" animBg="1"/>
      <p:bldP spid="93199" grpId="0" animBg="1"/>
      <p:bldP spid="93213" grpId="0" animBg="1"/>
      <p:bldP spid="93214" grpId="0" animBg="1"/>
      <p:bldP spid="93215" grpId="0" animBg="1"/>
      <p:bldP spid="93219" grpId="0" animBg="1"/>
      <p:bldP spid="93220" grpId="0" animBg="1"/>
      <p:bldP spid="93221" grpId="0" animBg="1"/>
      <p:bldP spid="93234" grpId="0" animBg="1"/>
      <p:bldP spid="93235" grpId="0" animBg="1"/>
      <p:bldP spid="93249" grpId="0" autoUpdateAnimBg="0"/>
      <p:bldP spid="93250" grpId="0" autoUpdateAnimBg="0"/>
      <p:bldP spid="93251" grpId="0" autoUpdateAnimBg="0"/>
      <p:bldP spid="93252" grpId="0" animBg="1"/>
      <p:bldP spid="93253" grpId="0" animBg="1"/>
      <p:bldP spid="93264" grpId="0" autoUpdateAnimBg="0"/>
      <p:bldP spid="93265" grpId="0" autoUpdateAnimBg="0"/>
      <p:bldP spid="93267" grpId="0" autoUpdateAnimBg="0"/>
      <p:bldP spid="93268" grpId="0" autoUpdateAnimBg="0"/>
      <p:bldP spid="93372" grpId="0" autoUpdateAnimBg="0"/>
      <p:bldP spid="9337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2"/>
          <p:cNvSpPr>
            <a:spLocks noChangeArrowheads="1"/>
          </p:cNvSpPr>
          <p:nvPr/>
        </p:nvSpPr>
        <p:spPr bwMode="auto">
          <a:xfrm>
            <a:off x="676275" y="700088"/>
            <a:ext cx="3895725" cy="519112"/>
          </a:xfrm>
          <a:prstGeom prst="rect">
            <a:avLst/>
          </a:prstGeom>
          <a:noFill/>
          <a:ln w="9525">
            <a:noFill/>
            <a:miter lim="800000"/>
          </a:ln>
        </p:spPr>
        <p:txBody>
          <a:bodyPr>
            <a:spAutoFit/>
          </a:bodyPr>
          <a:lstStyle/>
          <a:p>
            <a:r>
              <a:rPr kumimoji="0" lang="en-US" altLang="zh-CN" sz="2800" b="1" dirty="0" smtClean="0">
                <a:solidFill>
                  <a:srgbClr val="CC0000"/>
                </a:solidFill>
              </a:rPr>
              <a:t>16.1.4    </a:t>
            </a:r>
            <a:r>
              <a:rPr kumimoji="0" lang="zh-CN" altLang="en-US" sz="2800" b="1" dirty="0">
                <a:solidFill>
                  <a:srgbClr val="CC0000"/>
                </a:solidFill>
              </a:rPr>
              <a:t>电动势</a:t>
            </a:r>
            <a:endParaRPr kumimoji="0" lang="zh-CN" altLang="en-US" sz="2800" b="1" dirty="0">
              <a:solidFill>
                <a:srgbClr val="CC0000"/>
              </a:solidFill>
            </a:endParaRPr>
          </a:p>
        </p:txBody>
      </p:sp>
      <p:pic>
        <p:nvPicPr>
          <p:cNvPr id="4097" name="ShockwaveFlash1"/>
          <p:cNvPicPr/>
          <p:nvPr/>
        </p:nvPicPr>
        <p:blipFill>
          <a:blip r:embed="rId1"/>
          <a:stretch>
            <a:fillRect/>
          </a:stretch>
        </p:blipFill>
        <p:spPr>
          <a:xfrm>
            <a:off x="609600" y="1295400"/>
            <a:ext cx="7924800" cy="518160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grpSp>
        <p:nvGrpSpPr>
          <p:cNvPr id="94210" name="Group 2"/>
          <p:cNvGrpSpPr/>
          <p:nvPr/>
        </p:nvGrpSpPr>
        <p:grpSpPr bwMode="auto">
          <a:xfrm>
            <a:off x="381000" y="4343400"/>
            <a:ext cx="5410200" cy="838200"/>
            <a:chOff x="1104" y="816"/>
            <a:chExt cx="3408" cy="528"/>
          </a:xfrm>
        </p:grpSpPr>
        <p:sp>
          <p:nvSpPr>
            <p:cNvPr id="94594" name="Line 3"/>
            <p:cNvSpPr>
              <a:spLocks noChangeShapeType="1"/>
            </p:cNvSpPr>
            <p:nvPr/>
          </p:nvSpPr>
          <p:spPr bwMode="auto">
            <a:xfrm>
              <a:off x="1104" y="1344"/>
              <a:ext cx="3408" cy="0"/>
            </a:xfrm>
            <a:prstGeom prst="line">
              <a:avLst/>
            </a:prstGeom>
            <a:noFill/>
            <a:ln w="28575">
              <a:solidFill>
                <a:srgbClr val="FF3300"/>
              </a:solidFill>
              <a:round/>
              <a:tailEnd type="triangle" w="med" len="med"/>
            </a:ln>
          </p:spPr>
          <p:txBody>
            <a:bodyPr wrap="none" anchor="ctr"/>
            <a:lstStyle/>
            <a:p>
              <a:endParaRPr lang="zh-CN" altLang="en-US"/>
            </a:p>
          </p:txBody>
        </p:sp>
        <p:sp>
          <p:nvSpPr>
            <p:cNvPr id="94595" name="Line 4"/>
            <p:cNvSpPr>
              <a:spLocks noChangeShapeType="1"/>
            </p:cNvSpPr>
            <p:nvPr/>
          </p:nvSpPr>
          <p:spPr bwMode="auto">
            <a:xfrm>
              <a:off x="1104" y="1104"/>
              <a:ext cx="3408" cy="0"/>
            </a:xfrm>
            <a:prstGeom prst="line">
              <a:avLst/>
            </a:prstGeom>
            <a:noFill/>
            <a:ln w="28575">
              <a:solidFill>
                <a:srgbClr val="FF3300"/>
              </a:solidFill>
              <a:round/>
              <a:tailEnd type="triangle" w="med" len="med"/>
            </a:ln>
          </p:spPr>
          <p:txBody>
            <a:bodyPr wrap="none" anchor="ctr"/>
            <a:lstStyle/>
            <a:p>
              <a:endParaRPr lang="zh-CN" altLang="en-US"/>
            </a:p>
          </p:txBody>
        </p:sp>
        <p:sp>
          <p:nvSpPr>
            <p:cNvPr id="94596" name="Line 5"/>
            <p:cNvSpPr>
              <a:spLocks noChangeShapeType="1"/>
            </p:cNvSpPr>
            <p:nvPr/>
          </p:nvSpPr>
          <p:spPr bwMode="auto">
            <a:xfrm>
              <a:off x="1104" y="816"/>
              <a:ext cx="3408" cy="0"/>
            </a:xfrm>
            <a:prstGeom prst="line">
              <a:avLst/>
            </a:prstGeom>
            <a:noFill/>
            <a:ln w="28575">
              <a:solidFill>
                <a:srgbClr val="FF3300"/>
              </a:solidFill>
              <a:round/>
              <a:tailEnd type="triangle" w="med" len="med"/>
            </a:ln>
          </p:spPr>
          <p:txBody>
            <a:bodyPr wrap="none" anchor="ctr"/>
            <a:lstStyle/>
            <a:p>
              <a:endParaRPr lang="zh-CN" altLang="en-US"/>
            </a:p>
          </p:txBody>
        </p:sp>
      </p:grpSp>
      <p:grpSp>
        <p:nvGrpSpPr>
          <p:cNvPr id="94214" name="Group 6"/>
          <p:cNvGrpSpPr/>
          <p:nvPr/>
        </p:nvGrpSpPr>
        <p:grpSpPr bwMode="auto">
          <a:xfrm>
            <a:off x="381000" y="5791200"/>
            <a:ext cx="5410200" cy="838200"/>
            <a:chOff x="1104" y="816"/>
            <a:chExt cx="3408" cy="528"/>
          </a:xfrm>
        </p:grpSpPr>
        <p:sp>
          <p:nvSpPr>
            <p:cNvPr id="94591" name="Line 7"/>
            <p:cNvSpPr>
              <a:spLocks noChangeShapeType="1"/>
            </p:cNvSpPr>
            <p:nvPr/>
          </p:nvSpPr>
          <p:spPr bwMode="auto">
            <a:xfrm>
              <a:off x="1104" y="1344"/>
              <a:ext cx="3408" cy="0"/>
            </a:xfrm>
            <a:prstGeom prst="line">
              <a:avLst/>
            </a:prstGeom>
            <a:noFill/>
            <a:ln w="28575">
              <a:solidFill>
                <a:srgbClr val="FF3300"/>
              </a:solidFill>
              <a:round/>
              <a:headEnd type="triangle" w="med" len="med"/>
            </a:ln>
          </p:spPr>
          <p:txBody>
            <a:bodyPr wrap="none" anchor="ctr"/>
            <a:lstStyle/>
            <a:p>
              <a:endParaRPr lang="zh-CN" altLang="en-US"/>
            </a:p>
          </p:txBody>
        </p:sp>
        <p:sp>
          <p:nvSpPr>
            <p:cNvPr id="94592" name="Line 8"/>
            <p:cNvSpPr>
              <a:spLocks noChangeShapeType="1"/>
            </p:cNvSpPr>
            <p:nvPr/>
          </p:nvSpPr>
          <p:spPr bwMode="auto">
            <a:xfrm>
              <a:off x="1104" y="1104"/>
              <a:ext cx="3408" cy="0"/>
            </a:xfrm>
            <a:prstGeom prst="line">
              <a:avLst/>
            </a:prstGeom>
            <a:noFill/>
            <a:ln w="28575">
              <a:solidFill>
                <a:srgbClr val="FF3300"/>
              </a:solidFill>
              <a:round/>
              <a:headEnd type="triangle" w="med" len="med"/>
            </a:ln>
          </p:spPr>
          <p:txBody>
            <a:bodyPr wrap="none" anchor="ctr"/>
            <a:lstStyle/>
            <a:p>
              <a:endParaRPr lang="zh-CN" altLang="en-US"/>
            </a:p>
          </p:txBody>
        </p:sp>
        <p:sp>
          <p:nvSpPr>
            <p:cNvPr id="94593" name="Line 9"/>
            <p:cNvSpPr>
              <a:spLocks noChangeShapeType="1"/>
            </p:cNvSpPr>
            <p:nvPr/>
          </p:nvSpPr>
          <p:spPr bwMode="auto">
            <a:xfrm>
              <a:off x="1104" y="816"/>
              <a:ext cx="3408" cy="0"/>
            </a:xfrm>
            <a:prstGeom prst="line">
              <a:avLst/>
            </a:prstGeom>
            <a:noFill/>
            <a:ln w="28575">
              <a:solidFill>
                <a:srgbClr val="FF3300"/>
              </a:solidFill>
              <a:round/>
              <a:headEnd type="triangle" w="med" len="med"/>
            </a:ln>
          </p:spPr>
          <p:txBody>
            <a:bodyPr wrap="none" anchor="ctr"/>
            <a:lstStyle/>
            <a:p>
              <a:endParaRPr lang="zh-CN" altLang="en-US"/>
            </a:p>
          </p:txBody>
        </p:sp>
      </p:grpSp>
      <p:grpSp>
        <p:nvGrpSpPr>
          <p:cNvPr id="94218" name="Group 10"/>
          <p:cNvGrpSpPr/>
          <p:nvPr/>
        </p:nvGrpSpPr>
        <p:grpSpPr bwMode="auto">
          <a:xfrm>
            <a:off x="1754188" y="5745163"/>
            <a:ext cx="2686050" cy="579437"/>
            <a:chOff x="1105" y="3619"/>
            <a:chExt cx="1692" cy="365"/>
          </a:xfrm>
        </p:grpSpPr>
        <p:sp>
          <p:nvSpPr>
            <p:cNvPr id="94588" name="Line 11"/>
            <p:cNvSpPr>
              <a:spLocks noChangeShapeType="1"/>
            </p:cNvSpPr>
            <p:nvPr/>
          </p:nvSpPr>
          <p:spPr bwMode="auto">
            <a:xfrm>
              <a:off x="1392" y="3792"/>
              <a:ext cx="1152" cy="0"/>
            </a:xfrm>
            <a:prstGeom prst="line">
              <a:avLst/>
            </a:prstGeom>
            <a:noFill/>
            <a:ln w="28575">
              <a:solidFill>
                <a:srgbClr val="FFFF00"/>
              </a:solidFill>
              <a:round/>
              <a:headEnd type="triangle" w="med" len="med"/>
            </a:ln>
          </p:spPr>
          <p:txBody>
            <a:bodyPr wrap="none" anchor="ctr"/>
            <a:lstStyle/>
            <a:p>
              <a:endParaRPr lang="zh-CN" altLang="en-US"/>
            </a:p>
          </p:txBody>
        </p:sp>
        <p:sp>
          <p:nvSpPr>
            <p:cNvPr id="94589" name="Text Box 12"/>
            <p:cNvSpPr txBox="1">
              <a:spLocks noChangeArrowheads="1"/>
            </p:cNvSpPr>
            <p:nvPr/>
          </p:nvSpPr>
          <p:spPr bwMode="auto">
            <a:xfrm>
              <a:off x="2496" y="3619"/>
              <a:ext cx="301" cy="365"/>
            </a:xfrm>
            <a:prstGeom prst="rect">
              <a:avLst/>
            </a:prstGeom>
            <a:noFill/>
            <a:ln w="9525">
              <a:noFill/>
              <a:miter lim="800000"/>
            </a:ln>
          </p:spPr>
          <p:txBody>
            <a:bodyPr wrap="none">
              <a:spAutoFit/>
            </a:bodyPr>
            <a:lstStyle/>
            <a:p>
              <a:r>
                <a:rPr lang="en-US" altLang="zh-CN" sz="3200" b="1">
                  <a:solidFill>
                    <a:srgbClr val="FFFF00"/>
                  </a:solidFill>
                </a:rPr>
                <a:t>A</a:t>
              </a:r>
              <a:endParaRPr lang="en-US" altLang="zh-CN" sz="3200" b="1">
                <a:solidFill>
                  <a:srgbClr val="FFFF00"/>
                </a:solidFill>
              </a:endParaRPr>
            </a:p>
          </p:txBody>
        </p:sp>
        <p:sp>
          <p:nvSpPr>
            <p:cNvPr id="94590" name="Text Box 13"/>
            <p:cNvSpPr txBox="1">
              <a:spLocks noChangeArrowheads="1"/>
            </p:cNvSpPr>
            <p:nvPr/>
          </p:nvSpPr>
          <p:spPr bwMode="auto">
            <a:xfrm>
              <a:off x="1105" y="3619"/>
              <a:ext cx="287" cy="365"/>
            </a:xfrm>
            <a:prstGeom prst="rect">
              <a:avLst/>
            </a:prstGeom>
            <a:noFill/>
            <a:ln w="9525">
              <a:noFill/>
              <a:miter lim="800000"/>
            </a:ln>
          </p:spPr>
          <p:txBody>
            <a:bodyPr wrap="none">
              <a:spAutoFit/>
            </a:bodyPr>
            <a:lstStyle/>
            <a:p>
              <a:r>
                <a:rPr lang="en-US" altLang="zh-CN" sz="3200" b="1">
                  <a:solidFill>
                    <a:srgbClr val="FFFF00"/>
                  </a:solidFill>
                </a:rPr>
                <a:t>B</a:t>
              </a:r>
              <a:endParaRPr lang="en-US" altLang="zh-CN" sz="3200" b="1">
                <a:solidFill>
                  <a:srgbClr val="FFFF00"/>
                </a:solidFill>
              </a:endParaRPr>
            </a:p>
          </p:txBody>
        </p:sp>
      </p:grpSp>
      <p:sp>
        <p:nvSpPr>
          <p:cNvPr id="94222" name="Line 14"/>
          <p:cNvSpPr>
            <a:spLocks noChangeShapeType="1"/>
          </p:cNvSpPr>
          <p:nvPr/>
        </p:nvSpPr>
        <p:spPr bwMode="auto">
          <a:xfrm flipV="1">
            <a:off x="4038600" y="4953000"/>
            <a:ext cx="0" cy="1066800"/>
          </a:xfrm>
          <a:prstGeom prst="line">
            <a:avLst/>
          </a:prstGeom>
          <a:noFill/>
          <a:ln w="28575">
            <a:solidFill>
              <a:srgbClr val="FFFF00"/>
            </a:solidFill>
            <a:round/>
            <a:headEnd type="triangle" w="med" len="med"/>
          </a:ln>
        </p:spPr>
        <p:txBody>
          <a:bodyPr wrap="none" anchor="ctr"/>
          <a:lstStyle/>
          <a:p>
            <a:endParaRPr lang="zh-CN" altLang="en-US"/>
          </a:p>
        </p:txBody>
      </p:sp>
      <p:grpSp>
        <p:nvGrpSpPr>
          <p:cNvPr id="94223" name="Group 15"/>
          <p:cNvGrpSpPr/>
          <p:nvPr/>
        </p:nvGrpSpPr>
        <p:grpSpPr bwMode="auto">
          <a:xfrm>
            <a:off x="1731963" y="4525963"/>
            <a:ext cx="477837" cy="1493837"/>
            <a:chOff x="1091" y="2851"/>
            <a:chExt cx="301" cy="941"/>
          </a:xfrm>
        </p:grpSpPr>
        <p:sp>
          <p:nvSpPr>
            <p:cNvPr id="94586" name="Line 16"/>
            <p:cNvSpPr>
              <a:spLocks noChangeShapeType="1"/>
            </p:cNvSpPr>
            <p:nvPr/>
          </p:nvSpPr>
          <p:spPr bwMode="auto">
            <a:xfrm flipV="1">
              <a:off x="1392" y="3120"/>
              <a:ext cx="0" cy="672"/>
            </a:xfrm>
            <a:prstGeom prst="line">
              <a:avLst/>
            </a:prstGeom>
            <a:noFill/>
            <a:ln w="28575">
              <a:solidFill>
                <a:srgbClr val="FFFF00"/>
              </a:solidFill>
              <a:round/>
              <a:tailEnd type="triangle" w="med" len="med"/>
            </a:ln>
          </p:spPr>
          <p:txBody>
            <a:bodyPr wrap="none" anchor="ctr"/>
            <a:lstStyle/>
            <a:p>
              <a:endParaRPr lang="zh-CN" altLang="en-US"/>
            </a:p>
          </p:txBody>
        </p:sp>
        <p:sp>
          <p:nvSpPr>
            <p:cNvPr id="94587" name="Text Box 17"/>
            <p:cNvSpPr txBox="1">
              <a:spLocks noChangeArrowheads="1"/>
            </p:cNvSpPr>
            <p:nvPr/>
          </p:nvSpPr>
          <p:spPr bwMode="auto">
            <a:xfrm>
              <a:off x="1091" y="2851"/>
              <a:ext cx="301" cy="365"/>
            </a:xfrm>
            <a:prstGeom prst="rect">
              <a:avLst/>
            </a:prstGeom>
            <a:noFill/>
            <a:ln w="9525">
              <a:noFill/>
              <a:miter lim="800000"/>
            </a:ln>
          </p:spPr>
          <p:txBody>
            <a:bodyPr wrap="none">
              <a:spAutoFit/>
            </a:bodyPr>
            <a:lstStyle/>
            <a:p>
              <a:r>
                <a:rPr lang="en-US" altLang="zh-CN" sz="3200" b="1">
                  <a:solidFill>
                    <a:srgbClr val="FFFF00"/>
                  </a:solidFill>
                </a:rPr>
                <a:t>C</a:t>
              </a:r>
              <a:endParaRPr lang="en-US" altLang="zh-CN" sz="3200" b="1">
                <a:solidFill>
                  <a:srgbClr val="FFFF00"/>
                </a:solidFill>
              </a:endParaRPr>
            </a:p>
          </p:txBody>
        </p:sp>
      </p:grpSp>
      <p:grpSp>
        <p:nvGrpSpPr>
          <p:cNvPr id="94226" name="Group 18"/>
          <p:cNvGrpSpPr/>
          <p:nvPr/>
        </p:nvGrpSpPr>
        <p:grpSpPr bwMode="auto">
          <a:xfrm>
            <a:off x="2209800" y="4525963"/>
            <a:ext cx="2286000" cy="579437"/>
            <a:chOff x="1392" y="2851"/>
            <a:chExt cx="1440" cy="365"/>
          </a:xfrm>
        </p:grpSpPr>
        <p:sp>
          <p:nvSpPr>
            <p:cNvPr id="94584" name="Line 19"/>
            <p:cNvSpPr>
              <a:spLocks noChangeShapeType="1"/>
            </p:cNvSpPr>
            <p:nvPr/>
          </p:nvSpPr>
          <p:spPr bwMode="auto">
            <a:xfrm>
              <a:off x="1392" y="3120"/>
              <a:ext cx="1152" cy="0"/>
            </a:xfrm>
            <a:prstGeom prst="line">
              <a:avLst/>
            </a:prstGeom>
            <a:noFill/>
            <a:ln w="28575">
              <a:solidFill>
                <a:srgbClr val="FFFF00"/>
              </a:solidFill>
              <a:round/>
              <a:tailEnd type="triangle" w="med" len="med"/>
            </a:ln>
          </p:spPr>
          <p:txBody>
            <a:bodyPr wrap="none" anchor="ctr"/>
            <a:lstStyle/>
            <a:p>
              <a:endParaRPr lang="zh-CN" altLang="en-US"/>
            </a:p>
          </p:txBody>
        </p:sp>
        <p:sp>
          <p:nvSpPr>
            <p:cNvPr id="94585" name="Text Box 20"/>
            <p:cNvSpPr txBox="1">
              <a:spLocks noChangeArrowheads="1"/>
            </p:cNvSpPr>
            <p:nvPr/>
          </p:nvSpPr>
          <p:spPr bwMode="auto">
            <a:xfrm>
              <a:off x="2531" y="2851"/>
              <a:ext cx="301" cy="365"/>
            </a:xfrm>
            <a:prstGeom prst="rect">
              <a:avLst/>
            </a:prstGeom>
            <a:noFill/>
            <a:ln w="9525">
              <a:noFill/>
              <a:miter lim="800000"/>
            </a:ln>
          </p:spPr>
          <p:txBody>
            <a:bodyPr wrap="none">
              <a:spAutoFit/>
            </a:bodyPr>
            <a:lstStyle/>
            <a:p>
              <a:r>
                <a:rPr lang="en-US" altLang="zh-CN" sz="3200" b="1">
                  <a:solidFill>
                    <a:srgbClr val="FFFF00"/>
                  </a:solidFill>
                </a:rPr>
                <a:t>D</a:t>
              </a:r>
              <a:endParaRPr lang="en-US" altLang="zh-CN" sz="3200" b="1">
                <a:solidFill>
                  <a:srgbClr val="FFFF00"/>
                </a:solidFill>
              </a:endParaRPr>
            </a:p>
          </p:txBody>
        </p:sp>
      </p:grpSp>
      <p:grpSp>
        <p:nvGrpSpPr>
          <p:cNvPr id="94229" name="Group 21"/>
          <p:cNvGrpSpPr/>
          <p:nvPr/>
        </p:nvGrpSpPr>
        <p:grpSpPr bwMode="auto">
          <a:xfrm>
            <a:off x="152400" y="5181600"/>
            <a:ext cx="5867400" cy="533400"/>
            <a:chOff x="1056" y="2064"/>
            <a:chExt cx="3696" cy="336"/>
          </a:xfrm>
        </p:grpSpPr>
        <p:grpSp>
          <p:nvGrpSpPr>
            <p:cNvPr id="94499" name="Group 22"/>
            <p:cNvGrpSpPr/>
            <p:nvPr/>
          </p:nvGrpSpPr>
          <p:grpSpPr bwMode="auto">
            <a:xfrm>
              <a:off x="1056" y="2073"/>
              <a:ext cx="816" cy="327"/>
              <a:chOff x="1056" y="2073"/>
              <a:chExt cx="816" cy="327"/>
            </a:xfrm>
          </p:grpSpPr>
          <p:grpSp>
            <p:nvGrpSpPr>
              <p:cNvPr id="94568" name="Group 23"/>
              <p:cNvGrpSpPr/>
              <p:nvPr/>
            </p:nvGrpSpPr>
            <p:grpSpPr bwMode="auto">
              <a:xfrm>
                <a:off x="1056" y="2073"/>
                <a:ext cx="671" cy="327"/>
                <a:chOff x="1056" y="2073"/>
                <a:chExt cx="671" cy="327"/>
              </a:xfrm>
            </p:grpSpPr>
            <p:grpSp>
              <p:nvGrpSpPr>
                <p:cNvPr id="94572" name="Group 24"/>
                <p:cNvGrpSpPr/>
                <p:nvPr/>
              </p:nvGrpSpPr>
              <p:grpSpPr bwMode="auto">
                <a:xfrm>
                  <a:off x="1056" y="2073"/>
                  <a:ext cx="239" cy="327"/>
                  <a:chOff x="1056" y="2073"/>
                  <a:chExt cx="239" cy="327"/>
                </a:xfrm>
              </p:grpSpPr>
              <p:sp>
                <p:nvSpPr>
                  <p:cNvPr id="94582" name="Oval 25"/>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83" name="Text Box 26"/>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4573" name="Group 27"/>
                <p:cNvGrpSpPr/>
                <p:nvPr/>
              </p:nvGrpSpPr>
              <p:grpSpPr bwMode="auto">
                <a:xfrm>
                  <a:off x="1201" y="2073"/>
                  <a:ext cx="239" cy="327"/>
                  <a:chOff x="1056" y="2073"/>
                  <a:chExt cx="239" cy="327"/>
                </a:xfrm>
              </p:grpSpPr>
              <p:sp>
                <p:nvSpPr>
                  <p:cNvPr id="94580" name="Oval 28"/>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81" name="Text Box 29"/>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4574" name="Group 30"/>
                <p:cNvGrpSpPr/>
                <p:nvPr/>
              </p:nvGrpSpPr>
              <p:grpSpPr bwMode="auto">
                <a:xfrm>
                  <a:off x="1488" y="2073"/>
                  <a:ext cx="239" cy="327"/>
                  <a:chOff x="1056" y="2073"/>
                  <a:chExt cx="239" cy="327"/>
                </a:xfrm>
              </p:grpSpPr>
              <p:sp>
                <p:nvSpPr>
                  <p:cNvPr id="94578" name="Oval 31"/>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79" name="Text Box 32"/>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4575" name="Group 33"/>
                <p:cNvGrpSpPr/>
                <p:nvPr/>
              </p:nvGrpSpPr>
              <p:grpSpPr bwMode="auto">
                <a:xfrm>
                  <a:off x="1344" y="2073"/>
                  <a:ext cx="239" cy="327"/>
                  <a:chOff x="1056" y="2073"/>
                  <a:chExt cx="239" cy="327"/>
                </a:xfrm>
              </p:grpSpPr>
              <p:sp>
                <p:nvSpPr>
                  <p:cNvPr id="94576" name="Oval 34"/>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77" name="Text Box 35"/>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nvGrpSpPr>
              <p:cNvPr id="94569" name="Group 36"/>
              <p:cNvGrpSpPr/>
              <p:nvPr/>
            </p:nvGrpSpPr>
            <p:grpSpPr bwMode="auto">
              <a:xfrm>
                <a:off x="1633" y="2073"/>
                <a:ext cx="239" cy="327"/>
                <a:chOff x="1056" y="2073"/>
                <a:chExt cx="239" cy="327"/>
              </a:xfrm>
            </p:grpSpPr>
            <p:sp>
              <p:nvSpPr>
                <p:cNvPr id="94570" name="Oval 37"/>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71" name="Text Box 38"/>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nvGrpSpPr>
            <p:cNvPr id="94500" name="Group 39"/>
            <p:cNvGrpSpPr/>
            <p:nvPr/>
          </p:nvGrpSpPr>
          <p:grpSpPr bwMode="auto">
            <a:xfrm>
              <a:off x="1776" y="2073"/>
              <a:ext cx="816" cy="327"/>
              <a:chOff x="1056" y="2073"/>
              <a:chExt cx="816" cy="327"/>
            </a:xfrm>
          </p:grpSpPr>
          <p:grpSp>
            <p:nvGrpSpPr>
              <p:cNvPr id="94552" name="Group 40"/>
              <p:cNvGrpSpPr/>
              <p:nvPr/>
            </p:nvGrpSpPr>
            <p:grpSpPr bwMode="auto">
              <a:xfrm>
                <a:off x="1056" y="2073"/>
                <a:ext cx="671" cy="327"/>
                <a:chOff x="1056" y="2073"/>
                <a:chExt cx="671" cy="327"/>
              </a:xfrm>
            </p:grpSpPr>
            <p:grpSp>
              <p:nvGrpSpPr>
                <p:cNvPr id="94556" name="Group 41"/>
                <p:cNvGrpSpPr/>
                <p:nvPr/>
              </p:nvGrpSpPr>
              <p:grpSpPr bwMode="auto">
                <a:xfrm>
                  <a:off x="1056" y="2073"/>
                  <a:ext cx="239" cy="327"/>
                  <a:chOff x="1056" y="2073"/>
                  <a:chExt cx="239" cy="327"/>
                </a:xfrm>
              </p:grpSpPr>
              <p:sp>
                <p:nvSpPr>
                  <p:cNvPr id="94566" name="Oval 42"/>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67" name="Text Box 43"/>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4557" name="Group 44"/>
                <p:cNvGrpSpPr/>
                <p:nvPr/>
              </p:nvGrpSpPr>
              <p:grpSpPr bwMode="auto">
                <a:xfrm>
                  <a:off x="1201" y="2073"/>
                  <a:ext cx="239" cy="327"/>
                  <a:chOff x="1056" y="2073"/>
                  <a:chExt cx="239" cy="327"/>
                </a:xfrm>
              </p:grpSpPr>
              <p:sp>
                <p:nvSpPr>
                  <p:cNvPr id="94564" name="Oval 45"/>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65" name="Text Box 46"/>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4558" name="Group 47"/>
                <p:cNvGrpSpPr/>
                <p:nvPr/>
              </p:nvGrpSpPr>
              <p:grpSpPr bwMode="auto">
                <a:xfrm>
                  <a:off x="1488" y="2073"/>
                  <a:ext cx="239" cy="327"/>
                  <a:chOff x="1056" y="2073"/>
                  <a:chExt cx="239" cy="327"/>
                </a:xfrm>
              </p:grpSpPr>
              <p:sp>
                <p:nvSpPr>
                  <p:cNvPr id="94562" name="Oval 48"/>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63" name="Text Box 49"/>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4559" name="Group 50"/>
                <p:cNvGrpSpPr/>
                <p:nvPr/>
              </p:nvGrpSpPr>
              <p:grpSpPr bwMode="auto">
                <a:xfrm>
                  <a:off x="1344" y="2073"/>
                  <a:ext cx="239" cy="327"/>
                  <a:chOff x="1056" y="2073"/>
                  <a:chExt cx="239" cy="327"/>
                </a:xfrm>
              </p:grpSpPr>
              <p:sp>
                <p:nvSpPr>
                  <p:cNvPr id="94560" name="Oval 51"/>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61" name="Text Box 52"/>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nvGrpSpPr>
              <p:cNvPr id="94553" name="Group 53"/>
              <p:cNvGrpSpPr/>
              <p:nvPr/>
            </p:nvGrpSpPr>
            <p:grpSpPr bwMode="auto">
              <a:xfrm>
                <a:off x="1633" y="2073"/>
                <a:ext cx="239" cy="327"/>
                <a:chOff x="1056" y="2073"/>
                <a:chExt cx="239" cy="327"/>
              </a:xfrm>
            </p:grpSpPr>
            <p:sp>
              <p:nvSpPr>
                <p:cNvPr id="94554" name="Oval 54"/>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55" name="Text Box 55"/>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nvGrpSpPr>
            <p:cNvPr id="94501" name="Group 56"/>
            <p:cNvGrpSpPr/>
            <p:nvPr/>
          </p:nvGrpSpPr>
          <p:grpSpPr bwMode="auto">
            <a:xfrm>
              <a:off x="3216" y="2073"/>
              <a:ext cx="816" cy="327"/>
              <a:chOff x="1056" y="2073"/>
              <a:chExt cx="816" cy="327"/>
            </a:xfrm>
          </p:grpSpPr>
          <p:grpSp>
            <p:nvGrpSpPr>
              <p:cNvPr id="94536" name="Group 57"/>
              <p:cNvGrpSpPr/>
              <p:nvPr/>
            </p:nvGrpSpPr>
            <p:grpSpPr bwMode="auto">
              <a:xfrm>
                <a:off x="1056" y="2073"/>
                <a:ext cx="671" cy="327"/>
                <a:chOff x="1056" y="2073"/>
                <a:chExt cx="671" cy="327"/>
              </a:xfrm>
            </p:grpSpPr>
            <p:grpSp>
              <p:nvGrpSpPr>
                <p:cNvPr id="94540" name="Group 58"/>
                <p:cNvGrpSpPr/>
                <p:nvPr/>
              </p:nvGrpSpPr>
              <p:grpSpPr bwMode="auto">
                <a:xfrm>
                  <a:off x="1056" y="2073"/>
                  <a:ext cx="239" cy="327"/>
                  <a:chOff x="1056" y="2073"/>
                  <a:chExt cx="239" cy="327"/>
                </a:xfrm>
              </p:grpSpPr>
              <p:sp>
                <p:nvSpPr>
                  <p:cNvPr id="94550" name="Oval 59"/>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51" name="Text Box 60"/>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4541" name="Group 61"/>
                <p:cNvGrpSpPr/>
                <p:nvPr/>
              </p:nvGrpSpPr>
              <p:grpSpPr bwMode="auto">
                <a:xfrm>
                  <a:off x="1201" y="2073"/>
                  <a:ext cx="239" cy="327"/>
                  <a:chOff x="1056" y="2073"/>
                  <a:chExt cx="239" cy="327"/>
                </a:xfrm>
              </p:grpSpPr>
              <p:sp>
                <p:nvSpPr>
                  <p:cNvPr id="94548" name="Oval 62"/>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49" name="Text Box 63"/>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4542" name="Group 64"/>
                <p:cNvGrpSpPr/>
                <p:nvPr/>
              </p:nvGrpSpPr>
              <p:grpSpPr bwMode="auto">
                <a:xfrm>
                  <a:off x="1488" y="2073"/>
                  <a:ext cx="239" cy="327"/>
                  <a:chOff x="1056" y="2073"/>
                  <a:chExt cx="239" cy="327"/>
                </a:xfrm>
              </p:grpSpPr>
              <p:sp>
                <p:nvSpPr>
                  <p:cNvPr id="94546" name="Oval 65"/>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47" name="Text Box 66"/>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4543" name="Group 67"/>
                <p:cNvGrpSpPr/>
                <p:nvPr/>
              </p:nvGrpSpPr>
              <p:grpSpPr bwMode="auto">
                <a:xfrm>
                  <a:off x="1344" y="2073"/>
                  <a:ext cx="239" cy="327"/>
                  <a:chOff x="1056" y="2073"/>
                  <a:chExt cx="239" cy="327"/>
                </a:xfrm>
              </p:grpSpPr>
              <p:sp>
                <p:nvSpPr>
                  <p:cNvPr id="94544" name="Oval 68"/>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45" name="Text Box 69"/>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nvGrpSpPr>
              <p:cNvPr id="94537" name="Group 70"/>
              <p:cNvGrpSpPr/>
              <p:nvPr/>
            </p:nvGrpSpPr>
            <p:grpSpPr bwMode="auto">
              <a:xfrm>
                <a:off x="1633" y="2073"/>
                <a:ext cx="239" cy="327"/>
                <a:chOff x="1056" y="2073"/>
                <a:chExt cx="239" cy="327"/>
              </a:xfrm>
            </p:grpSpPr>
            <p:sp>
              <p:nvSpPr>
                <p:cNvPr id="94538" name="Oval 71"/>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39" name="Text Box 72"/>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nvGrpSpPr>
            <p:cNvPr id="94502" name="Group 73"/>
            <p:cNvGrpSpPr/>
            <p:nvPr/>
          </p:nvGrpSpPr>
          <p:grpSpPr bwMode="auto">
            <a:xfrm>
              <a:off x="2496" y="2073"/>
              <a:ext cx="816" cy="327"/>
              <a:chOff x="1056" y="2073"/>
              <a:chExt cx="816" cy="327"/>
            </a:xfrm>
          </p:grpSpPr>
          <p:grpSp>
            <p:nvGrpSpPr>
              <p:cNvPr id="94520" name="Group 74"/>
              <p:cNvGrpSpPr/>
              <p:nvPr/>
            </p:nvGrpSpPr>
            <p:grpSpPr bwMode="auto">
              <a:xfrm>
                <a:off x="1056" y="2073"/>
                <a:ext cx="671" cy="327"/>
                <a:chOff x="1056" y="2073"/>
                <a:chExt cx="671" cy="327"/>
              </a:xfrm>
            </p:grpSpPr>
            <p:grpSp>
              <p:nvGrpSpPr>
                <p:cNvPr id="94524" name="Group 75"/>
                <p:cNvGrpSpPr/>
                <p:nvPr/>
              </p:nvGrpSpPr>
              <p:grpSpPr bwMode="auto">
                <a:xfrm>
                  <a:off x="1056" y="2073"/>
                  <a:ext cx="239" cy="327"/>
                  <a:chOff x="1056" y="2073"/>
                  <a:chExt cx="239" cy="327"/>
                </a:xfrm>
              </p:grpSpPr>
              <p:sp>
                <p:nvSpPr>
                  <p:cNvPr id="94534" name="Oval 76"/>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35" name="Text Box 77"/>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4525" name="Group 78"/>
                <p:cNvGrpSpPr/>
                <p:nvPr/>
              </p:nvGrpSpPr>
              <p:grpSpPr bwMode="auto">
                <a:xfrm>
                  <a:off x="1201" y="2073"/>
                  <a:ext cx="239" cy="327"/>
                  <a:chOff x="1056" y="2073"/>
                  <a:chExt cx="239" cy="327"/>
                </a:xfrm>
              </p:grpSpPr>
              <p:sp>
                <p:nvSpPr>
                  <p:cNvPr id="94532" name="Oval 79"/>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33" name="Text Box 80"/>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4526" name="Group 81"/>
                <p:cNvGrpSpPr/>
                <p:nvPr/>
              </p:nvGrpSpPr>
              <p:grpSpPr bwMode="auto">
                <a:xfrm>
                  <a:off x="1488" y="2073"/>
                  <a:ext cx="239" cy="327"/>
                  <a:chOff x="1056" y="2073"/>
                  <a:chExt cx="239" cy="327"/>
                </a:xfrm>
              </p:grpSpPr>
              <p:sp>
                <p:nvSpPr>
                  <p:cNvPr id="94530" name="Oval 82"/>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31" name="Text Box 83"/>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4527" name="Group 84"/>
                <p:cNvGrpSpPr/>
                <p:nvPr/>
              </p:nvGrpSpPr>
              <p:grpSpPr bwMode="auto">
                <a:xfrm>
                  <a:off x="1344" y="2073"/>
                  <a:ext cx="239" cy="327"/>
                  <a:chOff x="1056" y="2073"/>
                  <a:chExt cx="239" cy="327"/>
                </a:xfrm>
              </p:grpSpPr>
              <p:sp>
                <p:nvSpPr>
                  <p:cNvPr id="94528" name="Oval 85"/>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29" name="Text Box 86"/>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nvGrpSpPr>
              <p:cNvPr id="94521" name="Group 87"/>
              <p:cNvGrpSpPr/>
              <p:nvPr/>
            </p:nvGrpSpPr>
            <p:grpSpPr bwMode="auto">
              <a:xfrm>
                <a:off x="1633" y="2073"/>
                <a:ext cx="239" cy="327"/>
                <a:chOff x="1056" y="2073"/>
                <a:chExt cx="239" cy="327"/>
              </a:xfrm>
            </p:grpSpPr>
            <p:sp>
              <p:nvSpPr>
                <p:cNvPr id="94522" name="Oval 88"/>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23" name="Text Box 89"/>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nvGrpSpPr>
            <p:cNvPr id="94503" name="Group 90"/>
            <p:cNvGrpSpPr/>
            <p:nvPr/>
          </p:nvGrpSpPr>
          <p:grpSpPr bwMode="auto">
            <a:xfrm>
              <a:off x="3936" y="2064"/>
              <a:ext cx="816" cy="327"/>
              <a:chOff x="1056" y="2073"/>
              <a:chExt cx="816" cy="327"/>
            </a:xfrm>
          </p:grpSpPr>
          <p:grpSp>
            <p:nvGrpSpPr>
              <p:cNvPr id="94504" name="Group 91"/>
              <p:cNvGrpSpPr/>
              <p:nvPr/>
            </p:nvGrpSpPr>
            <p:grpSpPr bwMode="auto">
              <a:xfrm>
                <a:off x="1056" y="2073"/>
                <a:ext cx="671" cy="327"/>
                <a:chOff x="1056" y="2073"/>
                <a:chExt cx="671" cy="327"/>
              </a:xfrm>
            </p:grpSpPr>
            <p:grpSp>
              <p:nvGrpSpPr>
                <p:cNvPr id="94508" name="Group 92"/>
                <p:cNvGrpSpPr/>
                <p:nvPr/>
              </p:nvGrpSpPr>
              <p:grpSpPr bwMode="auto">
                <a:xfrm>
                  <a:off x="1056" y="2073"/>
                  <a:ext cx="239" cy="327"/>
                  <a:chOff x="1056" y="2073"/>
                  <a:chExt cx="239" cy="327"/>
                </a:xfrm>
              </p:grpSpPr>
              <p:sp>
                <p:nvSpPr>
                  <p:cNvPr id="94518" name="Oval 93"/>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19" name="Text Box 94"/>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4509" name="Group 95"/>
                <p:cNvGrpSpPr/>
                <p:nvPr/>
              </p:nvGrpSpPr>
              <p:grpSpPr bwMode="auto">
                <a:xfrm>
                  <a:off x="1201" y="2073"/>
                  <a:ext cx="239" cy="327"/>
                  <a:chOff x="1056" y="2073"/>
                  <a:chExt cx="239" cy="327"/>
                </a:xfrm>
              </p:grpSpPr>
              <p:sp>
                <p:nvSpPr>
                  <p:cNvPr id="94516" name="Oval 96"/>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17" name="Text Box 97"/>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4510" name="Group 98"/>
                <p:cNvGrpSpPr/>
                <p:nvPr/>
              </p:nvGrpSpPr>
              <p:grpSpPr bwMode="auto">
                <a:xfrm>
                  <a:off x="1488" y="2073"/>
                  <a:ext cx="239" cy="327"/>
                  <a:chOff x="1056" y="2073"/>
                  <a:chExt cx="239" cy="327"/>
                </a:xfrm>
              </p:grpSpPr>
              <p:sp>
                <p:nvSpPr>
                  <p:cNvPr id="94514" name="Oval 99"/>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15" name="Text Box 100"/>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4511" name="Group 101"/>
                <p:cNvGrpSpPr/>
                <p:nvPr/>
              </p:nvGrpSpPr>
              <p:grpSpPr bwMode="auto">
                <a:xfrm>
                  <a:off x="1344" y="2073"/>
                  <a:ext cx="239" cy="327"/>
                  <a:chOff x="1056" y="2073"/>
                  <a:chExt cx="239" cy="327"/>
                </a:xfrm>
              </p:grpSpPr>
              <p:sp>
                <p:nvSpPr>
                  <p:cNvPr id="94512" name="Oval 102"/>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13" name="Text Box 103"/>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nvGrpSpPr>
              <p:cNvPr id="94505" name="Group 104"/>
              <p:cNvGrpSpPr/>
              <p:nvPr/>
            </p:nvGrpSpPr>
            <p:grpSpPr bwMode="auto">
              <a:xfrm>
                <a:off x="1633" y="2073"/>
                <a:ext cx="239" cy="327"/>
                <a:chOff x="1056" y="2073"/>
                <a:chExt cx="239" cy="327"/>
              </a:xfrm>
            </p:grpSpPr>
            <p:sp>
              <p:nvSpPr>
                <p:cNvPr id="94506" name="Oval 105"/>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4507" name="Text Box 106"/>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grpSp>
        <p:nvGrpSpPr>
          <p:cNvPr id="94315" name="Group 107"/>
          <p:cNvGrpSpPr/>
          <p:nvPr/>
        </p:nvGrpSpPr>
        <p:grpSpPr bwMode="auto">
          <a:xfrm>
            <a:off x="1066800" y="1371600"/>
            <a:ext cx="6858000" cy="1295400"/>
            <a:chOff x="528" y="3120"/>
            <a:chExt cx="4320" cy="816"/>
          </a:xfrm>
        </p:grpSpPr>
        <p:grpSp>
          <p:nvGrpSpPr>
            <p:cNvPr id="94491" name="Group 108"/>
            <p:cNvGrpSpPr/>
            <p:nvPr/>
          </p:nvGrpSpPr>
          <p:grpSpPr bwMode="auto">
            <a:xfrm>
              <a:off x="528" y="3456"/>
              <a:ext cx="4224" cy="480"/>
              <a:chOff x="1008" y="3024"/>
              <a:chExt cx="4128" cy="480"/>
            </a:xfrm>
          </p:grpSpPr>
          <p:sp>
            <p:nvSpPr>
              <p:cNvPr id="94496" name="Line 109"/>
              <p:cNvSpPr>
                <a:spLocks noChangeShapeType="1"/>
              </p:cNvSpPr>
              <p:nvPr/>
            </p:nvSpPr>
            <p:spPr bwMode="auto">
              <a:xfrm>
                <a:off x="1008" y="3504"/>
                <a:ext cx="3216" cy="0"/>
              </a:xfrm>
              <a:prstGeom prst="line">
                <a:avLst/>
              </a:prstGeom>
              <a:noFill/>
              <a:ln w="28575">
                <a:solidFill>
                  <a:srgbClr val="FF3300"/>
                </a:solidFill>
                <a:round/>
                <a:headEnd type="triangle" w="med" len="med"/>
              </a:ln>
            </p:spPr>
            <p:txBody>
              <a:bodyPr wrap="none" anchor="ctr"/>
              <a:lstStyle/>
              <a:p>
                <a:endParaRPr lang="zh-CN" altLang="en-US"/>
              </a:p>
            </p:txBody>
          </p:sp>
          <p:sp>
            <p:nvSpPr>
              <p:cNvPr id="94497" name="Line 110"/>
              <p:cNvSpPr>
                <a:spLocks noChangeShapeType="1"/>
              </p:cNvSpPr>
              <p:nvPr/>
            </p:nvSpPr>
            <p:spPr bwMode="auto">
              <a:xfrm>
                <a:off x="1488" y="3264"/>
                <a:ext cx="3216" cy="0"/>
              </a:xfrm>
              <a:prstGeom prst="line">
                <a:avLst/>
              </a:prstGeom>
              <a:noFill/>
              <a:ln w="28575">
                <a:solidFill>
                  <a:srgbClr val="FF3300"/>
                </a:solidFill>
                <a:round/>
                <a:headEnd type="triangle" w="med" len="med"/>
              </a:ln>
            </p:spPr>
            <p:txBody>
              <a:bodyPr wrap="none" anchor="ctr"/>
              <a:lstStyle/>
              <a:p>
                <a:endParaRPr lang="zh-CN" altLang="en-US"/>
              </a:p>
            </p:txBody>
          </p:sp>
          <p:sp>
            <p:nvSpPr>
              <p:cNvPr id="94498" name="Line 111"/>
              <p:cNvSpPr>
                <a:spLocks noChangeShapeType="1"/>
              </p:cNvSpPr>
              <p:nvPr/>
            </p:nvSpPr>
            <p:spPr bwMode="auto">
              <a:xfrm>
                <a:off x="1920" y="3024"/>
                <a:ext cx="3216" cy="0"/>
              </a:xfrm>
              <a:prstGeom prst="line">
                <a:avLst/>
              </a:prstGeom>
              <a:noFill/>
              <a:ln w="28575">
                <a:solidFill>
                  <a:srgbClr val="FF3300"/>
                </a:solidFill>
                <a:round/>
                <a:headEnd type="triangle" w="med" len="med"/>
              </a:ln>
            </p:spPr>
            <p:txBody>
              <a:bodyPr wrap="none" anchor="ctr"/>
              <a:lstStyle/>
              <a:p>
                <a:endParaRPr lang="zh-CN" altLang="en-US"/>
              </a:p>
            </p:txBody>
          </p:sp>
        </p:grpSp>
        <p:grpSp>
          <p:nvGrpSpPr>
            <p:cNvPr id="94492" name="Group 112"/>
            <p:cNvGrpSpPr/>
            <p:nvPr/>
          </p:nvGrpSpPr>
          <p:grpSpPr bwMode="auto">
            <a:xfrm>
              <a:off x="528" y="3120"/>
              <a:ext cx="4320" cy="480"/>
              <a:chOff x="1008" y="3024"/>
              <a:chExt cx="4128" cy="480"/>
            </a:xfrm>
          </p:grpSpPr>
          <p:sp>
            <p:nvSpPr>
              <p:cNvPr id="94493" name="Line 113"/>
              <p:cNvSpPr>
                <a:spLocks noChangeShapeType="1"/>
              </p:cNvSpPr>
              <p:nvPr/>
            </p:nvSpPr>
            <p:spPr bwMode="auto">
              <a:xfrm>
                <a:off x="1008" y="3504"/>
                <a:ext cx="3216" cy="0"/>
              </a:xfrm>
              <a:prstGeom prst="line">
                <a:avLst/>
              </a:prstGeom>
              <a:noFill/>
              <a:ln w="28575">
                <a:solidFill>
                  <a:srgbClr val="FF3300"/>
                </a:solidFill>
                <a:round/>
                <a:headEnd type="triangle" w="med" len="med"/>
              </a:ln>
            </p:spPr>
            <p:txBody>
              <a:bodyPr wrap="none" anchor="ctr"/>
              <a:lstStyle/>
              <a:p>
                <a:endParaRPr lang="zh-CN" altLang="en-US"/>
              </a:p>
            </p:txBody>
          </p:sp>
          <p:sp>
            <p:nvSpPr>
              <p:cNvPr id="94494" name="Line 114"/>
              <p:cNvSpPr>
                <a:spLocks noChangeShapeType="1"/>
              </p:cNvSpPr>
              <p:nvPr/>
            </p:nvSpPr>
            <p:spPr bwMode="auto">
              <a:xfrm>
                <a:off x="1488" y="3264"/>
                <a:ext cx="3216" cy="0"/>
              </a:xfrm>
              <a:prstGeom prst="line">
                <a:avLst/>
              </a:prstGeom>
              <a:noFill/>
              <a:ln w="28575">
                <a:solidFill>
                  <a:srgbClr val="FF3300"/>
                </a:solidFill>
                <a:round/>
                <a:headEnd type="triangle" w="med" len="med"/>
              </a:ln>
            </p:spPr>
            <p:txBody>
              <a:bodyPr wrap="none" anchor="ctr"/>
              <a:lstStyle/>
              <a:p>
                <a:endParaRPr lang="zh-CN" altLang="en-US"/>
              </a:p>
            </p:txBody>
          </p:sp>
          <p:sp>
            <p:nvSpPr>
              <p:cNvPr id="94495" name="Line 115"/>
              <p:cNvSpPr>
                <a:spLocks noChangeShapeType="1"/>
              </p:cNvSpPr>
              <p:nvPr/>
            </p:nvSpPr>
            <p:spPr bwMode="auto">
              <a:xfrm>
                <a:off x="1920" y="3024"/>
                <a:ext cx="3216" cy="0"/>
              </a:xfrm>
              <a:prstGeom prst="line">
                <a:avLst/>
              </a:prstGeom>
              <a:noFill/>
              <a:ln w="28575">
                <a:solidFill>
                  <a:srgbClr val="FF3300"/>
                </a:solidFill>
                <a:round/>
                <a:headEnd type="triangle" w="med" len="med"/>
              </a:ln>
            </p:spPr>
            <p:txBody>
              <a:bodyPr wrap="none" anchor="ctr"/>
              <a:lstStyle/>
              <a:p>
                <a:endParaRPr lang="zh-CN" altLang="en-US"/>
              </a:p>
            </p:txBody>
          </p:sp>
        </p:grpSp>
      </p:grpSp>
      <p:grpSp>
        <p:nvGrpSpPr>
          <p:cNvPr id="94324" name="Group 116"/>
          <p:cNvGrpSpPr/>
          <p:nvPr/>
        </p:nvGrpSpPr>
        <p:grpSpPr bwMode="auto">
          <a:xfrm>
            <a:off x="990600" y="1828800"/>
            <a:ext cx="5334000" cy="152400"/>
            <a:chOff x="336" y="3600"/>
            <a:chExt cx="3360" cy="96"/>
          </a:xfrm>
        </p:grpSpPr>
        <p:grpSp>
          <p:nvGrpSpPr>
            <p:cNvPr id="94452" name="Group 117"/>
            <p:cNvGrpSpPr/>
            <p:nvPr/>
          </p:nvGrpSpPr>
          <p:grpSpPr bwMode="auto">
            <a:xfrm>
              <a:off x="336" y="3600"/>
              <a:ext cx="1056" cy="96"/>
              <a:chOff x="240" y="1872"/>
              <a:chExt cx="1056" cy="96"/>
            </a:xfrm>
          </p:grpSpPr>
          <p:sp>
            <p:nvSpPr>
              <p:cNvPr id="94480" name="Oval 118"/>
              <p:cNvSpPr>
                <a:spLocks noChangeArrowheads="1"/>
              </p:cNvSpPr>
              <p:nvPr/>
            </p:nvSpPr>
            <p:spPr bwMode="auto">
              <a:xfrm>
                <a:off x="240"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81" name="Oval 119"/>
              <p:cNvSpPr>
                <a:spLocks noChangeArrowheads="1"/>
              </p:cNvSpPr>
              <p:nvPr/>
            </p:nvSpPr>
            <p:spPr bwMode="auto">
              <a:xfrm>
                <a:off x="336"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82" name="Oval 120"/>
              <p:cNvSpPr>
                <a:spLocks noChangeArrowheads="1"/>
              </p:cNvSpPr>
              <p:nvPr/>
            </p:nvSpPr>
            <p:spPr bwMode="auto">
              <a:xfrm>
                <a:off x="432"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83" name="Oval 121"/>
              <p:cNvSpPr>
                <a:spLocks noChangeArrowheads="1"/>
              </p:cNvSpPr>
              <p:nvPr/>
            </p:nvSpPr>
            <p:spPr bwMode="auto">
              <a:xfrm>
                <a:off x="528"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84" name="Oval 122"/>
              <p:cNvSpPr>
                <a:spLocks noChangeArrowheads="1"/>
              </p:cNvSpPr>
              <p:nvPr/>
            </p:nvSpPr>
            <p:spPr bwMode="auto">
              <a:xfrm>
                <a:off x="624"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85" name="Oval 123"/>
              <p:cNvSpPr>
                <a:spLocks noChangeArrowheads="1"/>
              </p:cNvSpPr>
              <p:nvPr/>
            </p:nvSpPr>
            <p:spPr bwMode="auto">
              <a:xfrm>
                <a:off x="720"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86" name="Oval 124"/>
              <p:cNvSpPr>
                <a:spLocks noChangeArrowheads="1"/>
              </p:cNvSpPr>
              <p:nvPr/>
            </p:nvSpPr>
            <p:spPr bwMode="auto">
              <a:xfrm>
                <a:off x="816"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87" name="Oval 125"/>
              <p:cNvSpPr>
                <a:spLocks noChangeArrowheads="1"/>
              </p:cNvSpPr>
              <p:nvPr/>
            </p:nvSpPr>
            <p:spPr bwMode="auto">
              <a:xfrm>
                <a:off x="912"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88" name="Oval 126"/>
              <p:cNvSpPr>
                <a:spLocks noChangeArrowheads="1"/>
              </p:cNvSpPr>
              <p:nvPr/>
            </p:nvSpPr>
            <p:spPr bwMode="auto">
              <a:xfrm>
                <a:off x="1008"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89" name="Oval 127"/>
              <p:cNvSpPr>
                <a:spLocks noChangeArrowheads="1"/>
              </p:cNvSpPr>
              <p:nvPr/>
            </p:nvSpPr>
            <p:spPr bwMode="auto">
              <a:xfrm>
                <a:off x="1104"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90" name="Oval 128"/>
              <p:cNvSpPr>
                <a:spLocks noChangeArrowheads="1"/>
              </p:cNvSpPr>
              <p:nvPr/>
            </p:nvSpPr>
            <p:spPr bwMode="auto">
              <a:xfrm>
                <a:off x="1200"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grpSp>
        <p:sp>
          <p:nvSpPr>
            <p:cNvPr id="94453" name="Oval 129"/>
            <p:cNvSpPr>
              <a:spLocks noChangeArrowheads="1"/>
            </p:cNvSpPr>
            <p:nvPr/>
          </p:nvSpPr>
          <p:spPr bwMode="auto">
            <a:xfrm>
              <a:off x="1392" y="3600"/>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grpSp>
          <p:nvGrpSpPr>
            <p:cNvPr id="94454" name="Group 130"/>
            <p:cNvGrpSpPr/>
            <p:nvPr/>
          </p:nvGrpSpPr>
          <p:grpSpPr bwMode="auto">
            <a:xfrm>
              <a:off x="1488" y="3600"/>
              <a:ext cx="1056" cy="96"/>
              <a:chOff x="1392" y="1872"/>
              <a:chExt cx="1056" cy="96"/>
            </a:xfrm>
          </p:grpSpPr>
          <p:sp>
            <p:nvSpPr>
              <p:cNvPr id="94468" name="Oval 131"/>
              <p:cNvSpPr>
                <a:spLocks noChangeArrowheads="1"/>
              </p:cNvSpPr>
              <p:nvPr/>
            </p:nvSpPr>
            <p:spPr bwMode="auto">
              <a:xfrm>
                <a:off x="1392"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69" name="Oval 132"/>
              <p:cNvSpPr>
                <a:spLocks noChangeArrowheads="1"/>
              </p:cNvSpPr>
              <p:nvPr/>
            </p:nvSpPr>
            <p:spPr bwMode="auto">
              <a:xfrm>
                <a:off x="1488"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70" name="Oval 133"/>
              <p:cNvSpPr>
                <a:spLocks noChangeArrowheads="1"/>
              </p:cNvSpPr>
              <p:nvPr/>
            </p:nvSpPr>
            <p:spPr bwMode="auto">
              <a:xfrm>
                <a:off x="1584"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71" name="Oval 134"/>
              <p:cNvSpPr>
                <a:spLocks noChangeArrowheads="1"/>
              </p:cNvSpPr>
              <p:nvPr/>
            </p:nvSpPr>
            <p:spPr bwMode="auto">
              <a:xfrm>
                <a:off x="1680"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72" name="Oval 135"/>
              <p:cNvSpPr>
                <a:spLocks noChangeArrowheads="1"/>
              </p:cNvSpPr>
              <p:nvPr/>
            </p:nvSpPr>
            <p:spPr bwMode="auto">
              <a:xfrm>
                <a:off x="1776"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73" name="Oval 136"/>
              <p:cNvSpPr>
                <a:spLocks noChangeArrowheads="1"/>
              </p:cNvSpPr>
              <p:nvPr/>
            </p:nvSpPr>
            <p:spPr bwMode="auto">
              <a:xfrm>
                <a:off x="1872"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74" name="Oval 137"/>
              <p:cNvSpPr>
                <a:spLocks noChangeArrowheads="1"/>
              </p:cNvSpPr>
              <p:nvPr/>
            </p:nvSpPr>
            <p:spPr bwMode="auto">
              <a:xfrm>
                <a:off x="1872"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75" name="Oval 138"/>
              <p:cNvSpPr>
                <a:spLocks noChangeArrowheads="1"/>
              </p:cNvSpPr>
              <p:nvPr/>
            </p:nvSpPr>
            <p:spPr bwMode="auto">
              <a:xfrm>
                <a:off x="1968"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76" name="Oval 139"/>
              <p:cNvSpPr>
                <a:spLocks noChangeArrowheads="1"/>
              </p:cNvSpPr>
              <p:nvPr/>
            </p:nvSpPr>
            <p:spPr bwMode="auto">
              <a:xfrm>
                <a:off x="2064" y="1872"/>
                <a:ext cx="96" cy="96"/>
              </a:xfrm>
              <a:prstGeom prst="ellipse">
                <a:avLst/>
              </a:prstGeom>
              <a:solidFill>
                <a:srgbClr val="66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66FF33"/>
                </a:extrusionClr>
              </a:sp3d>
            </p:spPr>
            <p:txBody>
              <a:bodyPr wrap="none" anchor="ctr">
                <a:flatTx/>
              </a:bodyPr>
              <a:lstStyle/>
              <a:p>
                <a:endParaRPr lang="zh-CN" altLang="en-US">
                  <a:ea typeface="黑体" pitchFamily="2" charset="-122"/>
                </a:endParaRPr>
              </a:p>
            </p:txBody>
          </p:sp>
          <p:sp>
            <p:nvSpPr>
              <p:cNvPr id="94477" name="Oval 140"/>
              <p:cNvSpPr>
                <a:spLocks noChangeArrowheads="1"/>
              </p:cNvSpPr>
              <p:nvPr/>
            </p:nvSpPr>
            <p:spPr bwMode="auto">
              <a:xfrm>
                <a:off x="2160"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78" name="Oval 141"/>
              <p:cNvSpPr>
                <a:spLocks noChangeArrowheads="1"/>
              </p:cNvSpPr>
              <p:nvPr/>
            </p:nvSpPr>
            <p:spPr bwMode="auto">
              <a:xfrm>
                <a:off x="2256"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79" name="Oval 142"/>
              <p:cNvSpPr>
                <a:spLocks noChangeArrowheads="1"/>
              </p:cNvSpPr>
              <p:nvPr/>
            </p:nvSpPr>
            <p:spPr bwMode="auto">
              <a:xfrm>
                <a:off x="2352"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grpSp>
        <p:sp>
          <p:nvSpPr>
            <p:cNvPr id="94455" name="Oval 143"/>
            <p:cNvSpPr>
              <a:spLocks noChangeArrowheads="1"/>
            </p:cNvSpPr>
            <p:nvPr/>
          </p:nvSpPr>
          <p:spPr bwMode="auto">
            <a:xfrm>
              <a:off x="2544" y="3600"/>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grpSp>
          <p:nvGrpSpPr>
            <p:cNvPr id="94456" name="Group 144"/>
            <p:cNvGrpSpPr/>
            <p:nvPr/>
          </p:nvGrpSpPr>
          <p:grpSpPr bwMode="auto">
            <a:xfrm>
              <a:off x="2640" y="3600"/>
              <a:ext cx="1056" cy="96"/>
              <a:chOff x="2544" y="1872"/>
              <a:chExt cx="1056" cy="96"/>
            </a:xfrm>
          </p:grpSpPr>
          <p:sp>
            <p:nvSpPr>
              <p:cNvPr id="94457" name="Oval 145"/>
              <p:cNvSpPr>
                <a:spLocks noChangeArrowheads="1"/>
              </p:cNvSpPr>
              <p:nvPr/>
            </p:nvSpPr>
            <p:spPr bwMode="auto">
              <a:xfrm>
                <a:off x="2544" y="1872"/>
                <a:ext cx="96" cy="96"/>
              </a:xfrm>
              <a:prstGeom prst="ellipse">
                <a:avLst/>
              </a:prstGeom>
              <a:solidFill>
                <a:srgbClr val="66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66FF33"/>
                </a:extrusionClr>
              </a:sp3d>
            </p:spPr>
            <p:txBody>
              <a:bodyPr wrap="none" anchor="ctr">
                <a:flatTx/>
              </a:bodyPr>
              <a:lstStyle/>
              <a:p>
                <a:endParaRPr lang="zh-CN" altLang="en-US">
                  <a:ea typeface="黑体" pitchFamily="2" charset="-122"/>
                </a:endParaRPr>
              </a:p>
            </p:txBody>
          </p:sp>
          <p:sp>
            <p:nvSpPr>
              <p:cNvPr id="94458" name="Oval 146"/>
              <p:cNvSpPr>
                <a:spLocks noChangeArrowheads="1"/>
              </p:cNvSpPr>
              <p:nvPr/>
            </p:nvSpPr>
            <p:spPr bwMode="auto">
              <a:xfrm>
                <a:off x="2640"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59" name="Oval 147"/>
              <p:cNvSpPr>
                <a:spLocks noChangeArrowheads="1"/>
              </p:cNvSpPr>
              <p:nvPr/>
            </p:nvSpPr>
            <p:spPr bwMode="auto">
              <a:xfrm>
                <a:off x="2736"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60" name="Oval 148"/>
              <p:cNvSpPr>
                <a:spLocks noChangeArrowheads="1"/>
              </p:cNvSpPr>
              <p:nvPr/>
            </p:nvSpPr>
            <p:spPr bwMode="auto">
              <a:xfrm>
                <a:off x="2832"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61" name="Oval 149"/>
              <p:cNvSpPr>
                <a:spLocks noChangeArrowheads="1"/>
              </p:cNvSpPr>
              <p:nvPr/>
            </p:nvSpPr>
            <p:spPr bwMode="auto">
              <a:xfrm>
                <a:off x="2928"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62" name="Oval 150"/>
              <p:cNvSpPr>
                <a:spLocks noChangeArrowheads="1"/>
              </p:cNvSpPr>
              <p:nvPr/>
            </p:nvSpPr>
            <p:spPr bwMode="auto">
              <a:xfrm>
                <a:off x="3024"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63" name="Oval 151"/>
              <p:cNvSpPr>
                <a:spLocks noChangeArrowheads="1"/>
              </p:cNvSpPr>
              <p:nvPr/>
            </p:nvSpPr>
            <p:spPr bwMode="auto">
              <a:xfrm>
                <a:off x="3120"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64" name="Oval 152"/>
              <p:cNvSpPr>
                <a:spLocks noChangeArrowheads="1"/>
              </p:cNvSpPr>
              <p:nvPr/>
            </p:nvSpPr>
            <p:spPr bwMode="auto">
              <a:xfrm>
                <a:off x="3216"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65" name="Oval 153"/>
              <p:cNvSpPr>
                <a:spLocks noChangeArrowheads="1"/>
              </p:cNvSpPr>
              <p:nvPr/>
            </p:nvSpPr>
            <p:spPr bwMode="auto">
              <a:xfrm>
                <a:off x="3312"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66" name="Oval 154"/>
              <p:cNvSpPr>
                <a:spLocks noChangeArrowheads="1"/>
              </p:cNvSpPr>
              <p:nvPr/>
            </p:nvSpPr>
            <p:spPr bwMode="auto">
              <a:xfrm>
                <a:off x="3408"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sp>
            <p:nvSpPr>
              <p:cNvPr id="94467" name="Oval 155"/>
              <p:cNvSpPr>
                <a:spLocks noChangeArrowheads="1"/>
              </p:cNvSpPr>
              <p:nvPr/>
            </p:nvSpPr>
            <p:spPr bwMode="auto">
              <a:xfrm>
                <a:off x="3504" y="1872"/>
                <a:ext cx="96" cy="96"/>
              </a:xfrm>
              <a:prstGeom prst="ellipse">
                <a:avLst/>
              </a:prstGeom>
              <a:solidFill>
                <a:srgbClr val="99FF33"/>
              </a:solidFill>
              <a:ln w="9525">
                <a:round/>
              </a:ln>
              <a:scene3d>
                <a:camera prst="legacyObliqueTopRight">
                  <a:rot lat="20999993" lon="0" rev="0"/>
                </a:camera>
                <a:lightRig rig="legacyFlat3" dir="b"/>
              </a:scene3d>
              <a:sp3d extrusionH="6170600" prstMaterial="legacyMatte">
                <a:bevelT w="13500" h="13500" prst="angle"/>
                <a:bevelB w="13500" h="13500" prst="angle"/>
                <a:extrusionClr>
                  <a:srgbClr val="99FF33"/>
                </a:extrusionClr>
              </a:sp3d>
            </p:spPr>
            <p:txBody>
              <a:bodyPr wrap="none" anchor="ctr">
                <a:flatTx/>
              </a:bodyPr>
              <a:lstStyle/>
              <a:p>
                <a:endParaRPr lang="zh-CN" altLang="en-US">
                  <a:ea typeface="黑体" pitchFamily="2" charset="-122"/>
                </a:endParaRPr>
              </a:p>
            </p:txBody>
          </p:sp>
        </p:grpSp>
      </p:grpSp>
      <p:grpSp>
        <p:nvGrpSpPr>
          <p:cNvPr id="94364" name="Group 156"/>
          <p:cNvGrpSpPr/>
          <p:nvPr/>
        </p:nvGrpSpPr>
        <p:grpSpPr bwMode="auto">
          <a:xfrm>
            <a:off x="2667000" y="914400"/>
            <a:ext cx="5181600" cy="304800"/>
            <a:chOff x="1248" y="1296"/>
            <a:chExt cx="3264" cy="192"/>
          </a:xfrm>
        </p:grpSpPr>
        <p:sp>
          <p:nvSpPr>
            <p:cNvPr id="94443" name="Line 157"/>
            <p:cNvSpPr>
              <a:spLocks noChangeShapeType="1"/>
            </p:cNvSpPr>
            <p:nvPr/>
          </p:nvSpPr>
          <p:spPr bwMode="auto">
            <a:xfrm flipV="1">
              <a:off x="1248" y="1296"/>
              <a:ext cx="288" cy="144"/>
            </a:xfrm>
            <a:prstGeom prst="line">
              <a:avLst/>
            </a:prstGeom>
            <a:noFill/>
            <a:ln w="38100">
              <a:solidFill>
                <a:schemeClr val="accent2"/>
              </a:solidFill>
              <a:round/>
              <a:tailEnd type="triangle" w="med" len="med"/>
            </a:ln>
          </p:spPr>
          <p:txBody>
            <a:bodyPr wrap="none" anchor="ctr"/>
            <a:lstStyle/>
            <a:p>
              <a:endParaRPr lang="zh-CN" altLang="en-US"/>
            </a:p>
          </p:txBody>
        </p:sp>
        <p:sp>
          <p:nvSpPr>
            <p:cNvPr id="94444" name="Line 158"/>
            <p:cNvSpPr>
              <a:spLocks noChangeShapeType="1"/>
            </p:cNvSpPr>
            <p:nvPr/>
          </p:nvSpPr>
          <p:spPr bwMode="auto">
            <a:xfrm flipV="1">
              <a:off x="1632" y="1296"/>
              <a:ext cx="288" cy="144"/>
            </a:xfrm>
            <a:prstGeom prst="line">
              <a:avLst/>
            </a:prstGeom>
            <a:noFill/>
            <a:ln w="38100">
              <a:solidFill>
                <a:schemeClr val="accent2"/>
              </a:solidFill>
              <a:round/>
              <a:tailEnd type="triangle" w="med" len="med"/>
            </a:ln>
          </p:spPr>
          <p:txBody>
            <a:bodyPr wrap="none" anchor="ctr"/>
            <a:lstStyle/>
            <a:p>
              <a:endParaRPr lang="zh-CN" altLang="en-US"/>
            </a:p>
          </p:txBody>
        </p:sp>
        <p:sp>
          <p:nvSpPr>
            <p:cNvPr id="94445" name="Line 159"/>
            <p:cNvSpPr>
              <a:spLocks noChangeShapeType="1"/>
            </p:cNvSpPr>
            <p:nvPr/>
          </p:nvSpPr>
          <p:spPr bwMode="auto">
            <a:xfrm flipV="1">
              <a:off x="2064" y="1296"/>
              <a:ext cx="288" cy="144"/>
            </a:xfrm>
            <a:prstGeom prst="line">
              <a:avLst/>
            </a:prstGeom>
            <a:noFill/>
            <a:ln w="38100">
              <a:solidFill>
                <a:schemeClr val="accent2"/>
              </a:solidFill>
              <a:round/>
              <a:tailEnd type="triangle" w="med" len="med"/>
            </a:ln>
          </p:spPr>
          <p:txBody>
            <a:bodyPr wrap="none" anchor="ctr"/>
            <a:lstStyle/>
            <a:p>
              <a:endParaRPr lang="zh-CN" altLang="en-US"/>
            </a:p>
          </p:txBody>
        </p:sp>
        <p:sp>
          <p:nvSpPr>
            <p:cNvPr id="94446" name="Line 160"/>
            <p:cNvSpPr>
              <a:spLocks noChangeShapeType="1"/>
            </p:cNvSpPr>
            <p:nvPr/>
          </p:nvSpPr>
          <p:spPr bwMode="auto">
            <a:xfrm flipV="1">
              <a:off x="2496" y="1344"/>
              <a:ext cx="288" cy="144"/>
            </a:xfrm>
            <a:prstGeom prst="line">
              <a:avLst/>
            </a:prstGeom>
            <a:noFill/>
            <a:ln w="38100">
              <a:solidFill>
                <a:schemeClr val="accent2"/>
              </a:solidFill>
              <a:round/>
              <a:tailEnd type="triangle" w="med" len="med"/>
            </a:ln>
          </p:spPr>
          <p:txBody>
            <a:bodyPr wrap="none" anchor="ctr"/>
            <a:lstStyle/>
            <a:p>
              <a:endParaRPr lang="zh-CN" altLang="en-US"/>
            </a:p>
          </p:txBody>
        </p:sp>
        <p:sp>
          <p:nvSpPr>
            <p:cNvPr id="94447" name="Line 161"/>
            <p:cNvSpPr>
              <a:spLocks noChangeShapeType="1"/>
            </p:cNvSpPr>
            <p:nvPr/>
          </p:nvSpPr>
          <p:spPr bwMode="auto">
            <a:xfrm flipV="1">
              <a:off x="2832" y="1344"/>
              <a:ext cx="288" cy="144"/>
            </a:xfrm>
            <a:prstGeom prst="line">
              <a:avLst/>
            </a:prstGeom>
            <a:noFill/>
            <a:ln w="38100">
              <a:solidFill>
                <a:schemeClr val="accent2"/>
              </a:solidFill>
              <a:round/>
              <a:tailEnd type="triangle" w="med" len="med"/>
            </a:ln>
          </p:spPr>
          <p:txBody>
            <a:bodyPr wrap="none" anchor="ctr"/>
            <a:lstStyle/>
            <a:p>
              <a:endParaRPr lang="zh-CN" altLang="en-US"/>
            </a:p>
          </p:txBody>
        </p:sp>
        <p:sp>
          <p:nvSpPr>
            <p:cNvPr id="94448" name="Line 162"/>
            <p:cNvSpPr>
              <a:spLocks noChangeShapeType="1"/>
            </p:cNvSpPr>
            <p:nvPr/>
          </p:nvSpPr>
          <p:spPr bwMode="auto">
            <a:xfrm flipV="1">
              <a:off x="3168" y="1344"/>
              <a:ext cx="288" cy="144"/>
            </a:xfrm>
            <a:prstGeom prst="line">
              <a:avLst/>
            </a:prstGeom>
            <a:noFill/>
            <a:ln w="38100">
              <a:solidFill>
                <a:schemeClr val="accent2"/>
              </a:solidFill>
              <a:round/>
              <a:tailEnd type="triangle" w="med" len="med"/>
            </a:ln>
          </p:spPr>
          <p:txBody>
            <a:bodyPr wrap="none" anchor="ctr"/>
            <a:lstStyle/>
            <a:p>
              <a:endParaRPr lang="zh-CN" altLang="en-US"/>
            </a:p>
          </p:txBody>
        </p:sp>
        <p:sp>
          <p:nvSpPr>
            <p:cNvPr id="94449" name="Line 163"/>
            <p:cNvSpPr>
              <a:spLocks noChangeShapeType="1"/>
            </p:cNvSpPr>
            <p:nvPr/>
          </p:nvSpPr>
          <p:spPr bwMode="auto">
            <a:xfrm flipV="1">
              <a:off x="3552" y="1344"/>
              <a:ext cx="288" cy="144"/>
            </a:xfrm>
            <a:prstGeom prst="line">
              <a:avLst/>
            </a:prstGeom>
            <a:noFill/>
            <a:ln w="38100">
              <a:solidFill>
                <a:schemeClr val="accent2"/>
              </a:solidFill>
              <a:round/>
              <a:tailEnd type="triangle" w="med" len="med"/>
            </a:ln>
          </p:spPr>
          <p:txBody>
            <a:bodyPr wrap="none" anchor="ctr"/>
            <a:lstStyle/>
            <a:p>
              <a:endParaRPr lang="zh-CN" altLang="en-US"/>
            </a:p>
          </p:txBody>
        </p:sp>
        <p:sp>
          <p:nvSpPr>
            <p:cNvPr id="94450" name="Line 164"/>
            <p:cNvSpPr>
              <a:spLocks noChangeShapeType="1"/>
            </p:cNvSpPr>
            <p:nvPr/>
          </p:nvSpPr>
          <p:spPr bwMode="auto">
            <a:xfrm flipV="1">
              <a:off x="3888" y="1344"/>
              <a:ext cx="288" cy="144"/>
            </a:xfrm>
            <a:prstGeom prst="line">
              <a:avLst/>
            </a:prstGeom>
            <a:noFill/>
            <a:ln w="38100">
              <a:solidFill>
                <a:schemeClr val="accent2"/>
              </a:solidFill>
              <a:round/>
              <a:tailEnd type="triangle" w="med" len="med"/>
            </a:ln>
          </p:spPr>
          <p:txBody>
            <a:bodyPr wrap="none" anchor="ctr"/>
            <a:lstStyle/>
            <a:p>
              <a:endParaRPr lang="zh-CN" altLang="en-US"/>
            </a:p>
          </p:txBody>
        </p:sp>
        <p:sp>
          <p:nvSpPr>
            <p:cNvPr id="94451" name="Line 165"/>
            <p:cNvSpPr>
              <a:spLocks noChangeShapeType="1"/>
            </p:cNvSpPr>
            <p:nvPr/>
          </p:nvSpPr>
          <p:spPr bwMode="auto">
            <a:xfrm flipV="1">
              <a:off x="4224" y="1344"/>
              <a:ext cx="288" cy="144"/>
            </a:xfrm>
            <a:prstGeom prst="line">
              <a:avLst/>
            </a:prstGeom>
            <a:noFill/>
            <a:ln w="38100">
              <a:solidFill>
                <a:schemeClr val="accent2"/>
              </a:solidFill>
              <a:round/>
              <a:tailEnd type="triangle" w="med" len="med"/>
            </a:ln>
          </p:spPr>
          <p:txBody>
            <a:bodyPr wrap="none" anchor="ctr"/>
            <a:lstStyle/>
            <a:p>
              <a:endParaRPr lang="zh-CN" altLang="en-US"/>
            </a:p>
          </p:txBody>
        </p:sp>
      </p:grpSp>
      <p:grpSp>
        <p:nvGrpSpPr>
          <p:cNvPr id="94374" name="Group 166"/>
          <p:cNvGrpSpPr/>
          <p:nvPr/>
        </p:nvGrpSpPr>
        <p:grpSpPr bwMode="auto">
          <a:xfrm>
            <a:off x="1143000" y="381000"/>
            <a:ext cx="6553200" cy="1295400"/>
            <a:chOff x="720" y="2496"/>
            <a:chExt cx="4128" cy="816"/>
          </a:xfrm>
        </p:grpSpPr>
        <p:grpSp>
          <p:nvGrpSpPr>
            <p:cNvPr id="94435" name="Group 167"/>
            <p:cNvGrpSpPr/>
            <p:nvPr/>
          </p:nvGrpSpPr>
          <p:grpSpPr bwMode="auto">
            <a:xfrm>
              <a:off x="720" y="2832"/>
              <a:ext cx="4128" cy="480"/>
              <a:chOff x="1008" y="3024"/>
              <a:chExt cx="4128" cy="480"/>
            </a:xfrm>
          </p:grpSpPr>
          <p:sp>
            <p:nvSpPr>
              <p:cNvPr id="94440" name="Line 168"/>
              <p:cNvSpPr>
                <a:spLocks noChangeShapeType="1"/>
              </p:cNvSpPr>
              <p:nvPr/>
            </p:nvSpPr>
            <p:spPr bwMode="auto">
              <a:xfrm>
                <a:off x="1008" y="3504"/>
                <a:ext cx="3216" cy="0"/>
              </a:xfrm>
              <a:prstGeom prst="line">
                <a:avLst/>
              </a:prstGeom>
              <a:noFill/>
              <a:ln w="28575">
                <a:solidFill>
                  <a:srgbClr val="FF3300"/>
                </a:solidFill>
                <a:round/>
                <a:tailEnd type="triangle" w="med" len="med"/>
              </a:ln>
            </p:spPr>
            <p:txBody>
              <a:bodyPr wrap="none" anchor="ctr"/>
              <a:lstStyle/>
              <a:p>
                <a:endParaRPr lang="zh-CN" altLang="en-US"/>
              </a:p>
            </p:txBody>
          </p:sp>
          <p:sp>
            <p:nvSpPr>
              <p:cNvPr id="94441" name="Line 169"/>
              <p:cNvSpPr>
                <a:spLocks noChangeShapeType="1"/>
              </p:cNvSpPr>
              <p:nvPr/>
            </p:nvSpPr>
            <p:spPr bwMode="auto">
              <a:xfrm>
                <a:off x="1488" y="3264"/>
                <a:ext cx="3216" cy="0"/>
              </a:xfrm>
              <a:prstGeom prst="line">
                <a:avLst/>
              </a:prstGeom>
              <a:noFill/>
              <a:ln w="28575">
                <a:solidFill>
                  <a:srgbClr val="FF3300"/>
                </a:solidFill>
                <a:round/>
                <a:tailEnd type="triangle" w="med" len="med"/>
              </a:ln>
            </p:spPr>
            <p:txBody>
              <a:bodyPr wrap="none" anchor="ctr"/>
              <a:lstStyle/>
              <a:p>
                <a:endParaRPr lang="zh-CN" altLang="en-US"/>
              </a:p>
            </p:txBody>
          </p:sp>
          <p:sp>
            <p:nvSpPr>
              <p:cNvPr id="94442" name="Line 170"/>
              <p:cNvSpPr>
                <a:spLocks noChangeShapeType="1"/>
              </p:cNvSpPr>
              <p:nvPr/>
            </p:nvSpPr>
            <p:spPr bwMode="auto">
              <a:xfrm>
                <a:off x="1920" y="3024"/>
                <a:ext cx="3216" cy="0"/>
              </a:xfrm>
              <a:prstGeom prst="line">
                <a:avLst/>
              </a:prstGeom>
              <a:noFill/>
              <a:ln w="28575">
                <a:solidFill>
                  <a:srgbClr val="FF3300"/>
                </a:solidFill>
                <a:round/>
                <a:tailEnd type="triangle" w="med" len="med"/>
              </a:ln>
            </p:spPr>
            <p:txBody>
              <a:bodyPr wrap="none" anchor="ctr"/>
              <a:lstStyle/>
              <a:p>
                <a:endParaRPr lang="zh-CN" altLang="en-US"/>
              </a:p>
            </p:txBody>
          </p:sp>
        </p:grpSp>
        <p:grpSp>
          <p:nvGrpSpPr>
            <p:cNvPr id="94436" name="Group 171"/>
            <p:cNvGrpSpPr/>
            <p:nvPr/>
          </p:nvGrpSpPr>
          <p:grpSpPr bwMode="auto">
            <a:xfrm>
              <a:off x="720" y="2496"/>
              <a:ext cx="4128" cy="480"/>
              <a:chOff x="1008" y="3024"/>
              <a:chExt cx="4128" cy="480"/>
            </a:xfrm>
          </p:grpSpPr>
          <p:sp>
            <p:nvSpPr>
              <p:cNvPr id="94437" name="Line 172"/>
              <p:cNvSpPr>
                <a:spLocks noChangeShapeType="1"/>
              </p:cNvSpPr>
              <p:nvPr/>
            </p:nvSpPr>
            <p:spPr bwMode="auto">
              <a:xfrm>
                <a:off x="1008" y="3504"/>
                <a:ext cx="3216" cy="0"/>
              </a:xfrm>
              <a:prstGeom prst="line">
                <a:avLst/>
              </a:prstGeom>
              <a:noFill/>
              <a:ln w="28575">
                <a:solidFill>
                  <a:srgbClr val="FF3300"/>
                </a:solidFill>
                <a:round/>
                <a:tailEnd type="triangle" w="med" len="med"/>
              </a:ln>
            </p:spPr>
            <p:txBody>
              <a:bodyPr wrap="none" anchor="ctr"/>
              <a:lstStyle/>
              <a:p>
                <a:endParaRPr lang="zh-CN" altLang="en-US"/>
              </a:p>
            </p:txBody>
          </p:sp>
          <p:sp>
            <p:nvSpPr>
              <p:cNvPr id="94438" name="Line 173"/>
              <p:cNvSpPr>
                <a:spLocks noChangeShapeType="1"/>
              </p:cNvSpPr>
              <p:nvPr/>
            </p:nvSpPr>
            <p:spPr bwMode="auto">
              <a:xfrm>
                <a:off x="1488" y="3264"/>
                <a:ext cx="3216" cy="0"/>
              </a:xfrm>
              <a:prstGeom prst="line">
                <a:avLst/>
              </a:prstGeom>
              <a:noFill/>
              <a:ln w="28575">
                <a:solidFill>
                  <a:srgbClr val="FF3300"/>
                </a:solidFill>
                <a:round/>
                <a:tailEnd type="triangle" w="med" len="med"/>
              </a:ln>
            </p:spPr>
            <p:txBody>
              <a:bodyPr wrap="none" anchor="ctr"/>
              <a:lstStyle/>
              <a:p>
                <a:endParaRPr lang="zh-CN" altLang="en-US"/>
              </a:p>
            </p:txBody>
          </p:sp>
          <p:sp>
            <p:nvSpPr>
              <p:cNvPr id="94439" name="Line 174"/>
              <p:cNvSpPr>
                <a:spLocks noChangeShapeType="1"/>
              </p:cNvSpPr>
              <p:nvPr/>
            </p:nvSpPr>
            <p:spPr bwMode="auto">
              <a:xfrm>
                <a:off x="1920" y="3024"/>
                <a:ext cx="3216" cy="0"/>
              </a:xfrm>
              <a:prstGeom prst="line">
                <a:avLst/>
              </a:prstGeom>
              <a:noFill/>
              <a:ln w="28575">
                <a:solidFill>
                  <a:srgbClr val="FF3300"/>
                </a:solidFill>
                <a:round/>
                <a:tailEnd type="triangle" w="med" len="med"/>
              </a:ln>
            </p:spPr>
            <p:txBody>
              <a:bodyPr wrap="none" anchor="ctr"/>
              <a:lstStyle/>
              <a:p>
                <a:endParaRPr lang="zh-CN" altLang="en-US"/>
              </a:p>
            </p:txBody>
          </p:sp>
        </p:grpSp>
      </p:grpSp>
      <p:sp>
        <p:nvSpPr>
          <p:cNvPr id="94383" name="Text Box 175"/>
          <p:cNvSpPr txBox="1">
            <a:spLocks noChangeArrowheads="1"/>
          </p:cNvSpPr>
          <p:nvPr/>
        </p:nvSpPr>
        <p:spPr bwMode="auto">
          <a:xfrm>
            <a:off x="7734300" y="381000"/>
            <a:ext cx="342900" cy="579438"/>
          </a:xfrm>
          <a:prstGeom prst="rect">
            <a:avLst/>
          </a:prstGeom>
          <a:noFill/>
          <a:ln w="9525">
            <a:noFill/>
            <a:miter lim="800000"/>
          </a:ln>
        </p:spPr>
        <p:txBody>
          <a:bodyPr wrap="none">
            <a:spAutoFit/>
          </a:bodyPr>
          <a:lstStyle/>
          <a:p>
            <a:r>
              <a:rPr lang="en-US" altLang="zh-CN" sz="3200" b="1">
                <a:solidFill>
                  <a:srgbClr val="FFFF00"/>
                </a:solidFill>
              </a:rPr>
              <a:t>I</a:t>
            </a:r>
            <a:endParaRPr lang="en-US" altLang="zh-CN" sz="3200" b="1">
              <a:solidFill>
                <a:srgbClr val="FFFF00"/>
              </a:solidFill>
            </a:endParaRPr>
          </a:p>
        </p:txBody>
      </p:sp>
      <p:graphicFrame>
        <p:nvGraphicFramePr>
          <p:cNvPr id="94384" name="Object 203"/>
          <p:cNvGraphicFramePr>
            <a:graphicFrameLocks noChangeAspect="1"/>
          </p:cNvGraphicFramePr>
          <p:nvPr/>
        </p:nvGraphicFramePr>
        <p:xfrm>
          <a:off x="6477000" y="228600"/>
          <a:ext cx="558800" cy="704850"/>
        </p:xfrm>
        <a:graphic>
          <a:graphicData uri="http://schemas.openxmlformats.org/presentationml/2006/ole">
            <mc:AlternateContent xmlns:mc="http://schemas.openxmlformats.org/markup-compatibility/2006">
              <mc:Choice xmlns:v="urn:schemas-microsoft-com:vml" Requires="v">
                <p:oleObj spid="_x0000_s57345" name="公式" r:id="rId1" imgW="190500" imgH="241300" progId="Equation.3">
                  <p:embed/>
                </p:oleObj>
              </mc:Choice>
              <mc:Fallback>
                <p:oleObj name="公式" r:id="rId1" imgW="190500" imgH="241300" progId="Equation.3">
                  <p:embed/>
                  <p:pic>
                    <p:nvPicPr>
                      <p:cNvPr id="0" name="图片 57344"/>
                      <p:cNvPicPr>
                        <a:picLocks noChangeAspect="1"/>
                      </p:cNvPicPr>
                      <p:nvPr/>
                    </p:nvPicPr>
                    <p:blipFill>
                      <a:blip r:embed="rId2"/>
                      <a:stretch>
                        <a:fillRect/>
                      </a:stretch>
                    </p:blipFill>
                    <p:spPr>
                      <a:xfrm>
                        <a:off x="6477000" y="228600"/>
                        <a:ext cx="558800" cy="704850"/>
                      </a:xfrm>
                      <a:prstGeom prst="rect">
                        <a:avLst/>
                      </a:prstGeom>
                      <a:noFill/>
                      <a:ln w="9525">
                        <a:noFill/>
                      </a:ln>
                    </p:spPr>
                  </p:pic>
                </p:oleObj>
              </mc:Fallback>
            </mc:AlternateContent>
          </a:graphicData>
        </a:graphic>
      </p:graphicFrame>
      <p:graphicFrame>
        <p:nvGraphicFramePr>
          <p:cNvPr id="94385" name="Object 204"/>
          <p:cNvGraphicFramePr>
            <a:graphicFrameLocks noChangeAspect="1"/>
          </p:cNvGraphicFramePr>
          <p:nvPr/>
        </p:nvGraphicFramePr>
        <p:xfrm>
          <a:off x="1143000" y="2057400"/>
          <a:ext cx="558800" cy="704850"/>
        </p:xfrm>
        <a:graphic>
          <a:graphicData uri="http://schemas.openxmlformats.org/presentationml/2006/ole">
            <mc:AlternateContent xmlns:mc="http://schemas.openxmlformats.org/markup-compatibility/2006">
              <mc:Choice xmlns:v="urn:schemas-microsoft-com:vml" Requires="v">
                <p:oleObj spid="_x0000_s57346" name="公式" r:id="rId3" imgW="190500" imgH="241300" progId="Equation.3">
                  <p:embed/>
                </p:oleObj>
              </mc:Choice>
              <mc:Fallback>
                <p:oleObj name="公式" r:id="rId3" imgW="190500" imgH="241300" progId="Equation.3">
                  <p:embed/>
                  <p:pic>
                    <p:nvPicPr>
                      <p:cNvPr id="0" name="图片 57345"/>
                      <p:cNvPicPr>
                        <a:picLocks noChangeAspect="1"/>
                      </p:cNvPicPr>
                      <p:nvPr/>
                    </p:nvPicPr>
                    <p:blipFill>
                      <a:blip r:embed="rId4"/>
                      <a:stretch>
                        <a:fillRect/>
                      </a:stretch>
                    </p:blipFill>
                    <p:spPr>
                      <a:xfrm>
                        <a:off x="1143000" y="2057400"/>
                        <a:ext cx="558800" cy="704850"/>
                      </a:xfrm>
                      <a:prstGeom prst="rect">
                        <a:avLst/>
                      </a:prstGeom>
                      <a:noFill/>
                      <a:ln w="9525">
                        <a:noFill/>
                      </a:ln>
                    </p:spPr>
                  </p:pic>
                </p:oleObj>
              </mc:Fallback>
            </mc:AlternateContent>
          </a:graphicData>
        </a:graphic>
      </p:graphicFrame>
      <p:sp>
        <p:nvSpPr>
          <p:cNvPr id="94386" name="Text Box 178"/>
          <p:cNvSpPr txBox="1">
            <a:spLocks noChangeArrowheads="1"/>
          </p:cNvSpPr>
          <p:nvPr/>
        </p:nvSpPr>
        <p:spPr bwMode="auto">
          <a:xfrm>
            <a:off x="207963" y="2773363"/>
            <a:ext cx="3678237" cy="579437"/>
          </a:xfrm>
          <a:prstGeom prst="rect">
            <a:avLst/>
          </a:prstGeom>
          <a:noFill/>
          <a:ln w="9525">
            <a:noFill/>
            <a:miter lim="800000"/>
          </a:ln>
        </p:spPr>
        <p:txBody>
          <a:bodyPr wrap="none">
            <a:spAutoFit/>
          </a:bodyPr>
          <a:lstStyle/>
          <a:p>
            <a:r>
              <a:rPr lang="zh-CN" altLang="en-US" sz="3200" b="1">
                <a:solidFill>
                  <a:srgbClr val="FFFF00"/>
                </a:solidFill>
              </a:rPr>
              <a:t>作安培环路</a:t>
            </a:r>
            <a:r>
              <a:rPr lang="en-US" altLang="zh-CN" sz="3200" b="1">
                <a:solidFill>
                  <a:srgbClr val="FFFF00"/>
                </a:solidFill>
              </a:rPr>
              <a:t>ABCDA</a:t>
            </a:r>
            <a:endParaRPr lang="en-US" altLang="zh-CN" sz="3200" b="1">
              <a:solidFill>
                <a:srgbClr val="FFFF00"/>
              </a:solidFill>
            </a:endParaRPr>
          </a:p>
        </p:txBody>
      </p:sp>
      <p:grpSp>
        <p:nvGrpSpPr>
          <p:cNvPr id="94387" name="Group 179"/>
          <p:cNvGrpSpPr/>
          <p:nvPr/>
        </p:nvGrpSpPr>
        <p:grpSpPr bwMode="auto">
          <a:xfrm>
            <a:off x="4648200" y="2209800"/>
            <a:ext cx="3505200" cy="1022350"/>
            <a:chOff x="2592" y="1468"/>
            <a:chExt cx="2208" cy="644"/>
          </a:xfrm>
        </p:grpSpPr>
        <p:sp>
          <p:nvSpPr>
            <p:cNvPr id="94434" name="Rectangle 180"/>
            <p:cNvSpPr>
              <a:spLocks noChangeArrowheads="1"/>
            </p:cNvSpPr>
            <p:nvPr/>
          </p:nvSpPr>
          <p:spPr bwMode="auto">
            <a:xfrm>
              <a:off x="2592" y="1488"/>
              <a:ext cx="2208" cy="576"/>
            </a:xfrm>
            <a:prstGeom prst="rect">
              <a:avLst/>
            </a:prstGeom>
            <a:solidFill>
              <a:srgbClr val="FF3300"/>
            </a:solidFill>
            <a:ln w="38100" cmpd="dbl">
              <a:solidFill>
                <a:srgbClr val="FFFF00"/>
              </a:solidFill>
              <a:miter lim="800000"/>
            </a:ln>
          </p:spPr>
          <p:txBody>
            <a:bodyPr wrap="none" anchor="ctr"/>
            <a:lstStyle/>
            <a:p>
              <a:endParaRPr lang="zh-CN" altLang="en-US">
                <a:ea typeface="黑体" pitchFamily="2" charset="-122"/>
              </a:endParaRPr>
            </a:p>
          </p:txBody>
        </p:sp>
        <p:graphicFrame>
          <p:nvGraphicFramePr>
            <p:cNvPr id="94413" name="Object 205"/>
            <p:cNvGraphicFramePr>
              <a:graphicFrameLocks noChangeAspect="1"/>
            </p:cNvGraphicFramePr>
            <p:nvPr/>
          </p:nvGraphicFramePr>
          <p:xfrm>
            <a:off x="2640" y="1468"/>
            <a:ext cx="2095" cy="644"/>
          </p:xfrm>
          <a:graphic>
            <a:graphicData uri="http://schemas.openxmlformats.org/presentationml/2006/ole">
              <mc:AlternateContent xmlns:mc="http://schemas.openxmlformats.org/markup-compatibility/2006">
                <mc:Choice xmlns:v="urn:schemas-microsoft-com:vml" Requires="v">
                  <p:oleObj spid="_x0000_s57347" name="公式" r:id="rId5" imgW="1409700" imgH="482600" progId="Equation.3">
                    <p:embed/>
                  </p:oleObj>
                </mc:Choice>
                <mc:Fallback>
                  <p:oleObj name="公式" r:id="rId5" imgW="1409700" imgH="482600" progId="Equation.3">
                    <p:embed/>
                    <p:pic>
                      <p:nvPicPr>
                        <p:cNvPr id="0" name="图片 57346"/>
                        <p:cNvPicPr>
                          <a:picLocks noChangeAspect="1"/>
                        </p:cNvPicPr>
                        <p:nvPr/>
                      </p:nvPicPr>
                      <p:blipFill>
                        <a:blip r:embed="rId6"/>
                        <a:stretch>
                          <a:fillRect/>
                        </a:stretch>
                      </p:blipFill>
                      <p:spPr>
                        <a:xfrm>
                          <a:off x="2640" y="1468"/>
                          <a:ext cx="2095" cy="644"/>
                        </a:xfrm>
                        <a:prstGeom prst="rect">
                          <a:avLst/>
                        </a:prstGeom>
                        <a:noFill/>
                        <a:ln w="9525">
                          <a:noFill/>
                        </a:ln>
                      </p:spPr>
                    </p:pic>
                  </p:oleObj>
                </mc:Fallback>
              </mc:AlternateContent>
            </a:graphicData>
          </a:graphic>
        </p:graphicFrame>
      </p:grpSp>
      <p:graphicFrame>
        <p:nvGraphicFramePr>
          <p:cNvPr id="94390" name="Object 206"/>
          <p:cNvGraphicFramePr>
            <a:graphicFrameLocks noChangeAspect="1"/>
          </p:cNvGraphicFramePr>
          <p:nvPr/>
        </p:nvGraphicFramePr>
        <p:xfrm>
          <a:off x="519113" y="3429000"/>
          <a:ext cx="3409950" cy="847725"/>
        </p:xfrm>
        <a:graphic>
          <a:graphicData uri="http://schemas.openxmlformats.org/presentationml/2006/ole">
            <mc:AlternateContent xmlns:mc="http://schemas.openxmlformats.org/markup-compatibility/2006">
              <mc:Choice xmlns:v="urn:schemas-microsoft-com:vml" Requires="v">
                <p:oleObj spid="_x0000_s57348" name="Equation" r:id="rId7" imgW="1371600" imgH="381000" progId="Equation.3">
                  <p:embed/>
                </p:oleObj>
              </mc:Choice>
              <mc:Fallback>
                <p:oleObj name="Equation" r:id="rId7" imgW="1371600" imgH="381000" progId="Equation.3">
                  <p:embed/>
                  <p:pic>
                    <p:nvPicPr>
                      <p:cNvPr id="0" name="图片 57347"/>
                      <p:cNvPicPr>
                        <a:picLocks noChangeAspect="1"/>
                      </p:cNvPicPr>
                      <p:nvPr/>
                    </p:nvPicPr>
                    <p:blipFill>
                      <a:blip r:embed="rId8"/>
                      <a:stretch>
                        <a:fillRect/>
                      </a:stretch>
                    </p:blipFill>
                    <p:spPr>
                      <a:xfrm>
                        <a:off x="519113" y="3429000"/>
                        <a:ext cx="3409950" cy="847725"/>
                      </a:xfrm>
                      <a:prstGeom prst="rect">
                        <a:avLst/>
                      </a:prstGeom>
                      <a:noFill/>
                      <a:ln w="9525">
                        <a:noFill/>
                      </a:ln>
                    </p:spPr>
                  </p:pic>
                </p:oleObj>
              </mc:Fallback>
            </mc:AlternateContent>
          </a:graphicData>
        </a:graphic>
      </p:graphicFrame>
      <p:graphicFrame>
        <p:nvGraphicFramePr>
          <p:cNvPr id="94391" name="Object 207"/>
          <p:cNvGraphicFramePr>
            <a:graphicFrameLocks noChangeAspect="1"/>
          </p:cNvGraphicFramePr>
          <p:nvPr/>
        </p:nvGraphicFramePr>
        <p:xfrm>
          <a:off x="6019800" y="4343400"/>
          <a:ext cx="1908175" cy="847725"/>
        </p:xfrm>
        <a:graphic>
          <a:graphicData uri="http://schemas.openxmlformats.org/presentationml/2006/ole">
            <mc:AlternateContent xmlns:mc="http://schemas.openxmlformats.org/markup-compatibility/2006">
              <mc:Choice xmlns:v="urn:schemas-microsoft-com:vml" Requires="v">
                <p:oleObj spid="_x0000_s57349" name="公式" r:id="rId9" imgW="762000" imgH="381000" progId="Equation.3">
                  <p:embed/>
                </p:oleObj>
              </mc:Choice>
              <mc:Fallback>
                <p:oleObj name="公式" r:id="rId9" imgW="762000" imgH="381000" progId="Equation.3">
                  <p:embed/>
                  <p:pic>
                    <p:nvPicPr>
                      <p:cNvPr id="0" name="图片 57348"/>
                      <p:cNvPicPr>
                        <a:picLocks noChangeAspect="1"/>
                      </p:cNvPicPr>
                      <p:nvPr/>
                    </p:nvPicPr>
                    <p:blipFill>
                      <a:blip r:embed="rId10"/>
                      <a:stretch>
                        <a:fillRect/>
                      </a:stretch>
                    </p:blipFill>
                    <p:spPr>
                      <a:xfrm>
                        <a:off x="6019800" y="4343400"/>
                        <a:ext cx="1908175" cy="847725"/>
                      </a:xfrm>
                      <a:prstGeom prst="rect">
                        <a:avLst/>
                      </a:prstGeom>
                      <a:noFill/>
                      <a:ln w="9525">
                        <a:noFill/>
                      </a:ln>
                    </p:spPr>
                  </p:pic>
                </p:oleObj>
              </mc:Fallback>
            </mc:AlternateContent>
          </a:graphicData>
        </a:graphic>
      </p:graphicFrame>
      <p:graphicFrame>
        <p:nvGraphicFramePr>
          <p:cNvPr id="94392" name="Object 208"/>
          <p:cNvGraphicFramePr>
            <a:graphicFrameLocks noChangeAspect="1"/>
          </p:cNvGraphicFramePr>
          <p:nvPr/>
        </p:nvGraphicFramePr>
        <p:xfrm>
          <a:off x="4114800" y="3429000"/>
          <a:ext cx="1908175" cy="847725"/>
        </p:xfrm>
        <a:graphic>
          <a:graphicData uri="http://schemas.openxmlformats.org/presentationml/2006/ole">
            <mc:AlternateContent xmlns:mc="http://schemas.openxmlformats.org/markup-compatibility/2006">
              <mc:Choice xmlns:v="urn:schemas-microsoft-com:vml" Requires="v">
                <p:oleObj spid="_x0000_s57350" name="公式" r:id="rId11" imgW="762000" imgH="381000" progId="Equation.3">
                  <p:embed/>
                </p:oleObj>
              </mc:Choice>
              <mc:Fallback>
                <p:oleObj name="公式" r:id="rId11" imgW="762000" imgH="381000" progId="Equation.3">
                  <p:embed/>
                  <p:pic>
                    <p:nvPicPr>
                      <p:cNvPr id="0" name="图片 57349"/>
                      <p:cNvPicPr>
                        <a:picLocks noChangeAspect="1"/>
                      </p:cNvPicPr>
                      <p:nvPr/>
                    </p:nvPicPr>
                    <p:blipFill>
                      <a:blip r:embed="rId12"/>
                      <a:stretch>
                        <a:fillRect/>
                      </a:stretch>
                    </p:blipFill>
                    <p:spPr>
                      <a:xfrm>
                        <a:off x="4114800" y="3429000"/>
                        <a:ext cx="1908175" cy="847725"/>
                      </a:xfrm>
                      <a:prstGeom prst="rect">
                        <a:avLst/>
                      </a:prstGeom>
                      <a:noFill/>
                      <a:ln w="9525">
                        <a:noFill/>
                      </a:ln>
                    </p:spPr>
                  </p:pic>
                </p:oleObj>
              </mc:Fallback>
            </mc:AlternateContent>
          </a:graphicData>
        </a:graphic>
      </p:graphicFrame>
      <p:graphicFrame>
        <p:nvGraphicFramePr>
          <p:cNvPr id="94393" name="Object 209"/>
          <p:cNvGraphicFramePr>
            <a:graphicFrameLocks noChangeAspect="1"/>
          </p:cNvGraphicFramePr>
          <p:nvPr/>
        </p:nvGraphicFramePr>
        <p:xfrm>
          <a:off x="6254750" y="3352800"/>
          <a:ext cx="1909763" cy="847725"/>
        </p:xfrm>
        <a:graphic>
          <a:graphicData uri="http://schemas.openxmlformats.org/presentationml/2006/ole">
            <mc:AlternateContent xmlns:mc="http://schemas.openxmlformats.org/markup-compatibility/2006">
              <mc:Choice xmlns:v="urn:schemas-microsoft-com:vml" Requires="v">
                <p:oleObj spid="_x0000_s57351" name="Equation" r:id="rId13" imgW="762000" imgH="381000" progId="Equation.3">
                  <p:embed/>
                </p:oleObj>
              </mc:Choice>
              <mc:Fallback>
                <p:oleObj name="Equation" r:id="rId13" imgW="762000" imgH="381000" progId="Equation.3">
                  <p:embed/>
                  <p:pic>
                    <p:nvPicPr>
                      <p:cNvPr id="0" name="图片 57350"/>
                      <p:cNvPicPr>
                        <a:picLocks noChangeAspect="1"/>
                      </p:cNvPicPr>
                      <p:nvPr/>
                    </p:nvPicPr>
                    <p:blipFill>
                      <a:blip r:embed="rId14"/>
                      <a:stretch>
                        <a:fillRect/>
                      </a:stretch>
                    </p:blipFill>
                    <p:spPr>
                      <a:xfrm>
                        <a:off x="6254750" y="3352800"/>
                        <a:ext cx="1909763" cy="847725"/>
                      </a:xfrm>
                      <a:prstGeom prst="rect">
                        <a:avLst/>
                      </a:prstGeom>
                      <a:noFill/>
                      <a:ln w="9525">
                        <a:noFill/>
                      </a:ln>
                    </p:spPr>
                  </p:pic>
                </p:oleObj>
              </mc:Fallback>
            </mc:AlternateContent>
          </a:graphicData>
        </a:graphic>
      </p:graphicFrame>
      <p:graphicFrame>
        <p:nvGraphicFramePr>
          <p:cNvPr id="94394" name="Object 210"/>
          <p:cNvGraphicFramePr>
            <a:graphicFrameLocks noChangeAspect="1"/>
          </p:cNvGraphicFramePr>
          <p:nvPr/>
        </p:nvGraphicFramePr>
        <p:xfrm>
          <a:off x="6096000" y="5257800"/>
          <a:ext cx="1935163" cy="982663"/>
        </p:xfrm>
        <a:graphic>
          <a:graphicData uri="http://schemas.openxmlformats.org/presentationml/2006/ole">
            <mc:AlternateContent xmlns:mc="http://schemas.openxmlformats.org/markup-compatibility/2006">
              <mc:Choice xmlns:v="urn:schemas-microsoft-com:vml" Requires="v">
                <p:oleObj spid="_x0000_s57352" name="公式" r:id="rId15" imgW="812800" imgH="457200" progId="Equation.3">
                  <p:embed/>
                </p:oleObj>
              </mc:Choice>
              <mc:Fallback>
                <p:oleObj name="公式" r:id="rId15" imgW="812800" imgH="457200" progId="Equation.3">
                  <p:embed/>
                  <p:pic>
                    <p:nvPicPr>
                      <p:cNvPr id="0" name="图片 57351"/>
                      <p:cNvPicPr>
                        <a:picLocks noChangeAspect="1"/>
                      </p:cNvPicPr>
                      <p:nvPr/>
                    </p:nvPicPr>
                    <p:blipFill>
                      <a:blip r:embed="rId16"/>
                      <a:stretch>
                        <a:fillRect/>
                      </a:stretch>
                    </p:blipFill>
                    <p:spPr>
                      <a:xfrm>
                        <a:off x="6096000" y="5257800"/>
                        <a:ext cx="1935163" cy="98266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4324"/>
                                        </p:tgtEl>
                                        <p:attrNameLst>
                                          <p:attrName>style.visibility</p:attrName>
                                        </p:attrNameLst>
                                      </p:cBhvr>
                                      <p:to>
                                        <p:strVal val="visible"/>
                                      </p:to>
                                    </p:set>
                                  </p:childTnLst>
                                </p:cTn>
                              </p:par>
                            </p:childTnLst>
                          </p:cTn>
                        </p:par>
                        <p:par>
                          <p:cTn id="7" fill="hold">
                            <p:stCondLst>
                              <p:cond delay="500"/>
                            </p:stCondLst>
                            <p:childTnLst>
                              <p:par>
                                <p:cTn id="8" presetID="22" presetClass="entr" presetSubtype="4" fill="hold" nodeType="afterEffect">
                                  <p:stCondLst>
                                    <p:cond delay="0"/>
                                  </p:stCondLst>
                                  <p:childTnLst>
                                    <p:set>
                                      <p:cBhvr>
                                        <p:cTn id="9" dur="1" fill="hold">
                                          <p:stCondLst>
                                            <p:cond delay="0"/>
                                          </p:stCondLst>
                                        </p:cTn>
                                        <p:tgtEl>
                                          <p:spTgt spid="94364"/>
                                        </p:tgtEl>
                                        <p:attrNameLst>
                                          <p:attrName>style.visibility</p:attrName>
                                        </p:attrNameLst>
                                      </p:cBhvr>
                                      <p:to>
                                        <p:strVal val="visible"/>
                                      </p:to>
                                    </p:set>
                                    <p:animEffect transition="in" filter="wipe(down)">
                                      <p:cBhvr>
                                        <p:cTn id="10" dur="500"/>
                                        <p:tgtEl>
                                          <p:spTgt spid="94364"/>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9438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4374"/>
                                        </p:tgtEl>
                                        <p:attrNameLst>
                                          <p:attrName>style.visibility</p:attrName>
                                        </p:attrNameLst>
                                      </p:cBhvr>
                                      <p:to>
                                        <p:strVal val="visible"/>
                                      </p:to>
                                    </p:set>
                                    <p:animEffect transition="in" filter="wipe(left)">
                                      <p:cBhvr>
                                        <p:cTn id="18" dur="500"/>
                                        <p:tgtEl>
                                          <p:spTgt spid="94374"/>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94384"/>
                                        </p:tgtEl>
                                        <p:attrNameLst>
                                          <p:attrName>style.visibility</p:attrName>
                                        </p:attrNameLst>
                                      </p:cBhvr>
                                      <p:to>
                                        <p:strVal val="visible"/>
                                      </p:to>
                                    </p:set>
                                  </p:childTnLst>
                                </p:cTn>
                              </p:par>
                            </p:childTnLst>
                          </p:cTn>
                        </p:par>
                        <p:par>
                          <p:cTn id="22" fill="hold">
                            <p:stCondLst>
                              <p:cond delay="1000"/>
                            </p:stCondLst>
                            <p:childTnLst>
                              <p:par>
                                <p:cTn id="23" presetID="22" presetClass="entr" presetSubtype="2" fill="hold" nodeType="afterEffect">
                                  <p:stCondLst>
                                    <p:cond delay="0"/>
                                  </p:stCondLst>
                                  <p:childTnLst>
                                    <p:set>
                                      <p:cBhvr>
                                        <p:cTn id="24" dur="1" fill="hold">
                                          <p:stCondLst>
                                            <p:cond delay="0"/>
                                          </p:stCondLst>
                                        </p:cTn>
                                        <p:tgtEl>
                                          <p:spTgt spid="94315"/>
                                        </p:tgtEl>
                                        <p:attrNameLst>
                                          <p:attrName>style.visibility</p:attrName>
                                        </p:attrNameLst>
                                      </p:cBhvr>
                                      <p:to>
                                        <p:strVal val="visible"/>
                                      </p:to>
                                    </p:set>
                                    <p:animEffect transition="in" filter="wipe(right)">
                                      <p:cBhvr>
                                        <p:cTn id="25" dur="500"/>
                                        <p:tgtEl>
                                          <p:spTgt spid="94315"/>
                                        </p:tgtEl>
                                      </p:cBhvr>
                                    </p:animEffect>
                                  </p:childTnLst>
                                </p:cTn>
                              </p:par>
                            </p:childTnLst>
                          </p:cTn>
                        </p:par>
                        <p:par>
                          <p:cTn id="26" fill="hold">
                            <p:stCondLst>
                              <p:cond delay="1500"/>
                            </p:stCondLst>
                            <p:childTnLst>
                              <p:par>
                                <p:cTn id="27" presetID="1" presetClass="entr" presetSubtype="0" fill="hold" nodeType="afterEffect">
                                  <p:stCondLst>
                                    <p:cond delay="0"/>
                                  </p:stCondLst>
                                  <p:childTnLst>
                                    <p:set>
                                      <p:cBhvr>
                                        <p:cTn id="28" dur="1" fill="hold">
                                          <p:stCondLst>
                                            <p:cond delay="499"/>
                                          </p:stCondLst>
                                        </p:cTn>
                                        <p:tgtEl>
                                          <p:spTgt spid="9438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942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4210"/>
                                        </p:tgtEl>
                                        <p:attrNameLst>
                                          <p:attrName>style.visibility</p:attrName>
                                        </p:attrNameLst>
                                      </p:cBhvr>
                                      <p:to>
                                        <p:strVal val="visible"/>
                                      </p:to>
                                    </p:set>
                                    <p:animEffect transition="in" filter="wipe(left)">
                                      <p:cBhvr>
                                        <p:cTn id="37" dur="500"/>
                                        <p:tgtEl>
                                          <p:spTgt spid="942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94214"/>
                                        </p:tgtEl>
                                        <p:attrNameLst>
                                          <p:attrName>style.visibility</p:attrName>
                                        </p:attrNameLst>
                                      </p:cBhvr>
                                      <p:to>
                                        <p:strVal val="visible"/>
                                      </p:to>
                                    </p:set>
                                    <p:animEffect transition="in" filter="wipe(right)">
                                      <p:cBhvr>
                                        <p:cTn id="42" dur="500"/>
                                        <p:tgtEl>
                                          <p:spTgt spid="9421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43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94218"/>
                                        </p:tgtEl>
                                        <p:attrNameLst>
                                          <p:attrName>style.visibility</p:attrName>
                                        </p:attrNameLst>
                                      </p:cBhvr>
                                      <p:to>
                                        <p:strVal val="visible"/>
                                      </p:to>
                                    </p:set>
                                    <p:animEffect transition="in" filter="wipe(right)">
                                      <p:cBhvr>
                                        <p:cTn id="51" dur="500"/>
                                        <p:tgtEl>
                                          <p:spTgt spid="94218"/>
                                        </p:tgtEl>
                                      </p:cBhvr>
                                    </p:animEffect>
                                  </p:childTnLst>
                                </p:cTn>
                              </p:par>
                            </p:childTnLst>
                          </p:cTn>
                        </p:par>
                        <p:par>
                          <p:cTn id="52" fill="hold">
                            <p:stCondLst>
                              <p:cond delay="500"/>
                            </p:stCondLst>
                            <p:childTnLst>
                              <p:par>
                                <p:cTn id="53" presetID="22" presetClass="entr" presetSubtype="4" fill="hold" nodeType="afterEffect">
                                  <p:stCondLst>
                                    <p:cond delay="0"/>
                                  </p:stCondLst>
                                  <p:childTnLst>
                                    <p:set>
                                      <p:cBhvr>
                                        <p:cTn id="54" dur="1" fill="hold">
                                          <p:stCondLst>
                                            <p:cond delay="0"/>
                                          </p:stCondLst>
                                        </p:cTn>
                                        <p:tgtEl>
                                          <p:spTgt spid="94223"/>
                                        </p:tgtEl>
                                        <p:attrNameLst>
                                          <p:attrName>style.visibility</p:attrName>
                                        </p:attrNameLst>
                                      </p:cBhvr>
                                      <p:to>
                                        <p:strVal val="visible"/>
                                      </p:to>
                                    </p:set>
                                    <p:animEffect transition="in" filter="wipe(down)">
                                      <p:cBhvr>
                                        <p:cTn id="55" dur="500"/>
                                        <p:tgtEl>
                                          <p:spTgt spid="94223"/>
                                        </p:tgtEl>
                                      </p:cBhvr>
                                    </p:animEffect>
                                  </p:childTnLst>
                                </p:cTn>
                              </p:par>
                            </p:childTnLst>
                          </p:cTn>
                        </p:par>
                        <p:par>
                          <p:cTn id="56" fill="hold">
                            <p:stCondLst>
                              <p:cond delay="1000"/>
                            </p:stCondLst>
                            <p:childTnLst>
                              <p:par>
                                <p:cTn id="57" presetID="22" presetClass="entr" presetSubtype="8" fill="hold" nodeType="afterEffect">
                                  <p:stCondLst>
                                    <p:cond delay="0"/>
                                  </p:stCondLst>
                                  <p:childTnLst>
                                    <p:set>
                                      <p:cBhvr>
                                        <p:cTn id="58" dur="1" fill="hold">
                                          <p:stCondLst>
                                            <p:cond delay="0"/>
                                          </p:stCondLst>
                                        </p:cTn>
                                        <p:tgtEl>
                                          <p:spTgt spid="94226"/>
                                        </p:tgtEl>
                                        <p:attrNameLst>
                                          <p:attrName>style.visibility</p:attrName>
                                        </p:attrNameLst>
                                      </p:cBhvr>
                                      <p:to>
                                        <p:strVal val="visible"/>
                                      </p:to>
                                    </p:set>
                                    <p:animEffect transition="in" filter="wipe(left)">
                                      <p:cBhvr>
                                        <p:cTn id="59" dur="500"/>
                                        <p:tgtEl>
                                          <p:spTgt spid="94226"/>
                                        </p:tgtEl>
                                      </p:cBhvr>
                                    </p:animEffect>
                                  </p:childTnLst>
                                </p:cTn>
                              </p:par>
                            </p:childTnLst>
                          </p:cTn>
                        </p:par>
                        <p:par>
                          <p:cTn id="60" fill="hold">
                            <p:stCondLst>
                              <p:cond delay="1500"/>
                            </p:stCondLst>
                            <p:childTnLst>
                              <p:par>
                                <p:cTn id="61" presetID="22" presetClass="entr" presetSubtype="1" fill="hold" grpId="0" nodeType="afterEffect">
                                  <p:stCondLst>
                                    <p:cond delay="0"/>
                                  </p:stCondLst>
                                  <p:childTnLst>
                                    <p:set>
                                      <p:cBhvr>
                                        <p:cTn id="62" dur="1" fill="hold">
                                          <p:stCondLst>
                                            <p:cond delay="0"/>
                                          </p:stCondLst>
                                        </p:cTn>
                                        <p:tgtEl>
                                          <p:spTgt spid="94222"/>
                                        </p:tgtEl>
                                        <p:attrNameLst>
                                          <p:attrName>style.visibility</p:attrName>
                                        </p:attrNameLst>
                                      </p:cBhvr>
                                      <p:to>
                                        <p:strVal val="visible"/>
                                      </p:to>
                                    </p:set>
                                    <p:animEffect transition="in" filter="wipe(up)">
                                      <p:cBhvr>
                                        <p:cTn id="63" dur="500"/>
                                        <p:tgtEl>
                                          <p:spTgt spid="94222"/>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2" fill="hold" nodeType="clickEffect">
                                  <p:stCondLst>
                                    <p:cond delay="0"/>
                                  </p:stCondLst>
                                  <p:childTnLst>
                                    <p:set>
                                      <p:cBhvr>
                                        <p:cTn id="67" dur="1" fill="hold">
                                          <p:stCondLst>
                                            <p:cond delay="0"/>
                                          </p:stCondLst>
                                        </p:cTn>
                                        <p:tgtEl>
                                          <p:spTgt spid="94387"/>
                                        </p:tgtEl>
                                        <p:attrNameLst>
                                          <p:attrName>style.visibility</p:attrName>
                                        </p:attrNameLst>
                                      </p:cBhvr>
                                      <p:to>
                                        <p:strVal val="visible"/>
                                      </p:to>
                                    </p:set>
                                    <p:animEffect transition="in" filter="slide(fromRight)">
                                      <p:cBhvr>
                                        <p:cTn id="68" dur="500"/>
                                        <p:tgtEl>
                                          <p:spTgt spid="94387"/>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499"/>
                                          </p:stCondLst>
                                        </p:cTn>
                                        <p:tgtEl>
                                          <p:spTgt spid="9439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499"/>
                                          </p:stCondLst>
                                        </p:cTn>
                                        <p:tgtEl>
                                          <p:spTgt spid="9439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499"/>
                                          </p:stCondLst>
                                        </p:cTn>
                                        <p:tgtEl>
                                          <p:spTgt spid="9439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499"/>
                                          </p:stCondLst>
                                        </p:cTn>
                                        <p:tgtEl>
                                          <p:spTgt spid="9439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94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2" grpId="0" animBg="1"/>
      <p:bldP spid="94383" grpId="0" autoUpdateAnimBg="0"/>
      <p:bldP spid="94386"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1143000" y="5791200"/>
            <a:ext cx="2667000" cy="1066800"/>
          </a:xfrm>
          <a:prstGeom prst="rect">
            <a:avLst/>
          </a:prstGeom>
          <a:solidFill>
            <a:srgbClr val="FF3300"/>
          </a:solidFill>
          <a:ln w="38100" cmpd="dbl">
            <a:solidFill>
              <a:srgbClr val="FFFF00"/>
            </a:solidFill>
            <a:miter lim="800000"/>
          </a:ln>
        </p:spPr>
        <p:txBody>
          <a:bodyPr wrap="none" anchor="ctr"/>
          <a:lstStyle/>
          <a:p>
            <a:endParaRPr lang="zh-CN" altLang="en-US">
              <a:ea typeface="黑体" pitchFamily="2" charset="-122"/>
            </a:endParaRPr>
          </a:p>
        </p:txBody>
      </p:sp>
      <p:grpSp>
        <p:nvGrpSpPr>
          <p:cNvPr id="95235" name="Group 3"/>
          <p:cNvGrpSpPr/>
          <p:nvPr/>
        </p:nvGrpSpPr>
        <p:grpSpPr bwMode="auto">
          <a:xfrm>
            <a:off x="3352800" y="838200"/>
            <a:ext cx="5410200" cy="838200"/>
            <a:chOff x="1104" y="816"/>
            <a:chExt cx="3408" cy="528"/>
          </a:xfrm>
        </p:grpSpPr>
        <p:sp>
          <p:nvSpPr>
            <p:cNvPr id="95525" name="Line 4"/>
            <p:cNvSpPr>
              <a:spLocks noChangeShapeType="1"/>
            </p:cNvSpPr>
            <p:nvPr/>
          </p:nvSpPr>
          <p:spPr bwMode="auto">
            <a:xfrm>
              <a:off x="1104" y="1344"/>
              <a:ext cx="3408" cy="0"/>
            </a:xfrm>
            <a:prstGeom prst="line">
              <a:avLst/>
            </a:prstGeom>
            <a:noFill/>
            <a:ln w="28575">
              <a:solidFill>
                <a:srgbClr val="FF3300"/>
              </a:solidFill>
              <a:round/>
              <a:tailEnd type="triangle" w="med" len="med"/>
            </a:ln>
          </p:spPr>
          <p:txBody>
            <a:bodyPr wrap="none" anchor="ctr"/>
            <a:lstStyle/>
            <a:p>
              <a:endParaRPr lang="zh-CN" altLang="en-US"/>
            </a:p>
          </p:txBody>
        </p:sp>
        <p:sp>
          <p:nvSpPr>
            <p:cNvPr id="95526" name="Line 5"/>
            <p:cNvSpPr>
              <a:spLocks noChangeShapeType="1"/>
            </p:cNvSpPr>
            <p:nvPr/>
          </p:nvSpPr>
          <p:spPr bwMode="auto">
            <a:xfrm>
              <a:off x="1104" y="1104"/>
              <a:ext cx="3408" cy="0"/>
            </a:xfrm>
            <a:prstGeom prst="line">
              <a:avLst/>
            </a:prstGeom>
            <a:noFill/>
            <a:ln w="28575">
              <a:solidFill>
                <a:srgbClr val="FF3300"/>
              </a:solidFill>
              <a:round/>
              <a:tailEnd type="triangle" w="med" len="med"/>
            </a:ln>
          </p:spPr>
          <p:txBody>
            <a:bodyPr wrap="none" anchor="ctr"/>
            <a:lstStyle/>
            <a:p>
              <a:endParaRPr lang="zh-CN" altLang="en-US"/>
            </a:p>
          </p:txBody>
        </p:sp>
        <p:sp>
          <p:nvSpPr>
            <p:cNvPr id="95527" name="Line 6"/>
            <p:cNvSpPr>
              <a:spLocks noChangeShapeType="1"/>
            </p:cNvSpPr>
            <p:nvPr/>
          </p:nvSpPr>
          <p:spPr bwMode="auto">
            <a:xfrm>
              <a:off x="1104" y="816"/>
              <a:ext cx="3408" cy="0"/>
            </a:xfrm>
            <a:prstGeom prst="line">
              <a:avLst/>
            </a:prstGeom>
            <a:noFill/>
            <a:ln w="28575">
              <a:solidFill>
                <a:srgbClr val="FF3300"/>
              </a:solidFill>
              <a:round/>
              <a:tailEnd type="triangle" w="med" len="med"/>
            </a:ln>
          </p:spPr>
          <p:txBody>
            <a:bodyPr wrap="none" anchor="ctr"/>
            <a:lstStyle/>
            <a:p>
              <a:endParaRPr lang="zh-CN" altLang="en-US"/>
            </a:p>
          </p:txBody>
        </p:sp>
      </p:grpSp>
      <p:grpSp>
        <p:nvGrpSpPr>
          <p:cNvPr id="95239" name="Group 7"/>
          <p:cNvGrpSpPr/>
          <p:nvPr/>
        </p:nvGrpSpPr>
        <p:grpSpPr bwMode="auto">
          <a:xfrm>
            <a:off x="3352800" y="2286000"/>
            <a:ext cx="5410200" cy="838200"/>
            <a:chOff x="1104" y="816"/>
            <a:chExt cx="3408" cy="528"/>
          </a:xfrm>
        </p:grpSpPr>
        <p:sp>
          <p:nvSpPr>
            <p:cNvPr id="95522" name="Line 8"/>
            <p:cNvSpPr>
              <a:spLocks noChangeShapeType="1"/>
            </p:cNvSpPr>
            <p:nvPr/>
          </p:nvSpPr>
          <p:spPr bwMode="auto">
            <a:xfrm>
              <a:off x="1104" y="1344"/>
              <a:ext cx="3408" cy="0"/>
            </a:xfrm>
            <a:prstGeom prst="line">
              <a:avLst/>
            </a:prstGeom>
            <a:noFill/>
            <a:ln w="28575">
              <a:solidFill>
                <a:srgbClr val="FF3300"/>
              </a:solidFill>
              <a:round/>
              <a:headEnd type="triangle" w="med" len="med"/>
            </a:ln>
          </p:spPr>
          <p:txBody>
            <a:bodyPr wrap="none" anchor="ctr"/>
            <a:lstStyle/>
            <a:p>
              <a:endParaRPr lang="zh-CN" altLang="en-US"/>
            </a:p>
          </p:txBody>
        </p:sp>
        <p:sp>
          <p:nvSpPr>
            <p:cNvPr id="95523" name="Line 9"/>
            <p:cNvSpPr>
              <a:spLocks noChangeShapeType="1"/>
            </p:cNvSpPr>
            <p:nvPr/>
          </p:nvSpPr>
          <p:spPr bwMode="auto">
            <a:xfrm>
              <a:off x="1104" y="1104"/>
              <a:ext cx="3408" cy="0"/>
            </a:xfrm>
            <a:prstGeom prst="line">
              <a:avLst/>
            </a:prstGeom>
            <a:noFill/>
            <a:ln w="28575">
              <a:solidFill>
                <a:srgbClr val="FF3300"/>
              </a:solidFill>
              <a:round/>
              <a:headEnd type="triangle" w="med" len="med"/>
            </a:ln>
          </p:spPr>
          <p:txBody>
            <a:bodyPr wrap="none" anchor="ctr"/>
            <a:lstStyle/>
            <a:p>
              <a:endParaRPr lang="zh-CN" altLang="en-US"/>
            </a:p>
          </p:txBody>
        </p:sp>
        <p:sp>
          <p:nvSpPr>
            <p:cNvPr id="95524" name="Line 10"/>
            <p:cNvSpPr>
              <a:spLocks noChangeShapeType="1"/>
            </p:cNvSpPr>
            <p:nvPr/>
          </p:nvSpPr>
          <p:spPr bwMode="auto">
            <a:xfrm>
              <a:off x="1104" y="816"/>
              <a:ext cx="3408" cy="0"/>
            </a:xfrm>
            <a:prstGeom prst="line">
              <a:avLst/>
            </a:prstGeom>
            <a:noFill/>
            <a:ln w="28575">
              <a:solidFill>
                <a:srgbClr val="FF3300"/>
              </a:solidFill>
              <a:round/>
              <a:headEnd type="triangle" w="med" len="med"/>
            </a:ln>
          </p:spPr>
          <p:txBody>
            <a:bodyPr wrap="none" anchor="ctr"/>
            <a:lstStyle/>
            <a:p>
              <a:endParaRPr lang="zh-CN" altLang="en-US"/>
            </a:p>
          </p:txBody>
        </p:sp>
      </p:grpSp>
      <p:grpSp>
        <p:nvGrpSpPr>
          <p:cNvPr id="95243" name="Group 11"/>
          <p:cNvGrpSpPr/>
          <p:nvPr/>
        </p:nvGrpSpPr>
        <p:grpSpPr bwMode="auto">
          <a:xfrm>
            <a:off x="4725988" y="2239963"/>
            <a:ext cx="2686050" cy="579437"/>
            <a:chOff x="1105" y="3619"/>
            <a:chExt cx="1692" cy="365"/>
          </a:xfrm>
        </p:grpSpPr>
        <p:sp>
          <p:nvSpPr>
            <p:cNvPr id="95519" name="Line 12"/>
            <p:cNvSpPr>
              <a:spLocks noChangeShapeType="1"/>
            </p:cNvSpPr>
            <p:nvPr/>
          </p:nvSpPr>
          <p:spPr bwMode="auto">
            <a:xfrm>
              <a:off x="1392" y="3792"/>
              <a:ext cx="1152" cy="0"/>
            </a:xfrm>
            <a:prstGeom prst="line">
              <a:avLst/>
            </a:prstGeom>
            <a:noFill/>
            <a:ln w="28575">
              <a:solidFill>
                <a:srgbClr val="FFFF00"/>
              </a:solidFill>
              <a:round/>
              <a:headEnd type="triangle" w="med" len="med"/>
            </a:ln>
          </p:spPr>
          <p:txBody>
            <a:bodyPr wrap="none" anchor="ctr"/>
            <a:lstStyle/>
            <a:p>
              <a:endParaRPr lang="zh-CN" altLang="en-US"/>
            </a:p>
          </p:txBody>
        </p:sp>
        <p:sp>
          <p:nvSpPr>
            <p:cNvPr id="95520" name="Text Box 13"/>
            <p:cNvSpPr txBox="1">
              <a:spLocks noChangeArrowheads="1"/>
            </p:cNvSpPr>
            <p:nvPr/>
          </p:nvSpPr>
          <p:spPr bwMode="auto">
            <a:xfrm>
              <a:off x="2496" y="3619"/>
              <a:ext cx="301" cy="365"/>
            </a:xfrm>
            <a:prstGeom prst="rect">
              <a:avLst/>
            </a:prstGeom>
            <a:noFill/>
            <a:ln w="9525">
              <a:noFill/>
              <a:miter lim="800000"/>
            </a:ln>
          </p:spPr>
          <p:txBody>
            <a:bodyPr wrap="none">
              <a:spAutoFit/>
            </a:bodyPr>
            <a:lstStyle/>
            <a:p>
              <a:r>
                <a:rPr lang="en-US" altLang="zh-CN" sz="3200" b="1">
                  <a:solidFill>
                    <a:srgbClr val="FFFF00"/>
                  </a:solidFill>
                </a:rPr>
                <a:t>A</a:t>
              </a:r>
              <a:endParaRPr lang="en-US" altLang="zh-CN" sz="3200" b="1">
                <a:solidFill>
                  <a:srgbClr val="FFFF00"/>
                </a:solidFill>
              </a:endParaRPr>
            </a:p>
          </p:txBody>
        </p:sp>
        <p:sp>
          <p:nvSpPr>
            <p:cNvPr id="95521" name="Text Box 14"/>
            <p:cNvSpPr txBox="1">
              <a:spLocks noChangeArrowheads="1"/>
            </p:cNvSpPr>
            <p:nvPr/>
          </p:nvSpPr>
          <p:spPr bwMode="auto">
            <a:xfrm>
              <a:off x="1105" y="3619"/>
              <a:ext cx="287" cy="365"/>
            </a:xfrm>
            <a:prstGeom prst="rect">
              <a:avLst/>
            </a:prstGeom>
            <a:noFill/>
            <a:ln w="9525">
              <a:noFill/>
              <a:miter lim="800000"/>
            </a:ln>
          </p:spPr>
          <p:txBody>
            <a:bodyPr wrap="none">
              <a:spAutoFit/>
            </a:bodyPr>
            <a:lstStyle/>
            <a:p>
              <a:r>
                <a:rPr lang="en-US" altLang="zh-CN" sz="3200" b="1">
                  <a:solidFill>
                    <a:srgbClr val="FFFF00"/>
                  </a:solidFill>
                </a:rPr>
                <a:t>B</a:t>
              </a:r>
              <a:endParaRPr lang="en-US" altLang="zh-CN" sz="3200" b="1">
                <a:solidFill>
                  <a:srgbClr val="FFFF00"/>
                </a:solidFill>
              </a:endParaRPr>
            </a:p>
          </p:txBody>
        </p:sp>
      </p:grpSp>
      <p:sp>
        <p:nvSpPr>
          <p:cNvPr id="95247" name="Line 15"/>
          <p:cNvSpPr>
            <a:spLocks noChangeShapeType="1"/>
          </p:cNvSpPr>
          <p:nvPr/>
        </p:nvSpPr>
        <p:spPr bwMode="auto">
          <a:xfrm flipV="1">
            <a:off x="7010400" y="1447800"/>
            <a:ext cx="0" cy="1066800"/>
          </a:xfrm>
          <a:prstGeom prst="line">
            <a:avLst/>
          </a:prstGeom>
          <a:noFill/>
          <a:ln w="28575">
            <a:solidFill>
              <a:srgbClr val="FFFF00"/>
            </a:solidFill>
            <a:round/>
            <a:headEnd type="triangle" w="med" len="med"/>
          </a:ln>
        </p:spPr>
        <p:txBody>
          <a:bodyPr wrap="none" anchor="ctr"/>
          <a:lstStyle/>
          <a:p>
            <a:endParaRPr lang="zh-CN" altLang="en-US"/>
          </a:p>
        </p:txBody>
      </p:sp>
      <p:grpSp>
        <p:nvGrpSpPr>
          <p:cNvPr id="95248" name="Group 16"/>
          <p:cNvGrpSpPr/>
          <p:nvPr/>
        </p:nvGrpSpPr>
        <p:grpSpPr bwMode="auto">
          <a:xfrm>
            <a:off x="4703763" y="1020763"/>
            <a:ext cx="477837" cy="1493837"/>
            <a:chOff x="1091" y="2851"/>
            <a:chExt cx="301" cy="941"/>
          </a:xfrm>
        </p:grpSpPr>
        <p:sp>
          <p:nvSpPr>
            <p:cNvPr id="95517" name="Line 17"/>
            <p:cNvSpPr>
              <a:spLocks noChangeShapeType="1"/>
            </p:cNvSpPr>
            <p:nvPr/>
          </p:nvSpPr>
          <p:spPr bwMode="auto">
            <a:xfrm flipV="1">
              <a:off x="1392" y="3120"/>
              <a:ext cx="0" cy="672"/>
            </a:xfrm>
            <a:prstGeom prst="line">
              <a:avLst/>
            </a:prstGeom>
            <a:noFill/>
            <a:ln w="28575">
              <a:solidFill>
                <a:srgbClr val="FFFF00"/>
              </a:solidFill>
              <a:round/>
              <a:tailEnd type="triangle" w="med" len="med"/>
            </a:ln>
          </p:spPr>
          <p:txBody>
            <a:bodyPr wrap="none" anchor="ctr"/>
            <a:lstStyle/>
            <a:p>
              <a:endParaRPr lang="zh-CN" altLang="en-US"/>
            </a:p>
          </p:txBody>
        </p:sp>
        <p:sp>
          <p:nvSpPr>
            <p:cNvPr id="95518" name="Text Box 18"/>
            <p:cNvSpPr txBox="1">
              <a:spLocks noChangeArrowheads="1"/>
            </p:cNvSpPr>
            <p:nvPr/>
          </p:nvSpPr>
          <p:spPr bwMode="auto">
            <a:xfrm>
              <a:off x="1091" y="2851"/>
              <a:ext cx="301" cy="365"/>
            </a:xfrm>
            <a:prstGeom prst="rect">
              <a:avLst/>
            </a:prstGeom>
            <a:noFill/>
            <a:ln w="9525">
              <a:noFill/>
              <a:miter lim="800000"/>
            </a:ln>
          </p:spPr>
          <p:txBody>
            <a:bodyPr wrap="none">
              <a:spAutoFit/>
            </a:bodyPr>
            <a:lstStyle/>
            <a:p>
              <a:r>
                <a:rPr lang="en-US" altLang="zh-CN" sz="3200" b="1">
                  <a:solidFill>
                    <a:srgbClr val="FFFF00"/>
                  </a:solidFill>
                </a:rPr>
                <a:t>C</a:t>
              </a:r>
              <a:endParaRPr lang="en-US" altLang="zh-CN" sz="3200" b="1">
                <a:solidFill>
                  <a:srgbClr val="FFFF00"/>
                </a:solidFill>
              </a:endParaRPr>
            </a:p>
          </p:txBody>
        </p:sp>
      </p:grpSp>
      <p:grpSp>
        <p:nvGrpSpPr>
          <p:cNvPr id="95251" name="Group 19"/>
          <p:cNvGrpSpPr/>
          <p:nvPr/>
        </p:nvGrpSpPr>
        <p:grpSpPr bwMode="auto">
          <a:xfrm>
            <a:off x="5181600" y="1020763"/>
            <a:ext cx="2286000" cy="579437"/>
            <a:chOff x="1392" y="2851"/>
            <a:chExt cx="1440" cy="365"/>
          </a:xfrm>
        </p:grpSpPr>
        <p:sp>
          <p:nvSpPr>
            <p:cNvPr id="95515" name="Line 20"/>
            <p:cNvSpPr>
              <a:spLocks noChangeShapeType="1"/>
            </p:cNvSpPr>
            <p:nvPr/>
          </p:nvSpPr>
          <p:spPr bwMode="auto">
            <a:xfrm>
              <a:off x="1392" y="3120"/>
              <a:ext cx="1152" cy="0"/>
            </a:xfrm>
            <a:prstGeom prst="line">
              <a:avLst/>
            </a:prstGeom>
            <a:noFill/>
            <a:ln w="28575">
              <a:solidFill>
                <a:srgbClr val="FFFF00"/>
              </a:solidFill>
              <a:round/>
              <a:tailEnd type="triangle" w="med" len="med"/>
            </a:ln>
          </p:spPr>
          <p:txBody>
            <a:bodyPr wrap="none" anchor="ctr"/>
            <a:lstStyle/>
            <a:p>
              <a:endParaRPr lang="zh-CN" altLang="en-US"/>
            </a:p>
          </p:txBody>
        </p:sp>
        <p:sp>
          <p:nvSpPr>
            <p:cNvPr id="95516" name="Text Box 21"/>
            <p:cNvSpPr txBox="1">
              <a:spLocks noChangeArrowheads="1"/>
            </p:cNvSpPr>
            <p:nvPr/>
          </p:nvSpPr>
          <p:spPr bwMode="auto">
            <a:xfrm>
              <a:off x="2531" y="2851"/>
              <a:ext cx="301" cy="365"/>
            </a:xfrm>
            <a:prstGeom prst="rect">
              <a:avLst/>
            </a:prstGeom>
            <a:noFill/>
            <a:ln w="9525">
              <a:noFill/>
              <a:miter lim="800000"/>
            </a:ln>
          </p:spPr>
          <p:txBody>
            <a:bodyPr wrap="none">
              <a:spAutoFit/>
            </a:bodyPr>
            <a:lstStyle/>
            <a:p>
              <a:r>
                <a:rPr lang="en-US" altLang="zh-CN" sz="3200" b="1">
                  <a:solidFill>
                    <a:srgbClr val="FFFF00"/>
                  </a:solidFill>
                </a:rPr>
                <a:t>D</a:t>
              </a:r>
              <a:endParaRPr lang="en-US" altLang="zh-CN" sz="3200" b="1">
                <a:solidFill>
                  <a:srgbClr val="FFFF00"/>
                </a:solidFill>
              </a:endParaRPr>
            </a:p>
          </p:txBody>
        </p:sp>
      </p:grpSp>
      <p:grpSp>
        <p:nvGrpSpPr>
          <p:cNvPr id="95254" name="Group 22"/>
          <p:cNvGrpSpPr/>
          <p:nvPr/>
        </p:nvGrpSpPr>
        <p:grpSpPr bwMode="auto">
          <a:xfrm>
            <a:off x="3124200" y="1676400"/>
            <a:ext cx="5867400" cy="533400"/>
            <a:chOff x="1056" y="2064"/>
            <a:chExt cx="3696" cy="336"/>
          </a:xfrm>
        </p:grpSpPr>
        <p:grpSp>
          <p:nvGrpSpPr>
            <p:cNvPr id="95430" name="Group 23"/>
            <p:cNvGrpSpPr/>
            <p:nvPr/>
          </p:nvGrpSpPr>
          <p:grpSpPr bwMode="auto">
            <a:xfrm>
              <a:off x="1056" y="2073"/>
              <a:ext cx="816" cy="327"/>
              <a:chOff x="1056" y="2073"/>
              <a:chExt cx="816" cy="327"/>
            </a:xfrm>
          </p:grpSpPr>
          <p:grpSp>
            <p:nvGrpSpPr>
              <p:cNvPr id="95499" name="Group 24"/>
              <p:cNvGrpSpPr/>
              <p:nvPr/>
            </p:nvGrpSpPr>
            <p:grpSpPr bwMode="auto">
              <a:xfrm>
                <a:off x="1056" y="2073"/>
                <a:ext cx="671" cy="327"/>
                <a:chOff x="1056" y="2073"/>
                <a:chExt cx="671" cy="327"/>
              </a:xfrm>
            </p:grpSpPr>
            <p:grpSp>
              <p:nvGrpSpPr>
                <p:cNvPr id="95503" name="Group 25"/>
                <p:cNvGrpSpPr/>
                <p:nvPr/>
              </p:nvGrpSpPr>
              <p:grpSpPr bwMode="auto">
                <a:xfrm>
                  <a:off x="1056" y="2073"/>
                  <a:ext cx="239" cy="327"/>
                  <a:chOff x="1056" y="2073"/>
                  <a:chExt cx="239" cy="327"/>
                </a:xfrm>
              </p:grpSpPr>
              <p:sp>
                <p:nvSpPr>
                  <p:cNvPr id="95513" name="Oval 26"/>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514" name="Text Box 27"/>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5504" name="Group 28"/>
                <p:cNvGrpSpPr/>
                <p:nvPr/>
              </p:nvGrpSpPr>
              <p:grpSpPr bwMode="auto">
                <a:xfrm>
                  <a:off x="1201" y="2073"/>
                  <a:ext cx="239" cy="327"/>
                  <a:chOff x="1056" y="2073"/>
                  <a:chExt cx="239" cy="327"/>
                </a:xfrm>
              </p:grpSpPr>
              <p:sp>
                <p:nvSpPr>
                  <p:cNvPr id="95511" name="Oval 29"/>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512" name="Text Box 30"/>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5505" name="Group 31"/>
                <p:cNvGrpSpPr/>
                <p:nvPr/>
              </p:nvGrpSpPr>
              <p:grpSpPr bwMode="auto">
                <a:xfrm>
                  <a:off x="1488" y="2073"/>
                  <a:ext cx="239" cy="327"/>
                  <a:chOff x="1056" y="2073"/>
                  <a:chExt cx="239" cy="327"/>
                </a:xfrm>
              </p:grpSpPr>
              <p:sp>
                <p:nvSpPr>
                  <p:cNvPr id="95509" name="Oval 32"/>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510" name="Text Box 33"/>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5506" name="Group 34"/>
                <p:cNvGrpSpPr/>
                <p:nvPr/>
              </p:nvGrpSpPr>
              <p:grpSpPr bwMode="auto">
                <a:xfrm>
                  <a:off x="1344" y="2073"/>
                  <a:ext cx="239" cy="327"/>
                  <a:chOff x="1056" y="2073"/>
                  <a:chExt cx="239" cy="327"/>
                </a:xfrm>
              </p:grpSpPr>
              <p:sp>
                <p:nvSpPr>
                  <p:cNvPr id="95507" name="Oval 35"/>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508" name="Text Box 36"/>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nvGrpSpPr>
              <p:cNvPr id="95500" name="Group 37"/>
              <p:cNvGrpSpPr/>
              <p:nvPr/>
            </p:nvGrpSpPr>
            <p:grpSpPr bwMode="auto">
              <a:xfrm>
                <a:off x="1633" y="2073"/>
                <a:ext cx="239" cy="327"/>
                <a:chOff x="1056" y="2073"/>
                <a:chExt cx="239" cy="327"/>
              </a:xfrm>
            </p:grpSpPr>
            <p:sp>
              <p:nvSpPr>
                <p:cNvPr id="95501" name="Oval 38"/>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502" name="Text Box 39"/>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nvGrpSpPr>
            <p:cNvPr id="95431" name="Group 40"/>
            <p:cNvGrpSpPr/>
            <p:nvPr/>
          </p:nvGrpSpPr>
          <p:grpSpPr bwMode="auto">
            <a:xfrm>
              <a:off x="1776" y="2073"/>
              <a:ext cx="816" cy="327"/>
              <a:chOff x="1056" y="2073"/>
              <a:chExt cx="816" cy="327"/>
            </a:xfrm>
          </p:grpSpPr>
          <p:grpSp>
            <p:nvGrpSpPr>
              <p:cNvPr id="95483" name="Group 41"/>
              <p:cNvGrpSpPr/>
              <p:nvPr/>
            </p:nvGrpSpPr>
            <p:grpSpPr bwMode="auto">
              <a:xfrm>
                <a:off x="1056" y="2073"/>
                <a:ext cx="671" cy="327"/>
                <a:chOff x="1056" y="2073"/>
                <a:chExt cx="671" cy="327"/>
              </a:xfrm>
            </p:grpSpPr>
            <p:grpSp>
              <p:nvGrpSpPr>
                <p:cNvPr id="95487" name="Group 42"/>
                <p:cNvGrpSpPr/>
                <p:nvPr/>
              </p:nvGrpSpPr>
              <p:grpSpPr bwMode="auto">
                <a:xfrm>
                  <a:off x="1056" y="2073"/>
                  <a:ext cx="239" cy="327"/>
                  <a:chOff x="1056" y="2073"/>
                  <a:chExt cx="239" cy="327"/>
                </a:xfrm>
              </p:grpSpPr>
              <p:sp>
                <p:nvSpPr>
                  <p:cNvPr id="95497" name="Oval 43"/>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98" name="Text Box 44"/>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5488" name="Group 45"/>
                <p:cNvGrpSpPr/>
                <p:nvPr/>
              </p:nvGrpSpPr>
              <p:grpSpPr bwMode="auto">
                <a:xfrm>
                  <a:off x="1201" y="2073"/>
                  <a:ext cx="239" cy="327"/>
                  <a:chOff x="1056" y="2073"/>
                  <a:chExt cx="239" cy="327"/>
                </a:xfrm>
              </p:grpSpPr>
              <p:sp>
                <p:nvSpPr>
                  <p:cNvPr id="95495" name="Oval 46"/>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96" name="Text Box 47"/>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5489" name="Group 48"/>
                <p:cNvGrpSpPr/>
                <p:nvPr/>
              </p:nvGrpSpPr>
              <p:grpSpPr bwMode="auto">
                <a:xfrm>
                  <a:off x="1488" y="2073"/>
                  <a:ext cx="239" cy="327"/>
                  <a:chOff x="1056" y="2073"/>
                  <a:chExt cx="239" cy="327"/>
                </a:xfrm>
              </p:grpSpPr>
              <p:sp>
                <p:nvSpPr>
                  <p:cNvPr id="95493" name="Oval 49"/>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94" name="Text Box 50"/>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5490" name="Group 51"/>
                <p:cNvGrpSpPr/>
                <p:nvPr/>
              </p:nvGrpSpPr>
              <p:grpSpPr bwMode="auto">
                <a:xfrm>
                  <a:off x="1344" y="2073"/>
                  <a:ext cx="239" cy="327"/>
                  <a:chOff x="1056" y="2073"/>
                  <a:chExt cx="239" cy="327"/>
                </a:xfrm>
              </p:grpSpPr>
              <p:sp>
                <p:nvSpPr>
                  <p:cNvPr id="95491" name="Oval 52"/>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92" name="Text Box 53"/>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nvGrpSpPr>
              <p:cNvPr id="95484" name="Group 54"/>
              <p:cNvGrpSpPr/>
              <p:nvPr/>
            </p:nvGrpSpPr>
            <p:grpSpPr bwMode="auto">
              <a:xfrm>
                <a:off x="1633" y="2073"/>
                <a:ext cx="239" cy="327"/>
                <a:chOff x="1056" y="2073"/>
                <a:chExt cx="239" cy="327"/>
              </a:xfrm>
            </p:grpSpPr>
            <p:sp>
              <p:nvSpPr>
                <p:cNvPr id="95485" name="Oval 55"/>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86" name="Text Box 56"/>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nvGrpSpPr>
            <p:cNvPr id="95432" name="Group 57"/>
            <p:cNvGrpSpPr/>
            <p:nvPr/>
          </p:nvGrpSpPr>
          <p:grpSpPr bwMode="auto">
            <a:xfrm>
              <a:off x="3216" y="2073"/>
              <a:ext cx="816" cy="327"/>
              <a:chOff x="1056" y="2073"/>
              <a:chExt cx="816" cy="327"/>
            </a:xfrm>
          </p:grpSpPr>
          <p:grpSp>
            <p:nvGrpSpPr>
              <p:cNvPr id="95467" name="Group 58"/>
              <p:cNvGrpSpPr/>
              <p:nvPr/>
            </p:nvGrpSpPr>
            <p:grpSpPr bwMode="auto">
              <a:xfrm>
                <a:off x="1056" y="2073"/>
                <a:ext cx="671" cy="327"/>
                <a:chOff x="1056" y="2073"/>
                <a:chExt cx="671" cy="327"/>
              </a:xfrm>
            </p:grpSpPr>
            <p:grpSp>
              <p:nvGrpSpPr>
                <p:cNvPr id="95471" name="Group 59"/>
                <p:cNvGrpSpPr/>
                <p:nvPr/>
              </p:nvGrpSpPr>
              <p:grpSpPr bwMode="auto">
                <a:xfrm>
                  <a:off x="1056" y="2073"/>
                  <a:ext cx="239" cy="327"/>
                  <a:chOff x="1056" y="2073"/>
                  <a:chExt cx="239" cy="327"/>
                </a:xfrm>
              </p:grpSpPr>
              <p:sp>
                <p:nvSpPr>
                  <p:cNvPr id="95481" name="Oval 60"/>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82" name="Text Box 61"/>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5472" name="Group 62"/>
                <p:cNvGrpSpPr/>
                <p:nvPr/>
              </p:nvGrpSpPr>
              <p:grpSpPr bwMode="auto">
                <a:xfrm>
                  <a:off x="1201" y="2073"/>
                  <a:ext cx="239" cy="327"/>
                  <a:chOff x="1056" y="2073"/>
                  <a:chExt cx="239" cy="327"/>
                </a:xfrm>
              </p:grpSpPr>
              <p:sp>
                <p:nvSpPr>
                  <p:cNvPr id="95479" name="Oval 63"/>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80" name="Text Box 64"/>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5473" name="Group 65"/>
                <p:cNvGrpSpPr/>
                <p:nvPr/>
              </p:nvGrpSpPr>
              <p:grpSpPr bwMode="auto">
                <a:xfrm>
                  <a:off x="1488" y="2073"/>
                  <a:ext cx="239" cy="327"/>
                  <a:chOff x="1056" y="2073"/>
                  <a:chExt cx="239" cy="327"/>
                </a:xfrm>
              </p:grpSpPr>
              <p:sp>
                <p:nvSpPr>
                  <p:cNvPr id="95477" name="Oval 66"/>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78" name="Text Box 67"/>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5474" name="Group 68"/>
                <p:cNvGrpSpPr/>
                <p:nvPr/>
              </p:nvGrpSpPr>
              <p:grpSpPr bwMode="auto">
                <a:xfrm>
                  <a:off x="1344" y="2073"/>
                  <a:ext cx="239" cy="327"/>
                  <a:chOff x="1056" y="2073"/>
                  <a:chExt cx="239" cy="327"/>
                </a:xfrm>
              </p:grpSpPr>
              <p:sp>
                <p:nvSpPr>
                  <p:cNvPr id="95475" name="Oval 69"/>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76" name="Text Box 70"/>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nvGrpSpPr>
              <p:cNvPr id="95468" name="Group 71"/>
              <p:cNvGrpSpPr/>
              <p:nvPr/>
            </p:nvGrpSpPr>
            <p:grpSpPr bwMode="auto">
              <a:xfrm>
                <a:off x="1633" y="2073"/>
                <a:ext cx="239" cy="327"/>
                <a:chOff x="1056" y="2073"/>
                <a:chExt cx="239" cy="327"/>
              </a:xfrm>
            </p:grpSpPr>
            <p:sp>
              <p:nvSpPr>
                <p:cNvPr id="95469" name="Oval 72"/>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70" name="Text Box 73"/>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nvGrpSpPr>
            <p:cNvPr id="95433" name="Group 74"/>
            <p:cNvGrpSpPr/>
            <p:nvPr/>
          </p:nvGrpSpPr>
          <p:grpSpPr bwMode="auto">
            <a:xfrm>
              <a:off x="2496" y="2073"/>
              <a:ext cx="816" cy="327"/>
              <a:chOff x="1056" y="2073"/>
              <a:chExt cx="816" cy="327"/>
            </a:xfrm>
          </p:grpSpPr>
          <p:grpSp>
            <p:nvGrpSpPr>
              <p:cNvPr id="95451" name="Group 75"/>
              <p:cNvGrpSpPr/>
              <p:nvPr/>
            </p:nvGrpSpPr>
            <p:grpSpPr bwMode="auto">
              <a:xfrm>
                <a:off x="1056" y="2073"/>
                <a:ext cx="671" cy="327"/>
                <a:chOff x="1056" y="2073"/>
                <a:chExt cx="671" cy="327"/>
              </a:xfrm>
            </p:grpSpPr>
            <p:grpSp>
              <p:nvGrpSpPr>
                <p:cNvPr id="95455" name="Group 76"/>
                <p:cNvGrpSpPr/>
                <p:nvPr/>
              </p:nvGrpSpPr>
              <p:grpSpPr bwMode="auto">
                <a:xfrm>
                  <a:off x="1056" y="2073"/>
                  <a:ext cx="239" cy="327"/>
                  <a:chOff x="1056" y="2073"/>
                  <a:chExt cx="239" cy="327"/>
                </a:xfrm>
              </p:grpSpPr>
              <p:sp>
                <p:nvSpPr>
                  <p:cNvPr id="95465" name="Oval 77"/>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66" name="Text Box 78"/>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5456" name="Group 79"/>
                <p:cNvGrpSpPr/>
                <p:nvPr/>
              </p:nvGrpSpPr>
              <p:grpSpPr bwMode="auto">
                <a:xfrm>
                  <a:off x="1201" y="2073"/>
                  <a:ext cx="239" cy="327"/>
                  <a:chOff x="1056" y="2073"/>
                  <a:chExt cx="239" cy="327"/>
                </a:xfrm>
              </p:grpSpPr>
              <p:sp>
                <p:nvSpPr>
                  <p:cNvPr id="95463" name="Oval 80"/>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64" name="Text Box 81"/>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5457" name="Group 82"/>
                <p:cNvGrpSpPr/>
                <p:nvPr/>
              </p:nvGrpSpPr>
              <p:grpSpPr bwMode="auto">
                <a:xfrm>
                  <a:off x="1488" y="2073"/>
                  <a:ext cx="239" cy="327"/>
                  <a:chOff x="1056" y="2073"/>
                  <a:chExt cx="239" cy="327"/>
                </a:xfrm>
              </p:grpSpPr>
              <p:sp>
                <p:nvSpPr>
                  <p:cNvPr id="95461" name="Oval 83"/>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62" name="Text Box 84"/>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5458" name="Group 85"/>
                <p:cNvGrpSpPr/>
                <p:nvPr/>
              </p:nvGrpSpPr>
              <p:grpSpPr bwMode="auto">
                <a:xfrm>
                  <a:off x="1344" y="2073"/>
                  <a:ext cx="239" cy="327"/>
                  <a:chOff x="1056" y="2073"/>
                  <a:chExt cx="239" cy="327"/>
                </a:xfrm>
              </p:grpSpPr>
              <p:sp>
                <p:nvSpPr>
                  <p:cNvPr id="95459" name="Oval 86"/>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60" name="Text Box 87"/>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nvGrpSpPr>
              <p:cNvPr id="95452" name="Group 88"/>
              <p:cNvGrpSpPr/>
              <p:nvPr/>
            </p:nvGrpSpPr>
            <p:grpSpPr bwMode="auto">
              <a:xfrm>
                <a:off x="1633" y="2073"/>
                <a:ext cx="239" cy="327"/>
                <a:chOff x="1056" y="2073"/>
                <a:chExt cx="239" cy="327"/>
              </a:xfrm>
            </p:grpSpPr>
            <p:sp>
              <p:nvSpPr>
                <p:cNvPr id="95453" name="Oval 89"/>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54" name="Text Box 90"/>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nvGrpSpPr>
            <p:cNvPr id="95434" name="Group 91"/>
            <p:cNvGrpSpPr/>
            <p:nvPr/>
          </p:nvGrpSpPr>
          <p:grpSpPr bwMode="auto">
            <a:xfrm>
              <a:off x="3936" y="2064"/>
              <a:ext cx="816" cy="327"/>
              <a:chOff x="1056" y="2073"/>
              <a:chExt cx="816" cy="327"/>
            </a:xfrm>
          </p:grpSpPr>
          <p:grpSp>
            <p:nvGrpSpPr>
              <p:cNvPr id="95435" name="Group 92"/>
              <p:cNvGrpSpPr/>
              <p:nvPr/>
            </p:nvGrpSpPr>
            <p:grpSpPr bwMode="auto">
              <a:xfrm>
                <a:off x="1056" y="2073"/>
                <a:ext cx="671" cy="327"/>
                <a:chOff x="1056" y="2073"/>
                <a:chExt cx="671" cy="327"/>
              </a:xfrm>
            </p:grpSpPr>
            <p:grpSp>
              <p:nvGrpSpPr>
                <p:cNvPr id="95439" name="Group 93"/>
                <p:cNvGrpSpPr/>
                <p:nvPr/>
              </p:nvGrpSpPr>
              <p:grpSpPr bwMode="auto">
                <a:xfrm>
                  <a:off x="1056" y="2073"/>
                  <a:ext cx="239" cy="327"/>
                  <a:chOff x="1056" y="2073"/>
                  <a:chExt cx="239" cy="327"/>
                </a:xfrm>
              </p:grpSpPr>
              <p:sp>
                <p:nvSpPr>
                  <p:cNvPr id="95449" name="Oval 94"/>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50" name="Text Box 95"/>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5440" name="Group 96"/>
                <p:cNvGrpSpPr/>
                <p:nvPr/>
              </p:nvGrpSpPr>
              <p:grpSpPr bwMode="auto">
                <a:xfrm>
                  <a:off x="1201" y="2073"/>
                  <a:ext cx="239" cy="327"/>
                  <a:chOff x="1056" y="2073"/>
                  <a:chExt cx="239" cy="327"/>
                </a:xfrm>
              </p:grpSpPr>
              <p:sp>
                <p:nvSpPr>
                  <p:cNvPr id="95447" name="Oval 97"/>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48" name="Text Box 98"/>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5441" name="Group 99"/>
                <p:cNvGrpSpPr/>
                <p:nvPr/>
              </p:nvGrpSpPr>
              <p:grpSpPr bwMode="auto">
                <a:xfrm>
                  <a:off x="1488" y="2073"/>
                  <a:ext cx="239" cy="327"/>
                  <a:chOff x="1056" y="2073"/>
                  <a:chExt cx="239" cy="327"/>
                </a:xfrm>
              </p:grpSpPr>
              <p:sp>
                <p:nvSpPr>
                  <p:cNvPr id="95445" name="Oval 100"/>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46" name="Text Box 101"/>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nvGrpSpPr>
                <p:cNvPr id="95442" name="Group 102"/>
                <p:cNvGrpSpPr/>
                <p:nvPr/>
              </p:nvGrpSpPr>
              <p:grpSpPr bwMode="auto">
                <a:xfrm>
                  <a:off x="1344" y="2073"/>
                  <a:ext cx="239" cy="327"/>
                  <a:chOff x="1056" y="2073"/>
                  <a:chExt cx="239" cy="327"/>
                </a:xfrm>
              </p:grpSpPr>
              <p:sp>
                <p:nvSpPr>
                  <p:cNvPr id="95443" name="Oval 103"/>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44" name="Text Box 104"/>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nvGrpSpPr>
              <p:cNvPr id="95436" name="Group 105"/>
              <p:cNvGrpSpPr/>
              <p:nvPr/>
            </p:nvGrpSpPr>
            <p:grpSpPr bwMode="auto">
              <a:xfrm>
                <a:off x="1633" y="2073"/>
                <a:ext cx="239" cy="327"/>
                <a:chOff x="1056" y="2073"/>
                <a:chExt cx="239" cy="327"/>
              </a:xfrm>
            </p:grpSpPr>
            <p:sp>
              <p:nvSpPr>
                <p:cNvPr id="95437" name="Oval 106"/>
                <p:cNvSpPr>
                  <a:spLocks noChangeArrowheads="1"/>
                </p:cNvSpPr>
                <p:nvPr/>
              </p:nvSpPr>
              <p:spPr bwMode="auto">
                <a:xfrm>
                  <a:off x="1104" y="2177"/>
                  <a:ext cx="144" cy="144"/>
                </a:xfrm>
                <a:prstGeom prst="ellipse">
                  <a:avLst/>
                </a:prstGeom>
                <a:solidFill>
                  <a:srgbClr val="66FF33"/>
                </a:solidFill>
                <a:ln w="9525">
                  <a:solidFill>
                    <a:srgbClr val="FF3300"/>
                  </a:solidFill>
                  <a:round/>
                </a:ln>
              </p:spPr>
              <p:txBody>
                <a:bodyPr wrap="none" anchor="ctr"/>
                <a:lstStyle/>
                <a:p>
                  <a:endParaRPr lang="zh-CN" altLang="en-US">
                    <a:ea typeface="黑体" pitchFamily="2" charset="-122"/>
                  </a:endParaRPr>
                </a:p>
              </p:txBody>
            </p:sp>
            <p:sp>
              <p:nvSpPr>
                <p:cNvPr id="95438" name="Text Box 107"/>
                <p:cNvSpPr txBox="1">
                  <a:spLocks noChangeArrowheads="1"/>
                </p:cNvSpPr>
                <p:nvPr/>
              </p:nvSpPr>
              <p:spPr bwMode="auto">
                <a:xfrm>
                  <a:off x="1056" y="2073"/>
                  <a:ext cx="239" cy="327"/>
                </a:xfrm>
                <a:prstGeom prst="rect">
                  <a:avLst/>
                </a:prstGeom>
                <a:noFill/>
                <a:ln w="9525">
                  <a:noFill/>
                  <a:miter lim="800000"/>
                </a:ln>
              </p:spPr>
              <p:txBody>
                <a:bodyPr wrap="none">
                  <a:spAutoFit/>
                </a:bodyPr>
                <a:lstStyle/>
                <a:p>
                  <a:r>
                    <a:rPr lang="en-US" altLang="zh-CN" sz="2800" b="1">
                      <a:solidFill>
                        <a:srgbClr val="FF3300"/>
                      </a:solidFill>
                      <a:sym typeface="Symbol" panose="05050102010706020507" pitchFamily="18" charset="2"/>
                    </a:rPr>
                    <a:t></a:t>
                  </a:r>
                  <a:endParaRPr lang="en-US" altLang="zh-CN" sz="2800" b="1">
                    <a:solidFill>
                      <a:srgbClr val="FF3300"/>
                    </a:solidFill>
                  </a:endParaRPr>
                </a:p>
              </p:txBody>
            </p:sp>
          </p:grpSp>
        </p:grpSp>
      </p:grpSp>
      <p:sp>
        <p:nvSpPr>
          <p:cNvPr id="95340" name="Text Box 108"/>
          <p:cNvSpPr txBox="1">
            <a:spLocks noChangeArrowheads="1"/>
          </p:cNvSpPr>
          <p:nvPr/>
        </p:nvSpPr>
        <p:spPr bwMode="auto">
          <a:xfrm>
            <a:off x="152400" y="152400"/>
            <a:ext cx="3638550" cy="579438"/>
          </a:xfrm>
          <a:prstGeom prst="rect">
            <a:avLst/>
          </a:prstGeom>
          <a:noFill/>
          <a:ln w="9525">
            <a:noFill/>
            <a:miter lim="800000"/>
          </a:ln>
        </p:spPr>
        <p:txBody>
          <a:bodyPr wrap="none">
            <a:spAutoFit/>
          </a:bodyPr>
          <a:lstStyle/>
          <a:p>
            <a:r>
              <a:rPr lang="zh-CN" altLang="en-US" sz="3200" b="1">
                <a:solidFill>
                  <a:srgbClr val="FFFF00"/>
                </a:solidFill>
              </a:rPr>
              <a:t>作安培环路</a:t>
            </a:r>
            <a:r>
              <a:rPr lang="en-US" altLang="zh-CN" sz="3200" b="1">
                <a:solidFill>
                  <a:srgbClr val="FFFF00"/>
                </a:solidFill>
              </a:rPr>
              <a:t>ABCDA</a:t>
            </a:r>
            <a:endParaRPr lang="en-US" altLang="zh-CN" sz="3200" b="1">
              <a:solidFill>
                <a:srgbClr val="FFFF00"/>
              </a:solidFill>
            </a:endParaRPr>
          </a:p>
        </p:txBody>
      </p:sp>
      <p:grpSp>
        <p:nvGrpSpPr>
          <p:cNvPr id="95341" name="Group 109"/>
          <p:cNvGrpSpPr/>
          <p:nvPr/>
        </p:nvGrpSpPr>
        <p:grpSpPr bwMode="auto">
          <a:xfrm>
            <a:off x="304800" y="762000"/>
            <a:ext cx="3048000" cy="1022350"/>
            <a:chOff x="2592" y="1468"/>
            <a:chExt cx="2208" cy="644"/>
          </a:xfrm>
        </p:grpSpPr>
        <p:sp>
          <p:nvSpPr>
            <p:cNvPr id="95429" name="Rectangle 110"/>
            <p:cNvSpPr>
              <a:spLocks noChangeArrowheads="1"/>
            </p:cNvSpPr>
            <p:nvPr/>
          </p:nvSpPr>
          <p:spPr bwMode="auto">
            <a:xfrm>
              <a:off x="2592" y="1488"/>
              <a:ext cx="2208" cy="576"/>
            </a:xfrm>
            <a:prstGeom prst="rect">
              <a:avLst/>
            </a:prstGeom>
            <a:solidFill>
              <a:srgbClr val="FF3300"/>
            </a:solidFill>
            <a:ln w="38100" cmpd="dbl">
              <a:solidFill>
                <a:srgbClr val="FFFF00"/>
              </a:solidFill>
              <a:miter lim="800000"/>
            </a:ln>
          </p:spPr>
          <p:txBody>
            <a:bodyPr wrap="none" anchor="ctr"/>
            <a:lstStyle/>
            <a:p>
              <a:endParaRPr lang="zh-CN" altLang="en-US">
                <a:ea typeface="黑体" pitchFamily="2" charset="-122"/>
              </a:endParaRPr>
            </a:p>
          </p:txBody>
        </p:sp>
        <p:graphicFrame>
          <p:nvGraphicFramePr>
            <p:cNvPr id="95396" name="Object 164"/>
            <p:cNvGraphicFramePr>
              <a:graphicFrameLocks noChangeAspect="1"/>
            </p:cNvGraphicFramePr>
            <p:nvPr/>
          </p:nvGraphicFramePr>
          <p:xfrm>
            <a:off x="2640" y="1468"/>
            <a:ext cx="2095" cy="644"/>
          </p:xfrm>
          <a:graphic>
            <a:graphicData uri="http://schemas.openxmlformats.org/presentationml/2006/ole">
              <mc:AlternateContent xmlns:mc="http://schemas.openxmlformats.org/markup-compatibility/2006">
                <mc:Choice xmlns:v="urn:schemas-microsoft-com:vml" Requires="v">
                  <p:oleObj spid="_x0000_s58369" name="公式" r:id="rId1" imgW="1409700" imgH="482600" progId="Equation.3">
                    <p:embed/>
                  </p:oleObj>
                </mc:Choice>
                <mc:Fallback>
                  <p:oleObj name="公式" r:id="rId1" imgW="1409700" imgH="482600" progId="Equation.3">
                    <p:embed/>
                    <p:pic>
                      <p:nvPicPr>
                        <p:cNvPr id="0" name="图片 58368"/>
                        <p:cNvPicPr>
                          <a:picLocks noChangeAspect="1"/>
                        </p:cNvPicPr>
                        <p:nvPr/>
                      </p:nvPicPr>
                      <p:blipFill>
                        <a:blip r:embed="rId2"/>
                        <a:stretch>
                          <a:fillRect/>
                        </a:stretch>
                      </p:blipFill>
                      <p:spPr>
                        <a:xfrm>
                          <a:off x="2640" y="1468"/>
                          <a:ext cx="2095" cy="644"/>
                        </a:xfrm>
                        <a:prstGeom prst="rect">
                          <a:avLst/>
                        </a:prstGeom>
                        <a:noFill/>
                        <a:ln w="9525">
                          <a:noFill/>
                        </a:ln>
                      </p:spPr>
                    </p:pic>
                  </p:oleObj>
                </mc:Fallback>
              </mc:AlternateContent>
            </a:graphicData>
          </a:graphic>
        </p:graphicFrame>
      </p:grpSp>
      <p:graphicFrame>
        <p:nvGraphicFramePr>
          <p:cNvPr id="95344" name="Object 165"/>
          <p:cNvGraphicFramePr>
            <a:graphicFrameLocks noChangeAspect="1"/>
          </p:cNvGraphicFramePr>
          <p:nvPr/>
        </p:nvGraphicFramePr>
        <p:xfrm>
          <a:off x="304800" y="3276600"/>
          <a:ext cx="3409950" cy="847725"/>
        </p:xfrm>
        <a:graphic>
          <a:graphicData uri="http://schemas.openxmlformats.org/presentationml/2006/ole">
            <mc:AlternateContent xmlns:mc="http://schemas.openxmlformats.org/markup-compatibility/2006">
              <mc:Choice xmlns:v="urn:schemas-microsoft-com:vml" Requires="v">
                <p:oleObj spid="_x0000_s58370" name="公式" r:id="rId3" imgW="1371600" imgH="381000" progId="Equation.3">
                  <p:embed/>
                </p:oleObj>
              </mc:Choice>
              <mc:Fallback>
                <p:oleObj name="公式" r:id="rId3" imgW="1371600" imgH="381000" progId="Equation.3">
                  <p:embed/>
                  <p:pic>
                    <p:nvPicPr>
                      <p:cNvPr id="0" name="图片 58369"/>
                      <p:cNvPicPr>
                        <a:picLocks noChangeAspect="1"/>
                      </p:cNvPicPr>
                      <p:nvPr/>
                    </p:nvPicPr>
                    <p:blipFill>
                      <a:blip r:embed="rId4"/>
                      <a:stretch>
                        <a:fillRect/>
                      </a:stretch>
                    </p:blipFill>
                    <p:spPr>
                      <a:xfrm>
                        <a:off x="304800" y="3276600"/>
                        <a:ext cx="3409950" cy="847725"/>
                      </a:xfrm>
                      <a:prstGeom prst="rect">
                        <a:avLst/>
                      </a:prstGeom>
                      <a:noFill/>
                      <a:ln w="9525">
                        <a:noFill/>
                      </a:ln>
                    </p:spPr>
                  </p:pic>
                </p:oleObj>
              </mc:Fallback>
            </mc:AlternateContent>
          </a:graphicData>
        </a:graphic>
      </p:graphicFrame>
      <p:graphicFrame>
        <p:nvGraphicFramePr>
          <p:cNvPr id="95345" name="Object 166"/>
          <p:cNvGraphicFramePr>
            <a:graphicFrameLocks noChangeAspect="1"/>
          </p:cNvGraphicFramePr>
          <p:nvPr/>
        </p:nvGraphicFramePr>
        <p:xfrm>
          <a:off x="7162800" y="3200400"/>
          <a:ext cx="1908175" cy="847725"/>
        </p:xfrm>
        <a:graphic>
          <a:graphicData uri="http://schemas.openxmlformats.org/presentationml/2006/ole">
            <mc:AlternateContent xmlns:mc="http://schemas.openxmlformats.org/markup-compatibility/2006">
              <mc:Choice xmlns:v="urn:schemas-microsoft-com:vml" Requires="v">
                <p:oleObj spid="_x0000_s58371" name="公式" r:id="rId5" imgW="762000" imgH="381000" progId="Equation.3">
                  <p:embed/>
                </p:oleObj>
              </mc:Choice>
              <mc:Fallback>
                <p:oleObj name="公式" r:id="rId5" imgW="762000" imgH="381000" progId="Equation.3">
                  <p:embed/>
                  <p:pic>
                    <p:nvPicPr>
                      <p:cNvPr id="0" name="图片 58370"/>
                      <p:cNvPicPr>
                        <a:picLocks noChangeAspect="1"/>
                      </p:cNvPicPr>
                      <p:nvPr/>
                    </p:nvPicPr>
                    <p:blipFill>
                      <a:blip r:embed="rId6"/>
                      <a:stretch>
                        <a:fillRect/>
                      </a:stretch>
                    </p:blipFill>
                    <p:spPr>
                      <a:xfrm>
                        <a:off x="7162800" y="3200400"/>
                        <a:ext cx="1908175" cy="847725"/>
                      </a:xfrm>
                      <a:prstGeom prst="rect">
                        <a:avLst/>
                      </a:prstGeom>
                      <a:noFill/>
                      <a:ln w="9525">
                        <a:noFill/>
                      </a:ln>
                    </p:spPr>
                  </p:pic>
                </p:oleObj>
              </mc:Fallback>
            </mc:AlternateContent>
          </a:graphicData>
        </a:graphic>
      </p:graphicFrame>
      <p:graphicFrame>
        <p:nvGraphicFramePr>
          <p:cNvPr id="95346" name="Object 167"/>
          <p:cNvGraphicFramePr>
            <a:graphicFrameLocks noChangeAspect="1"/>
          </p:cNvGraphicFramePr>
          <p:nvPr/>
        </p:nvGraphicFramePr>
        <p:xfrm>
          <a:off x="3581400" y="3267075"/>
          <a:ext cx="1908175" cy="847725"/>
        </p:xfrm>
        <a:graphic>
          <a:graphicData uri="http://schemas.openxmlformats.org/presentationml/2006/ole">
            <mc:AlternateContent xmlns:mc="http://schemas.openxmlformats.org/markup-compatibility/2006">
              <mc:Choice xmlns:v="urn:schemas-microsoft-com:vml" Requires="v">
                <p:oleObj spid="_x0000_s58372" name="公式" r:id="rId7" imgW="762000" imgH="381000" progId="Equation.3">
                  <p:embed/>
                </p:oleObj>
              </mc:Choice>
              <mc:Fallback>
                <p:oleObj name="公式" r:id="rId7" imgW="762000" imgH="381000" progId="Equation.3">
                  <p:embed/>
                  <p:pic>
                    <p:nvPicPr>
                      <p:cNvPr id="0" name="图片 58371"/>
                      <p:cNvPicPr>
                        <a:picLocks noChangeAspect="1"/>
                      </p:cNvPicPr>
                      <p:nvPr/>
                    </p:nvPicPr>
                    <p:blipFill>
                      <a:blip r:embed="rId8"/>
                      <a:stretch>
                        <a:fillRect/>
                      </a:stretch>
                    </p:blipFill>
                    <p:spPr>
                      <a:xfrm>
                        <a:off x="3581400" y="3267075"/>
                        <a:ext cx="1908175" cy="847725"/>
                      </a:xfrm>
                      <a:prstGeom prst="rect">
                        <a:avLst/>
                      </a:prstGeom>
                      <a:noFill/>
                      <a:ln w="9525">
                        <a:noFill/>
                      </a:ln>
                    </p:spPr>
                  </p:pic>
                </p:oleObj>
              </mc:Fallback>
            </mc:AlternateContent>
          </a:graphicData>
        </a:graphic>
      </p:graphicFrame>
      <p:graphicFrame>
        <p:nvGraphicFramePr>
          <p:cNvPr id="95347" name="Object 168"/>
          <p:cNvGraphicFramePr>
            <a:graphicFrameLocks noChangeAspect="1"/>
          </p:cNvGraphicFramePr>
          <p:nvPr/>
        </p:nvGraphicFramePr>
        <p:xfrm>
          <a:off x="5486400" y="3276600"/>
          <a:ext cx="1908175" cy="847725"/>
        </p:xfrm>
        <a:graphic>
          <a:graphicData uri="http://schemas.openxmlformats.org/presentationml/2006/ole">
            <mc:AlternateContent xmlns:mc="http://schemas.openxmlformats.org/markup-compatibility/2006">
              <mc:Choice xmlns:v="urn:schemas-microsoft-com:vml" Requires="v">
                <p:oleObj spid="_x0000_s58373" name="公式" r:id="rId9" imgW="762000" imgH="381000" progId="Equation.3">
                  <p:embed/>
                </p:oleObj>
              </mc:Choice>
              <mc:Fallback>
                <p:oleObj name="公式" r:id="rId9" imgW="762000" imgH="381000" progId="Equation.3">
                  <p:embed/>
                  <p:pic>
                    <p:nvPicPr>
                      <p:cNvPr id="0" name="图片 58372"/>
                      <p:cNvPicPr>
                        <a:picLocks noChangeAspect="1"/>
                      </p:cNvPicPr>
                      <p:nvPr/>
                    </p:nvPicPr>
                    <p:blipFill>
                      <a:blip r:embed="rId10"/>
                      <a:stretch>
                        <a:fillRect/>
                      </a:stretch>
                    </p:blipFill>
                    <p:spPr>
                      <a:xfrm>
                        <a:off x="5486400" y="3276600"/>
                        <a:ext cx="1908175" cy="847725"/>
                      </a:xfrm>
                      <a:prstGeom prst="rect">
                        <a:avLst/>
                      </a:prstGeom>
                      <a:noFill/>
                      <a:ln w="9525">
                        <a:noFill/>
                      </a:ln>
                    </p:spPr>
                  </p:pic>
                </p:oleObj>
              </mc:Fallback>
            </mc:AlternateContent>
          </a:graphicData>
        </a:graphic>
      </p:graphicFrame>
      <p:graphicFrame>
        <p:nvGraphicFramePr>
          <p:cNvPr id="95348" name="Object 169"/>
          <p:cNvGraphicFramePr>
            <a:graphicFrameLocks noChangeAspect="1"/>
          </p:cNvGraphicFramePr>
          <p:nvPr/>
        </p:nvGraphicFramePr>
        <p:xfrm>
          <a:off x="1828800" y="4114800"/>
          <a:ext cx="1935163" cy="982663"/>
        </p:xfrm>
        <a:graphic>
          <a:graphicData uri="http://schemas.openxmlformats.org/presentationml/2006/ole">
            <mc:AlternateContent xmlns:mc="http://schemas.openxmlformats.org/markup-compatibility/2006">
              <mc:Choice xmlns:v="urn:schemas-microsoft-com:vml" Requires="v">
                <p:oleObj spid="_x0000_s58374" name="公式" r:id="rId11" imgW="812800" imgH="457200" progId="Equation.3">
                  <p:embed/>
                </p:oleObj>
              </mc:Choice>
              <mc:Fallback>
                <p:oleObj name="公式" r:id="rId11" imgW="812800" imgH="457200" progId="Equation.3">
                  <p:embed/>
                  <p:pic>
                    <p:nvPicPr>
                      <p:cNvPr id="0" name="图片 58373"/>
                      <p:cNvPicPr>
                        <a:picLocks noChangeAspect="1"/>
                      </p:cNvPicPr>
                      <p:nvPr/>
                    </p:nvPicPr>
                    <p:blipFill>
                      <a:blip r:embed="rId12"/>
                      <a:stretch>
                        <a:fillRect/>
                      </a:stretch>
                    </p:blipFill>
                    <p:spPr>
                      <a:xfrm>
                        <a:off x="1828800" y="4114800"/>
                        <a:ext cx="1935163" cy="982663"/>
                      </a:xfrm>
                      <a:prstGeom prst="rect">
                        <a:avLst/>
                      </a:prstGeom>
                      <a:noFill/>
                      <a:ln w="9525">
                        <a:noFill/>
                      </a:ln>
                    </p:spPr>
                  </p:pic>
                </p:oleObj>
              </mc:Fallback>
            </mc:AlternateContent>
          </a:graphicData>
        </a:graphic>
      </p:graphicFrame>
      <p:graphicFrame>
        <p:nvGraphicFramePr>
          <p:cNvPr id="95349" name="Object 170"/>
          <p:cNvGraphicFramePr>
            <a:graphicFrameLocks noChangeAspect="1"/>
          </p:cNvGraphicFramePr>
          <p:nvPr/>
        </p:nvGraphicFramePr>
        <p:xfrm>
          <a:off x="381000" y="5181600"/>
          <a:ext cx="1119188" cy="625475"/>
        </p:xfrm>
        <a:graphic>
          <a:graphicData uri="http://schemas.openxmlformats.org/presentationml/2006/ole">
            <mc:AlternateContent xmlns:mc="http://schemas.openxmlformats.org/markup-compatibility/2006">
              <mc:Choice xmlns:v="urn:schemas-microsoft-com:vml" Requires="v">
                <p:oleObj spid="_x0000_s58375" name="公式" r:id="rId13" imgW="444500" imgH="279400" progId="Equation.3">
                  <p:embed/>
                </p:oleObj>
              </mc:Choice>
              <mc:Fallback>
                <p:oleObj name="公式" r:id="rId13" imgW="444500" imgH="279400" progId="Equation.3">
                  <p:embed/>
                  <p:pic>
                    <p:nvPicPr>
                      <p:cNvPr id="0" name="图片 58374"/>
                      <p:cNvPicPr>
                        <a:picLocks noChangeAspect="1"/>
                      </p:cNvPicPr>
                      <p:nvPr/>
                    </p:nvPicPr>
                    <p:blipFill>
                      <a:blip r:embed="rId14"/>
                      <a:stretch>
                        <a:fillRect/>
                      </a:stretch>
                    </p:blipFill>
                    <p:spPr>
                      <a:xfrm>
                        <a:off x="381000" y="5181600"/>
                        <a:ext cx="1119188" cy="625475"/>
                      </a:xfrm>
                      <a:prstGeom prst="rect">
                        <a:avLst/>
                      </a:prstGeom>
                      <a:noFill/>
                      <a:ln w="9525">
                        <a:noFill/>
                      </a:ln>
                    </p:spPr>
                  </p:pic>
                </p:oleObj>
              </mc:Fallback>
            </mc:AlternateContent>
          </a:graphicData>
        </a:graphic>
      </p:graphicFrame>
      <p:graphicFrame>
        <p:nvGraphicFramePr>
          <p:cNvPr id="95350" name="Object 171"/>
          <p:cNvGraphicFramePr>
            <a:graphicFrameLocks noChangeAspect="1"/>
          </p:cNvGraphicFramePr>
          <p:nvPr/>
        </p:nvGraphicFramePr>
        <p:xfrm>
          <a:off x="1423988" y="5257800"/>
          <a:ext cx="749300" cy="514350"/>
        </p:xfrm>
        <a:graphic>
          <a:graphicData uri="http://schemas.openxmlformats.org/presentationml/2006/ole">
            <mc:AlternateContent xmlns:mc="http://schemas.openxmlformats.org/markup-compatibility/2006">
              <mc:Choice xmlns:v="urn:schemas-microsoft-com:vml" Requires="v">
                <p:oleObj spid="_x0000_s58376" name="公式" r:id="rId15" imgW="292100" imgH="228600" progId="Equation.3">
                  <p:embed/>
                </p:oleObj>
              </mc:Choice>
              <mc:Fallback>
                <p:oleObj name="公式" r:id="rId15" imgW="292100" imgH="228600" progId="Equation.3">
                  <p:embed/>
                  <p:pic>
                    <p:nvPicPr>
                      <p:cNvPr id="0" name="图片 58375"/>
                      <p:cNvPicPr>
                        <a:picLocks noChangeAspect="1"/>
                      </p:cNvPicPr>
                      <p:nvPr/>
                    </p:nvPicPr>
                    <p:blipFill>
                      <a:blip r:embed="rId16"/>
                      <a:stretch>
                        <a:fillRect/>
                      </a:stretch>
                    </p:blipFill>
                    <p:spPr>
                      <a:xfrm>
                        <a:off x="1423988" y="5257800"/>
                        <a:ext cx="749300" cy="514350"/>
                      </a:xfrm>
                      <a:prstGeom prst="rect">
                        <a:avLst/>
                      </a:prstGeom>
                      <a:noFill/>
                      <a:ln w="9525">
                        <a:noFill/>
                      </a:ln>
                    </p:spPr>
                  </p:pic>
                </p:oleObj>
              </mc:Fallback>
            </mc:AlternateContent>
          </a:graphicData>
        </a:graphic>
      </p:graphicFrame>
      <p:graphicFrame>
        <p:nvGraphicFramePr>
          <p:cNvPr id="95351" name="Object 172"/>
          <p:cNvGraphicFramePr>
            <a:graphicFrameLocks noChangeAspect="1"/>
          </p:cNvGraphicFramePr>
          <p:nvPr/>
        </p:nvGraphicFramePr>
        <p:xfrm>
          <a:off x="4419600" y="5200650"/>
          <a:ext cx="2327275" cy="666750"/>
        </p:xfrm>
        <a:graphic>
          <a:graphicData uri="http://schemas.openxmlformats.org/presentationml/2006/ole">
            <mc:AlternateContent xmlns:mc="http://schemas.openxmlformats.org/markup-compatibility/2006">
              <mc:Choice xmlns:v="urn:schemas-microsoft-com:vml" Requires="v">
                <p:oleObj spid="_x0000_s58377" name="公式" r:id="rId17" imgW="939800" imgH="292100" progId="Equation.3">
                  <p:embed/>
                </p:oleObj>
              </mc:Choice>
              <mc:Fallback>
                <p:oleObj name="公式" r:id="rId17" imgW="939800" imgH="292100" progId="Equation.3">
                  <p:embed/>
                  <p:pic>
                    <p:nvPicPr>
                      <p:cNvPr id="0" name="图片 58376"/>
                      <p:cNvPicPr>
                        <a:picLocks noChangeAspect="1"/>
                      </p:cNvPicPr>
                      <p:nvPr/>
                    </p:nvPicPr>
                    <p:blipFill>
                      <a:blip r:embed="rId18"/>
                      <a:stretch>
                        <a:fillRect/>
                      </a:stretch>
                    </p:blipFill>
                    <p:spPr>
                      <a:xfrm>
                        <a:off x="4419600" y="5200650"/>
                        <a:ext cx="2327275" cy="666750"/>
                      </a:xfrm>
                      <a:prstGeom prst="rect">
                        <a:avLst/>
                      </a:prstGeom>
                      <a:noFill/>
                      <a:ln w="9525">
                        <a:noFill/>
                      </a:ln>
                    </p:spPr>
                  </p:pic>
                </p:oleObj>
              </mc:Fallback>
            </mc:AlternateContent>
          </a:graphicData>
        </a:graphic>
      </p:graphicFrame>
      <p:graphicFrame>
        <p:nvGraphicFramePr>
          <p:cNvPr id="95352" name="Object 173"/>
          <p:cNvGraphicFramePr>
            <a:graphicFrameLocks noChangeAspect="1"/>
          </p:cNvGraphicFramePr>
          <p:nvPr/>
        </p:nvGraphicFramePr>
        <p:xfrm>
          <a:off x="3709988" y="5257800"/>
          <a:ext cx="749300" cy="514350"/>
        </p:xfrm>
        <a:graphic>
          <a:graphicData uri="http://schemas.openxmlformats.org/presentationml/2006/ole">
            <mc:AlternateContent xmlns:mc="http://schemas.openxmlformats.org/markup-compatibility/2006">
              <mc:Choice xmlns:v="urn:schemas-microsoft-com:vml" Requires="v">
                <p:oleObj spid="_x0000_s58378" name="公式" r:id="rId19" imgW="292100" imgH="228600" progId="Equation.3">
                  <p:embed/>
                </p:oleObj>
              </mc:Choice>
              <mc:Fallback>
                <p:oleObj name="公式" r:id="rId19" imgW="292100" imgH="228600" progId="Equation.3">
                  <p:embed/>
                  <p:pic>
                    <p:nvPicPr>
                      <p:cNvPr id="0" name="图片 58377"/>
                      <p:cNvPicPr>
                        <a:picLocks noChangeAspect="1"/>
                      </p:cNvPicPr>
                      <p:nvPr/>
                    </p:nvPicPr>
                    <p:blipFill>
                      <a:blip r:embed="rId20"/>
                      <a:stretch>
                        <a:fillRect/>
                      </a:stretch>
                    </p:blipFill>
                    <p:spPr>
                      <a:xfrm>
                        <a:off x="3709988" y="5257800"/>
                        <a:ext cx="749300" cy="514350"/>
                      </a:xfrm>
                      <a:prstGeom prst="rect">
                        <a:avLst/>
                      </a:prstGeom>
                      <a:noFill/>
                      <a:ln w="9525">
                        <a:noFill/>
                      </a:ln>
                    </p:spPr>
                  </p:pic>
                </p:oleObj>
              </mc:Fallback>
            </mc:AlternateContent>
          </a:graphicData>
        </a:graphic>
      </p:graphicFrame>
      <p:graphicFrame>
        <p:nvGraphicFramePr>
          <p:cNvPr id="95353" name="Object 174"/>
          <p:cNvGraphicFramePr>
            <a:graphicFrameLocks noChangeAspect="1"/>
          </p:cNvGraphicFramePr>
          <p:nvPr/>
        </p:nvGraphicFramePr>
        <p:xfrm>
          <a:off x="2217738" y="5181600"/>
          <a:ext cx="1500187" cy="666750"/>
        </p:xfrm>
        <a:graphic>
          <a:graphicData uri="http://schemas.openxmlformats.org/presentationml/2006/ole">
            <mc:AlternateContent xmlns:mc="http://schemas.openxmlformats.org/markup-compatibility/2006">
              <mc:Choice xmlns:v="urn:schemas-microsoft-com:vml" Requires="v">
                <p:oleObj spid="_x0000_s58379" name="公式" r:id="rId21" imgW="596900" imgH="292100" progId="Equation.3">
                  <p:embed/>
                </p:oleObj>
              </mc:Choice>
              <mc:Fallback>
                <p:oleObj name="公式" r:id="rId21" imgW="596900" imgH="292100" progId="Equation.3">
                  <p:embed/>
                  <p:pic>
                    <p:nvPicPr>
                      <p:cNvPr id="0" name="图片 58378"/>
                      <p:cNvPicPr>
                        <a:picLocks noChangeAspect="1"/>
                      </p:cNvPicPr>
                      <p:nvPr/>
                    </p:nvPicPr>
                    <p:blipFill>
                      <a:blip r:embed="rId22"/>
                      <a:stretch>
                        <a:fillRect/>
                      </a:stretch>
                    </p:blipFill>
                    <p:spPr>
                      <a:xfrm>
                        <a:off x="2217738" y="5181600"/>
                        <a:ext cx="1500187" cy="666750"/>
                      </a:xfrm>
                      <a:prstGeom prst="rect">
                        <a:avLst/>
                      </a:prstGeom>
                      <a:noFill/>
                      <a:ln w="9525">
                        <a:noFill/>
                      </a:ln>
                    </p:spPr>
                  </p:pic>
                </p:oleObj>
              </mc:Fallback>
            </mc:AlternateContent>
          </a:graphicData>
        </a:graphic>
      </p:graphicFrame>
      <p:sp>
        <p:nvSpPr>
          <p:cNvPr id="95354" name="Line 122"/>
          <p:cNvSpPr>
            <a:spLocks noChangeShapeType="1"/>
          </p:cNvSpPr>
          <p:nvPr/>
        </p:nvSpPr>
        <p:spPr bwMode="auto">
          <a:xfrm>
            <a:off x="838200" y="5181600"/>
            <a:ext cx="457200" cy="685800"/>
          </a:xfrm>
          <a:prstGeom prst="line">
            <a:avLst/>
          </a:prstGeom>
          <a:noFill/>
          <a:ln w="57150" cmpd="thinThick">
            <a:solidFill>
              <a:srgbClr val="66FF33"/>
            </a:solidFill>
            <a:round/>
          </a:ln>
        </p:spPr>
        <p:txBody>
          <a:bodyPr wrap="none" anchor="ctr"/>
          <a:lstStyle/>
          <a:p>
            <a:endParaRPr lang="zh-CN" altLang="en-US"/>
          </a:p>
        </p:txBody>
      </p:sp>
      <p:sp>
        <p:nvSpPr>
          <p:cNvPr id="95355" name="Line 123"/>
          <p:cNvSpPr>
            <a:spLocks noChangeShapeType="1"/>
          </p:cNvSpPr>
          <p:nvPr/>
        </p:nvSpPr>
        <p:spPr bwMode="auto">
          <a:xfrm>
            <a:off x="2971800" y="5181600"/>
            <a:ext cx="457200" cy="685800"/>
          </a:xfrm>
          <a:prstGeom prst="line">
            <a:avLst/>
          </a:prstGeom>
          <a:noFill/>
          <a:ln w="57150" cmpd="thinThick">
            <a:solidFill>
              <a:srgbClr val="66FF33"/>
            </a:solidFill>
            <a:round/>
          </a:ln>
        </p:spPr>
        <p:txBody>
          <a:bodyPr wrap="none" anchor="ctr"/>
          <a:lstStyle/>
          <a:p>
            <a:endParaRPr lang="zh-CN" altLang="en-US"/>
          </a:p>
        </p:txBody>
      </p:sp>
      <p:sp>
        <p:nvSpPr>
          <p:cNvPr id="95356" name="Line 124"/>
          <p:cNvSpPr>
            <a:spLocks noChangeShapeType="1"/>
          </p:cNvSpPr>
          <p:nvPr/>
        </p:nvSpPr>
        <p:spPr bwMode="auto">
          <a:xfrm>
            <a:off x="5791200" y="5181600"/>
            <a:ext cx="457200" cy="685800"/>
          </a:xfrm>
          <a:prstGeom prst="line">
            <a:avLst/>
          </a:prstGeom>
          <a:noFill/>
          <a:ln w="57150" cmpd="thinThick">
            <a:solidFill>
              <a:srgbClr val="66FF33"/>
            </a:solidFill>
            <a:round/>
          </a:ln>
        </p:spPr>
        <p:txBody>
          <a:bodyPr wrap="none" anchor="ctr"/>
          <a:lstStyle/>
          <a:p>
            <a:endParaRPr lang="zh-CN" altLang="en-US"/>
          </a:p>
        </p:txBody>
      </p:sp>
      <p:graphicFrame>
        <p:nvGraphicFramePr>
          <p:cNvPr id="95357" name="Object 175"/>
          <p:cNvGraphicFramePr>
            <a:graphicFrameLocks noChangeAspect="1"/>
          </p:cNvGraphicFramePr>
          <p:nvPr/>
        </p:nvGraphicFramePr>
        <p:xfrm>
          <a:off x="1143000" y="5715000"/>
          <a:ext cx="2441575" cy="1141413"/>
        </p:xfrm>
        <a:graphic>
          <a:graphicData uri="http://schemas.openxmlformats.org/presentationml/2006/ole">
            <mc:AlternateContent xmlns:mc="http://schemas.openxmlformats.org/markup-compatibility/2006">
              <mc:Choice xmlns:v="urn:schemas-microsoft-com:vml" Requires="v">
                <p:oleObj spid="_x0000_s58380" name="公式" r:id="rId23" imgW="1104900" imgH="508000" progId="Equation.3">
                  <p:embed/>
                </p:oleObj>
              </mc:Choice>
              <mc:Fallback>
                <p:oleObj name="公式" r:id="rId23" imgW="1104900" imgH="508000" progId="Equation.3">
                  <p:embed/>
                  <p:pic>
                    <p:nvPicPr>
                      <p:cNvPr id="0" name="图片 58379"/>
                      <p:cNvPicPr>
                        <a:picLocks noChangeAspect="1"/>
                      </p:cNvPicPr>
                      <p:nvPr/>
                    </p:nvPicPr>
                    <p:blipFill>
                      <a:blip r:embed="rId24"/>
                      <a:stretch>
                        <a:fillRect/>
                      </a:stretch>
                    </p:blipFill>
                    <p:spPr>
                      <a:xfrm>
                        <a:off x="1143000" y="5715000"/>
                        <a:ext cx="2441575" cy="1141413"/>
                      </a:xfrm>
                      <a:prstGeom prst="rect">
                        <a:avLst/>
                      </a:prstGeom>
                      <a:noFill/>
                      <a:ln w="9525">
                        <a:noFill/>
                      </a:ln>
                    </p:spPr>
                  </p:pic>
                </p:oleObj>
              </mc:Fallback>
            </mc:AlternateContent>
          </a:graphicData>
        </a:graphic>
      </p:graphicFrame>
      <p:sp>
        <p:nvSpPr>
          <p:cNvPr id="95358" name="Text Box 126"/>
          <p:cNvSpPr txBox="1">
            <a:spLocks noChangeArrowheads="1"/>
          </p:cNvSpPr>
          <p:nvPr/>
        </p:nvSpPr>
        <p:spPr bwMode="auto">
          <a:xfrm>
            <a:off x="3962400" y="6049963"/>
            <a:ext cx="1412875" cy="579437"/>
          </a:xfrm>
          <a:prstGeom prst="rect">
            <a:avLst/>
          </a:prstGeom>
          <a:noFill/>
          <a:ln w="9525">
            <a:noFill/>
            <a:miter lim="800000"/>
          </a:ln>
        </p:spPr>
        <p:txBody>
          <a:bodyPr wrap="none">
            <a:spAutoFit/>
          </a:bodyPr>
          <a:lstStyle/>
          <a:p>
            <a:r>
              <a:rPr lang="zh-CN" altLang="en-US" sz="3200" b="1">
                <a:solidFill>
                  <a:srgbClr val="66FF33"/>
                </a:solidFill>
              </a:rPr>
              <a:t>证毕！</a:t>
            </a:r>
            <a:endParaRPr lang="zh-CN" altLang="en-US" sz="3200" b="1">
              <a:solidFill>
                <a:srgbClr val="66FF33"/>
              </a:solidFill>
            </a:endParaRPr>
          </a:p>
        </p:txBody>
      </p:sp>
      <p:grpSp>
        <p:nvGrpSpPr>
          <p:cNvPr id="95359" name="Group 127"/>
          <p:cNvGrpSpPr/>
          <p:nvPr/>
        </p:nvGrpSpPr>
        <p:grpSpPr bwMode="auto">
          <a:xfrm>
            <a:off x="5638800" y="762000"/>
            <a:ext cx="623888" cy="685800"/>
            <a:chOff x="3552" y="480"/>
            <a:chExt cx="393" cy="432"/>
          </a:xfrm>
        </p:grpSpPr>
        <p:sp>
          <p:nvSpPr>
            <p:cNvPr id="95428" name="Line 128"/>
            <p:cNvSpPr>
              <a:spLocks noChangeShapeType="1"/>
            </p:cNvSpPr>
            <p:nvPr/>
          </p:nvSpPr>
          <p:spPr bwMode="auto">
            <a:xfrm>
              <a:off x="3600" y="912"/>
              <a:ext cx="288" cy="0"/>
            </a:xfrm>
            <a:prstGeom prst="line">
              <a:avLst/>
            </a:prstGeom>
            <a:noFill/>
            <a:ln w="38100">
              <a:solidFill>
                <a:srgbClr val="FF3300"/>
              </a:solidFill>
              <a:round/>
              <a:tailEnd type="triangle" w="med" len="med"/>
            </a:ln>
          </p:spPr>
          <p:txBody>
            <a:bodyPr wrap="none" anchor="ctr"/>
            <a:lstStyle/>
            <a:p>
              <a:endParaRPr lang="zh-CN" altLang="en-US"/>
            </a:p>
          </p:txBody>
        </p:sp>
        <p:graphicFrame>
          <p:nvGraphicFramePr>
            <p:cNvPr id="95408" name="Object 176"/>
            <p:cNvGraphicFramePr>
              <a:graphicFrameLocks noChangeAspect="1"/>
            </p:cNvGraphicFramePr>
            <p:nvPr/>
          </p:nvGraphicFramePr>
          <p:xfrm>
            <a:off x="3552" y="480"/>
            <a:ext cx="393" cy="420"/>
          </p:xfrm>
          <a:graphic>
            <a:graphicData uri="http://schemas.openxmlformats.org/presentationml/2006/ole">
              <mc:AlternateContent xmlns:mc="http://schemas.openxmlformats.org/markup-compatibility/2006">
                <mc:Choice xmlns:v="urn:schemas-microsoft-com:vml" Requires="v">
                  <p:oleObj spid="_x0000_s58381" name="公式" r:id="rId25" imgW="241300" imgH="292100" progId="Equation.3">
                    <p:embed/>
                  </p:oleObj>
                </mc:Choice>
                <mc:Fallback>
                  <p:oleObj name="公式" r:id="rId25" imgW="241300" imgH="292100" progId="Equation.3">
                    <p:embed/>
                    <p:pic>
                      <p:nvPicPr>
                        <p:cNvPr id="0" name="图片 58380"/>
                        <p:cNvPicPr>
                          <a:picLocks noChangeAspect="1"/>
                        </p:cNvPicPr>
                        <p:nvPr/>
                      </p:nvPicPr>
                      <p:blipFill>
                        <a:blip r:embed="rId26"/>
                        <a:stretch>
                          <a:fillRect/>
                        </a:stretch>
                      </p:blipFill>
                      <p:spPr>
                        <a:xfrm>
                          <a:off x="3552" y="480"/>
                          <a:ext cx="393" cy="420"/>
                        </a:xfrm>
                        <a:prstGeom prst="rect">
                          <a:avLst/>
                        </a:prstGeom>
                        <a:noFill/>
                        <a:ln w="9525">
                          <a:noFill/>
                        </a:ln>
                      </p:spPr>
                    </p:pic>
                  </p:oleObj>
                </mc:Fallback>
              </mc:AlternateContent>
            </a:graphicData>
          </a:graphic>
        </p:graphicFrame>
      </p:grpSp>
      <p:grpSp>
        <p:nvGrpSpPr>
          <p:cNvPr id="95362" name="Group 130"/>
          <p:cNvGrpSpPr/>
          <p:nvPr/>
        </p:nvGrpSpPr>
        <p:grpSpPr bwMode="auto">
          <a:xfrm>
            <a:off x="5715000" y="2514600"/>
            <a:ext cx="623888" cy="742950"/>
            <a:chOff x="3600" y="1584"/>
            <a:chExt cx="393" cy="468"/>
          </a:xfrm>
        </p:grpSpPr>
        <p:sp>
          <p:nvSpPr>
            <p:cNvPr id="95427" name="Line 131"/>
            <p:cNvSpPr>
              <a:spLocks noChangeShapeType="1"/>
            </p:cNvSpPr>
            <p:nvPr/>
          </p:nvSpPr>
          <p:spPr bwMode="auto">
            <a:xfrm>
              <a:off x="3600" y="1584"/>
              <a:ext cx="288" cy="0"/>
            </a:xfrm>
            <a:prstGeom prst="line">
              <a:avLst/>
            </a:prstGeom>
            <a:noFill/>
            <a:ln w="38100">
              <a:solidFill>
                <a:srgbClr val="FF3300"/>
              </a:solidFill>
              <a:round/>
              <a:headEnd type="triangle" w="med" len="med"/>
            </a:ln>
          </p:spPr>
          <p:txBody>
            <a:bodyPr wrap="none" anchor="ctr"/>
            <a:lstStyle/>
            <a:p>
              <a:endParaRPr lang="zh-CN" altLang="en-US"/>
            </a:p>
          </p:txBody>
        </p:sp>
        <p:graphicFrame>
          <p:nvGraphicFramePr>
            <p:cNvPr id="95409" name="Object 177"/>
            <p:cNvGraphicFramePr>
              <a:graphicFrameLocks noChangeAspect="1"/>
            </p:cNvGraphicFramePr>
            <p:nvPr/>
          </p:nvGraphicFramePr>
          <p:xfrm>
            <a:off x="3600" y="1632"/>
            <a:ext cx="393" cy="420"/>
          </p:xfrm>
          <a:graphic>
            <a:graphicData uri="http://schemas.openxmlformats.org/presentationml/2006/ole">
              <mc:AlternateContent xmlns:mc="http://schemas.openxmlformats.org/markup-compatibility/2006">
                <mc:Choice xmlns:v="urn:schemas-microsoft-com:vml" Requires="v">
                  <p:oleObj spid="_x0000_s58382" name="公式" r:id="rId27" imgW="241300" imgH="292100" progId="Equation.3">
                    <p:embed/>
                  </p:oleObj>
                </mc:Choice>
                <mc:Fallback>
                  <p:oleObj name="公式" r:id="rId27" imgW="241300" imgH="292100" progId="Equation.3">
                    <p:embed/>
                    <p:pic>
                      <p:nvPicPr>
                        <p:cNvPr id="0" name="图片 58381"/>
                        <p:cNvPicPr>
                          <a:picLocks noChangeAspect="1"/>
                        </p:cNvPicPr>
                        <p:nvPr/>
                      </p:nvPicPr>
                      <p:blipFill>
                        <a:blip r:embed="rId28"/>
                        <a:stretch>
                          <a:fillRect/>
                        </a:stretch>
                      </p:blipFill>
                      <p:spPr>
                        <a:xfrm>
                          <a:off x="3600" y="1632"/>
                          <a:ext cx="393" cy="420"/>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5254"/>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95235"/>
                                        </p:tgtEl>
                                        <p:attrNameLst>
                                          <p:attrName>style.visibility</p:attrName>
                                        </p:attrNameLst>
                                      </p:cBhvr>
                                      <p:to>
                                        <p:strVal val="visible"/>
                                      </p:to>
                                    </p:set>
                                    <p:animEffect transition="in" filter="wipe(left)">
                                      <p:cBhvr>
                                        <p:cTn id="10" dur="500"/>
                                        <p:tgtEl>
                                          <p:spTgt spid="95235"/>
                                        </p:tgtEl>
                                      </p:cBhvr>
                                    </p:animEffect>
                                  </p:childTnLst>
                                </p:cTn>
                              </p:par>
                            </p:childTnLst>
                          </p:cTn>
                        </p:par>
                        <p:par>
                          <p:cTn id="11" fill="hold">
                            <p:stCondLst>
                              <p:cond delay="1000"/>
                            </p:stCondLst>
                            <p:childTnLst>
                              <p:par>
                                <p:cTn id="12" presetID="22" presetClass="entr" presetSubtype="2" fill="hold" nodeType="afterEffect">
                                  <p:stCondLst>
                                    <p:cond delay="0"/>
                                  </p:stCondLst>
                                  <p:childTnLst>
                                    <p:set>
                                      <p:cBhvr>
                                        <p:cTn id="13" dur="1" fill="hold">
                                          <p:stCondLst>
                                            <p:cond delay="0"/>
                                          </p:stCondLst>
                                        </p:cTn>
                                        <p:tgtEl>
                                          <p:spTgt spid="95239"/>
                                        </p:tgtEl>
                                        <p:attrNameLst>
                                          <p:attrName>style.visibility</p:attrName>
                                        </p:attrNameLst>
                                      </p:cBhvr>
                                      <p:to>
                                        <p:strVal val="visible"/>
                                      </p:to>
                                    </p:set>
                                    <p:animEffect transition="in" filter="wipe(right)">
                                      <p:cBhvr>
                                        <p:cTn id="14" dur="500"/>
                                        <p:tgtEl>
                                          <p:spTgt spid="95239"/>
                                        </p:tgtEl>
                                      </p:cBhvr>
                                    </p:animEffec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95340"/>
                                        </p:tgtEl>
                                        <p:attrNameLst>
                                          <p:attrName>style.visibility</p:attrName>
                                        </p:attrNameLst>
                                      </p:cBhvr>
                                      <p:to>
                                        <p:strVal val="visible"/>
                                      </p:to>
                                    </p:set>
                                  </p:childTnLst>
                                </p:cTn>
                              </p:par>
                            </p:childTnLst>
                          </p:cTn>
                        </p:par>
                        <p:par>
                          <p:cTn id="18" fill="hold">
                            <p:stCondLst>
                              <p:cond delay="2000"/>
                            </p:stCondLst>
                            <p:childTnLst>
                              <p:par>
                                <p:cTn id="19" presetID="22" presetClass="entr" presetSubtype="2" fill="hold" nodeType="afterEffect">
                                  <p:stCondLst>
                                    <p:cond delay="0"/>
                                  </p:stCondLst>
                                  <p:childTnLst>
                                    <p:set>
                                      <p:cBhvr>
                                        <p:cTn id="20" dur="1" fill="hold">
                                          <p:stCondLst>
                                            <p:cond delay="0"/>
                                          </p:stCondLst>
                                        </p:cTn>
                                        <p:tgtEl>
                                          <p:spTgt spid="95243"/>
                                        </p:tgtEl>
                                        <p:attrNameLst>
                                          <p:attrName>style.visibility</p:attrName>
                                        </p:attrNameLst>
                                      </p:cBhvr>
                                      <p:to>
                                        <p:strVal val="visible"/>
                                      </p:to>
                                    </p:set>
                                    <p:animEffect transition="in" filter="wipe(right)">
                                      <p:cBhvr>
                                        <p:cTn id="21" dur="500"/>
                                        <p:tgtEl>
                                          <p:spTgt spid="95243"/>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95248"/>
                                        </p:tgtEl>
                                        <p:attrNameLst>
                                          <p:attrName>style.visibility</p:attrName>
                                        </p:attrNameLst>
                                      </p:cBhvr>
                                      <p:to>
                                        <p:strVal val="visible"/>
                                      </p:to>
                                    </p:set>
                                    <p:animEffect transition="in" filter="wipe(down)">
                                      <p:cBhvr>
                                        <p:cTn id="25" dur="500"/>
                                        <p:tgtEl>
                                          <p:spTgt spid="95248"/>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95251"/>
                                        </p:tgtEl>
                                        <p:attrNameLst>
                                          <p:attrName>style.visibility</p:attrName>
                                        </p:attrNameLst>
                                      </p:cBhvr>
                                      <p:to>
                                        <p:strVal val="visible"/>
                                      </p:to>
                                    </p:set>
                                    <p:animEffect transition="in" filter="wipe(left)">
                                      <p:cBhvr>
                                        <p:cTn id="29" dur="500"/>
                                        <p:tgtEl>
                                          <p:spTgt spid="95251"/>
                                        </p:tgtEl>
                                      </p:cBhvr>
                                    </p:animEffect>
                                  </p:childTnLst>
                                </p:cTn>
                              </p:par>
                            </p:childTnLst>
                          </p:cTn>
                        </p:par>
                        <p:par>
                          <p:cTn id="30" fill="hold">
                            <p:stCondLst>
                              <p:cond delay="3500"/>
                            </p:stCondLst>
                            <p:childTnLst>
                              <p:par>
                                <p:cTn id="31" presetID="22" presetClass="entr" presetSubtype="1" fill="hold" grpId="0" nodeType="afterEffect">
                                  <p:stCondLst>
                                    <p:cond delay="0"/>
                                  </p:stCondLst>
                                  <p:childTnLst>
                                    <p:set>
                                      <p:cBhvr>
                                        <p:cTn id="32" dur="1" fill="hold">
                                          <p:stCondLst>
                                            <p:cond delay="0"/>
                                          </p:stCondLst>
                                        </p:cTn>
                                        <p:tgtEl>
                                          <p:spTgt spid="95247"/>
                                        </p:tgtEl>
                                        <p:attrNameLst>
                                          <p:attrName>style.visibility</p:attrName>
                                        </p:attrNameLst>
                                      </p:cBhvr>
                                      <p:to>
                                        <p:strVal val="visible"/>
                                      </p:to>
                                    </p:set>
                                    <p:animEffect transition="in" filter="wipe(up)">
                                      <p:cBhvr>
                                        <p:cTn id="33" dur="500"/>
                                        <p:tgtEl>
                                          <p:spTgt spid="95247"/>
                                        </p:tgtEl>
                                      </p:cBhvr>
                                    </p:animEffect>
                                  </p:childTnLst>
                                </p:cTn>
                              </p:par>
                            </p:childTnLst>
                          </p:cTn>
                        </p:par>
                        <p:par>
                          <p:cTn id="34" fill="hold">
                            <p:stCondLst>
                              <p:cond delay="4000"/>
                            </p:stCondLst>
                            <p:childTnLst>
                              <p:par>
                                <p:cTn id="35" presetID="22" presetClass="entr" presetSubtype="2" fill="hold" nodeType="afterEffect">
                                  <p:stCondLst>
                                    <p:cond delay="0"/>
                                  </p:stCondLst>
                                  <p:childTnLst>
                                    <p:set>
                                      <p:cBhvr>
                                        <p:cTn id="36" dur="1" fill="hold">
                                          <p:stCondLst>
                                            <p:cond delay="0"/>
                                          </p:stCondLst>
                                        </p:cTn>
                                        <p:tgtEl>
                                          <p:spTgt spid="95362"/>
                                        </p:tgtEl>
                                        <p:attrNameLst>
                                          <p:attrName>style.visibility</p:attrName>
                                        </p:attrNameLst>
                                      </p:cBhvr>
                                      <p:to>
                                        <p:strVal val="visible"/>
                                      </p:to>
                                    </p:set>
                                    <p:animEffect transition="in" filter="wipe(right)">
                                      <p:cBhvr>
                                        <p:cTn id="37" dur="500"/>
                                        <p:tgtEl>
                                          <p:spTgt spid="95362"/>
                                        </p:tgtEl>
                                      </p:cBhvr>
                                    </p:animEffect>
                                  </p:childTnLst>
                                </p:cTn>
                              </p:par>
                            </p:childTnLst>
                          </p:cTn>
                        </p:par>
                        <p:par>
                          <p:cTn id="38" fill="hold">
                            <p:stCondLst>
                              <p:cond delay="4500"/>
                            </p:stCondLst>
                            <p:childTnLst>
                              <p:par>
                                <p:cTn id="39" presetID="22" presetClass="entr" presetSubtype="8" fill="hold" nodeType="afterEffect">
                                  <p:stCondLst>
                                    <p:cond delay="0"/>
                                  </p:stCondLst>
                                  <p:childTnLst>
                                    <p:set>
                                      <p:cBhvr>
                                        <p:cTn id="40" dur="1" fill="hold">
                                          <p:stCondLst>
                                            <p:cond delay="0"/>
                                          </p:stCondLst>
                                        </p:cTn>
                                        <p:tgtEl>
                                          <p:spTgt spid="95359"/>
                                        </p:tgtEl>
                                        <p:attrNameLst>
                                          <p:attrName>style.visibility</p:attrName>
                                        </p:attrNameLst>
                                      </p:cBhvr>
                                      <p:to>
                                        <p:strVal val="visible"/>
                                      </p:to>
                                    </p:set>
                                    <p:animEffect transition="in" filter="wipe(left)">
                                      <p:cBhvr>
                                        <p:cTn id="41" dur="500"/>
                                        <p:tgtEl>
                                          <p:spTgt spid="95359"/>
                                        </p:tgtEl>
                                      </p:cBhvr>
                                    </p:animEffect>
                                  </p:childTnLst>
                                </p:cTn>
                              </p:par>
                            </p:childTnLst>
                          </p:cTn>
                        </p:par>
                        <p:par>
                          <p:cTn id="42" fill="hold">
                            <p:stCondLst>
                              <p:cond delay="5000"/>
                            </p:stCondLst>
                            <p:childTnLst>
                              <p:par>
                                <p:cTn id="43" presetID="12" presetClass="entr" presetSubtype="2" fill="hold" nodeType="afterEffect">
                                  <p:stCondLst>
                                    <p:cond delay="0"/>
                                  </p:stCondLst>
                                  <p:childTnLst>
                                    <p:set>
                                      <p:cBhvr>
                                        <p:cTn id="44" dur="1" fill="hold">
                                          <p:stCondLst>
                                            <p:cond delay="0"/>
                                          </p:stCondLst>
                                        </p:cTn>
                                        <p:tgtEl>
                                          <p:spTgt spid="95341"/>
                                        </p:tgtEl>
                                        <p:attrNameLst>
                                          <p:attrName>style.visibility</p:attrName>
                                        </p:attrNameLst>
                                      </p:cBhvr>
                                      <p:to>
                                        <p:strVal val="visible"/>
                                      </p:to>
                                    </p:set>
                                    <p:animEffect transition="in" filter="slide(fromRight)">
                                      <p:cBhvr>
                                        <p:cTn id="45" dur="500"/>
                                        <p:tgtEl>
                                          <p:spTgt spid="95341"/>
                                        </p:tgtEl>
                                      </p:cBhvr>
                                    </p:animEffect>
                                  </p:childTnLst>
                                </p:cTn>
                              </p:par>
                            </p:childTnLst>
                          </p:cTn>
                        </p:par>
                        <p:par>
                          <p:cTn id="46" fill="hold">
                            <p:stCondLst>
                              <p:cond delay="5500"/>
                            </p:stCondLst>
                            <p:childTnLst>
                              <p:par>
                                <p:cTn id="47" presetID="1" presetClass="entr" presetSubtype="0" fill="hold" nodeType="afterEffect">
                                  <p:stCondLst>
                                    <p:cond delay="0"/>
                                  </p:stCondLst>
                                  <p:childTnLst>
                                    <p:set>
                                      <p:cBhvr>
                                        <p:cTn id="48" dur="1" fill="hold">
                                          <p:stCondLst>
                                            <p:cond delay="499"/>
                                          </p:stCondLst>
                                        </p:cTn>
                                        <p:tgtEl>
                                          <p:spTgt spid="95344"/>
                                        </p:tgtEl>
                                        <p:attrNameLst>
                                          <p:attrName>style.visibility</p:attrName>
                                        </p:attrNameLst>
                                      </p:cBhvr>
                                      <p:to>
                                        <p:strVal val="visible"/>
                                      </p:to>
                                    </p:set>
                                  </p:childTnLst>
                                </p:cTn>
                              </p:par>
                            </p:childTnLst>
                          </p:cTn>
                        </p:par>
                        <p:par>
                          <p:cTn id="49" fill="hold">
                            <p:stCondLst>
                              <p:cond delay="6000"/>
                            </p:stCondLst>
                            <p:childTnLst>
                              <p:par>
                                <p:cTn id="50" presetID="1" presetClass="entr" presetSubtype="0" fill="hold" nodeType="afterEffect">
                                  <p:stCondLst>
                                    <p:cond delay="0"/>
                                  </p:stCondLst>
                                  <p:childTnLst>
                                    <p:set>
                                      <p:cBhvr>
                                        <p:cTn id="51" dur="1" fill="hold">
                                          <p:stCondLst>
                                            <p:cond delay="499"/>
                                          </p:stCondLst>
                                        </p:cTn>
                                        <p:tgtEl>
                                          <p:spTgt spid="95346"/>
                                        </p:tgtEl>
                                        <p:attrNameLst>
                                          <p:attrName>style.visibility</p:attrName>
                                        </p:attrNameLst>
                                      </p:cBhvr>
                                      <p:to>
                                        <p:strVal val="visible"/>
                                      </p:to>
                                    </p:set>
                                  </p:childTnLst>
                                </p:cTn>
                              </p:par>
                            </p:childTnLst>
                          </p:cTn>
                        </p:par>
                        <p:par>
                          <p:cTn id="52" fill="hold">
                            <p:stCondLst>
                              <p:cond delay="6500"/>
                            </p:stCondLst>
                            <p:childTnLst>
                              <p:par>
                                <p:cTn id="53" presetID="1" presetClass="entr" presetSubtype="0" fill="hold" nodeType="afterEffect">
                                  <p:stCondLst>
                                    <p:cond delay="0"/>
                                  </p:stCondLst>
                                  <p:childTnLst>
                                    <p:set>
                                      <p:cBhvr>
                                        <p:cTn id="54" dur="1" fill="hold">
                                          <p:stCondLst>
                                            <p:cond delay="499"/>
                                          </p:stCondLst>
                                        </p:cTn>
                                        <p:tgtEl>
                                          <p:spTgt spid="95347"/>
                                        </p:tgtEl>
                                        <p:attrNameLst>
                                          <p:attrName>style.visibility</p:attrName>
                                        </p:attrNameLst>
                                      </p:cBhvr>
                                      <p:to>
                                        <p:strVal val="visible"/>
                                      </p:to>
                                    </p:set>
                                  </p:childTnLst>
                                </p:cTn>
                              </p:par>
                            </p:childTnLst>
                          </p:cTn>
                        </p:par>
                        <p:par>
                          <p:cTn id="55" fill="hold">
                            <p:stCondLst>
                              <p:cond delay="7000"/>
                            </p:stCondLst>
                            <p:childTnLst>
                              <p:par>
                                <p:cTn id="56" presetID="1" presetClass="entr" presetSubtype="0" fill="hold" nodeType="afterEffect">
                                  <p:stCondLst>
                                    <p:cond delay="0"/>
                                  </p:stCondLst>
                                  <p:childTnLst>
                                    <p:set>
                                      <p:cBhvr>
                                        <p:cTn id="57" dur="1" fill="hold">
                                          <p:stCondLst>
                                            <p:cond delay="499"/>
                                          </p:stCondLst>
                                        </p:cTn>
                                        <p:tgtEl>
                                          <p:spTgt spid="95345"/>
                                        </p:tgtEl>
                                        <p:attrNameLst>
                                          <p:attrName>style.visibility</p:attrName>
                                        </p:attrNameLst>
                                      </p:cBhvr>
                                      <p:to>
                                        <p:strVal val="visible"/>
                                      </p:to>
                                    </p:set>
                                  </p:childTnLst>
                                </p:cTn>
                              </p:par>
                            </p:childTnLst>
                          </p:cTn>
                        </p:par>
                        <p:par>
                          <p:cTn id="58" fill="hold">
                            <p:stCondLst>
                              <p:cond delay="7500"/>
                            </p:stCondLst>
                            <p:childTnLst>
                              <p:par>
                                <p:cTn id="59" presetID="1" presetClass="entr" presetSubtype="0" fill="hold" nodeType="afterEffect">
                                  <p:stCondLst>
                                    <p:cond delay="0"/>
                                  </p:stCondLst>
                                  <p:childTnLst>
                                    <p:set>
                                      <p:cBhvr>
                                        <p:cTn id="60" dur="1" fill="hold">
                                          <p:stCondLst>
                                            <p:cond delay="499"/>
                                          </p:stCondLst>
                                        </p:cTn>
                                        <p:tgtEl>
                                          <p:spTgt spid="953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9534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9535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499"/>
                                          </p:stCondLst>
                                        </p:cTn>
                                        <p:tgtEl>
                                          <p:spTgt spid="9535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499"/>
                                          </p:stCondLst>
                                        </p:cTn>
                                        <p:tgtEl>
                                          <p:spTgt spid="9535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499"/>
                                          </p:stCondLst>
                                        </p:cTn>
                                        <p:tgtEl>
                                          <p:spTgt spid="953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95354"/>
                                        </p:tgtEl>
                                        <p:attrNameLst>
                                          <p:attrName>style.visibility</p:attrName>
                                        </p:attrNameLst>
                                      </p:cBhvr>
                                      <p:to>
                                        <p:strVal val="visible"/>
                                      </p:to>
                                    </p:set>
                                    <p:animEffect transition="in" filter="wipe(up)">
                                      <p:cBhvr>
                                        <p:cTn id="85" dur="500"/>
                                        <p:tgtEl>
                                          <p:spTgt spid="95354"/>
                                        </p:tgtEl>
                                      </p:cBhvr>
                                    </p:animEffect>
                                  </p:childTnLst>
                                </p:cTn>
                              </p:par>
                            </p:childTnLst>
                          </p:cTn>
                        </p:par>
                        <p:par>
                          <p:cTn id="86" fill="hold">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95355"/>
                                        </p:tgtEl>
                                        <p:attrNameLst>
                                          <p:attrName>style.visibility</p:attrName>
                                        </p:attrNameLst>
                                      </p:cBhvr>
                                      <p:to>
                                        <p:strVal val="visible"/>
                                      </p:to>
                                    </p:set>
                                    <p:animEffect transition="in" filter="wipe(up)">
                                      <p:cBhvr>
                                        <p:cTn id="89" dur="500"/>
                                        <p:tgtEl>
                                          <p:spTgt spid="95355"/>
                                        </p:tgtEl>
                                      </p:cBhvr>
                                    </p:animEffect>
                                  </p:childTnLst>
                                </p:cTn>
                              </p:par>
                            </p:childTnLst>
                          </p:cTn>
                        </p:par>
                        <p:par>
                          <p:cTn id="90" fill="hold">
                            <p:stCondLst>
                              <p:cond delay="1000"/>
                            </p:stCondLst>
                            <p:childTnLst>
                              <p:par>
                                <p:cTn id="91" presetID="22" presetClass="entr" presetSubtype="1" fill="hold" grpId="0" nodeType="afterEffect">
                                  <p:stCondLst>
                                    <p:cond delay="0"/>
                                  </p:stCondLst>
                                  <p:childTnLst>
                                    <p:set>
                                      <p:cBhvr>
                                        <p:cTn id="92" dur="1" fill="hold">
                                          <p:stCondLst>
                                            <p:cond delay="0"/>
                                          </p:stCondLst>
                                        </p:cTn>
                                        <p:tgtEl>
                                          <p:spTgt spid="95356"/>
                                        </p:tgtEl>
                                        <p:attrNameLst>
                                          <p:attrName>style.visibility</p:attrName>
                                        </p:attrNameLst>
                                      </p:cBhvr>
                                      <p:to>
                                        <p:strVal val="visible"/>
                                      </p:to>
                                    </p:set>
                                    <p:animEffect transition="in" filter="wipe(up)">
                                      <p:cBhvr>
                                        <p:cTn id="93" dur="500"/>
                                        <p:tgtEl>
                                          <p:spTgt spid="95356"/>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499"/>
                                          </p:stCondLst>
                                        </p:cTn>
                                        <p:tgtEl>
                                          <p:spTgt spid="95357"/>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95358"/>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95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nimBg="1"/>
      <p:bldP spid="95247" grpId="0" animBg="1"/>
      <p:bldP spid="95340" grpId="0" autoUpdateAnimBg="0"/>
      <p:bldP spid="95354" grpId="0" animBg="1"/>
      <p:bldP spid="95355" grpId="0" animBg="1"/>
      <p:bldP spid="95356" grpId="0" animBg="1"/>
      <p:bldP spid="95358"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35" name="Picture 2" descr="例13-2图 副本"/>
          <p:cNvPicPr>
            <a:picLocks noChangeAspect="1" noChangeArrowheads="1"/>
          </p:cNvPicPr>
          <p:nvPr/>
        </p:nvPicPr>
        <p:blipFill>
          <a:blip r:embed="rId1">
            <a:lum bright="-48000" contrast="84000"/>
          </a:blip>
          <a:srcRect l="19423" t="23547" r="19673" b="27597"/>
          <a:stretch>
            <a:fillRect/>
          </a:stretch>
        </p:blipFill>
        <p:spPr bwMode="auto">
          <a:xfrm>
            <a:off x="3702050" y="0"/>
            <a:ext cx="5441950" cy="3627438"/>
          </a:xfrm>
          <a:prstGeom prst="rect">
            <a:avLst/>
          </a:prstGeom>
          <a:noFill/>
          <a:ln w="9525">
            <a:noFill/>
            <a:miter lim="800000"/>
            <a:headEnd/>
            <a:tailEnd/>
          </a:ln>
        </p:spPr>
      </p:pic>
      <p:sp>
        <p:nvSpPr>
          <p:cNvPr id="129036" name="Text Box 3"/>
          <p:cNvSpPr txBox="1">
            <a:spLocks noChangeArrowheads="1"/>
          </p:cNvSpPr>
          <p:nvPr/>
        </p:nvSpPr>
        <p:spPr bwMode="auto">
          <a:xfrm>
            <a:off x="212725" y="282575"/>
            <a:ext cx="3697288" cy="3013075"/>
          </a:xfrm>
          <a:prstGeom prst="rect">
            <a:avLst/>
          </a:prstGeom>
          <a:noFill/>
          <a:ln w="9525">
            <a:noFill/>
            <a:miter lim="800000"/>
          </a:ln>
        </p:spPr>
        <p:txBody>
          <a:bodyPr wrap="none">
            <a:spAutoFit/>
          </a:bodyPr>
          <a:lstStyle/>
          <a:p>
            <a:r>
              <a:rPr lang="zh-CN" altLang="en-US" b="1">
                <a:solidFill>
                  <a:srgbClr val="333399"/>
                </a:solidFill>
                <a:ea typeface="华文楷体" panose="02010600040101010101" pitchFamily="2" charset="-122"/>
              </a:rPr>
              <a:t>例，有一无限大均匀载流</a:t>
            </a:r>
            <a:endParaRPr lang="zh-CN" altLang="en-US" b="1">
              <a:solidFill>
                <a:srgbClr val="333399"/>
              </a:solidFill>
              <a:ea typeface="华文楷体" panose="02010600040101010101" pitchFamily="2" charset="-122"/>
            </a:endParaRPr>
          </a:p>
          <a:p>
            <a:r>
              <a:rPr lang="zh-CN" altLang="en-US" b="1">
                <a:solidFill>
                  <a:srgbClr val="333399"/>
                </a:solidFill>
                <a:ea typeface="华文楷体" panose="02010600040101010101" pitchFamily="2" charset="-122"/>
              </a:rPr>
              <a:t>薄铜片 ，已知单位宽度上</a:t>
            </a:r>
            <a:endParaRPr lang="zh-CN" altLang="en-US" b="1">
              <a:solidFill>
                <a:srgbClr val="333399"/>
              </a:solidFill>
              <a:ea typeface="华文楷体" panose="02010600040101010101" pitchFamily="2" charset="-122"/>
            </a:endParaRPr>
          </a:p>
          <a:p>
            <a:r>
              <a:rPr lang="zh-CN" altLang="en-US" b="1">
                <a:solidFill>
                  <a:srgbClr val="333399"/>
                </a:solidFill>
                <a:ea typeface="华文楷体" panose="02010600040101010101" pitchFamily="2" charset="-122"/>
              </a:rPr>
              <a:t>的电流强度为</a:t>
            </a:r>
            <a:r>
              <a:rPr lang="en-US" altLang="zh-CN" b="1">
                <a:solidFill>
                  <a:srgbClr val="333399"/>
                </a:solidFill>
                <a:ea typeface="华文楷体" panose="02010600040101010101" pitchFamily="2" charset="-122"/>
              </a:rPr>
              <a:t>i,</a:t>
            </a:r>
            <a:r>
              <a:rPr lang="zh-CN" altLang="en-US" b="1">
                <a:solidFill>
                  <a:srgbClr val="333399"/>
                </a:solidFill>
                <a:ea typeface="华文楷体" panose="02010600040101010101" pitchFamily="2" charset="-122"/>
              </a:rPr>
              <a:t>求距铜片为</a:t>
            </a:r>
            <a:endParaRPr lang="zh-CN" altLang="en-US" b="1">
              <a:solidFill>
                <a:srgbClr val="333399"/>
              </a:solidFill>
              <a:ea typeface="华文楷体" panose="02010600040101010101" pitchFamily="2" charset="-122"/>
            </a:endParaRPr>
          </a:p>
          <a:p>
            <a:r>
              <a:rPr lang="en-US" altLang="zh-CN" b="1">
                <a:solidFill>
                  <a:srgbClr val="333399"/>
                </a:solidFill>
                <a:ea typeface="华文楷体" panose="02010600040101010101" pitchFamily="2" charset="-122"/>
              </a:rPr>
              <a:t>a</a:t>
            </a:r>
            <a:r>
              <a:rPr lang="zh-CN" altLang="en-US" b="1">
                <a:solidFill>
                  <a:srgbClr val="333399"/>
                </a:solidFill>
                <a:ea typeface="华文楷体" panose="02010600040101010101" pitchFamily="2" charset="-122"/>
              </a:rPr>
              <a:t>的</a:t>
            </a:r>
            <a:r>
              <a:rPr lang="en-US" altLang="zh-CN" b="1">
                <a:solidFill>
                  <a:srgbClr val="333399"/>
                </a:solidFill>
                <a:ea typeface="华文楷体" panose="02010600040101010101" pitchFamily="2" charset="-122"/>
              </a:rPr>
              <a:t>p</a:t>
            </a:r>
            <a:r>
              <a:rPr lang="zh-CN" altLang="en-US" b="1">
                <a:solidFill>
                  <a:srgbClr val="333399"/>
                </a:solidFill>
                <a:ea typeface="华文楷体" panose="02010600040101010101" pitchFamily="2" charset="-122"/>
              </a:rPr>
              <a:t>点处的磁感应强度。</a:t>
            </a:r>
            <a:endParaRPr lang="zh-CN" altLang="en-US" b="1">
              <a:solidFill>
                <a:srgbClr val="333399"/>
              </a:solidFill>
              <a:ea typeface="华文楷体" panose="02010600040101010101" pitchFamily="2" charset="-122"/>
            </a:endParaRPr>
          </a:p>
          <a:p>
            <a:endParaRPr lang="zh-CN" altLang="en-US" b="1">
              <a:ea typeface="华文楷体" panose="02010600040101010101" pitchFamily="2" charset="-122"/>
            </a:endParaRPr>
          </a:p>
          <a:p>
            <a:r>
              <a:rPr lang="zh-CN" altLang="en-US" b="1">
                <a:ea typeface="华文楷体" panose="02010600040101010101" pitchFamily="2" charset="-122"/>
              </a:rPr>
              <a:t>解：取宽度为</a:t>
            </a:r>
            <a:r>
              <a:rPr lang="en-US" altLang="zh-CN" b="1">
                <a:ea typeface="华文楷体" panose="02010600040101010101" pitchFamily="2" charset="-122"/>
              </a:rPr>
              <a:t>dx</a:t>
            </a:r>
            <a:r>
              <a:rPr lang="zh-CN" altLang="en-US" b="1">
                <a:ea typeface="华文楷体" panose="02010600040101010101" pitchFamily="2" charset="-122"/>
              </a:rPr>
              <a:t>的无限长</a:t>
            </a:r>
            <a:endParaRPr lang="zh-CN" altLang="en-US" b="1">
              <a:ea typeface="华文楷体" panose="02010600040101010101" pitchFamily="2" charset="-122"/>
            </a:endParaRPr>
          </a:p>
          <a:p>
            <a:r>
              <a:rPr lang="zh-CN" altLang="en-US" b="1">
                <a:ea typeface="华文楷体" panose="02010600040101010101" pitchFamily="2" charset="-122"/>
              </a:rPr>
              <a:t>直导线，</a:t>
            </a:r>
            <a:r>
              <a:rPr lang="en-US" altLang="zh-CN" b="1">
                <a:ea typeface="华文楷体" panose="02010600040101010101" pitchFamily="2" charset="-122"/>
              </a:rPr>
              <a:t>dI=idx</a:t>
            </a:r>
            <a:r>
              <a:rPr lang="zh-CN" altLang="en-US" b="1">
                <a:ea typeface="华文楷体" panose="02010600040101010101" pitchFamily="2" charset="-122"/>
              </a:rPr>
              <a:t>，则它在</a:t>
            </a:r>
            <a:r>
              <a:rPr lang="en-US" altLang="zh-CN" b="1">
                <a:ea typeface="华文楷体" panose="02010600040101010101" pitchFamily="2" charset="-122"/>
              </a:rPr>
              <a:t>p</a:t>
            </a:r>
            <a:endParaRPr lang="en-US" altLang="zh-CN" b="1">
              <a:ea typeface="华文楷体" panose="02010600040101010101" pitchFamily="2" charset="-122"/>
            </a:endParaRPr>
          </a:p>
          <a:p>
            <a:r>
              <a:rPr lang="zh-CN" altLang="en-US" b="1">
                <a:ea typeface="华文楷体" panose="02010600040101010101" pitchFamily="2" charset="-122"/>
              </a:rPr>
              <a:t>点产生的磁感应强度为：</a:t>
            </a:r>
            <a:endParaRPr lang="zh-CN" altLang="en-US" b="1">
              <a:ea typeface="华文楷体" panose="02010600040101010101" pitchFamily="2" charset="-122"/>
            </a:endParaRPr>
          </a:p>
        </p:txBody>
      </p:sp>
      <p:graphicFrame>
        <p:nvGraphicFramePr>
          <p:cNvPr id="129028" name="Object 10"/>
          <p:cNvGraphicFramePr>
            <a:graphicFrameLocks noChangeAspect="1"/>
          </p:cNvGraphicFramePr>
          <p:nvPr/>
        </p:nvGraphicFramePr>
        <p:xfrm>
          <a:off x="1073150" y="3289300"/>
          <a:ext cx="4565650" cy="3351213"/>
        </p:xfrm>
        <a:graphic>
          <a:graphicData uri="http://schemas.openxmlformats.org/presentationml/2006/ole">
            <mc:AlternateContent xmlns:mc="http://schemas.openxmlformats.org/markup-compatibility/2006">
              <mc:Choice xmlns:v="urn:schemas-microsoft-com:vml" Requires="v">
                <p:oleObj spid="_x0000_s59393" name="Equation" r:id="rId2" imgW="2844800" imgH="2082800" progId="Equation.3">
                  <p:embed/>
                </p:oleObj>
              </mc:Choice>
              <mc:Fallback>
                <p:oleObj name="Equation" r:id="rId2" imgW="2844800" imgH="2082800" progId="Equation.3">
                  <p:embed/>
                  <p:pic>
                    <p:nvPicPr>
                      <p:cNvPr id="0" name="图片 59392"/>
                      <p:cNvPicPr>
                        <a:picLocks noChangeAspect="1"/>
                      </p:cNvPicPr>
                      <p:nvPr/>
                    </p:nvPicPr>
                    <p:blipFill>
                      <a:blip r:embed="rId3"/>
                      <a:stretch>
                        <a:fillRect/>
                      </a:stretch>
                    </p:blipFill>
                    <p:spPr>
                      <a:xfrm>
                        <a:off x="1073150" y="3289300"/>
                        <a:ext cx="4565650" cy="3351213"/>
                      </a:xfrm>
                      <a:prstGeom prst="rect">
                        <a:avLst/>
                      </a:prstGeom>
                      <a:noFill/>
                      <a:ln w="9525">
                        <a:noFill/>
                      </a:ln>
                    </p:spPr>
                  </p:pic>
                </p:oleObj>
              </mc:Fallback>
            </mc:AlternateContent>
          </a:graphicData>
        </a:graphic>
      </p:graphicFrame>
      <p:sp>
        <p:nvSpPr>
          <p:cNvPr id="129037" name="WordArt 5">
            <a:hlinkClick r:id="rId4" action="ppaction://hlinksldjump"/>
          </p:cNvPr>
          <p:cNvSpPr>
            <a:spLocks noChangeArrowheads="1" noChangeShapeType="1"/>
          </p:cNvSpPr>
          <p:nvPr/>
        </p:nvSpPr>
        <p:spPr bwMode="auto">
          <a:xfrm>
            <a:off x="7315200" y="6553200"/>
            <a:ext cx="1524000" cy="304800"/>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rPr>
              <a:t>返回本章目录</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endParaRPr>
          </a:p>
        </p:txBody>
      </p:sp>
      <p:sp>
        <p:nvSpPr>
          <p:cNvPr id="129038" name="WordArt 6">
            <a:hlinkClick r:id="" action="ppaction://hlinkshowjump?jump=nextslide"/>
          </p:cNvPr>
          <p:cNvSpPr>
            <a:spLocks noChangeArrowheads="1" noChangeShapeType="1"/>
          </p:cNvSpPr>
          <p:nvPr/>
        </p:nvSpPr>
        <p:spPr bwMode="auto">
          <a:xfrm>
            <a:off x="63246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下一页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
        <p:nvSpPr>
          <p:cNvPr id="129039" name="WordArt 7">
            <a:hlinkClick r:id="" action="ppaction://hlinkshowjump?jump=previousslide"/>
          </p:cNvPr>
          <p:cNvSpPr>
            <a:spLocks noChangeArrowheads="1" noChangeShapeType="1"/>
          </p:cNvSpPr>
          <p:nvPr/>
        </p:nvSpPr>
        <p:spPr bwMode="auto">
          <a:xfrm>
            <a:off x="53340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上一页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9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052" name="Object 27" descr="栎木"/>
          <p:cNvGraphicFramePr>
            <a:graphicFrameLocks noChangeAspect="1"/>
          </p:cNvGraphicFramePr>
          <p:nvPr/>
        </p:nvGraphicFramePr>
        <p:xfrm>
          <a:off x="990600" y="2743200"/>
          <a:ext cx="2173288" cy="974725"/>
        </p:xfrm>
        <a:graphic>
          <a:graphicData uri="http://schemas.openxmlformats.org/presentationml/2006/ole">
            <mc:AlternateContent xmlns:mc="http://schemas.openxmlformats.org/markup-compatibility/2006">
              <mc:Choice xmlns:v="urn:schemas-microsoft-com:vml" Requires="v">
                <p:oleObj spid="_x0000_s60417" name="公式" r:id="rId1" imgW="21031200" imgH="9448800" progId="Equation.3">
                  <p:embed/>
                </p:oleObj>
              </mc:Choice>
              <mc:Fallback>
                <p:oleObj name="公式" r:id="rId1" imgW="21031200" imgH="9448800" progId="Equation.3">
                  <p:embed/>
                  <p:pic>
                    <p:nvPicPr>
                      <p:cNvPr id="0" name="图片 60416" descr="栎木"/>
                      <p:cNvPicPr>
                        <a:picLocks noChangeAspect="1"/>
                      </p:cNvPicPr>
                      <p:nvPr/>
                    </p:nvPicPr>
                    <p:blipFill>
                      <a:blip r:embed="rId2"/>
                      <a:stretch>
                        <a:fillRect/>
                      </a:stretch>
                    </p:blipFill>
                    <p:spPr>
                      <a:xfrm>
                        <a:off x="990600" y="2743200"/>
                        <a:ext cx="2173288" cy="974725"/>
                      </a:xfrm>
                      <a:prstGeom prst="rect">
                        <a:avLst/>
                      </a:prstGeom>
                      <a:noFill/>
                      <a:ln w="38100">
                        <a:noFill/>
                      </a:ln>
                    </p:spPr>
                  </p:pic>
                </p:oleObj>
              </mc:Fallback>
            </mc:AlternateContent>
          </a:graphicData>
        </a:graphic>
      </p:graphicFrame>
      <p:graphicFrame>
        <p:nvGraphicFramePr>
          <p:cNvPr id="130053" name="Object 28" descr="栎木"/>
          <p:cNvGraphicFramePr>
            <a:graphicFrameLocks noChangeAspect="1"/>
          </p:cNvGraphicFramePr>
          <p:nvPr/>
        </p:nvGraphicFramePr>
        <p:xfrm>
          <a:off x="381000" y="3810000"/>
          <a:ext cx="1752600" cy="488950"/>
        </p:xfrm>
        <a:graphic>
          <a:graphicData uri="http://schemas.openxmlformats.org/presentationml/2006/ole">
            <mc:AlternateContent xmlns:mc="http://schemas.openxmlformats.org/markup-compatibility/2006">
              <mc:Choice xmlns:v="urn:schemas-microsoft-com:vml" Requires="v">
                <p:oleObj spid="_x0000_s60418" name="公式" r:id="rId3" imgW="22860000" imgH="6400800" progId="Equation.3">
                  <p:embed/>
                </p:oleObj>
              </mc:Choice>
              <mc:Fallback>
                <p:oleObj name="公式" r:id="rId3" imgW="22860000" imgH="6400800" progId="Equation.3">
                  <p:embed/>
                  <p:pic>
                    <p:nvPicPr>
                      <p:cNvPr id="0" name="图片 60417" descr="栎木"/>
                      <p:cNvPicPr>
                        <a:picLocks noChangeAspect="1"/>
                      </p:cNvPicPr>
                      <p:nvPr/>
                    </p:nvPicPr>
                    <p:blipFill>
                      <a:blip r:embed="rId4"/>
                      <a:stretch>
                        <a:fillRect/>
                      </a:stretch>
                    </p:blipFill>
                    <p:spPr>
                      <a:xfrm>
                        <a:off x="381000" y="3810000"/>
                        <a:ext cx="1752600" cy="488950"/>
                      </a:xfrm>
                      <a:prstGeom prst="rect">
                        <a:avLst/>
                      </a:prstGeom>
                      <a:noFill/>
                      <a:ln w="38100">
                        <a:noFill/>
                      </a:ln>
                    </p:spPr>
                  </p:pic>
                </p:oleObj>
              </mc:Fallback>
            </mc:AlternateContent>
          </a:graphicData>
        </a:graphic>
      </p:graphicFrame>
      <p:graphicFrame>
        <p:nvGraphicFramePr>
          <p:cNvPr id="130054" name="Object 29" descr="栎木"/>
          <p:cNvGraphicFramePr>
            <a:graphicFrameLocks noChangeAspect="1"/>
          </p:cNvGraphicFramePr>
          <p:nvPr/>
        </p:nvGraphicFramePr>
        <p:xfrm>
          <a:off x="1752600" y="4262438"/>
          <a:ext cx="5867400" cy="995362"/>
        </p:xfrm>
        <a:graphic>
          <a:graphicData uri="http://schemas.openxmlformats.org/presentationml/2006/ole">
            <mc:AlternateContent xmlns:mc="http://schemas.openxmlformats.org/markup-compatibility/2006">
              <mc:Choice xmlns:v="urn:schemas-microsoft-com:vml" Requires="v">
                <p:oleObj spid="_x0000_s60419" name="公式" r:id="rId5" imgW="79248000" imgH="13411200" progId="Equation.3">
                  <p:embed/>
                </p:oleObj>
              </mc:Choice>
              <mc:Fallback>
                <p:oleObj name="公式" r:id="rId5" imgW="79248000" imgH="13411200" progId="Equation.3">
                  <p:embed/>
                  <p:pic>
                    <p:nvPicPr>
                      <p:cNvPr id="0" name="图片 60418" descr="栎木"/>
                      <p:cNvPicPr>
                        <a:picLocks noChangeAspect="1"/>
                      </p:cNvPicPr>
                      <p:nvPr/>
                    </p:nvPicPr>
                    <p:blipFill>
                      <a:blip r:embed="rId6"/>
                      <a:stretch>
                        <a:fillRect/>
                      </a:stretch>
                    </p:blipFill>
                    <p:spPr>
                      <a:xfrm>
                        <a:off x="1752600" y="4262438"/>
                        <a:ext cx="5867400" cy="995362"/>
                      </a:xfrm>
                      <a:prstGeom prst="rect">
                        <a:avLst/>
                      </a:prstGeom>
                      <a:noFill/>
                      <a:ln w="38100">
                        <a:noFill/>
                      </a:ln>
                    </p:spPr>
                  </p:pic>
                </p:oleObj>
              </mc:Fallback>
            </mc:AlternateContent>
          </a:graphicData>
        </a:graphic>
      </p:graphicFrame>
      <p:graphicFrame>
        <p:nvGraphicFramePr>
          <p:cNvPr id="130055" name="Object 30" descr="栎木"/>
          <p:cNvGraphicFramePr>
            <a:graphicFrameLocks noChangeAspect="1"/>
          </p:cNvGraphicFramePr>
          <p:nvPr/>
        </p:nvGraphicFramePr>
        <p:xfrm>
          <a:off x="685800" y="5254625"/>
          <a:ext cx="7239000" cy="1069975"/>
        </p:xfrm>
        <a:graphic>
          <a:graphicData uri="http://schemas.openxmlformats.org/presentationml/2006/ole">
            <mc:AlternateContent xmlns:mc="http://schemas.openxmlformats.org/markup-compatibility/2006">
              <mc:Choice xmlns:v="urn:schemas-microsoft-com:vml" Requires="v">
                <p:oleObj spid="_x0000_s60420" name="公式" r:id="rId7" imgW="94792800" imgH="14020800" progId="Equation.3">
                  <p:embed/>
                </p:oleObj>
              </mc:Choice>
              <mc:Fallback>
                <p:oleObj name="公式" r:id="rId7" imgW="94792800" imgH="14020800" progId="Equation.3">
                  <p:embed/>
                  <p:pic>
                    <p:nvPicPr>
                      <p:cNvPr id="0" name="图片 60419" descr="栎木"/>
                      <p:cNvPicPr>
                        <a:picLocks noChangeAspect="1"/>
                      </p:cNvPicPr>
                      <p:nvPr/>
                    </p:nvPicPr>
                    <p:blipFill>
                      <a:blip r:embed="rId8"/>
                      <a:stretch>
                        <a:fillRect/>
                      </a:stretch>
                    </p:blipFill>
                    <p:spPr>
                      <a:xfrm>
                        <a:off x="685800" y="5254625"/>
                        <a:ext cx="7239000" cy="1069975"/>
                      </a:xfrm>
                      <a:prstGeom prst="rect">
                        <a:avLst/>
                      </a:prstGeom>
                      <a:noFill/>
                      <a:ln w="38100">
                        <a:noFill/>
                      </a:ln>
                    </p:spPr>
                  </p:pic>
                </p:oleObj>
              </mc:Fallback>
            </mc:AlternateContent>
          </a:graphicData>
        </a:graphic>
      </p:graphicFrame>
      <p:graphicFrame>
        <p:nvGraphicFramePr>
          <p:cNvPr id="130057" name="Object 31" descr="栎木"/>
          <p:cNvGraphicFramePr>
            <a:graphicFrameLocks noChangeAspect="1"/>
          </p:cNvGraphicFramePr>
          <p:nvPr/>
        </p:nvGraphicFramePr>
        <p:xfrm>
          <a:off x="990600" y="1692275"/>
          <a:ext cx="2136775" cy="974725"/>
        </p:xfrm>
        <a:graphic>
          <a:graphicData uri="http://schemas.openxmlformats.org/presentationml/2006/ole">
            <mc:AlternateContent xmlns:mc="http://schemas.openxmlformats.org/markup-compatibility/2006">
              <mc:Choice xmlns:v="urn:schemas-microsoft-com:vml" Requires="v">
                <p:oleObj spid="_x0000_s60421" name="公式" r:id="rId9" imgW="20726400" imgH="9448800" progId="Equation.3">
                  <p:embed/>
                </p:oleObj>
              </mc:Choice>
              <mc:Fallback>
                <p:oleObj name="公式" r:id="rId9" imgW="20726400" imgH="9448800" progId="Equation.3">
                  <p:embed/>
                  <p:pic>
                    <p:nvPicPr>
                      <p:cNvPr id="0" name="图片 60420" descr="栎木"/>
                      <p:cNvPicPr>
                        <a:picLocks noChangeAspect="1"/>
                      </p:cNvPicPr>
                      <p:nvPr/>
                    </p:nvPicPr>
                    <p:blipFill>
                      <a:blip r:embed="rId10"/>
                      <a:stretch>
                        <a:fillRect/>
                      </a:stretch>
                    </p:blipFill>
                    <p:spPr>
                      <a:xfrm>
                        <a:off x="990600" y="1692275"/>
                        <a:ext cx="2136775" cy="974725"/>
                      </a:xfrm>
                      <a:prstGeom prst="rect">
                        <a:avLst/>
                      </a:prstGeom>
                      <a:noFill/>
                      <a:ln w="38100">
                        <a:noFill/>
                      </a:ln>
                    </p:spPr>
                  </p:pic>
                </p:oleObj>
              </mc:Fallback>
            </mc:AlternateContent>
          </a:graphicData>
        </a:graphic>
      </p:graphicFrame>
      <p:graphicFrame>
        <p:nvGraphicFramePr>
          <p:cNvPr id="130058" name="Object 32" descr="栎木"/>
          <p:cNvGraphicFramePr>
            <a:graphicFrameLocks noChangeAspect="1"/>
          </p:cNvGraphicFramePr>
          <p:nvPr/>
        </p:nvGraphicFramePr>
        <p:xfrm>
          <a:off x="1143000" y="701675"/>
          <a:ext cx="1700213" cy="974725"/>
        </p:xfrm>
        <a:graphic>
          <a:graphicData uri="http://schemas.openxmlformats.org/presentationml/2006/ole">
            <mc:AlternateContent xmlns:mc="http://schemas.openxmlformats.org/markup-compatibility/2006">
              <mc:Choice xmlns:v="urn:schemas-microsoft-com:vml" Requires="v">
                <p:oleObj spid="_x0000_s60422" name="公式" r:id="rId11" imgW="16459200" imgH="9448800" progId="Equation.3">
                  <p:embed/>
                </p:oleObj>
              </mc:Choice>
              <mc:Fallback>
                <p:oleObj name="公式" r:id="rId11" imgW="16459200" imgH="9448800" progId="Equation.3">
                  <p:embed/>
                  <p:pic>
                    <p:nvPicPr>
                      <p:cNvPr id="0" name="图片 60421" descr="栎木"/>
                      <p:cNvPicPr>
                        <a:picLocks noChangeAspect="1"/>
                      </p:cNvPicPr>
                      <p:nvPr/>
                    </p:nvPicPr>
                    <p:blipFill>
                      <a:blip r:embed="rId12"/>
                      <a:stretch>
                        <a:fillRect/>
                      </a:stretch>
                    </p:blipFill>
                    <p:spPr>
                      <a:xfrm>
                        <a:off x="1143000" y="701675"/>
                        <a:ext cx="1700213" cy="974725"/>
                      </a:xfrm>
                      <a:prstGeom prst="rect">
                        <a:avLst/>
                      </a:prstGeom>
                      <a:noFill/>
                      <a:ln w="38100">
                        <a:noFill/>
                      </a:ln>
                    </p:spPr>
                  </p:pic>
                </p:oleObj>
              </mc:Fallback>
            </mc:AlternateContent>
          </a:graphicData>
        </a:graphic>
      </p:graphicFrame>
      <p:sp>
        <p:nvSpPr>
          <p:cNvPr id="130081" name="WordArt 11">
            <a:hlinkClick r:id="rId13" action="ppaction://hlinksldjump"/>
          </p:cNvPr>
          <p:cNvSpPr>
            <a:spLocks noChangeArrowheads="1" noChangeShapeType="1"/>
          </p:cNvSpPr>
          <p:nvPr/>
        </p:nvSpPr>
        <p:spPr bwMode="auto">
          <a:xfrm>
            <a:off x="7315200" y="6553200"/>
            <a:ext cx="1524000" cy="304800"/>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rPr>
              <a:t>返回本章目录</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新魏"/>
              <a:ea typeface="华文新魏"/>
            </a:endParaRPr>
          </a:p>
        </p:txBody>
      </p:sp>
      <p:sp>
        <p:nvSpPr>
          <p:cNvPr id="130082" name="WordArt 12">
            <a:hlinkClick r:id="" action="ppaction://hlinkshowjump?jump=nextslide"/>
          </p:cNvPr>
          <p:cNvSpPr>
            <a:spLocks noChangeArrowheads="1" noChangeShapeType="1"/>
          </p:cNvSpPr>
          <p:nvPr/>
        </p:nvSpPr>
        <p:spPr bwMode="auto">
          <a:xfrm>
            <a:off x="63246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下一页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sp>
        <p:nvSpPr>
          <p:cNvPr id="130083" name="WordArt 13">
            <a:hlinkClick r:id="" action="ppaction://hlinkshowjump?jump=previousslide"/>
          </p:cNvPr>
          <p:cNvSpPr>
            <a:spLocks noChangeArrowheads="1" noChangeShapeType="1"/>
          </p:cNvSpPr>
          <p:nvPr/>
        </p:nvSpPr>
        <p:spPr bwMode="auto">
          <a:xfrm>
            <a:off x="5334000" y="6581775"/>
            <a:ext cx="771525" cy="276225"/>
          </a:xfrm>
          <a:prstGeom prst="rect">
            <a:avLst/>
          </a:prstGeom>
        </p:spPr>
        <p:txBody>
          <a:bodyPr wrap="none" fromWordArt="1">
            <a:prstTxWarp prst="textPlain">
              <a:avLst>
                <a:gd name="adj" fmla="val 50000"/>
              </a:avLst>
            </a:prstTxWarp>
          </a:bodyPr>
          <a:lstStyle/>
          <a:p>
            <a:pPr algn="ctr"/>
            <a:r>
              <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rPr>
              <a:t>上一页</a:t>
            </a:r>
            <a:endParaRPr lang="zh-CN" altLang="en-US" sz="2000" kern="10">
              <a:ln w="19050">
                <a:solidFill>
                  <a:srgbClr val="99CCFF"/>
                </a:solidFill>
                <a:round/>
                <a:tailEnd type="none" w="sm" len="lg"/>
              </a:ln>
              <a:solidFill>
                <a:srgbClr val="0066CC"/>
              </a:solidFill>
              <a:effectLst>
                <a:outerShdw dist="35921" dir="2700000" algn="ctr" rotWithShape="0">
                  <a:srgbClr val="990000"/>
                </a:outerShdw>
              </a:effectLst>
              <a:latin typeface="华文行楷"/>
              <a:ea typeface="华文行楷"/>
            </a:endParaRPr>
          </a:p>
        </p:txBody>
      </p:sp>
      <p:pic>
        <p:nvPicPr>
          <p:cNvPr id="130084" name="Picture 14" descr="例13-2图 副本"/>
          <p:cNvPicPr>
            <a:picLocks noChangeAspect="1" noChangeArrowheads="1"/>
          </p:cNvPicPr>
          <p:nvPr/>
        </p:nvPicPr>
        <p:blipFill>
          <a:blip r:embed="rId14">
            <a:lum bright="-48000" contrast="84000"/>
          </a:blip>
          <a:srcRect l="19423" t="23547" r="19673" b="27597"/>
          <a:stretch>
            <a:fillRect/>
          </a:stretch>
        </p:blipFill>
        <p:spPr bwMode="auto">
          <a:xfrm>
            <a:off x="3224213" y="0"/>
            <a:ext cx="5919787" cy="4310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0058"/>
                                        </p:tgtEl>
                                        <p:attrNameLst>
                                          <p:attrName>style.visibility</p:attrName>
                                        </p:attrNameLst>
                                      </p:cBhvr>
                                      <p:to>
                                        <p:strVal val="visible"/>
                                      </p:to>
                                    </p:set>
                                    <p:animEffect transition="in" filter="wipe(left)">
                                      <p:cBhvr>
                                        <p:cTn id="7" dur="500"/>
                                        <p:tgtEl>
                                          <p:spTgt spid="130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0057"/>
                                        </p:tgtEl>
                                        <p:attrNameLst>
                                          <p:attrName>style.visibility</p:attrName>
                                        </p:attrNameLst>
                                      </p:cBhvr>
                                      <p:to>
                                        <p:strVal val="visible"/>
                                      </p:to>
                                    </p:set>
                                    <p:animEffect transition="in" filter="wipe(left)">
                                      <p:cBhvr>
                                        <p:cTn id="12" dur="500"/>
                                        <p:tgtEl>
                                          <p:spTgt spid="1300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0052"/>
                                        </p:tgtEl>
                                        <p:attrNameLst>
                                          <p:attrName>style.visibility</p:attrName>
                                        </p:attrNameLst>
                                      </p:cBhvr>
                                      <p:to>
                                        <p:strVal val="visible"/>
                                      </p:to>
                                    </p:set>
                                    <p:animEffect transition="in" filter="wipe(left)">
                                      <p:cBhvr>
                                        <p:cTn id="17" dur="500"/>
                                        <p:tgtEl>
                                          <p:spTgt spid="1300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0053"/>
                                        </p:tgtEl>
                                        <p:attrNameLst>
                                          <p:attrName>style.visibility</p:attrName>
                                        </p:attrNameLst>
                                      </p:cBhvr>
                                      <p:to>
                                        <p:strVal val="visible"/>
                                      </p:to>
                                    </p:set>
                                    <p:animEffect transition="in" filter="wipe(left)">
                                      <p:cBhvr>
                                        <p:cTn id="22" dur="500"/>
                                        <p:tgtEl>
                                          <p:spTgt spid="130053"/>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30054"/>
                                        </p:tgtEl>
                                        <p:attrNameLst>
                                          <p:attrName>style.visibility</p:attrName>
                                        </p:attrNameLst>
                                      </p:cBhvr>
                                      <p:to>
                                        <p:strVal val="visible"/>
                                      </p:to>
                                    </p:set>
                                    <p:animEffect transition="in" filter="wipe(left)">
                                      <p:cBhvr>
                                        <p:cTn id="26" dur="500"/>
                                        <p:tgtEl>
                                          <p:spTgt spid="1300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30055"/>
                                        </p:tgtEl>
                                        <p:attrNameLst>
                                          <p:attrName>style.visibility</p:attrName>
                                        </p:attrNameLst>
                                      </p:cBhvr>
                                      <p:to>
                                        <p:strVal val="visible"/>
                                      </p:to>
                                    </p:set>
                                    <p:animEffect transition="in" filter="wipe(left)">
                                      <p:cBhvr>
                                        <p:cTn id="31" dur="500"/>
                                        <p:tgtEl>
                                          <p:spTgt spid="130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304800" y="228600"/>
            <a:ext cx="8610600" cy="2654300"/>
          </a:xfrm>
          <a:prstGeom prst="rect">
            <a:avLst/>
          </a:prstGeom>
          <a:noFill/>
          <a:ln w="9525">
            <a:noFill/>
            <a:miter lim="800000"/>
          </a:ln>
        </p:spPr>
        <p:txBody>
          <a:bodyPr>
            <a:spAutoFit/>
          </a:bodyPr>
          <a:lstStyle/>
          <a:p>
            <a:pPr algn="just"/>
            <a:r>
              <a:rPr lang="en-US" altLang="zh-CN" sz="2800" b="1">
                <a:solidFill>
                  <a:srgbClr val="FF0000"/>
                </a:solidFill>
                <a:latin typeface="楷体_GB2312"/>
                <a:ea typeface="楷体_GB2312"/>
                <a:cs typeface="楷体_GB2312"/>
              </a:rPr>
              <a:t>    </a:t>
            </a:r>
            <a:r>
              <a:rPr lang="zh-CN" altLang="en-US" sz="2800" b="1">
                <a:solidFill>
                  <a:srgbClr val="FF0000"/>
                </a:solidFill>
                <a:latin typeface="楷体_GB2312"/>
                <a:ea typeface="楷体_GB2312"/>
                <a:cs typeface="楷体_GB2312"/>
              </a:rPr>
              <a:t>例题</a:t>
            </a:r>
            <a:r>
              <a:rPr lang="en-US" altLang="zh-CN" sz="2800" b="1">
                <a:solidFill>
                  <a:srgbClr val="FF0000"/>
                </a:solidFill>
                <a:latin typeface="楷体_GB2312"/>
                <a:ea typeface="楷体_GB2312"/>
                <a:cs typeface="楷体_GB2312"/>
              </a:rPr>
              <a:t>4.</a:t>
            </a:r>
            <a:r>
              <a:rPr lang="zh-CN" altLang="en-US" sz="2800" b="1">
                <a:solidFill>
                  <a:srgbClr val="000000"/>
                </a:solidFill>
                <a:latin typeface="楷体_GB2312"/>
                <a:ea typeface="楷体_GB2312"/>
                <a:cs typeface="楷体_GB2312"/>
              </a:rPr>
              <a:t>图</a:t>
            </a:r>
            <a:r>
              <a:rPr lang="en-US" altLang="zh-CN" sz="2800" b="1">
                <a:solidFill>
                  <a:srgbClr val="000000"/>
                </a:solidFill>
                <a:latin typeface="楷体_GB2312"/>
                <a:ea typeface="楷体_GB2312"/>
                <a:cs typeface="楷体_GB2312"/>
              </a:rPr>
              <a:t>5.3.6</a:t>
            </a:r>
            <a:r>
              <a:rPr lang="zh-CN" altLang="en-US" sz="2800" b="1">
                <a:solidFill>
                  <a:srgbClr val="000000"/>
                </a:solidFill>
                <a:latin typeface="楷体_GB2312"/>
                <a:ea typeface="楷体_GB2312"/>
                <a:cs typeface="楷体_GB2312"/>
              </a:rPr>
              <a:t>所示的是一根外半径为</a:t>
            </a:r>
            <a:r>
              <a:rPr lang="en-US" altLang="zh-CN" sz="2800" b="1">
                <a:solidFill>
                  <a:srgbClr val="000000"/>
                </a:solidFill>
                <a:latin typeface="楷体_GB2312"/>
                <a:ea typeface="楷体_GB2312"/>
                <a:cs typeface="楷体_GB2312"/>
              </a:rPr>
              <a:t>R</a:t>
            </a:r>
            <a:r>
              <a:rPr lang="zh-CN" altLang="en-US" sz="2800" b="1" baseline="-25000">
                <a:solidFill>
                  <a:srgbClr val="000000"/>
                </a:solidFill>
                <a:latin typeface="楷体_GB2312"/>
                <a:ea typeface="楷体_GB2312"/>
                <a:cs typeface="楷体_GB2312"/>
              </a:rPr>
              <a:t>１</a:t>
            </a:r>
            <a:r>
              <a:rPr lang="zh-CN" altLang="en-US" sz="2800" b="1">
                <a:solidFill>
                  <a:srgbClr val="000000"/>
                </a:solidFill>
                <a:latin typeface="楷体_GB2312"/>
                <a:ea typeface="楷体_GB2312"/>
                <a:cs typeface="楷体_GB2312"/>
              </a:rPr>
              <a:t>的无限长圆柱形导体管，管内空心部分的半径为</a:t>
            </a:r>
            <a:r>
              <a:rPr lang="en-US" altLang="zh-CN" sz="2800" b="1">
                <a:solidFill>
                  <a:srgbClr val="000000"/>
                </a:solidFill>
                <a:latin typeface="楷体_GB2312"/>
                <a:ea typeface="楷体_GB2312"/>
                <a:cs typeface="楷体_GB2312"/>
              </a:rPr>
              <a:t>R</a:t>
            </a:r>
            <a:r>
              <a:rPr lang="zh-CN" altLang="en-US" sz="2800" b="1" baseline="-25000">
                <a:solidFill>
                  <a:srgbClr val="000000"/>
                </a:solidFill>
                <a:latin typeface="楷体_GB2312"/>
                <a:ea typeface="楷体_GB2312"/>
                <a:cs typeface="楷体_GB2312"/>
              </a:rPr>
              <a:t>２</a:t>
            </a:r>
            <a:r>
              <a:rPr lang="zh-CN" altLang="en-US" sz="2800" b="1">
                <a:solidFill>
                  <a:srgbClr val="000000"/>
                </a:solidFill>
                <a:latin typeface="楷体_GB2312"/>
                <a:ea typeface="楷体_GB2312"/>
                <a:cs typeface="楷体_GB2312"/>
              </a:rPr>
              <a:t>。空心部分的轴线与圆柱的轴线相平行但不重合，两轴线间距离为</a:t>
            </a:r>
            <a:r>
              <a:rPr lang="en-US" altLang="zh-CN" sz="2800" b="1">
                <a:solidFill>
                  <a:srgbClr val="000000"/>
                </a:solidFill>
                <a:latin typeface="楷体_GB2312"/>
                <a:ea typeface="楷体_GB2312"/>
                <a:cs typeface="楷体_GB2312"/>
              </a:rPr>
              <a:t>a</a:t>
            </a:r>
            <a:r>
              <a:rPr lang="zh-CN" altLang="en-US" sz="2800" b="1">
                <a:solidFill>
                  <a:srgbClr val="000000"/>
                </a:solidFill>
                <a:latin typeface="楷体_GB2312"/>
                <a:ea typeface="楷体_GB2312"/>
                <a:cs typeface="楷体_GB2312"/>
              </a:rPr>
              <a:t>，且</a:t>
            </a:r>
            <a:r>
              <a:rPr lang="en-US" altLang="zh-CN" sz="2800" b="1">
                <a:solidFill>
                  <a:srgbClr val="000000"/>
                </a:solidFill>
                <a:latin typeface="楷体_GB2312"/>
                <a:ea typeface="楷体_GB2312"/>
                <a:cs typeface="楷体_GB2312"/>
              </a:rPr>
              <a:t>a</a:t>
            </a:r>
            <a:r>
              <a:rPr lang="zh-CN" altLang="en-US" sz="2800" b="1">
                <a:solidFill>
                  <a:srgbClr val="000000"/>
                </a:solidFill>
                <a:latin typeface="楷体_GB2312"/>
                <a:ea typeface="楷体_GB2312"/>
                <a:cs typeface="楷体_GB2312"/>
              </a:rPr>
              <a:t>＞</a:t>
            </a:r>
            <a:r>
              <a:rPr lang="en-US" altLang="zh-CN" sz="2800" b="1">
                <a:solidFill>
                  <a:srgbClr val="000000"/>
                </a:solidFill>
                <a:latin typeface="楷体_GB2312"/>
                <a:ea typeface="楷体_GB2312"/>
                <a:cs typeface="楷体_GB2312"/>
              </a:rPr>
              <a:t>R</a:t>
            </a:r>
            <a:r>
              <a:rPr lang="zh-CN" altLang="en-US" sz="2800" b="1" baseline="-25000">
                <a:solidFill>
                  <a:srgbClr val="000000"/>
                </a:solidFill>
                <a:latin typeface="楷体_GB2312"/>
                <a:ea typeface="楷体_GB2312"/>
                <a:cs typeface="楷体_GB2312"/>
              </a:rPr>
              <a:t>２</a:t>
            </a:r>
            <a:r>
              <a:rPr lang="zh-CN" altLang="en-US" sz="2800" b="1">
                <a:solidFill>
                  <a:srgbClr val="000000"/>
                </a:solidFill>
                <a:latin typeface="楷体_GB2312"/>
                <a:ea typeface="楷体_GB2312"/>
                <a:cs typeface="楷体_GB2312"/>
              </a:rPr>
              <a:t>，现有电流</a:t>
            </a:r>
            <a:r>
              <a:rPr lang="en-US" altLang="zh-CN" sz="2800" b="1" i="1">
                <a:solidFill>
                  <a:srgbClr val="000000"/>
                </a:solidFill>
                <a:latin typeface="楷体_GB2312"/>
                <a:ea typeface="楷体_GB2312"/>
                <a:cs typeface="楷体_GB2312"/>
              </a:rPr>
              <a:t>I </a:t>
            </a:r>
            <a:r>
              <a:rPr lang="zh-CN" altLang="en-US" sz="2800" b="1">
                <a:solidFill>
                  <a:srgbClr val="000000"/>
                </a:solidFill>
                <a:latin typeface="楷体_GB2312"/>
                <a:ea typeface="楷体_GB2312"/>
                <a:cs typeface="楷体_GB2312"/>
              </a:rPr>
              <a:t>沿导体管流动，电流均匀分布在管的横截面上，而电流方向与管的轴线平行，试求：圆柱轴线上和空心部轴线上的磁感应强度。</a:t>
            </a:r>
            <a:endParaRPr lang="zh-CN" altLang="en-US" sz="2800" b="1">
              <a:latin typeface="楷体_GB2312"/>
              <a:ea typeface="楷体_GB2312"/>
              <a:cs typeface="楷体_GB2312"/>
            </a:endParaRPr>
          </a:p>
        </p:txBody>
      </p:sp>
      <p:sp>
        <p:nvSpPr>
          <p:cNvPr id="181251" name="Rectangle 3"/>
          <p:cNvSpPr>
            <a:spLocks noChangeArrowheads="1"/>
          </p:cNvSpPr>
          <p:nvPr/>
        </p:nvSpPr>
        <p:spPr bwMode="auto">
          <a:xfrm>
            <a:off x="228600" y="3048000"/>
            <a:ext cx="4191000" cy="2654300"/>
          </a:xfrm>
          <a:prstGeom prst="rect">
            <a:avLst/>
          </a:prstGeom>
          <a:noFill/>
          <a:ln w="9525">
            <a:noFill/>
            <a:miter lim="800000"/>
          </a:ln>
        </p:spPr>
        <p:txBody>
          <a:bodyPr>
            <a:spAutoFit/>
          </a:bodyPr>
          <a:lstStyle/>
          <a:p>
            <a:r>
              <a:rPr lang="en-US" altLang="zh-CN" sz="2800" b="1">
                <a:solidFill>
                  <a:srgbClr val="000000"/>
                </a:solidFill>
                <a:latin typeface="楷体_GB2312"/>
                <a:ea typeface="楷体_GB2312"/>
                <a:cs typeface="楷体_GB2312"/>
              </a:rPr>
              <a:t>    </a:t>
            </a:r>
            <a:r>
              <a:rPr lang="zh-CN" altLang="en-US" sz="2800" b="1">
                <a:solidFill>
                  <a:srgbClr val="000000"/>
                </a:solidFill>
                <a:latin typeface="楷体_GB2312"/>
                <a:ea typeface="楷体_GB2312"/>
                <a:cs typeface="楷体_GB2312"/>
              </a:rPr>
              <a:t>解</a:t>
            </a:r>
            <a:r>
              <a:rPr lang="en-US" altLang="zh-CN" sz="2800" b="1">
                <a:solidFill>
                  <a:srgbClr val="000000"/>
                </a:solidFill>
                <a:latin typeface="楷体_GB2312"/>
                <a:ea typeface="楷体_GB2312"/>
                <a:cs typeface="楷体_GB2312"/>
              </a:rPr>
              <a:t>:</a:t>
            </a:r>
            <a:r>
              <a:rPr lang="zh-CN" altLang="en-US" sz="2800" b="1">
                <a:solidFill>
                  <a:srgbClr val="000000"/>
                </a:solidFill>
                <a:latin typeface="楷体_GB2312"/>
                <a:ea typeface="楷体_GB2312"/>
                <a:cs typeface="楷体_GB2312"/>
              </a:rPr>
              <a:t>本题的关键是空心部分的存在使场的分布失去对称性，为此可采用</a:t>
            </a:r>
            <a:r>
              <a:rPr lang="zh-CN" altLang="en-US" sz="2800" b="1">
                <a:solidFill>
                  <a:srgbClr val="000000"/>
                </a:solidFill>
                <a:ea typeface="楷体_GB2312"/>
                <a:cs typeface="楷体_GB2312"/>
              </a:rPr>
              <a:t>“</a:t>
            </a:r>
            <a:r>
              <a:rPr lang="zh-CN" altLang="en-US" sz="2800" b="1">
                <a:solidFill>
                  <a:srgbClr val="000000"/>
                </a:solidFill>
                <a:latin typeface="楷体_GB2312"/>
                <a:ea typeface="楷体_GB2312"/>
                <a:cs typeface="楷体_GB2312"/>
              </a:rPr>
              <a:t>填补法</a:t>
            </a:r>
            <a:r>
              <a:rPr lang="zh-CN" altLang="en-US" sz="2800" b="1">
                <a:solidFill>
                  <a:srgbClr val="000000"/>
                </a:solidFill>
                <a:ea typeface="楷体_GB2312"/>
                <a:cs typeface="楷体_GB2312"/>
              </a:rPr>
              <a:t>”</a:t>
            </a:r>
            <a:r>
              <a:rPr lang="zh-CN" altLang="en-US" sz="2800" b="1">
                <a:solidFill>
                  <a:srgbClr val="000000"/>
                </a:solidFill>
                <a:latin typeface="楷体_GB2312"/>
                <a:ea typeface="楷体_GB2312"/>
                <a:cs typeface="楷体_GB2312"/>
              </a:rPr>
              <a:t>来处理，即将空心部分填补上与大圆柱电流密度相同的正反向电流</a:t>
            </a:r>
            <a:endParaRPr lang="zh-CN" altLang="en-US" sz="2800" b="1">
              <a:latin typeface="楷体_GB2312"/>
              <a:ea typeface="楷体_GB2312"/>
              <a:cs typeface="楷体_GB2312"/>
            </a:endParaRPr>
          </a:p>
        </p:txBody>
      </p:sp>
      <p:sp>
        <p:nvSpPr>
          <p:cNvPr id="181252" name="Oval 4"/>
          <p:cNvSpPr>
            <a:spLocks noChangeArrowheads="1"/>
          </p:cNvSpPr>
          <p:nvPr/>
        </p:nvSpPr>
        <p:spPr bwMode="auto">
          <a:xfrm>
            <a:off x="4572000" y="3200400"/>
            <a:ext cx="1828800" cy="2209800"/>
          </a:xfrm>
          <a:prstGeom prst="ellipse">
            <a:avLst/>
          </a:prstGeom>
          <a:solidFill>
            <a:schemeClr val="accent1"/>
          </a:solidFill>
          <a:ln w="9525">
            <a:solidFill>
              <a:schemeClr val="tx1"/>
            </a:solidFill>
            <a:round/>
          </a:ln>
        </p:spPr>
        <p:txBody>
          <a:bodyPr wrap="none" anchor="ctr"/>
          <a:lstStyle/>
          <a:p>
            <a:endParaRPr lang="zh-CN" altLang="en-US">
              <a:ea typeface="黑体" pitchFamily="2" charset="-122"/>
            </a:endParaRPr>
          </a:p>
        </p:txBody>
      </p:sp>
      <p:sp>
        <p:nvSpPr>
          <p:cNvPr id="181253" name="Oval 5"/>
          <p:cNvSpPr>
            <a:spLocks noChangeArrowheads="1"/>
          </p:cNvSpPr>
          <p:nvPr/>
        </p:nvSpPr>
        <p:spPr bwMode="auto">
          <a:xfrm>
            <a:off x="5562600" y="3505200"/>
            <a:ext cx="609600" cy="914400"/>
          </a:xfrm>
          <a:prstGeom prst="ellipse">
            <a:avLst/>
          </a:prstGeom>
          <a:solidFill>
            <a:schemeClr val="accent1"/>
          </a:solidFill>
          <a:ln w="9525">
            <a:solidFill>
              <a:schemeClr val="tx1"/>
            </a:solidFill>
            <a:round/>
          </a:ln>
        </p:spPr>
        <p:txBody>
          <a:bodyPr wrap="none" anchor="ctr"/>
          <a:lstStyle/>
          <a:p>
            <a:endParaRPr lang="zh-CN" altLang="en-US">
              <a:ea typeface="黑体" pitchFamily="2" charset="-122"/>
            </a:endParaRPr>
          </a:p>
        </p:txBody>
      </p:sp>
      <p:sp>
        <p:nvSpPr>
          <p:cNvPr id="181254" name="Line 6"/>
          <p:cNvSpPr>
            <a:spLocks noChangeShapeType="1"/>
          </p:cNvSpPr>
          <p:nvPr/>
        </p:nvSpPr>
        <p:spPr bwMode="auto">
          <a:xfrm flipV="1">
            <a:off x="5486400" y="2895600"/>
            <a:ext cx="3200400" cy="304800"/>
          </a:xfrm>
          <a:prstGeom prst="line">
            <a:avLst/>
          </a:prstGeom>
          <a:noFill/>
          <a:ln w="9525">
            <a:solidFill>
              <a:schemeClr val="tx1"/>
            </a:solidFill>
            <a:round/>
          </a:ln>
        </p:spPr>
        <p:txBody>
          <a:bodyPr/>
          <a:lstStyle/>
          <a:p>
            <a:endParaRPr lang="zh-CN" altLang="en-US"/>
          </a:p>
        </p:txBody>
      </p:sp>
      <p:sp>
        <p:nvSpPr>
          <p:cNvPr id="181255" name="Line 7"/>
          <p:cNvSpPr>
            <a:spLocks noChangeShapeType="1"/>
          </p:cNvSpPr>
          <p:nvPr/>
        </p:nvSpPr>
        <p:spPr bwMode="auto">
          <a:xfrm flipV="1">
            <a:off x="5486400" y="4953000"/>
            <a:ext cx="3352800" cy="457200"/>
          </a:xfrm>
          <a:prstGeom prst="line">
            <a:avLst/>
          </a:prstGeom>
          <a:noFill/>
          <a:ln w="9525">
            <a:solidFill>
              <a:schemeClr val="tx1"/>
            </a:solidFill>
            <a:round/>
          </a:ln>
        </p:spPr>
        <p:txBody>
          <a:bodyPr/>
          <a:lstStyle/>
          <a:p>
            <a:endParaRPr lang="zh-CN" altLang="en-US"/>
          </a:p>
        </p:txBody>
      </p:sp>
      <p:sp>
        <p:nvSpPr>
          <p:cNvPr id="181256" name="Line 8"/>
          <p:cNvSpPr>
            <a:spLocks noChangeShapeType="1"/>
          </p:cNvSpPr>
          <p:nvPr/>
        </p:nvSpPr>
        <p:spPr bwMode="auto">
          <a:xfrm flipV="1">
            <a:off x="7086600" y="3429000"/>
            <a:ext cx="1676400" cy="152400"/>
          </a:xfrm>
          <a:prstGeom prst="line">
            <a:avLst/>
          </a:prstGeom>
          <a:noFill/>
          <a:ln w="9525">
            <a:solidFill>
              <a:schemeClr val="tx1"/>
            </a:solidFill>
            <a:round/>
          </a:ln>
        </p:spPr>
        <p:txBody>
          <a:bodyPr/>
          <a:lstStyle/>
          <a:p>
            <a:endParaRPr lang="zh-CN" altLang="en-US"/>
          </a:p>
        </p:txBody>
      </p:sp>
      <p:sp>
        <p:nvSpPr>
          <p:cNvPr id="181257" name="Line 9"/>
          <p:cNvSpPr>
            <a:spLocks noChangeShapeType="1"/>
          </p:cNvSpPr>
          <p:nvPr/>
        </p:nvSpPr>
        <p:spPr bwMode="auto">
          <a:xfrm flipV="1">
            <a:off x="6781800" y="3962400"/>
            <a:ext cx="1600200" cy="152400"/>
          </a:xfrm>
          <a:prstGeom prst="line">
            <a:avLst/>
          </a:prstGeom>
          <a:noFill/>
          <a:ln w="9525">
            <a:solidFill>
              <a:schemeClr val="tx1"/>
            </a:solidFill>
            <a:round/>
          </a:ln>
        </p:spPr>
        <p:txBody>
          <a:bodyPr/>
          <a:lstStyle/>
          <a:p>
            <a:endParaRPr lang="zh-CN" altLang="en-US"/>
          </a:p>
        </p:txBody>
      </p:sp>
      <p:sp>
        <p:nvSpPr>
          <p:cNvPr id="181258" name="Line 10"/>
          <p:cNvSpPr>
            <a:spLocks noChangeShapeType="1"/>
          </p:cNvSpPr>
          <p:nvPr/>
        </p:nvSpPr>
        <p:spPr bwMode="auto">
          <a:xfrm flipV="1">
            <a:off x="7162800" y="4495800"/>
            <a:ext cx="1295400" cy="152400"/>
          </a:xfrm>
          <a:prstGeom prst="line">
            <a:avLst/>
          </a:prstGeom>
          <a:noFill/>
          <a:ln w="9525">
            <a:solidFill>
              <a:schemeClr val="tx1"/>
            </a:solidFill>
            <a:round/>
          </a:ln>
        </p:spPr>
        <p:txBody>
          <a:bodyPr/>
          <a:lstStyle/>
          <a:p>
            <a:endParaRPr lang="zh-CN" altLang="en-US"/>
          </a:p>
        </p:txBody>
      </p:sp>
      <p:sp>
        <p:nvSpPr>
          <p:cNvPr id="181259" name="Line 11"/>
          <p:cNvSpPr>
            <a:spLocks noChangeShapeType="1"/>
          </p:cNvSpPr>
          <p:nvPr/>
        </p:nvSpPr>
        <p:spPr bwMode="auto">
          <a:xfrm flipH="1">
            <a:off x="5486400" y="3962400"/>
            <a:ext cx="381000" cy="381000"/>
          </a:xfrm>
          <a:prstGeom prst="line">
            <a:avLst/>
          </a:prstGeom>
          <a:noFill/>
          <a:ln w="9525">
            <a:solidFill>
              <a:schemeClr val="tx1"/>
            </a:solidFill>
            <a:round/>
          </a:ln>
        </p:spPr>
        <p:txBody>
          <a:bodyPr/>
          <a:lstStyle/>
          <a:p>
            <a:endParaRPr lang="zh-CN" altLang="en-US"/>
          </a:p>
        </p:txBody>
      </p:sp>
      <p:sp>
        <p:nvSpPr>
          <p:cNvPr id="181260" name="Line 12"/>
          <p:cNvSpPr>
            <a:spLocks noChangeShapeType="1"/>
          </p:cNvSpPr>
          <p:nvPr/>
        </p:nvSpPr>
        <p:spPr bwMode="auto">
          <a:xfrm flipH="1">
            <a:off x="5334000" y="4343400"/>
            <a:ext cx="152400" cy="1066800"/>
          </a:xfrm>
          <a:prstGeom prst="line">
            <a:avLst/>
          </a:prstGeom>
          <a:noFill/>
          <a:ln w="9525">
            <a:solidFill>
              <a:schemeClr val="tx1"/>
            </a:solidFill>
            <a:round/>
            <a:tailEnd type="triangle" w="med" len="med"/>
          </a:ln>
        </p:spPr>
        <p:txBody>
          <a:bodyPr/>
          <a:lstStyle/>
          <a:p>
            <a:endParaRPr lang="zh-CN" altLang="en-US"/>
          </a:p>
        </p:txBody>
      </p:sp>
      <p:sp>
        <p:nvSpPr>
          <p:cNvPr id="181261" name="Line 13"/>
          <p:cNvSpPr>
            <a:spLocks noChangeShapeType="1"/>
          </p:cNvSpPr>
          <p:nvPr/>
        </p:nvSpPr>
        <p:spPr bwMode="auto">
          <a:xfrm flipV="1">
            <a:off x="5867400" y="3581400"/>
            <a:ext cx="152400" cy="381000"/>
          </a:xfrm>
          <a:prstGeom prst="line">
            <a:avLst/>
          </a:prstGeom>
          <a:noFill/>
          <a:ln w="9525">
            <a:solidFill>
              <a:schemeClr val="tx1"/>
            </a:solidFill>
            <a:round/>
            <a:tailEnd type="triangle" w="med" len="med"/>
          </a:ln>
        </p:spPr>
        <p:txBody>
          <a:bodyPr/>
          <a:lstStyle/>
          <a:p>
            <a:endParaRPr lang="zh-CN" altLang="en-US"/>
          </a:p>
        </p:txBody>
      </p:sp>
      <p:sp>
        <p:nvSpPr>
          <p:cNvPr id="181262" name="Rectangle 14"/>
          <p:cNvSpPr>
            <a:spLocks noChangeArrowheads="1"/>
          </p:cNvSpPr>
          <p:nvPr/>
        </p:nvSpPr>
        <p:spPr bwMode="auto">
          <a:xfrm>
            <a:off x="4953000" y="4548188"/>
            <a:ext cx="542925" cy="457200"/>
          </a:xfrm>
          <a:prstGeom prst="rect">
            <a:avLst/>
          </a:prstGeom>
          <a:noFill/>
          <a:ln w="9525">
            <a:noFill/>
            <a:miter lim="800000"/>
          </a:ln>
        </p:spPr>
        <p:txBody>
          <a:bodyPr wrap="none">
            <a:spAutoFit/>
          </a:bodyPr>
          <a:lstStyle/>
          <a:p>
            <a:r>
              <a:rPr lang="en-US" altLang="zh-CN" b="1">
                <a:solidFill>
                  <a:srgbClr val="000000"/>
                </a:solidFill>
                <a:latin typeface="楷体_GB2312"/>
                <a:ea typeface="楷体_GB2312"/>
                <a:cs typeface="楷体_GB2312"/>
              </a:rPr>
              <a:t>R</a:t>
            </a:r>
            <a:r>
              <a:rPr lang="zh-CN" altLang="en-US" b="1" baseline="-25000">
                <a:solidFill>
                  <a:srgbClr val="000000"/>
                </a:solidFill>
                <a:latin typeface="楷体_GB2312"/>
                <a:ea typeface="楷体_GB2312"/>
                <a:cs typeface="楷体_GB2312"/>
              </a:rPr>
              <a:t>１</a:t>
            </a:r>
            <a:endParaRPr lang="zh-CN" altLang="en-US" b="1" baseline="-25000">
              <a:solidFill>
                <a:srgbClr val="000000"/>
              </a:solidFill>
              <a:latin typeface="楷体_GB2312"/>
              <a:ea typeface="楷体_GB2312"/>
              <a:cs typeface="楷体_GB2312"/>
            </a:endParaRPr>
          </a:p>
        </p:txBody>
      </p:sp>
      <p:sp>
        <p:nvSpPr>
          <p:cNvPr id="181263" name="Rectangle 15"/>
          <p:cNvSpPr>
            <a:spLocks noChangeArrowheads="1"/>
          </p:cNvSpPr>
          <p:nvPr/>
        </p:nvSpPr>
        <p:spPr bwMode="auto">
          <a:xfrm>
            <a:off x="5486400" y="3429000"/>
            <a:ext cx="542925" cy="457200"/>
          </a:xfrm>
          <a:prstGeom prst="rect">
            <a:avLst/>
          </a:prstGeom>
          <a:noFill/>
          <a:ln w="9525">
            <a:noFill/>
            <a:miter lim="800000"/>
          </a:ln>
        </p:spPr>
        <p:txBody>
          <a:bodyPr wrap="none">
            <a:spAutoFit/>
          </a:bodyPr>
          <a:lstStyle/>
          <a:p>
            <a:r>
              <a:rPr lang="en-US" altLang="zh-CN" b="1">
                <a:solidFill>
                  <a:srgbClr val="000000"/>
                </a:solidFill>
                <a:latin typeface="楷体_GB2312"/>
                <a:ea typeface="楷体_GB2312"/>
                <a:cs typeface="楷体_GB2312"/>
              </a:rPr>
              <a:t>R</a:t>
            </a:r>
            <a:r>
              <a:rPr lang="zh-CN" altLang="en-US" b="1" baseline="-25000">
                <a:solidFill>
                  <a:srgbClr val="000000"/>
                </a:solidFill>
                <a:latin typeface="楷体_GB2312"/>
                <a:ea typeface="楷体_GB2312"/>
                <a:cs typeface="楷体_GB2312"/>
              </a:rPr>
              <a:t>２</a:t>
            </a:r>
            <a:endParaRPr lang="zh-CN" altLang="en-US" b="1" baseline="-25000">
              <a:solidFill>
                <a:srgbClr val="000000"/>
              </a:solidFill>
              <a:latin typeface="楷体_GB2312"/>
              <a:ea typeface="楷体_GB2312"/>
              <a:cs typeface="楷体_GB2312"/>
            </a:endParaRPr>
          </a:p>
        </p:txBody>
      </p:sp>
      <p:sp>
        <p:nvSpPr>
          <p:cNvPr id="181264" name="Rectangle 16"/>
          <p:cNvSpPr>
            <a:spLocks noChangeArrowheads="1"/>
          </p:cNvSpPr>
          <p:nvPr/>
        </p:nvSpPr>
        <p:spPr bwMode="auto">
          <a:xfrm>
            <a:off x="5562600" y="3886200"/>
            <a:ext cx="363538" cy="519113"/>
          </a:xfrm>
          <a:prstGeom prst="rect">
            <a:avLst/>
          </a:prstGeom>
          <a:noFill/>
          <a:ln w="9525">
            <a:noFill/>
            <a:miter lim="800000"/>
          </a:ln>
        </p:spPr>
        <p:txBody>
          <a:bodyPr wrap="none">
            <a:spAutoFit/>
          </a:bodyPr>
          <a:lstStyle/>
          <a:p>
            <a:r>
              <a:rPr lang="en-US" altLang="zh-CN" sz="2800" b="1">
                <a:solidFill>
                  <a:srgbClr val="000000"/>
                </a:solidFill>
                <a:latin typeface="楷体_GB2312"/>
                <a:ea typeface="楷体_GB2312"/>
                <a:cs typeface="楷体_GB2312"/>
              </a:rPr>
              <a:t>a</a:t>
            </a:r>
            <a:endParaRPr lang="en-US" altLang="zh-CN" sz="2800" b="1">
              <a:solidFill>
                <a:srgbClr val="000000"/>
              </a:solidFill>
              <a:latin typeface="楷体_GB2312"/>
              <a:ea typeface="楷体_GB2312"/>
              <a:cs typeface="楷体_GB2312"/>
            </a:endParaRPr>
          </a:p>
        </p:txBody>
      </p:sp>
      <p:sp>
        <p:nvSpPr>
          <p:cNvPr id="181265" name="Rectangle 17"/>
          <p:cNvSpPr>
            <a:spLocks noChangeArrowheads="1"/>
          </p:cNvSpPr>
          <p:nvPr/>
        </p:nvSpPr>
        <p:spPr bwMode="auto">
          <a:xfrm>
            <a:off x="5791200" y="3733800"/>
            <a:ext cx="441325" cy="457200"/>
          </a:xfrm>
          <a:prstGeom prst="rect">
            <a:avLst/>
          </a:prstGeom>
          <a:noFill/>
          <a:ln w="9525">
            <a:noFill/>
            <a:miter lim="800000"/>
          </a:ln>
        </p:spPr>
        <p:txBody>
          <a:bodyPr wrap="none">
            <a:spAutoFit/>
          </a:bodyPr>
          <a:lstStyle/>
          <a:p>
            <a:r>
              <a:rPr lang="en-US" altLang="zh-CN" b="1">
                <a:solidFill>
                  <a:srgbClr val="000000"/>
                </a:solidFill>
                <a:latin typeface="楷体_GB2312"/>
                <a:ea typeface="楷体_GB2312"/>
                <a:cs typeface="楷体_GB2312"/>
              </a:rPr>
              <a:t>o</a:t>
            </a:r>
            <a:r>
              <a:rPr lang="en-US" altLang="zh-CN" b="1" baseline="-25000">
                <a:solidFill>
                  <a:srgbClr val="000000"/>
                </a:solidFill>
                <a:latin typeface="楷体_GB2312"/>
                <a:ea typeface="楷体_GB2312"/>
                <a:cs typeface="楷体_GB2312"/>
              </a:rPr>
              <a:t>2</a:t>
            </a:r>
            <a:endParaRPr lang="en-US" altLang="zh-CN" b="1" baseline="-25000">
              <a:solidFill>
                <a:srgbClr val="000000"/>
              </a:solidFill>
              <a:latin typeface="楷体_GB2312"/>
              <a:ea typeface="楷体_GB2312"/>
              <a:cs typeface="楷体_GB2312"/>
            </a:endParaRPr>
          </a:p>
        </p:txBody>
      </p:sp>
      <p:sp>
        <p:nvSpPr>
          <p:cNvPr id="181266" name="Rectangle 18"/>
          <p:cNvSpPr>
            <a:spLocks noChangeArrowheads="1"/>
          </p:cNvSpPr>
          <p:nvPr/>
        </p:nvSpPr>
        <p:spPr bwMode="auto">
          <a:xfrm>
            <a:off x="5105400" y="4191000"/>
            <a:ext cx="441325" cy="457200"/>
          </a:xfrm>
          <a:prstGeom prst="rect">
            <a:avLst/>
          </a:prstGeom>
          <a:noFill/>
          <a:ln w="9525">
            <a:noFill/>
            <a:miter lim="800000"/>
          </a:ln>
        </p:spPr>
        <p:txBody>
          <a:bodyPr>
            <a:spAutoFit/>
          </a:bodyPr>
          <a:lstStyle/>
          <a:p>
            <a:r>
              <a:rPr lang="en-US" altLang="zh-CN" b="1">
                <a:solidFill>
                  <a:srgbClr val="000000"/>
                </a:solidFill>
                <a:latin typeface="楷体_GB2312"/>
                <a:ea typeface="楷体_GB2312"/>
                <a:cs typeface="楷体_GB2312"/>
              </a:rPr>
              <a:t>o</a:t>
            </a:r>
            <a:r>
              <a:rPr lang="en-US" altLang="zh-CN" b="1" baseline="-25000">
                <a:solidFill>
                  <a:srgbClr val="000000"/>
                </a:solidFill>
                <a:latin typeface="楷体_GB2312"/>
                <a:ea typeface="楷体_GB2312"/>
                <a:cs typeface="楷体_GB2312"/>
              </a:rPr>
              <a:t>1</a:t>
            </a:r>
            <a:endParaRPr lang="en-US" altLang="zh-CN" b="1" baseline="-25000">
              <a:solidFill>
                <a:srgbClr val="000000"/>
              </a:solidFill>
              <a:latin typeface="楷体_GB2312"/>
              <a:ea typeface="楷体_GB2312"/>
              <a:cs typeface="楷体_GB2312"/>
            </a:endParaRPr>
          </a:p>
        </p:txBody>
      </p:sp>
      <p:sp>
        <p:nvSpPr>
          <p:cNvPr id="181267" name="Rectangle 19"/>
          <p:cNvSpPr>
            <a:spLocks noChangeArrowheads="1"/>
          </p:cNvSpPr>
          <p:nvPr/>
        </p:nvSpPr>
        <p:spPr bwMode="auto">
          <a:xfrm>
            <a:off x="304800" y="5715000"/>
            <a:ext cx="8610600" cy="946150"/>
          </a:xfrm>
          <a:prstGeom prst="rect">
            <a:avLst/>
          </a:prstGeom>
          <a:noFill/>
          <a:ln w="9525">
            <a:noFill/>
            <a:miter lim="800000"/>
          </a:ln>
        </p:spPr>
        <p:txBody>
          <a:bodyPr>
            <a:spAutoFit/>
          </a:bodyPr>
          <a:lstStyle/>
          <a:p>
            <a:r>
              <a:rPr lang="en-US" altLang="zh-CN" sz="2800" b="1">
                <a:solidFill>
                  <a:srgbClr val="000000"/>
                </a:solidFill>
                <a:latin typeface="楷体_GB2312"/>
                <a:ea typeface="楷体_GB2312"/>
                <a:cs typeface="楷体_GB2312"/>
              </a:rPr>
              <a:t>±j</a:t>
            </a:r>
            <a:r>
              <a:rPr lang="zh-CN" altLang="en-US" sz="2800" b="1">
                <a:solidFill>
                  <a:srgbClr val="000000"/>
                </a:solidFill>
                <a:latin typeface="楷体_GB2312"/>
                <a:ea typeface="楷体_GB2312"/>
                <a:cs typeface="楷体_GB2312"/>
              </a:rPr>
              <a:t>，这样在计算</a:t>
            </a:r>
            <a:r>
              <a:rPr lang="en-US" altLang="zh-CN" sz="2800" b="1">
                <a:solidFill>
                  <a:srgbClr val="000000"/>
                </a:solidFill>
                <a:latin typeface="楷体_GB2312"/>
                <a:ea typeface="楷体_GB2312"/>
                <a:cs typeface="楷体_GB2312"/>
              </a:rPr>
              <a:t>B</a:t>
            </a:r>
            <a:r>
              <a:rPr lang="zh-CN" altLang="en-US" sz="2800" b="1">
                <a:solidFill>
                  <a:srgbClr val="000000"/>
                </a:solidFill>
                <a:latin typeface="楷体_GB2312"/>
                <a:ea typeface="楷体_GB2312"/>
                <a:cs typeface="楷体_GB2312"/>
              </a:rPr>
              <a:t>时只要用填充后的圆柱产生的场强减去填补部分所产生的场强即可。</a:t>
            </a:r>
            <a:r>
              <a:rPr lang="zh-CN" altLang="en-US" sz="2800" b="1">
                <a:latin typeface="楷体_GB2312"/>
                <a:ea typeface="楷体_GB2312"/>
                <a:cs typeface="楷体_GB2312"/>
              </a:rPr>
              <a:t> </a:t>
            </a:r>
            <a:endParaRPr lang="zh-CN" altLang="en-US" sz="2800" b="1">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iterate type="lt">
                                    <p:tmPct val="100000"/>
                                  </p:iterate>
                                  <p:childTnLst>
                                    <p:set>
                                      <p:cBhvr>
                                        <p:cTn id="6" dur="1" fill="hold">
                                          <p:stCondLst>
                                            <p:cond delay="0"/>
                                          </p:stCondLst>
                                        </p:cTn>
                                        <p:tgtEl>
                                          <p:spTgt spid="181250"/>
                                        </p:tgtEl>
                                        <p:attrNameLst>
                                          <p:attrName>style.visibility</p:attrName>
                                        </p:attrNameLst>
                                      </p:cBhvr>
                                      <p:to>
                                        <p:strVal val="visible"/>
                                      </p:to>
                                    </p:set>
                                    <p:anim calcmode="lin" valueType="num">
                                      <p:cBhvr additive="base">
                                        <p:cTn id="7" dur="750" fill="hold"/>
                                        <p:tgtEl>
                                          <p:spTgt spid="181250"/>
                                        </p:tgtEl>
                                        <p:attrNameLst>
                                          <p:attrName>ppt_x</p:attrName>
                                        </p:attrNameLst>
                                      </p:cBhvr>
                                      <p:tavLst>
                                        <p:tav tm="0">
                                          <p:val>
                                            <p:strVal val="#ppt_x"/>
                                          </p:val>
                                        </p:tav>
                                        <p:tav tm="100000">
                                          <p:val>
                                            <p:strVal val="#ppt_x"/>
                                          </p:val>
                                        </p:tav>
                                      </p:tavLst>
                                    </p:anim>
                                    <p:anim calcmode="lin" valueType="num">
                                      <p:cBhvr additive="base">
                                        <p:cTn id="8" dur="750" fill="hold"/>
                                        <p:tgtEl>
                                          <p:spTgt spid="1812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1252"/>
                                        </p:tgtEl>
                                        <p:attrNameLst>
                                          <p:attrName>style.visibility</p:attrName>
                                        </p:attrNameLst>
                                      </p:cBhvr>
                                      <p:to>
                                        <p:strVal val="visible"/>
                                      </p:to>
                                    </p:set>
                                    <p:anim calcmode="lin" valueType="num">
                                      <p:cBhvr additive="base">
                                        <p:cTn id="13" dur="500" fill="hold"/>
                                        <p:tgtEl>
                                          <p:spTgt spid="181252"/>
                                        </p:tgtEl>
                                        <p:attrNameLst>
                                          <p:attrName>ppt_x</p:attrName>
                                        </p:attrNameLst>
                                      </p:cBhvr>
                                      <p:tavLst>
                                        <p:tav tm="0">
                                          <p:val>
                                            <p:strVal val="0-#ppt_w/2"/>
                                          </p:val>
                                        </p:tav>
                                        <p:tav tm="100000">
                                          <p:val>
                                            <p:strVal val="#ppt_x"/>
                                          </p:val>
                                        </p:tav>
                                      </p:tavLst>
                                    </p:anim>
                                    <p:anim calcmode="lin" valueType="num">
                                      <p:cBhvr additive="base">
                                        <p:cTn id="14" dur="500" fill="hold"/>
                                        <p:tgtEl>
                                          <p:spTgt spid="1812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1266"/>
                                        </p:tgtEl>
                                        <p:attrNameLst>
                                          <p:attrName>style.visibility</p:attrName>
                                        </p:attrNameLst>
                                      </p:cBhvr>
                                      <p:to>
                                        <p:strVal val="visible"/>
                                      </p:to>
                                    </p:set>
                                    <p:anim calcmode="lin" valueType="num">
                                      <p:cBhvr additive="base">
                                        <p:cTn id="19" dur="500" fill="hold"/>
                                        <p:tgtEl>
                                          <p:spTgt spid="181266"/>
                                        </p:tgtEl>
                                        <p:attrNameLst>
                                          <p:attrName>ppt_x</p:attrName>
                                        </p:attrNameLst>
                                      </p:cBhvr>
                                      <p:tavLst>
                                        <p:tav tm="0">
                                          <p:val>
                                            <p:strVal val="0-#ppt_w/2"/>
                                          </p:val>
                                        </p:tav>
                                        <p:tav tm="100000">
                                          <p:val>
                                            <p:strVal val="#ppt_x"/>
                                          </p:val>
                                        </p:tav>
                                      </p:tavLst>
                                    </p:anim>
                                    <p:anim calcmode="lin" valueType="num">
                                      <p:cBhvr additive="base">
                                        <p:cTn id="20" dur="500" fill="hold"/>
                                        <p:tgtEl>
                                          <p:spTgt spid="18126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1254"/>
                                        </p:tgtEl>
                                        <p:attrNameLst>
                                          <p:attrName>style.visibility</p:attrName>
                                        </p:attrNameLst>
                                      </p:cBhvr>
                                      <p:to>
                                        <p:strVal val="visible"/>
                                      </p:to>
                                    </p:set>
                                    <p:anim calcmode="lin" valueType="num">
                                      <p:cBhvr additive="base">
                                        <p:cTn id="25" dur="500" fill="hold"/>
                                        <p:tgtEl>
                                          <p:spTgt spid="181254"/>
                                        </p:tgtEl>
                                        <p:attrNameLst>
                                          <p:attrName>ppt_x</p:attrName>
                                        </p:attrNameLst>
                                      </p:cBhvr>
                                      <p:tavLst>
                                        <p:tav tm="0">
                                          <p:val>
                                            <p:strVal val="0-#ppt_w/2"/>
                                          </p:val>
                                        </p:tav>
                                        <p:tav tm="100000">
                                          <p:val>
                                            <p:strVal val="#ppt_x"/>
                                          </p:val>
                                        </p:tav>
                                      </p:tavLst>
                                    </p:anim>
                                    <p:anim calcmode="lin" valueType="num">
                                      <p:cBhvr additive="base">
                                        <p:cTn id="26" dur="500" fill="hold"/>
                                        <p:tgtEl>
                                          <p:spTgt spid="18125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1255"/>
                                        </p:tgtEl>
                                        <p:attrNameLst>
                                          <p:attrName>style.visibility</p:attrName>
                                        </p:attrNameLst>
                                      </p:cBhvr>
                                      <p:to>
                                        <p:strVal val="visible"/>
                                      </p:to>
                                    </p:set>
                                    <p:anim calcmode="lin" valueType="num">
                                      <p:cBhvr additive="base">
                                        <p:cTn id="31" dur="500" fill="hold"/>
                                        <p:tgtEl>
                                          <p:spTgt spid="181255"/>
                                        </p:tgtEl>
                                        <p:attrNameLst>
                                          <p:attrName>ppt_x</p:attrName>
                                        </p:attrNameLst>
                                      </p:cBhvr>
                                      <p:tavLst>
                                        <p:tav tm="0">
                                          <p:val>
                                            <p:strVal val="0-#ppt_w/2"/>
                                          </p:val>
                                        </p:tav>
                                        <p:tav tm="100000">
                                          <p:val>
                                            <p:strVal val="#ppt_x"/>
                                          </p:val>
                                        </p:tav>
                                      </p:tavLst>
                                    </p:anim>
                                    <p:anim calcmode="lin" valueType="num">
                                      <p:cBhvr additive="base">
                                        <p:cTn id="32" dur="500" fill="hold"/>
                                        <p:tgtEl>
                                          <p:spTgt spid="18125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1256"/>
                                        </p:tgtEl>
                                        <p:attrNameLst>
                                          <p:attrName>style.visibility</p:attrName>
                                        </p:attrNameLst>
                                      </p:cBhvr>
                                      <p:to>
                                        <p:strVal val="visible"/>
                                      </p:to>
                                    </p:set>
                                    <p:anim calcmode="lin" valueType="num">
                                      <p:cBhvr additive="base">
                                        <p:cTn id="37" dur="500" fill="hold"/>
                                        <p:tgtEl>
                                          <p:spTgt spid="181256"/>
                                        </p:tgtEl>
                                        <p:attrNameLst>
                                          <p:attrName>ppt_x</p:attrName>
                                        </p:attrNameLst>
                                      </p:cBhvr>
                                      <p:tavLst>
                                        <p:tav tm="0">
                                          <p:val>
                                            <p:strVal val="0-#ppt_w/2"/>
                                          </p:val>
                                        </p:tav>
                                        <p:tav tm="100000">
                                          <p:val>
                                            <p:strVal val="#ppt_x"/>
                                          </p:val>
                                        </p:tav>
                                      </p:tavLst>
                                    </p:anim>
                                    <p:anim calcmode="lin" valueType="num">
                                      <p:cBhvr additive="base">
                                        <p:cTn id="38" dur="500" fill="hold"/>
                                        <p:tgtEl>
                                          <p:spTgt spid="18125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1257"/>
                                        </p:tgtEl>
                                        <p:attrNameLst>
                                          <p:attrName>style.visibility</p:attrName>
                                        </p:attrNameLst>
                                      </p:cBhvr>
                                      <p:to>
                                        <p:strVal val="visible"/>
                                      </p:to>
                                    </p:set>
                                    <p:anim calcmode="lin" valueType="num">
                                      <p:cBhvr additive="base">
                                        <p:cTn id="43" dur="500" fill="hold"/>
                                        <p:tgtEl>
                                          <p:spTgt spid="181257"/>
                                        </p:tgtEl>
                                        <p:attrNameLst>
                                          <p:attrName>ppt_x</p:attrName>
                                        </p:attrNameLst>
                                      </p:cBhvr>
                                      <p:tavLst>
                                        <p:tav tm="0">
                                          <p:val>
                                            <p:strVal val="0-#ppt_w/2"/>
                                          </p:val>
                                        </p:tav>
                                        <p:tav tm="100000">
                                          <p:val>
                                            <p:strVal val="#ppt_x"/>
                                          </p:val>
                                        </p:tav>
                                      </p:tavLst>
                                    </p:anim>
                                    <p:anim calcmode="lin" valueType="num">
                                      <p:cBhvr additive="base">
                                        <p:cTn id="44" dur="500" fill="hold"/>
                                        <p:tgtEl>
                                          <p:spTgt spid="18125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1258"/>
                                        </p:tgtEl>
                                        <p:attrNameLst>
                                          <p:attrName>style.visibility</p:attrName>
                                        </p:attrNameLst>
                                      </p:cBhvr>
                                      <p:to>
                                        <p:strVal val="visible"/>
                                      </p:to>
                                    </p:set>
                                    <p:anim calcmode="lin" valueType="num">
                                      <p:cBhvr additive="base">
                                        <p:cTn id="49" dur="500" fill="hold"/>
                                        <p:tgtEl>
                                          <p:spTgt spid="181258"/>
                                        </p:tgtEl>
                                        <p:attrNameLst>
                                          <p:attrName>ppt_x</p:attrName>
                                        </p:attrNameLst>
                                      </p:cBhvr>
                                      <p:tavLst>
                                        <p:tav tm="0">
                                          <p:val>
                                            <p:strVal val="0-#ppt_w/2"/>
                                          </p:val>
                                        </p:tav>
                                        <p:tav tm="100000">
                                          <p:val>
                                            <p:strVal val="#ppt_x"/>
                                          </p:val>
                                        </p:tav>
                                      </p:tavLst>
                                    </p:anim>
                                    <p:anim calcmode="lin" valueType="num">
                                      <p:cBhvr additive="base">
                                        <p:cTn id="50" dur="500" fill="hold"/>
                                        <p:tgtEl>
                                          <p:spTgt spid="18125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81260"/>
                                        </p:tgtEl>
                                        <p:attrNameLst>
                                          <p:attrName>style.visibility</p:attrName>
                                        </p:attrNameLst>
                                      </p:cBhvr>
                                      <p:to>
                                        <p:strVal val="visible"/>
                                      </p:to>
                                    </p:set>
                                    <p:anim calcmode="lin" valueType="num">
                                      <p:cBhvr additive="base">
                                        <p:cTn id="55" dur="500" fill="hold"/>
                                        <p:tgtEl>
                                          <p:spTgt spid="181260"/>
                                        </p:tgtEl>
                                        <p:attrNameLst>
                                          <p:attrName>ppt_x</p:attrName>
                                        </p:attrNameLst>
                                      </p:cBhvr>
                                      <p:tavLst>
                                        <p:tav tm="0">
                                          <p:val>
                                            <p:strVal val="0-#ppt_w/2"/>
                                          </p:val>
                                        </p:tav>
                                        <p:tav tm="100000">
                                          <p:val>
                                            <p:strVal val="#ppt_x"/>
                                          </p:val>
                                        </p:tav>
                                      </p:tavLst>
                                    </p:anim>
                                    <p:anim calcmode="lin" valueType="num">
                                      <p:cBhvr additive="base">
                                        <p:cTn id="56" dur="500" fill="hold"/>
                                        <p:tgtEl>
                                          <p:spTgt spid="18126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81262"/>
                                        </p:tgtEl>
                                        <p:attrNameLst>
                                          <p:attrName>style.visibility</p:attrName>
                                        </p:attrNameLst>
                                      </p:cBhvr>
                                      <p:to>
                                        <p:strVal val="visible"/>
                                      </p:to>
                                    </p:set>
                                    <p:anim calcmode="lin" valueType="num">
                                      <p:cBhvr additive="base">
                                        <p:cTn id="61" dur="500" fill="hold"/>
                                        <p:tgtEl>
                                          <p:spTgt spid="181262"/>
                                        </p:tgtEl>
                                        <p:attrNameLst>
                                          <p:attrName>ppt_x</p:attrName>
                                        </p:attrNameLst>
                                      </p:cBhvr>
                                      <p:tavLst>
                                        <p:tav tm="0">
                                          <p:val>
                                            <p:strVal val="0-#ppt_w/2"/>
                                          </p:val>
                                        </p:tav>
                                        <p:tav tm="100000">
                                          <p:val>
                                            <p:strVal val="#ppt_x"/>
                                          </p:val>
                                        </p:tav>
                                      </p:tavLst>
                                    </p:anim>
                                    <p:anim calcmode="lin" valueType="num">
                                      <p:cBhvr additive="base">
                                        <p:cTn id="62" dur="500" fill="hold"/>
                                        <p:tgtEl>
                                          <p:spTgt spid="18126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81253"/>
                                        </p:tgtEl>
                                        <p:attrNameLst>
                                          <p:attrName>style.visibility</p:attrName>
                                        </p:attrNameLst>
                                      </p:cBhvr>
                                      <p:to>
                                        <p:strVal val="visible"/>
                                      </p:to>
                                    </p:set>
                                    <p:anim calcmode="lin" valueType="num">
                                      <p:cBhvr additive="base">
                                        <p:cTn id="67" dur="500" fill="hold"/>
                                        <p:tgtEl>
                                          <p:spTgt spid="181253"/>
                                        </p:tgtEl>
                                        <p:attrNameLst>
                                          <p:attrName>ppt_x</p:attrName>
                                        </p:attrNameLst>
                                      </p:cBhvr>
                                      <p:tavLst>
                                        <p:tav tm="0">
                                          <p:val>
                                            <p:strVal val="0-#ppt_w/2"/>
                                          </p:val>
                                        </p:tav>
                                        <p:tav tm="100000">
                                          <p:val>
                                            <p:strVal val="#ppt_x"/>
                                          </p:val>
                                        </p:tav>
                                      </p:tavLst>
                                    </p:anim>
                                    <p:anim calcmode="lin" valueType="num">
                                      <p:cBhvr additive="base">
                                        <p:cTn id="68" dur="500" fill="hold"/>
                                        <p:tgtEl>
                                          <p:spTgt spid="18125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81265"/>
                                        </p:tgtEl>
                                        <p:attrNameLst>
                                          <p:attrName>style.visibility</p:attrName>
                                        </p:attrNameLst>
                                      </p:cBhvr>
                                      <p:to>
                                        <p:strVal val="visible"/>
                                      </p:to>
                                    </p:set>
                                    <p:anim calcmode="lin" valueType="num">
                                      <p:cBhvr additive="base">
                                        <p:cTn id="73" dur="500" fill="hold"/>
                                        <p:tgtEl>
                                          <p:spTgt spid="181265"/>
                                        </p:tgtEl>
                                        <p:attrNameLst>
                                          <p:attrName>ppt_x</p:attrName>
                                        </p:attrNameLst>
                                      </p:cBhvr>
                                      <p:tavLst>
                                        <p:tav tm="0">
                                          <p:val>
                                            <p:strVal val="0-#ppt_w/2"/>
                                          </p:val>
                                        </p:tav>
                                        <p:tav tm="100000">
                                          <p:val>
                                            <p:strVal val="#ppt_x"/>
                                          </p:val>
                                        </p:tav>
                                      </p:tavLst>
                                    </p:anim>
                                    <p:anim calcmode="lin" valueType="num">
                                      <p:cBhvr additive="base">
                                        <p:cTn id="74" dur="500" fill="hold"/>
                                        <p:tgtEl>
                                          <p:spTgt spid="181265"/>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81261"/>
                                        </p:tgtEl>
                                        <p:attrNameLst>
                                          <p:attrName>style.visibility</p:attrName>
                                        </p:attrNameLst>
                                      </p:cBhvr>
                                      <p:to>
                                        <p:strVal val="visible"/>
                                      </p:to>
                                    </p:set>
                                    <p:anim calcmode="lin" valueType="num">
                                      <p:cBhvr additive="base">
                                        <p:cTn id="79" dur="500" fill="hold"/>
                                        <p:tgtEl>
                                          <p:spTgt spid="181261"/>
                                        </p:tgtEl>
                                        <p:attrNameLst>
                                          <p:attrName>ppt_x</p:attrName>
                                        </p:attrNameLst>
                                      </p:cBhvr>
                                      <p:tavLst>
                                        <p:tav tm="0">
                                          <p:val>
                                            <p:strVal val="0-#ppt_w/2"/>
                                          </p:val>
                                        </p:tav>
                                        <p:tav tm="100000">
                                          <p:val>
                                            <p:strVal val="#ppt_x"/>
                                          </p:val>
                                        </p:tav>
                                      </p:tavLst>
                                    </p:anim>
                                    <p:anim calcmode="lin" valueType="num">
                                      <p:cBhvr additive="base">
                                        <p:cTn id="80" dur="500" fill="hold"/>
                                        <p:tgtEl>
                                          <p:spTgt spid="181261"/>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81263"/>
                                        </p:tgtEl>
                                        <p:attrNameLst>
                                          <p:attrName>style.visibility</p:attrName>
                                        </p:attrNameLst>
                                      </p:cBhvr>
                                      <p:to>
                                        <p:strVal val="visible"/>
                                      </p:to>
                                    </p:set>
                                    <p:anim calcmode="lin" valueType="num">
                                      <p:cBhvr additive="base">
                                        <p:cTn id="85" dur="500" fill="hold"/>
                                        <p:tgtEl>
                                          <p:spTgt spid="181263"/>
                                        </p:tgtEl>
                                        <p:attrNameLst>
                                          <p:attrName>ppt_x</p:attrName>
                                        </p:attrNameLst>
                                      </p:cBhvr>
                                      <p:tavLst>
                                        <p:tav tm="0">
                                          <p:val>
                                            <p:strVal val="0-#ppt_w/2"/>
                                          </p:val>
                                        </p:tav>
                                        <p:tav tm="100000">
                                          <p:val>
                                            <p:strVal val="#ppt_x"/>
                                          </p:val>
                                        </p:tav>
                                      </p:tavLst>
                                    </p:anim>
                                    <p:anim calcmode="lin" valueType="num">
                                      <p:cBhvr additive="base">
                                        <p:cTn id="86" dur="500" fill="hold"/>
                                        <p:tgtEl>
                                          <p:spTgt spid="18126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81259"/>
                                        </p:tgtEl>
                                        <p:attrNameLst>
                                          <p:attrName>style.visibility</p:attrName>
                                        </p:attrNameLst>
                                      </p:cBhvr>
                                      <p:to>
                                        <p:strVal val="visible"/>
                                      </p:to>
                                    </p:set>
                                    <p:anim calcmode="lin" valueType="num">
                                      <p:cBhvr additive="base">
                                        <p:cTn id="91" dur="500" fill="hold"/>
                                        <p:tgtEl>
                                          <p:spTgt spid="181259"/>
                                        </p:tgtEl>
                                        <p:attrNameLst>
                                          <p:attrName>ppt_x</p:attrName>
                                        </p:attrNameLst>
                                      </p:cBhvr>
                                      <p:tavLst>
                                        <p:tav tm="0">
                                          <p:val>
                                            <p:strVal val="0-#ppt_w/2"/>
                                          </p:val>
                                        </p:tav>
                                        <p:tav tm="100000">
                                          <p:val>
                                            <p:strVal val="#ppt_x"/>
                                          </p:val>
                                        </p:tav>
                                      </p:tavLst>
                                    </p:anim>
                                    <p:anim calcmode="lin" valueType="num">
                                      <p:cBhvr additive="base">
                                        <p:cTn id="92" dur="500" fill="hold"/>
                                        <p:tgtEl>
                                          <p:spTgt spid="181259"/>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81264"/>
                                        </p:tgtEl>
                                        <p:attrNameLst>
                                          <p:attrName>style.visibility</p:attrName>
                                        </p:attrNameLst>
                                      </p:cBhvr>
                                      <p:to>
                                        <p:strVal val="visible"/>
                                      </p:to>
                                    </p:set>
                                    <p:anim calcmode="lin" valueType="num">
                                      <p:cBhvr additive="base">
                                        <p:cTn id="97" dur="500" fill="hold"/>
                                        <p:tgtEl>
                                          <p:spTgt spid="181264"/>
                                        </p:tgtEl>
                                        <p:attrNameLst>
                                          <p:attrName>ppt_x</p:attrName>
                                        </p:attrNameLst>
                                      </p:cBhvr>
                                      <p:tavLst>
                                        <p:tav tm="0">
                                          <p:val>
                                            <p:strVal val="0-#ppt_w/2"/>
                                          </p:val>
                                        </p:tav>
                                        <p:tav tm="100000">
                                          <p:val>
                                            <p:strVal val="#ppt_x"/>
                                          </p:val>
                                        </p:tav>
                                      </p:tavLst>
                                    </p:anim>
                                    <p:anim calcmode="lin" valueType="num">
                                      <p:cBhvr additive="base">
                                        <p:cTn id="98" dur="500" fill="hold"/>
                                        <p:tgtEl>
                                          <p:spTgt spid="181264"/>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grpId="0" nodeType="clickEffect">
                                  <p:stCondLst>
                                    <p:cond delay="0"/>
                                  </p:stCondLst>
                                  <p:iterate type="lt">
                                    <p:tmPct val="100000"/>
                                  </p:iterate>
                                  <p:childTnLst>
                                    <p:set>
                                      <p:cBhvr>
                                        <p:cTn id="102" dur="1" fill="hold">
                                          <p:stCondLst>
                                            <p:cond delay="0"/>
                                          </p:stCondLst>
                                        </p:cTn>
                                        <p:tgtEl>
                                          <p:spTgt spid="181251"/>
                                        </p:tgtEl>
                                        <p:attrNameLst>
                                          <p:attrName>style.visibility</p:attrName>
                                        </p:attrNameLst>
                                      </p:cBhvr>
                                      <p:to>
                                        <p:strVal val="visible"/>
                                      </p:to>
                                    </p:set>
                                    <p:animEffect transition="in" filter="box(in)">
                                      <p:cBhvr>
                                        <p:cTn id="103" dur="75"/>
                                        <p:tgtEl>
                                          <p:spTgt spid="181251"/>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grpId="0" nodeType="clickEffect">
                                  <p:stCondLst>
                                    <p:cond delay="0"/>
                                  </p:stCondLst>
                                  <p:childTnLst>
                                    <p:set>
                                      <p:cBhvr>
                                        <p:cTn id="107" dur="1" fill="hold">
                                          <p:stCondLst>
                                            <p:cond delay="0"/>
                                          </p:stCondLst>
                                        </p:cTn>
                                        <p:tgtEl>
                                          <p:spTgt spid="181267"/>
                                        </p:tgtEl>
                                        <p:attrNameLst>
                                          <p:attrName>style.visibility</p:attrName>
                                        </p:attrNameLst>
                                      </p:cBhvr>
                                      <p:to>
                                        <p:strVal val="visible"/>
                                      </p:to>
                                    </p:set>
                                    <p:anim calcmode="lin" valueType="num">
                                      <p:cBhvr additive="base">
                                        <p:cTn id="108" dur="500" fill="hold"/>
                                        <p:tgtEl>
                                          <p:spTgt spid="181267"/>
                                        </p:tgtEl>
                                        <p:attrNameLst>
                                          <p:attrName>ppt_x</p:attrName>
                                        </p:attrNameLst>
                                      </p:cBhvr>
                                      <p:tavLst>
                                        <p:tav tm="0">
                                          <p:val>
                                            <p:strVal val="0-#ppt_w/2"/>
                                          </p:val>
                                        </p:tav>
                                        <p:tav tm="100000">
                                          <p:val>
                                            <p:strVal val="#ppt_x"/>
                                          </p:val>
                                        </p:tav>
                                      </p:tavLst>
                                    </p:anim>
                                    <p:anim calcmode="lin" valueType="num">
                                      <p:cBhvr additive="base">
                                        <p:cTn id="109" dur="500" fill="hold"/>
                                        <p:tgtEl>
                                          <p:spTgt spid="1812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utoUpdateAnimBg="0"/>
      <p:bldP spid="181251" grpId="0" autoUpdateAnimBg="0"/>
      <p:bldP spid="181252" grpId="0" animBg="1"/>
      <p:bldP spid="181253" grpId="0" animBg="1"/>
      <p:bldP spid="181254" grpId="0" animBg="1"/>
      <p:bldP spid="181255" grpId="0" animBg="1"/>
      <p:bldP spid="181256" grpId="0" animBg="1"/>
      <p:bldP spid="181257" grpId="0" animBg="1"/>
      <p:bldP spid="181258" grpId="0" animBg="1"/>
      <p:bldP spid="181259" grpId="0" animBg="1"/>
      <p:bldP spid="181260" grpId="0" animBg="1"/>
      <p:bldP spid="181261" grpId="0" animBg="1"/>
      <p:bldP spid="181262" grpId="0" autoUpdateAnimBg="0"/>
      <p:bldP spid="181263" grpId="0" autoUpdateAnimBg="0"/>
      <p:bldP spid="181264" grpId="0" autoUpdateAnimBg="0"/>
      <p:bldP spid="181265" grpId="0" autoUpdateAnimBg="0"/>
      <p:bldP spid="181266" grpId="0" autoUpdateAnimBg="0"/>
      <p:bldP spid="181267"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274" name="Object 31"/>
          <p:cNvGraphicFramePr>
            <a:graphicFrameLocks noChangeAspect="1"/>
          </p:cNvGraphicFramePr>
          <p:nvPr/>
        </p:nvGraphicFramePr>
        <p:xfrm>
          <a:off x="3505200" y="3581400"/>
          <a:ext cx="623888" cy="914400"/>
        </p:xfrm>
        <a:graphic>
          <a:graphicData uri="http://schemas.openxmlformats.org/presentationml/2006/ole">
            <mc:AlternateContent xmlns:mc="http://schemas.openxmlformats.org/markup-compatibility/2006">
              <mc:Choice xmlns:v="urn:schemas-microsoft-com:vml" Requires="v">
                <p:oleObj spid="_x0000_s61441" name="" r:id="rId1" imgW="6400800" imgH="9448800" progId="Equation.3">
                  <p:embed/>
                </p:oleObj>
              </mc:Choice>
              <mc:Fallback>
                <p:oleObj name="" r:id="rId1" imgW="6400800" imgH="9448800" progId="Equation.3">
                  <p:embed/>
                  <p:pic>
                    <p:nvPicPr>
                      <p:cNvPr id="0" name="图片 61440"/>
                      <p:cNvPicPr>
                        <a:picLocks noChangeAspect="1"/>
                      </p:cNvPicPr>
                      <p:nvPr/>
                    </p:nvPicPr>
                    <p:blipFill>
                      <a:blip r:embed="rId2"/>
                      <a:stretch>
                        <a:fillRect/>
                      </a:stretch>
                    </p:blipFill>
                    <p:spPr>
                      <a:xfrm>
                        <a:off x="3505200" y="3581400"/>
                        <a:ext cx="623888" cy="914400"/>
                      </a:xfrm>
                      <a:prstGeom prst="rect">
                        <a:avLst/>
                      </a:prstGeom>
                      <a:noFill/>
                      <a:ln w="9525">
                        <a:noFill/>
                      </a:ln>
                    </p:spPr>
                  </p:pic>
                </p:oleObj>
              </mc:Fallback>
            </mc:AlternateContent>
          </a:graphicData>
        </a:graphic>
      </p:graphicFrame>
      <p:graphicFrame>
        <p:nvGraphicFramePr>
          <p:cNvPr id="182275" name="Object 32"/>
          <p:cNvGraphicFramePr>
            <a:graphicFrameLocks noChangeAspect="1"/>
          </p:cNvGraphicFramePr>
          <p:nvPr/>
        </p:nvGraphicFramePr>
        <p:xfrm>
          <a:off x="4114800" y="3505200"/>
          <a:ext cx="1600200" cy="1066800"/>
        </p:xfrm>
        <a:graphic>
          <a:graphicData uri="http://schemas.openxmlformats.org/presentationml/2006/ole">
            <mc:AlternateContent xmlns:mc="http://schemas.openxmlformats.org/markup-compatibility/2006">
              <mc:Choice xmlns:v="urn:schemas-microsoft-com:vml" Requires="v">
                <p:oleObj spid="_x0000_s61442" name="" r:id="rId3" imgW="16459200" imgH="10972800" progId="Equation.3">
                  <p:embed/>
                </p:oleObj>
              </mc:Choice>
              <mc:Fallback>
                <p:oleObj name="" r:id="rId3" imgW="16459200" imgH="10972800" progId="Equation.3">
                  <p:embed/>
                  <p:pic>
                    <p:nvPicPr>
                      <p:cNvPr id="0" name="图片 61441"/>
                      <p:cNvPicPr>
                        <a:picLocks noChangeAspect="1"/>
                      </p:cNvPicPr>
                      <p:nvPr/>
                    </p:nvPicPr>
                    <p:blipFill>
                      <a:blip r:embed="rId4"/>
                      <a:stretch>
                        <a:fillRect/>
                      </a:stretch>
                    </p:blipFill>
                    <p:spPr>
                      <a:xfrm>
                        <a:off x="4114800" y="3505200"/>
                        <a:ext cx="1600200" cy="1066800"/>
                      </a:xfrm>
                      <a:prstGeom prst="rect">
                        <a:avLst/>
                      </a:prstGeom>
                      <a:noFill/>
                      <a:ln w="9525">
                        <a:noFill/>
                      </a:ln>
                    </p:spPr>
                  </p:pic>
                </p:oleObj>
              </mc:Fallback>
            </mc:AlternateContent>
          </a:graphicData>
        </a:graphic>
      </p:graphicFrame>
      <p:sp>
        <p:nvSpPr>
          <p:cNvPr id="182276" name="Rectangle 4"/>
          <p:cNvSpPr>
            <a:spLocks noChangeArrowheads="1"/>
          </p:cNvSpPr>
          <p:nvPr/>
        </p:nvSpPr>
        <p:spPr bwMode="auto">
          <a:xfrm>
            <a:off x="2667000" y="3810000"/>
            <a:ext cx="901700" cy="519113"/>
          </a:xfrm>
          <a:prstGeom prst="rect">
            <a:avLst/>
          </a:prstGeom>
          <a:noFill/>
          <a:ln w="9525">
            <a:noFill/>
            <a:miter lim="800000"/>
          </a:ln>
        </p:spPr>
        <p:txBody>
          <a:bodyPr wrap="none">
            <a:spAutoFit/>
          </a:bodyPr>
          <a:lstStyle/>
          <a:p>
            <a:r>
              <a:rPr lang="en-US" altLang="zh-CN" sz="2800" b="1">
                <a:solidFill>
                  <a:srgbClr val="000000"/>
                </a:solidFill>
                <a:latin typeface="宋体" charset="-122"/>
              </a:rPr>
              <a:t>B = </a:t>
            </a:r>
            <a:endParaRPr lang="en-US" altLang="zh-CN" sz="2800" b="1">
              <a:solidFill>
                <a:srgbClr val="000000"/>
              </a:solidFill>
              <a:latin typeface="宋体" charset="-122"/>
            </a:endParaRPr>
          </a:p>
        </p:txBody>
      </p:sp>
      <p:graphicFrame>
        <p:nvGraphicFramePr>
          <p:cNvPr id="182277" name="Object 33"/>
          <p:cNvGraphicFramePr>
            <a:graphicFrameLocks noChangeAspect="1"/>
          </p:cNvGraphicFramePr>
          <p:nvPr/>
        </p:nvGraphicFramePr>
        <p:xfrm>
          <a:off x="3505200" y="5029200"/>
          <a:ext cx="623888" cy="914400"/>
        </p:xfrm>
        <a:graphic>
          <a:graphicData uri="http://schemas.openxmlformats.org/presentationml/2006/ole">
            <mc:AlternateContent xmlns:mc="http://schemas.openxmlformats.org/markup-compatibility/2006">
              <mc:Choice xmlns:v="urn:schemas-microsoft-com:vml" Requires="v">
                <p:oleObj spid="_x0000_s61443" name="" r:id="rId5" imgW="6400800" imgH="9448800" progId="Equation.3">
                  <p:embed/>
                </p:oleObj>
              </mc:Choice>
              <mc:Fallback>
                <p:oleObj name="" r:id="rId5" imgW="6400800" imgH="9448800" progId="Equation.3">
                  <p:embed/>
                  <p:pic>
                    <p:nvPicPr>
                      <p:cNvPr id="0" name="图片 61442"/>
                      <p:cNvPicPr>
                        <a:picLocks noChangeAspect="1"/>
                      </p:cNvPicPr>
                      <p:nvPr/>
                    </p:nvPicPr>
                    <p:blipFill>
                      <a:blip r:embed="rId2"/>
                      <a:stretch>
                        <a:fillRect/>
                      </a:stretch>
                    </p:blipFill>
                    <p:spPr>
                      <a:xfrm>
                        <a:off x="3505200" y="5029200"/>
                        <a:ext cx="623888" cy="914400"/>
                      </a:xfrm>
                      <a:prstGeom prst="rect">
                        <a:avLst/>
                      </a:prstGeom>
                      <a:noFill/>
                      <a:ln w="9525">
                        <a:noFill/>
                      </a:ln>
                    </p:spPr>
                  </p:pic>
                </p:oleObj>
              </mc:Fallback>
            </mc:AlternateContent>
          </a:graphicData>
        </a:graphic>
      </p:graphicFrame>
      <p:graphicFrame>
        <p:nvGraphicFramePr>
          <p:cNvPr id="182278" name="Object 34"/>
          <p:cNvGraphicFramePr>
            <a:graphicFrameLocks noChangeAspect="1"/>
          </p:cNvGraphicFramePr>
          <p:nvPr/>
        </p:nvGraphicFramePr>
        <p:xfrm>
          <a:off x="4038600" y="5073650"/>
          <a:ext cx="1143000" cy="919163"/>
        </p:xfrm>
        <a:graphic>
          <a:graphicData uri="http://schemas.openxmlformats.org/presentationml/2006/ole">
            <mc:AlternateContent xmlns:mc="http://schemas.openxmlformats.org/markup-compatibility/2006">
              <mc:Choice xmlns:v="urn:schemas-microsoft-com:vml" Requires="v">
                <p:oleObj spid="_x0000_s61444" name="" r:id="rId6" imgW="12801600" imgH="10363200" progId="Equation.3">
                  <p:embed/>
                </p:oleObj>
              </mc:Choice>
              <mc:Fallback>
                <p:oleObj name="" r:id="rId6" imgW="12801600" imgH="10363200" progId="Equation.3">
                  <p:embed/>
                  <p:pic>
                    <p:nvPicPr>
                      <p:cNvPr id="0" name="图片 61443"/>
                      <p:cNvPicPr>
                        <a:picLocks noChangeAspect="1"/>
                      </p:cNvPicPr>
                      <p:nvPr/>
                    </p:nvPicPr>
                    <p:blipFill>
                      <a:blip r:embed="rId7"/>
                      <a:stretch>
                        <a:fillRect/>
                      </a:stretch>
                    </p:blipFill>
                    <p:spPr>
                      <a:xfrm>
                        <a:off x="4038600" y="5073650"/>
                        <a:ext cx="1143000" cy="919163"/>
                      </a:xfrm>
                      <a:prstGeom prst="rect">
                        <a:avLst/>
                      </a:prstGeom>
                      <a:noFill/>
                      <a:ln w="9525">
                        <a:noFill/>
                      </a:ln>
                    </p:spPr>
                  </p:pic>
                </p:oleObj>
              </mc:Fallback>
            </mc:AlternateContent>
          </a:graphicData>
        </a:graphic>
      </p:graphicFrame>
      <p:sp>
        <p:nvSpPr>
          <p:cNvPr id="182279" name="Rectangle 7"/>
          <p:cNvSpPr>
            <a:spLocks noChangeArrowheads="1"/>
          </p:cNvSpPr>
          <p:nvPr/>
        </p:nvSpPr>
        <p:spPr bwMode="auto">
          <a:xfrm>
            <a:off x="533400" y="4648200"/>
            <a:ext cx="6794500" cy="519113"/>
          </a:xfrm>
          <a:prstGeom prst="rect">
            <a:avLst/>
          </a:prstGeom>
          <a:noFill/>
          <a:ln w="9525">
            <a:noFill/>
            <a:miter lim="800000"/>
          </a:ln>
        </p:spPr>
        <p:txBody>
          <a:bodyPr wrap="none">
            <a:spAutoFit/>
          </a:bodyPr>
          <a:lstStyle/>
          <a:p>
            <a:r>
              <a:rPr lang="en-US" altLang="zh-CN" sz="2800" b="1">
                <a:solidFill>
                  <a:srgbClr val="000000"/>
                </a:solidFill>
                <a:latin typeface="楷体_GB2312"/>
                <a:ea typeface="楷体_GB2312"/>
                <a:cs typeface="楷体_GB2312"/>
              </a:rPr>
              <a:t>(2)</a:t>
            </a:r>
            <a:r>
              <a:rPr lang="zh-CN" altLang="en-US" sz="2800" b="1">
                <a:solidFill>
                  <a:srgbClr val="000000"/>
                </a:solidFill>
                <a:latin typeface="楷体_GB2312"/>
                <a:ea typeface="楷体_GB2312"/>
                <a:cs typeface="楷体_GB2312"/>
              </a:rPr>
              <a:t>同理可得空心部分轴线上的磁感应强度</a:t>
            </a:r>
            <a:endParaRPr lang="zh-CN" altLang="en-US" sz="2800" b="1">
              <a:solidFill>
                <a:srgbClr val="000000"/>
              </a:solidFill>
              <a:latin typeface="楷体_GB2312"/>
              <a:ea typeface="楷体_GB2312"/>
              <a:cs typeface="楷体_GB2312"/>
            </a:endParaRPr>
          </a:p>
        </p:txBody>
      </p:sp>
      <p:sp>
        <p:nvSpPr>
          <p:cNvPr id="182280" name="Rectangle 8"/>
          <p:cNvSpPr>
            <a:spLocks noChangeArrowheads="1"/>
          </p:cNvSpPr>
          <p:nvPr/>
        </p:nvSpPr>
        <p:spPr bwMode="auto">
          <a:xfrm>
            <a:off x="2819400" y="5257800"/>
            <a:ext cx="722313" cy="519113"/>
          </a:xfrm>
          <a:prstGeom prst="rect">
            <a:avLst/>
          </a:prstGeom>
          <a:noFill/>
          <a:ln w="9525">
            <a:noFill/>
            <a:miter lim="800000"/>
          </a:ln>
        </p:spPr>
        <p:txBody>
          <a:bodyPr wrap="none">
            <a:spAutoFit/>
          </a:bodyPr>
          <a:lstStyle/>
          <a:p>
            <a:r>
              <a:rPr lang="en-US" altLang="zh-CN" sz="2800" b="1">
                <a:solidFill>
                  <a:srgbClr val="000000"/>
                </a:solidFill>
                <a:latin typeface="楷体_GB2312"/>
                <a:ea typeface="楷体_GB2312"/>
                <a:cs typeface="楷体_GB2312"/>
              </a:rPr>
              <a:t>B =</a:t>
            </a:r>
            <a:endParaRPr lang="en-US" altLang="zh-CN" sz="2800" b="1">
              <a:solidFill>
                <a:srgbClr val="000000"/>
              </a:solidFill>
              <a:latin typeface="楷体_GB2312"/>
              <a:ea typeface="楷体_GB2312"/>
              <a:cs typeface="楷体_GB2312"/>
            </a:endParaRPr>
          </a:p>
        </p:txBody>
      </p:sp>
      <p:sp>
        <p:nvSpPr>
          <p:cNvPr id="182281" name="Rectangle 9"/>
          <p:cNvSpPr>
            <a:spLocks noChangeArrowheads="1"/>
          </p:cNvSpPr>
          <p:nvPr/>
        </p:nvSpPr>
        <p:spPr bwMode="auto">
          <a:xfrm>
            <a:off x="228600" y="5911850"/>
            <a:ext cx="8534400" cy="946150"/>
          </a:xfrm>
          <a:prstGeom prst="rect">
            <a:avLst/>
          </a:prstGeom>
          <a:noFill/>
          <a:ln w="9525">
            <a:noFill/>
            <a:miter lim="800000"/>
          </a:ln>
        </p:spPr>
        <p:txBody>
          <a:bodyPr>
            <a:spAutoFit/>
          </a:bodyPr>
          <a:lstStyle/>
          <a:p>
            <a:pPr eaLnBrk="0" hangingPunct="0"/>
            <a:r>
              <a:rPr lang="zh-CN" altLang="en-US" sz="2800" b="1">
                <a:solidFill>
                  <a:srgbClr val="000000"/>
                </a:solidFill>
                <a:latin typeface="楷体_GB2312"/>
                <a:ea typeface="楷体_GB2312"/>
                <a:cs typeface="楷体_GB2312"/>
              </a:rPr>
              <a:t>可见，合理运用已知结果，巧妙运用叠加原理对处理问题是十分有用的。</a:t>
            </a:r>
            <a:r>
              <a:rPr lang="zh-CN" altLang="en-US" sz="2800" b="1">
                <a:latin typeface="楷体_GB2312"/>
                <a:ea typeface="楷体_GB2312"/>
                <a:cs typeface="楷体_GB2312"/>
              </a:rPr>
              <a:t> </a:t>
            </a:r>
            <a:endParaRPr lang="zh-CN" altLang="en-US" sz="2800" b="1">
              <a:latin typeface="楷体_GB2312"/>
              <a:ea typeface="楷体_GB2312"/>
              <a:cs typeface="楷体_GB2312"/>
            </a:endParaRPr>
          </a:p>
        </p:txBody>
      </p:sp>
      <p:sp>
        <p:nvSpPr>
          <p:cNvPr id="182282" name="Rectangle 10"/>
          <p:cNvSpPr>
            <a:spLocks noChangeArrowheads="1"/>
          </p:cNvSpPr>
          <p:nvPr/>
        </p:nvSpPr>
        <p:spPr bwMode="auto">
          <a:xfrm>
            <a:off x="533400" y="304800"/>
            <a:ext cx="8610600" cy="519113"/>
          </a:xfrm>
          <a:prstGeom prst="rect">
            <a:avLst/>
          </a:prstGeom>
          <a:noFill/>
          <a:ln w="9525">
            <a:noFill/>
            <a:miter lim="800000"/>
          </a:ln>
        </p:spPr>
        <p:txBody>
          <a:bodyPr>
            <a:spAutoFit/>
          </a:bodyPr>
          <a:lstStyle/>
          <a:p>
            <a:pPr algn="just"/>
            <a:r>
              <a:rPr lang="en-US" altLang="zh-CN" sz="2800" b="1">
                <a:solidFill>
                  <a:srgbClr val="000000"/>
                </a:solidFill>
                <a:latin typeface="楷体_GB2312"/>
                <a:ea typeface="楷体_GB2312"/>
                <a:cs typeface="楷体_GB2312"/>
              </a:rPr>
              <a:t> ①</a:t>
            </a:r>
            <a:r>
              <a:rPr lang="zh-CN" altLang="en-US" sz="2800" b="1">
                <a:solidFill>
                  <a:srgbClr val="000000"/>
                </a:solidFill>
                <a:latin typeface="楷体_GB2312"/>
                <a:ea typeface="楷体_GB2312"/>
                <a:cs typeface="楷体_GB2312"/>
              </a:rPr>
              <a:t>由题知</a:t>
            </a:r>
            <a:r>
              <a:rPr lang="en-US" altLang="zh-CN" sz="2800" b="1">
                <a:solidFill>
                  <a:srgbClr val="000000"/>
                </a:solidFill>
                <a:latin typeface="楷体_GB2312"/>
                <a:ea typeface="楷体_GB2312"/>
                <a:cs typeface="楷体_GB2312"/>
              </a:rPr>
              <a:t>,</a:t>
            </a:r>
            <a:r>
              <a:rPr lang="zh-CN" altLang="en-US" sz="2800" b="1">
                <a:solidFill>
                  <a:srgbClr val="000000"/>
                </a:solidFill>
                <a:latin typeface="楷体_GB2312"/>
                <a:ea typeface="楷体_GB2312"/>
                <a:cs typeface="楷体_GB2312"/>
              </a:rPr>
              <a:t>圆柱上电流密度</a:t>
            </a:r>
            <a:r>
              <a:rPr lang="en-US" altLang="zh-CN" sz="2800" b="1">
                <a:solidFill>
                  <a:srgbClr val="000000"/>
                </a:solidFill>
                <a:latin typeface="楷体_GB2312"/>
                <a:ea typeface="楷体_GB2312"/>
                <a:cs typeface="楷体_GB2312"/>
              </a:rPr>
              <a:t>j=      </a:t>
            </a:r>
            <a:r>
              <a:rPr lang="zh-CN" altLang="en-US" sz="2800" b="1">
                <a:solidFill>
                  <a:srgbClr val="000000"/>
                </a:solidFill>
                <a:latin typeface="楷体_GB2312"/>
                <a:ea typeface="楷体_GB2312"/>
                <a:cs typeface="楷体_GB2312"/>
              </a:rPr>
              <a:t>　 </a:t>
            </a:r>
            <a:endParaRPr lang="zh-CN" altLang="en-US" sz="2800" b="1">
              <a:solidFill>
                <a:srgbClr val="000000"/>
              </a:solidFill>
              <a:latin typeface="楷体_GB2312"/>
              <a:ea typeface="楷体_GB2312"/>
              <a:cs typeface="楷体_GB2312"/>
            </a:endParaRPr>
          </a:p>
        </p:txBody>
      </p:sp>
      <p:graphicFrame>
        <p:nvGraphicFramePr>
          <p:cNvPr id="182283" name="Object 35"/>
          <p:cNvGraphicFramePr>
            <a:graphicFrameLocks noChangeAspect="1"/>
          </p:cNvGraphicFramePr>
          <p:nvPr/>
        </p:nvGraphicFramePr>
        <p:xfrm>
          <a:off x="5997575" y="827088"/>
          <a:ext cx="1719263" cy="955675"/>
        </p:xfrm>
        <a:graphic>
          <a:graphicData uri="http://schemas.openxmlformats.org/presentationml/2006/ole">
            <mc:AlternateContent xmlns:mc="http://schemas.openxmlformats.org/markup-compatibility/2006">
              <mc:Choice xmlns:v="urn:schemas-microsoft-com:vml" Requires="v">
                <p:oleObj spid="_x0000_s61445" name="Equation" r:id="rId8" imgW="16154400" imgH="10363200" progId="Equation.3">
                  <p:embed/>
                </p:oleObj>
              </mc:Choice>
              <mc:Fallback>
                <p:oleObj name="Equation" r:id="rId8" imgW="16154400" imgH="10363200" progId="Equation.3">
                  <p:embed/>
                  <p:pic>
                    <p:nvPicPr>
                      <p:cNvPr id="0" name="图片 61444"/>
                      <p:cNvPicPr>
                        <a:picLocks noChangeAspect="1"/>
                      </p:cNvPicPr>
                      <p:nvPr/>
                    </p:nvPicPr>
                    <p:blipFill>
                      <a:blip r:embed="rId9"/>
                      <a:stretch>
                        <a:fillRect/>
                      </a:stretch>
                    </p:blipFill>
                    <p:spPr>
                      <a:xfrm>
                        <a:off x="5997575" y="827088"/>
                        <a:ext cx="1719263" cy="955675"/>
                      </a:xfrm>
                      <a:prstGeom prst="rect">
                        <a:avLst/>
                      </a:prstGeom>
                      <a:noFill/>
                      <a:ln w="9525">
                        <a:noFill/>
                      </a:ln>
                    </p:spPr>
                  </p:pic>
                </p:oleObj>
              </mc:Fallback>
            </mc:AlternateContent>
          </a:graphicData>
        </a:graphic>
      </p:graphicFrame>
      <p:graphicFrame>
        <p:nvGraphicFramePr>
          <p:cNvPr id="182284" name="Object 36"/>
          <p:cNvGraphicFramePr>
            <a:graphicFrameLocks noChangeAspect="1"/>
          </p:cNvGraphicFramePr>
          <p:nvPr/>
        </p:nvGraphicFramePr>
        <p:xfrm>
          <a:off x="5410200" y="-22225"/>
          <a:ext cx="1822450" cy="1012825"/>
        </p:xfrm>
        <a:graphic>
          <a:graphicData uri="http://schemas.openxmlformats.org/presentationml/2006/ole">
            <mc:AlternateContent xmlns:mc="http://schemas.openxmlformats.org/markup-compatibility/2006">
              <mc:Choice xmlns:v="urn:schemas-microsoft-com:vml" Requires="v">
                <p:oleObj spid="_x0000_s61446" name="Equation" r:id="rId10" imgW="16154400" imgH="10363200" progId="Equation.3">
                  <p:embed/>
                </p:oleObj>
              </mc:Choice>
              <mc:Fallback>
                <p:oleObj name="Equation" r:id="rId10" imgW="16154400" imgH="10363200" progId="Equation.3">
                  <p:embed/>
                  <p:pic>
                    <p:nvPicPr>
                      <p:cNvPr id="0" name="图片 61445"/>
                      <p:cNvPicPr>
                        <a:picLocks noChangeAspect="1"/>
                      </p:cNvPicPr>
                      <p:nvPr/>
                    </p:nvPicPr>
                    <p:blipFill>
                      <a:blip r:embed="rId9"/>
                      <a:stretch>
                        <a:fillRect/>
                      </a:stretch>
                    </p:blipFill>
                    <p:spPr>
                      <a:xfrm>
                        <a:off x="5410200" y="-22225"/>
                        <a:ext cx="1822450" cy="1012825"/>
                      </a:xfrm>
                      <a:prstGeom prst="rect">
                        <a:avLst/>
                      </a:prstGeom>
                      <a:noFill/>
                      <a:ln w="9525">
                        <a:noFill/>
                      </a:ln>
                    </p:spPr>
                  </p:pic>
                </p:oleObj>
              </mc:Fallback>
            </mc:AlternateContent>
          </a:graphicData>
        </a:graphic>
      </p:graphicFrame>
      <p:graphicFrame>
        <p:nvGraphicFramePr>
          <p:cNvPr id="182285" name="Object 37"/>
          <p:cNvGraphicFramePr>
            <a:graphicFrameLocks noChangeAspect="1"/>
          </p:cNvGraphicFramePr>
          <p:nvPr/>
        </p:nvGraphicFramePr>
        <p:xfrm>
          <a:off x="5999163" y="1676400"/>
          <a:ext cx="1778000" cy="987425"/>
        </p:xfrm>
        <a:graphic>
          <a:graphicData uri="http://schemas.openxmlformats.org/presentationml/2006/ole">
            <mc:AlternateContent xmlns:mc="http://schemas.openxmlformats.org/markup-compatibility/2006">
              <mc:Choice xmlns:v="urn:schemas-microsoft-com:vml" Requires="v">
                <p:oleObj spid="_x0000_s61447" name="Equation" r:id="rId11" imgW="16154400" imgH="10363200" progId="Equation.3">
                  <p:embed/>
                </p:oleObj>
              </mc:Choice>
              <mc:Fallback>
                <p:oleObj name="Equation" r:id="rId11" imgW="16154400" imgH="10363200" progId="Equation.3">
                  <p:embed/>
                  <p:pic>
                    <p:nvPicPr>
                      <p:cNvPr id="0" name="图片 61446"/>
                      <p:cNvPicPr>
                        <a:picLocks noChangeAspect="1"/>
                      </p:cNvPicPr>
                      <p:nvPr/>
                    </p:nvPicPr>
                    <p:blipFill>
                      <a:blip r:embed="rId9"/>
                      <a:stretch>
                        <a:fillRect/>
                      </a:stretch>
                    </p:blipFill>
                    <p:spPr>
                      <a:xfrm>
                        <a:off x="5999163" y="1676400"/>
                        <a:ext cx="1778000" cy="987425"/>
                      </a:xfrm>
                      <a:prstGeom prst="rect">
                        <a:avLst/>
                      </a:prstGeom>
                      <a:noFill/>
                      <a:ln w="9525">
                        <a:noFill/>
                      </a:ln>
                    </p:spPr>
                  </p:pic>
                </p:oleObj>
              </mc:Fallback>
            </mc:AlternateContent>
          </a:graphicData>
        </a:graphic>
      </p:graphicFrame>
      <p:sp>
        <p:nvSpPr>
          <p:cNvPr id="182286" name="Rectangle 14"/>
          <p:cNvSpPr>
            <a:spLocks noChangeArrowheads="1"/>
          </p:cNvSpPr>
          <p:nvPr/>
        </p:nvSpPr>
        <p:spPr bwMode="auto">
          <a:xfrm>
            <a:off x="381000" y="2590800"/>
            <a:ext cx="8763000" cy="946150"/>
          </a:xfrm>
          <a:prstGeom prst="rect">
            <a:avLst/>
          </a:prstGeom>
          <a:noFill/>
          <a:ln w="9525">
            <a:noFill/>
            <a:miter lim="800000"/>
          </a:ln>
        </p:spPr>
        <p:txBody>
          <a:bodyPr>
            <a:spAutoFit/>
          </a:bodyPr>
          <a:lstStyle/>
          <a:p>
            <a:pPr>
              <a:spcBef>
                <a:spcPct val="50000"/>
              </a:spcBef>
            </a:pPr>
            <a:r>
              <a:rPr lang="en-US" altLang="zh-CN" sz="2800" b="1">
                <a:solidFill>
                  <a:srgbClr val="000000"/>
                </a:solidFill>
                <a:latin typeface="楷体_GB2312"/>
                <a:ea typeface="楷体_GB2312"/>
                <a:cs typeface="楷体_GB2312"/>
              </a:rPr>
              <a:t>    </a:t>
            </a:r>
            <a:r>
              <a:rPr lang="zh-CN" altLang="en-US" sz="2800" b="1">
                <a:solidFill>
                  <a:srgbClr val="000000"/>
                </a:solidFill>
                <a:latin typeface="楷体_GB2312"/>
                <a:ea typeface="楷体_GB2312"/>
                <a:cs typeface="楷体_GB2312"/>
              </a:rPr>
              <a:t>圆柱轴线上的磁感强度 </a:t>
            </a:r>
            <a:r>
              <a:rPr lang="en-US" altLang="zh-CN" sz="2800" b="1">
                <a:solidFill>
                  <a:srgbClr val="000000"/>
                </a:solidFill>
                <a:latin typeface="楷体_GB2312"/>
                <a:ea typeface="楷体_GB2312"/>
                <a:cs typeface="楷体_GB2312"/>
              </a:rPr>
              <a:t>B=B</a:t>
            </a:r>
            <a:r>
              <a:rPr lang="zh-CN" altLang="en-US" sz="2800" b="1" baseline="-25000">
                <a:solidFill>
                  <a:srgbClr val="000000"/>
                </a:solidFill>
                <a:latin typeface="楷体_GB2312"/>
                <a:ea typeface="楷体_GB2312"/>
                <a:cs typeface="楷体_GB2312"/>
              </a:rPr>
              <a:t>大</a:t>
            </a:r>
            <a:r>
              <a:rPr lang="en-US" altLang="zh-CN" sz="2800" b="1">
                <a:solidFill>
                  <a:srgbClr val="000000"/>
                </a:solidFill>
                <a:latin typeface="楷体_GB2312"/>
                <a:ea typeface="楷体_GB2312"/>
                <a:cs typeface="楷体_GB2312"/>
              </a:rPr>
              <a:t>-B</a:t>
            </a:r>
            <a:r>
              <a:rPr lang="zh-CN" altLang="en-US" sz="2800" b="1" baseline="-25000">
                <a:solidFill>
                  <a:srgbClr val="000000"/>
                </a:solidFill>
                <a:latin typeface="楷体_GB2312"/>
                <a:ea typeface="楷体_GB2312"/>
                <a:cs typeface="楷体_GB2312"/>
              </a:rPr>
              <a:t>小 ，</a:t>
            </a:r>
            <a:r>
              <a:rPr lang="zh-CN" altLang="en-US" sz="2800" b="1">
                <a:solidFill>
                  <a:srgbClr val="000000"/>
                </a:solidFill>
                <a:latin typeface="楷体_GB2312"/>
                <a:ea typeface="楷体_GB2312"/>
                <a:cs typeface="楷体_GB2312"/>
              </a:rPr>
              <a:t>由于</a:t>
            </a:r>
            <a:r>
              <a:rPr lang="en-US" altLang="zh-CN" sz="2800" b="1">
                <a:solidFill>
                  <a:srgbClr val="000000"/>
                </a:solidFill>
                <a:latin typeface="楷体_GB2312"/>
                <a:ea typeface="楷体_GB2312"/>
                <a:cs typeface="楷体_GB2312"/>
              </a:rPr>
              <a:t>I</a:t>
            </a:r>
            <a:r>
              <a:rPr lang="zh-CN" altLang="en-US" sz="2800" b="1">
                <a:solidFill>
                  <a:srgbClr val="000000"/>
                </a:solidFill>
                <a:latin typeface="楷体_GB2312"/>
                <a:ea typeface="楷体_GB2312"/>
                <a:cs typeface="楷体_GB2312"/>
              </a:rPr>
              <a:t>在大圆柱轴线上产生的场</a:t>
            </a:r>
            <a:r>
              <a:rPr lang="en-US" altLang="zh-CN" sz="2800" b="1">
                <a:solidFill>
                  <a:srgbClr val="000000"/>
                </a:solidFill>
                <a:latin typeface="楷体_GB2312"/>
                <a:ea typeface="楷体_GB2312"/>
                <a:cs typeface="楷体_GB2312"/>
              </a:rPr>
              <a:t>B=0</a:t>
            </a:r>
            <a:r>
              <a:rPr lang="zh-CN" altLang="en-US" sz="2800" b="1">
                <a:solidFill>
                  <a:srgbClr val="000000"/>
                </a:solidFill>
                <a:latin typeface="楷体_GB2312"/>
                <a:ea typeface="楷体_GB2312"/>
                <a:cs typeface="楷体_GB2312"/>
              </a:rPr>
              <a:t>， 故圆柱轴线上的</a:t>
            </a:r>
            <a:r>
              <a:rPr lang="en-US" altLang="zh-CN" sz="2800" b="1">
                <a:solidFill>
                  <a:srgbClr val="000000"/>
                </a:solidFill>
                <a:latin typeface="楷体_GB2312"/>
                <a:ea typeface="楷体_GB2312"/>
                <a:cs typeface="楷体_GB2312"/>
              </a:rPr>
              <a:t>B</a:t>
            </a:r>
            <a:endParaRPr lang="en-US" altLang="zh-CN" sz="2800" b="1">
              <a:solidFill>
                <a:srgbClr val="000000"/>
              </a:solidFill>
              <a:latin typeface="楷体_GB2312"/>
              <a:ea typeface="楷体_GB2312"/>
              <a:cs typeface="楷体_GB2312"/>
            </a:endParaRPr>
          </a:p>
        </p:txBody>
      </p:sp>
      <p:sp>
        <p:nvSpPr>
          <p:cNvPr id="182287" name="Rectangle 15"/>
          <p:cNvSpPr>
            <a:spLocks noChangeArrowheads="1"/>
          </p:cNvSpPr>
          <p:nvPr/>
        </p:nvSpPr>
        <p:spPr bwMode="auto">
          <a:xfrm>
            <a:off x="217488" y="1992313"/>
            <a:ext cx="6400800" cy="519112"/>
          </a:xfrm>
          <a:prstGeom prst="rect">
            <a:avLst/>
          </a:prstGeom>
          <a:noFill/>
          <a:ln w="9525">
            <a:noFill/>
            <a:miter lim="800000"/>
          </a:ln>
        </p:spPr>
        <p:txBody>
          <a:bodyPr>
            <a:spAutoFit/>
          </a:bodyPr>
          <a:lstStyle/>
          <a:p>
            <a:pPr>
              <a:spcBef>
                <a:spcPct val="50000"/>
              </a:spcBef>
            </a:pPr>
            <a:r>
              <a:rPr lang="zh-CN" altLang="en-US" sz="2800" b="1">
                <a:solidFill>
                  <a:srgbClr val="000000"/>
                </a:solidFill>
                <a:latin typeface="楷体_GB2312"/>
                <a:ea typeface="楷体_GB2312"/>
                <a:cs typeface="楷体_GB2312"/>
              </a:rPr>
              <a:t>流经空心部分的反向电流 </a:t>
            </a:r>
            <a:r>
              <a:rPr lang="en-US" altLang="zh-CN" sz="2800" b="1" i="1">
                <a:solidFill>
                  <a:srgbClr val="000000"/>
                </a:solidFill>
                <a:latin typeface="楷体_GB2312"/>
                <a:ea typeface="楷体_GB2312"/>
                <a:cs typeface="楷体_GB2312"/>
              </a:rPr>
              <a:t>I</a:t>
            </a:r>
            <a:r>
              <a:rPr lang="zh-CN" altLang="en-US" sz="2800" b="1" baseline="-25000">
                <a:solidFill>
                  <a:srgbClr val="000000"/>
                </a:solidFill>
                <a:latin typeface="楷体_GB2312"/>
                <a:ea typeface="楷体_GB2312"/>
                <a:cs typeface="楷体_GB2312"/>
              </a:rPr>
              <a:t>小</a:t>
            </a:r>
            <a:r>
              <a:rPr lang="zh-CN" altLang="en-US" sz="2800" b="1">
                <a:solidFill>
                  <a:srgbClr val="000000"/>
                </a:solidFill>
                <a:latin typeface="楷体_GB2312"/>
                <a:ea typeface="楷体_GB2312"/>
                <a:cs typeface="楷体_GB2312"/>
              </a:rPr>
              <a:t>＝</a:t>
            </a:r>
            <a:r>
              <a:rPr lang="en-US" altLang="zh-CN" sz="2800" b="1">
                <a:solidFill>
                  <a:srgbClr val="000000"/>
                </a:solidFill>
                <a:latin typeface="楷体_GB2312"/>
                <a:ea typeface="楷体_GB2312"/>
                <a:cs typeface="楷体_GB2312"/>
              </a:rPr>
              <a:t>πR</a:t>
            </a:r>
            <a:r>
              <a:rPr lang="en-US" altLang="zh-CN" sz="2800" b="1" baseline="-25000">
                <a:solidFill>
                  <a:srgbClr val="000000"/>
                </a:solidFill>
                <a:latin typeface="楷体_GB2312"/>
                <a:ea typeface="楷体_GB2312"/>
                <a:cs typeface="楷体_GB2312"/>
              </a:rPr>
              <a:t>2</a:t>
            </a:r>
            <a:r>
              <a:rPr lang="en-US" altLang="zh-CN" sz="2800" b="1" baseline="30000">
                <a:solidFill>
                  <a:srgbClr val="000000"/>
                </a:solidFill>
                <a:latin typeface="楷体_GB2312"/>
                <a:ea typeface="楷体_GB2312"/>
                <a:cs typeface="楷体_GB2312"/>
              </a:rPr>
              <a:t>2 </a:t>
            </a:r>
            <a:r>
              <a:rPr lang="en-US" altLang="zh-CN" sz="2800" b="1">
                <a:solidFill>
                  <a:srgbClr val="000000"/>
                </a:solidFill>
                <a:latin typeface="楷体_GB2312"/>
                <a:ea typeface="楷体_GB2312"/>
                <a:cs typeface="楷体_GB2312"/>
              </a:rPr>
              <a:t>      </a:t>
            </a:r>
            <a:endParaRPr lang="en-US" altLang="zh-CN" sz="2800" b="1">
              <a:solidFill>
                <a:srgbClr val="000000"/>
              </a:solidFill>
              <a:latin typeface="楷体_GB2312"/>
              <a:ea typeface="楷体_GB2312"/>
              <a:cs typeface="楷体_GB2312"/>
            </a:endParaRPr>
          </a:p>
        </p:txBody>
      </p:sp>
      <p:sp>
        <p:nvSpPr>
          <p:cNvPr id="182288" name="Rectangle 16"/>
          <p:cNvSpPr>
            <a:spLocks noChangeArrowheads="1"/>
          </p:cNvSpPr>
          <p:nvPr/>
        </p:nvSpPr>
        <p:spPr bwMode="auto">
          <a:xfrm>
            <a:off x="304800" y="1143000"/>
            <a:ext cx="6324600" cy="519113"/>
          </a:xfrm>
          <a:prstGeom prst="rect">
            <a:avLst/>
          </a:prstGeom>
          <a:noFill/>
          <a:ln w="9525">
            <a:noFill/>
            <a:miter lim="800000"/>
          </a:ln>
        </p:spPr>
        <p:txBody>
          <a:bodyPr>
            <a:spAutoFit/>
          </a:bodyPr>
          <a:lstStyle/>
          <a:p>
            <a:pPr>
              <a:spcBef>
                <a:spcPct val="50000"/>
              </a:spcBef>
            </a:pPr>
            <a:r>
              <a:rPr lang="zh-CN" altLang="en-US" sz="2800" b="1">
                <a:solidFill>
                  <a:srgbClr val="000000"/>
                </a:solidFill>
                <a:latin typeface="楷体_GB2312"/>
                <a:ea typeface="楷体_GB2312"/>
                <a:cs typeface="楷体_GB2312"/>
              </a:rPr>
              <a:t>流经填补后的大圆柱电流 </a:t>
            </a:r>
            <a:r>
              <a:rPr lang="en-US" altLang="zh-CN" sz="2800" b="1" i="1">
                <a:solidFill>
                  <a:srgbClr val="000000"/>
                </a:solidFill>
                <a:latin typeface="楷体_GB2312"/>
                <a:ea typeface="楷体_GB2312"/>
                <a:cs typeface="楷体_GB2312"/>
              </a:rPr>
              <a:t>I</a:t>
            </a:r>
            <a:r>
              <a:rPr lang="zh-CN" altLang="en-US" sz="2800" b="1" baseline="-25000">
                <a:solidFill>
                  <a:srgbClr val="000000"/>
                </a:solidFill>
                <a:latin typeface="楷体_GB2312"/>
                <a:ea typeface="楷体_GB2312"/>
                <a:cs typeface="楷体_GB2312"/>
              </a:rPr>
              <a:t>大</a:t>
            </a:r>
            <a:r>
              <a:rPr lang="zh-CN" altLang="en-US" sz="2800" b="1">
                <a:solidFill>
                  <a:srgbClr val="000000"/>
                </a:solidFill>
                <a:latin typeface="楷体_GB2312"/>
                <a:ea typeface="楷体_GB2312"/>
                <a:cs typeface="楷体_GB2312"/>
              </a:rPr>
              <a:t>＝</a:t>
            </a:r>
            <a:r>
              <a:rPr lang="en-US" altLang="zh-CN" sz="2800" b="1">
                <a:solidFill>
                  <a:srgbClr val="000000"/>
                </a:solidFill>
                <a:latin typeface="楷体_GB2312"/>
                <a:ea typeface="楷体_GB2312"/>
                <a:cs typeface="楷体_GB2312"/>
              </a:rPr>
              <a:t>πR</a:t>
            </a:r>
            <a:r>
              <a:rPr lang="en-US" altLang="zh-CN" sz="2800" b="1" baseline="-25000">
                <a:solidFill>
                  <a:srgbClr val="000000"/>
                </a:solidFill>
                <a:latin typeface="楷体_GB2312"/>
                <a:ea typeface="楷体_GB2312"/>
                <a:cs typeface="楷体_GB2312"/>
              </a:rPr>
              <a:t>1</a:t>
            </a:r>
            <a:r>
              <a:rPr lang="en-US" altLang="zh-CN" sz="2800" b="1" baseline="30000">
                <a:solidFill>
                  <a:srgbClr val="000000"/>
                </a:solidFill>
                <a:latin typeface="楷体_GB2312"/>
                <a:ea typeface="楷体_GB2312"/>
                <a:cs typeface="楷体_GB2312"/>
              </a:rPr>
              <a:t>2  </a:t>
            </a:r>
            <a:endParaRPr lang="en-US" altLang="zh-CN" sz="2800" b="1">
              <a:solidFill>
                <a:srgbClr val="000000"/>
              </a:solidFill>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iterate type="lt">
                                    <p:tmPct val="100000"/>
                                  </p:iterate>
                                  <p:childTnLst>
                                    <p:set>
                                      <p:cBhvr>
                                        <p:cTn id="6" dur="1" fill="hold">
                                          <p:stCondLst>
                                            <p:cond delay="0"/>
                                          </p:stCondLst>
                                        </p:cTn>
                                        <p:tgtEl>
                                          <p:spTgt spid="182282"/>
                                        </p:tgtEl>
                                        <p:attrNameLst>
                                          <p:attrName>style.visibility</p:attrName>
                                        </p:attrNameLst>
                                      </p:cBhvr>
                                      <p:to>
                                        <p:strVal val="visible"/>
                                      </p:to>
                                    </p:set>
                                    <p:animEffect transition="in" filter="box(in)">
                                      <p:cBhvr>
                                        <p:cTn id="7" dur="75"/>
                                        <p:tgtEl>
                                          <p:spTgt spid="1822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2284"/>
                                        </p:tgtEl>
                                        <p:attrNameLst>
                                          <p:attrName>style.visibility</p:attrName>
                                        </p:attrNameLst>
                                      </p:cBhvr>
                                      <p:to>
                                        <p:strVal val="visible"/>
                                      </p:to>
                                    </p:set>
                                    <p:anim calcmode="lin" valueType="num">
                                      <p:cBhvr additive="base">
                                        <p:cTn id="12" dur="500" fill="hold"/>
                                        <p:tgtEl>
                                          <p:spTgt spid="182284"/>
                                        </p:tgtEl>
                                        <p:attrNameLst>
                                          <p:attrName>ppt_x</p:attrName>
                                        </p:attrNameLst>
                                      </p:cBhvr>
                                      <p:tavLst>
                                        <p:tav tm="0">
                                          <p:val>
                                            <p:strVal val="0-#ppt_w/2"/>
                                          </p:val>
                                        </p:tav>
                                        <p:tav tm="100000">
                                          <p:val>
                                            <p:strVal val="#ppt_x"/>
                                          </p:val>
                                        </p:tav>
                                      </p:tavLst>
                                    </p:anim>
                                    <p:anim calcmode="lin" valueType="num">
                                      <p:cBhvr additive="base">
                                        <p:cTn id="13" dur="500" fill="hold"/>
                                        <p:tgtEl>
                                          <p:spTgt spid="18228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iterate type="lt">
                                    <p:tmPct val="100000"/>
                                  </p:iterate>
                                  <p:childTnLst>
                                    <p:set>
                                      <p:cBhvr>
                                        <p:cTn id="17" dur="1" fill="hold">
                                          <p:stCondLst>
                                            <p:cond delay="0"/>
                                          </p:stCondLst>
                                        </p:cTn>
                                        <p:tgtEl>
                                          <p:spTgt spid="182288"/>
                                        </p:tgtEl>
                                        <p:attrNameLst>
                                          <p:attrName>style.visibility</p:attrName>
                                        </p:attrNameLst>
                                      </p:cBhvr>
                                      <p:to>
                                        <p:strVal val="visible"/>
                                      </p:to>
                                    </p:set>
                                    <p:animEffect transition="in" filter="box(in)">
                                      <p:cBhvr>
                                        <p:cTn id="18" dur="75"/>
                                        <p:tgtEl>
                                          <p:spTgt spid="18228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82283"/>
                                        </p:tgtEl>
                                        <p:attrNameLst>
                                          <p:attrName>style.visibility</p:attrName>
                                        </p:attrNameLst>
                                      </p:cBhvr>
                                      <p:to>
                                        <p:strVal val="visible"/>
                                      </p:to>
                                    </p:set>
                                    <p:anim calcmode="lin" valueType="num">
                                      <p:cBhvr additive="base">
                                        <p:cTn id="23" dur="500" fill="hold"/>
                                        <p:tgtEl>
                                          <p:spTgt spid="182283"/>
                                        </p:tgtEl>
                                        <p:attrNameLst>
                                          <p:attrName>ppt_x</p:attrName>
                                        </p:attrNameLst>
                                      </p:cBhvr>
                                      <p:tavLst>
                                        <p:tav tm="0">
                                          <p:val>
                                            <p:strVal val="0-#ppt_w/2"/>
                                          </p:val>
                                        </p:tav>
                                        <p:tav tm="100000">
                                          <p:val>
                                            <p:strVal val="#ppt_x"/>
                                          </p:val>
                                        </p:tav>
                                      </p:tavLst>
                                    </p:anim>
                                    <p:anim calcmode="lin" valueType="num">
                                      <p:cBhvr additive="base">
                                        <p:cTn id="24" dur="500" fill="hold"/>
                                        <p:tgtEl>
                                          <p:spTgt spid="18228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iterate type="lt">
                                    <p:tmPct val="100000"/>
                                  </p:iterate>
                                  <p:childTnLst>
                                    <p:set>
                                      <p:cBhvr>
                                        <p:cTn id="28" dur="1" fill="hold">
                                          <p:stCondLst>
                                            <p:cond delay="0"/>
                                          </p:stCondLst>
                                        </p:cTn>
                                        <p:tgtEl>
                                          <p:spTgt spid="182287"/>
                                        </p:tgtEl>
                                        <p:attrNameLst>
                                          <p:attrName>style.visibility</p:attrName>
                                        </p:attrNameLst>
                                      </p:cBhvr>
                                      <p:to>
                                        <p:strVal val="visible"/>
                                      </p:to>
                                    </p:set>
                                    <p:animEffect transition="in" filter="box(in)">
                                      <p:cBhvr>
                                        <p:cTn id="29" dur="75"/>
                                        <p:tgtEl>
                                          <p:spTgt spid="18228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82285"/>
                                        </p:tgtEl>
                                        <p:attrNameLst>
                                          <p:attrName>style.visibility</p:attrName>
                                        </p:attrNameLst>
                                      </p:cBhvr>
                                      <p:to>
                                        <p:strVal val="visible"/>
                                      </p:to>
                                    </p:set>
                                    <p:anim calcmode="lin" valueType="num">
                                      <p:cBhvr additive="base">
                                        <p:cTn id="34" dur="500" fill="hold"/>
                                        <p:tgtEl>
                                          <p:spTgt spid="182285"/>
                                        </p:tgtEl>
                                        <p:attrNameLst>
                                          <p:attrName>ppt_x</p:attrName>
                                        </p:attrNameLst>
                                      </p:cBhvr>
                                      <p:tavLst>
                                        <p:tav tm="0">
                                          <p:val>
                                            <p:strVal val="0-#ppt_w/2"/>
                                          </p:val>
                                        </p:tav>
                                        <p:tav tm="100000">
                                          <p:val>
                                            <p:strVal val="#ppt_x"/>
                                          </p:val>
                                        </p:tav>
                                      </p:tavLst>
                                    </p:anim>
                                    <p:anim calcmode="lin" valueType="num">
                                      <p:cBhvr additive="base">
                                        <p:cTn id="35" dur="500" fill="hold"/>
                                        <p:tgtEl>
                                          <p:spTgt spid="182285"/>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iterate type="lt">
                                    <p:tmPct val="100000"/>
                                  </p:iterate>
                                  <p:childTnLst>
                                    <p:set>
                                      <p:cBhvr>
                                        <p:cTn id="39" dur="1" fill="hold">
                                          <p:stCondLst>
                                            <p:cond delay="0"/>
                                          </p:stCondLst>
                                        </p:cTn>
                                        <p:tgtEl>
                                          <p:spTgt spid="182286"/>
                                        </p:tgtEl>
                                        <p:attrNameLst>
                                          <p:attrName>style.visibility</p:attrName>
                                        </p:attrNameLst>
                                      </p:cBhvr>
                                      <p:to>
                                        <p:strVal val="visible"/>
                                      </p:to>
                                    </p:set>
                                    <p:animEffect transition="in" filter="box(in)">
                                      <p:cBhvr>
                                        <p:cTn id="40" dur="75"/>
                                        <p:tgtEl>
                                          <p:spTgt spid="182286"/>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82276"/>
                                        </p:tgtEl>
                                        <p:attrNameLst>
                                          <p:attrName>style.visibility</p:attrName>
                                        </p:attrNameLst>
                                      </p:cBhvr>
                                      <p:to>
                                        <p:strVal val="visible"/>
                                      </p:to>
                                    </p:set>
                                    <p:anim calcmode="lin" valueType="num">
                                      <p:cBhvr additive="base">
                                        <p:cTn id="45" dur="500" fill="hold"/>
                                        <p:tgtEl>
                                          <p:spTgt spid="182276"/>
                                        </p:tgtEl>
                                        <p:attrNameLst>
                                          <p:attrName>ppt_x</p:attrName>
                                        </p:attrNameLst>
                                      </p:cBhvr>
                                      <p:tavLst>
                                        <p:tav tm="0">
                                          <p:val>
                                            <p:strVal val="0-#ppt_w/2"/>
                                          </p:val>
                                        </p:tav>
                                        <p:tav tm="100000">
                                          <p:val>
                                            <p:strVal val="#ppt_x"/>
                                          </p:val>
                                        </p:tav>
                                      </p:tavLst>
                                    </p:anim>
                                    <p:anim calcmode="lin" valueType="num">
                                      <p:cBhvr additive="base">
                                        <p:cTn id="46" dur="500" fill="hold"/>
                                        <p:tgtEl>
                                          <p:spTgt spid="18227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182274"/>
                                        </p:tgtEl>
                                        <p:attrNameLst>
                                          <p:attrName>style.visibility</p:attrName>
                                        </p:attrNameLst>
                                      </p:cBhvr>
                                      <p:to>
                                        <p:strVal val="visible"/>
                                      </p:to>
                                    </p:set>
                                    <p:anim calcmode="lin" valueType="num">
                                      <p:cBhvr additive="base">
                                        <p:cTn id="51" dur="500" fill="hold"/>
                                        <p:tgtEl>
                                          <p:spTgt spid="182274"/>
                                        </p:tgtEl>
                                        <p:attrNameLst>
                                          <p:attrName>ppt_x</p:attrName>
                                        </p:attrNameLst>
                                      </p:cBhvr>
                                      <p:tavLst>
                                        <p:tav tm="0">
                                          <p:val>
                                            <p:strVal val="0-#ppt_w/2"/>
                                          </p:val>
                                        </p:tav>
                                        <p:tav tm="100000">
                                          <p:val>
                                            <p:strVal val="#ppt_x"/>
                                          </p:val>
                                        </p:tav>
                                      </p:tavLst>
                                    </p:anim>
                                    <p:anim calcmode="lin" valueType="num">
                                      <p:cBhvr additive="base">
                                        <p:cTn id="52" dur="500" fill="hold"/>
                                        <p:tgtEl>
                                          <p:spTgt spid="18227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182275"/>
                                        </p:tgtEl>
                                        <p:attrNameLst>
                                          <p:attrName>style.visibility</p:attrName>
                                        </p:attrNameLst>
                                      </p:cBhvr>
                                      <p:to>
                                        <p:strVal val="visible"/>
                                      </p:to>
                                    </p:set>
                                    <p:anim calcmode="lin" valueType="num">
                                      <p:cBhvr additive="base">
                                        <p:cTn id="57" dur="500" fill="hold"/>
                                        <p:tgtEl>
                                          <p:spTgt spid="182275"/>
                                        </p:tgtEl>
                                        <p:attrNameLst>
                                          <p:attrName>ppt_x</p:attrName>
                                        </p:attrNameLst>
                                      </p:cBhvr>
                                      <p:tavLst>
                                        <p:tav tm="0">
                                          <p:val>
                                            <p:strVal val="0-#ppt_w/2"/>
                                          </p:val>
                                        </p:tav>
                                        <p:tav tm="100000">
                                          <p:val>
                                            <p:strVal val="#ppt_x"/>
                                          </p:val>
                                        </p:tav>
                                      </p:tavLst>
                                    </p:anim>
                                    <p:anim calcmode="lin" valueType="num">
                                      <p:cBhvr additive="base">
                                        <p:cTn id="58" dur="500" fill="hold"/>
                                        <p:tgtEl>
                                          <p:spTgt spid="182275"/>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182279"/>
                                        </p:tgtEl>
                                        <p:attrNameLst>
                                          <p:attrName>style.visibility</p:attrName>
                                        </p:attrNameLst>
                                      </p:cBhvr>
                                      <p:to>
                                        <p:strVal val="visible"/>
                                      </p:to>
                                    </p:set>
                                    <p:anim calcmode="lin" valueType="num">
                                      <p:cBhvr additive="base">
                                        <p:cTn id="63" dur="500" fill="hold"/>
                                        <p:tgtEl>
                                          <p:spTgt spid="182279"/>
                                        </p:tgtEl>
                                        <p:attrNameLst>
                                          <p:attrName>ppt_x</p:attrName>
                                        </p:attrNameLst>
                                      </p:cBhvr>
                                      <p:tavLst>
                                        <p:tav tm="0">
                                          <p:val>
                                            <p:strVal val="0-#ppt_w/2"/>
                                          </p:val>
                                        </p:tav>
                                        <p:tav tm="100000">
                                          <p:val>
                                            <p:strVal val="#ppt_x"/>
                                          </p:val>
                                        </p:tav>
                                      </p:tavLst>
                                    </p:anim>
                                    <p:anim calcmode="lin" valueType="num">
                                      <p:cBhvr additive="base">
                                        <p:cTn id="64" dur="500" fill="hold"/>
                                        <p:tgtEl>
                                          <p:spTgt spid="182279"/>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182280"/>
                                        </p:tgtEl>
                                        <p:attrNameLst>
                                          <p:attrName>style.visibility</p:attrName>
                                        </p:attrNameLst>
                                      </p:cBhvr>
                                      <p:to>
                                        <p:strVal val="visible"/>
                                      </p:to>
                                    </p:set>
                                    <p:anim calcmode="lin" valueType="num">
                                      <p:cBhvr additive="base">
                                        <p:cTn id="69" dur="500" fill="hold"/>
                                        <p:tgtEl>
                                          <p:spTgt spid="182280"/>
                                        </p:tgtEl>
                                        <p:attrNameLst>
                                          <p:attrName>ppt_x</p:attrName>
                                        </p:attrNameLst>
                                      </p:cBhvr>
                                      <p:tavLst>
                                        <p:tav tm="0">
                                          <p:val>
                                            <p:strVal val="0-#ppt_w/2"/>
                                          </p:val>
                                        </p:tav>
                                        <p:tav tm="100000">
                                          <p:val>
                                            <p:strVal val="#ppt_x"/>
                                          </p:val>
                                        </p:tav>
                                      </p:tavLst>
                                    </p:anim>
                                    <p:anim calcmode="lin" valueType="num">
                                      <p:cBhvr additive="base">
                                        <p:cTn id="70" dur="500" fill="hold"/>
                                        <p:tgtEl>
                                          <p:spTgt spid="182280"/>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182277"/>
                                        </p:tgtEl>
                                        <p:attrNameLst>
                                          <p:attrName>style.visibility</p:attrName>
                                        </p:attrNameLst>
                                      </p:cBhvr>
                                      <p:to>
                                        <p:strVal val="visible"/>
                                      </p:to>
                                    </p:set>
                                    <p:anim calcmode="lin" valueType="num">
                                      <p:cBhvr additive="base">
                                        <p:cTn id="75" dur="500" fill="hold"/>
                                        <p:tgtEl>
                                          <p:spTgt spid="182277"/>
                                        </p:tgtEl>
                                        <p:attrNameLst>
                                          <p:attrName>ppt_x</p:attrName>
                                        </p:attrNameLst>
                                      </p:cBhvr>
                                      <p:tavLst>
                                        <p:tav tm="0">
                                          <p:val>
                                            <p:strVal val="0-#ppt_w/2"/>
                                          </p:val>
                                        </p:tav>
                                        <p:tav tm="100000">
                                          <p:val>
                                            <p:strVal val="#ppt_x"/>
                                          </p:val>
                                        </p:tav>
                                      </p:tavLst>
                                    </p:anim>
                                    <p:anim calcmode="lin" valueType="num">
                                      <p:cBhvr additive="base">
                                        <p:cTn id="76" dur="500" fill="hold"/>
                                        <p:tgtEl>
                                          <p:spTgt spid="182277"/>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nodeType="clickEffect">
                                  <p:stCondLst>
                                    <p:cond delay="0"/>
                                  </p:stCondLst>
                                  <p:childTnLst>
                                    <p:set>
                                      <p:cBhvr>
                                        <p:cTn id="80" dur="1" fill="hold">
                                          <p:stCondLst>
                                            <p:cond delay="0"/>
                                          </p:stCondLst>
                                        </p:cTn>
                                        <p:tgtEl>
                                          <p:spTgt spid="182278"/>
                                        </p:tgtEl>
                                        <p:attrNameLst>
                                          <p:attrName>style.visibility</p:attrName>
                                        </p:attrNameLst>
                                      </p:cBhvr>
                                      <p:to>
                                        <p:strVal val="visible"/>
                                      </p:to>
                                    </p:set>
                                    <p:anim calcmode="lin" valueType="num">
                                      <p:cBhvr additive="base">
                                        <p:cTn id="81" dur="500" fill="hold"/>
                                        <p:tgtEl>
                                          <p:spTgt spid="182278"/>
                                        </p:tgtEl>
                                        <p:attrNameLst>
                                          <p:attrName>ppt_x</p:attrName>
                                        </p:attrNameLst>
                                      </p:cBhvr>
                                      <p:tavLst>
                                        <p:tav tm="0">
                                          <p:val>
                                            <p:strVal val="0-#ppt_w/2"/>
                                          </p:val>
                                        </p:tav>
                                        <p:tav tm="100000">
                                          <p:val>
                                            <p:strVal val="#ppt_x"/>
                                          </p:val>
                                        </p:tav>
                                      </p:tavLst>
                                    </p:anim>
                                    <p:anim calcmode="lin" valueType="num">
                                      <p:cBhvr additive="base">
                                        <p:cTn id="82" dur="500" fill="hold"/>
                                        <p:tgtEl>
                                          <p:spTgt spid="182278"/>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182281"/>
                                        </p:tgtEl>
                                        <p:attrNameLst>
                                          <p:attrName>style.visibility</p:attrName>
                                        </p:attrNameLst>
                                      </p:cBhvr>
                                      <p:to>
                                        <p:strVal val="visible"/>
                                      </p:to>
                                    </p:set>
                                    <p:anim calcmode="lin" valueType="num">
                                      <p:cBhvr additive="base">
                                        <p:cTn id="87" dur="500" fill="hold"/>
                                        <p:tgtEl>
                                          <p:spTgt spid="182281"/>
                                        </p:tgtEl>
                                        <p:attrNameLst>
                                          <p:attrName>ppt_x</p:attrName>
                                        </p:attrNameLst>
                                      </p:cBhvr>
                                      <p:tavLst>
                                        <p:tav tm="0">
                                          <p:val>
                                            <p:strVal val="0-#ppt_w/2"/>
                                          </p:val>
                                        </p:tav>
                                        <p:tav tm="100000">
                                          <p:val>
                                            <p:strVal val="#ppt_x"/>
                                          </p:val>
                                        </p:tav>
                                      </p:tavLst>
                                    </p:anim>
                                    <p:anim calcmode="lin" valueType="num">
                                      <p:cBhvr additive="base">
                                        <p:cTn id="88" dur="500" fill="hold"/>
                                        <p:tgtEl>
                                          <p:spTgt spid="1822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6" grpId="0" autoUpdateAnimBg="0"/>
      <p:bldP spid="182279" grpId="0" autoUpdateAnimBg="0"/>
      <p:bldP spid="182280" grpId="0" autoUpdateAnimBg="0"/>
      <p:bldP spid="182281" grpId="0" autoUpdateAnimBg="0"/>
      <p:bldP spid="182282" grpId="0" autoUpdateAnimBg="0"/>
      <p:bldP spid="182286" grpId="0" autoUpdateAnimBg="0"/>
      <p:bldP spid="182287" grpId="0" autoUpdateAnimBg="0"/>
      <p:bldP spid="18228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0" name="Text Box 2"/>
          <p:cNvSpPr txBox="1">
            <a:spLocks noChangeArrowheads="1"/>
          </p:cNvSpPr>
          <p:nvPr/>
        </p:nvSpPr>
        <p:spPr bwMode="auto">
          <a:xfrm>
            <a:off x="762000" y="304800"/>
            <a:ext cx="184150" cy="519113"/>
          </a:xfrm>
          <a:prstGeom prst="rect">
            <a:avLst/>
          </a:prstGeom>
          <a:noFill/>
          <a:ln w="9525">
            <a:noFill/>
            <a:miter lim="800000"/>
          </a:ln>
        </p:spPr>
        <p:txBody>
          <a:bodyPr wrap="none">
            <a:spAutoFit/>
          </a:bodyPr>
          <a:lstStyle/>
          <a:p>
            <a:pPr>
              <a:spcBef>
                <a:spcPct val="50000"/>
              </a:spcBef>
            </a:pPr>
            <a:endParaRPr kumimoji="0" lang="zh-CN" altLang="zh-CN" sz="2800" b="1">
              <a:solidFill>
                <a:srgbClr val="333333"/>
              </a:solidFill>
            </a:endParaRPr>
          </a:p>
        </p:txBody>
      </p:sp>
      <p:sp>
        <p:nvSpPr>
          <p:cNvPr id="113667" name="Text Box 3"/>
          <p:cNvSpPr txBox="1">
            <a:spLocks noChangeArrowheads="1"/>
          </p:cNvSpPr>
          <p:nvPr/>
        </p:nvSpPr>
        <p:spPr bwMode="auto">
          <a:xfrm>
            <a:off x="0" y="0"/>
            <a:ext cx="5638800" cy="946150"/>
          </a:xfrm>
          <a:prstGeom prst="rect">
            <a:avLst/>
          </a:prstGeom>
          <a:noFill/>
          <a:ln w="9525">
            <a:noFill/>
            <a:miter lim="800000"/>
          </a:ln>
        </p:spPr>
        <p:txBody>
          <a:bodyPr>
            <a:spAutoFit/>
          </a:bodyPr>
          <a:lstStyle/>
          <a:p>
            <a:pPr>
              <a:spcBef>
                <a:spcPct val="50000"/>
              </a:spcBef>
            </a:pPr>
            <a:r>
              <a:rPr kumimoji="0" lang="en-US" altLang="zh-CN" sz="2800" b="1">
                <a:solidFill>
                  <a:srgbClr val="CC0000"/>
                </a:solidFill>
              </a:rPr>
              <a:t>       </a:t>
            </a:r>
            <a:r>
              <a:rPr kumimoji="0" lang="zh-CN" altLang="en-US" sz="2800" b="1">
                <a:solidFill>
                  <a:srgbClr val="CC0000"/>
                </a:solidFill>
              </a:rPr>
              <a:t>非静电力</a:t>
            </a:r>
            <a:r>
              <a:rPr kumimoji="0" lang="en-US" altLang="zh-CN" sz="2800" b="1">
                <a:solidFill>
                  <a:srgbClr val="333333"/>
                </a:solidFill>
              </a:rPr>
              <a:t>: </a:t>
            </a:r>
            <a:r>
              <a:rPr kumimoji="0" lang="zh-CN" altLang="en-US" sz="2800" b="1">
                <a:solidFill>
                  <a:srgbClr val="333333"/>
                </a:solidFill>
              </a:rPr>
              <a:t>能不断分离正负电荷使正电荷逆静电场力方向运动</a:t>
            </a:r>
            <a:r>
              <a:rPr kumimoji="0" lang="en-US" altLang="zh-CN" sz="2800" b="1">
                <a:solidFill>
                  <a:srgbClr val="333333"/>
                </a:solidFill>
              </a:rPr>
              <a:t>.</a:t>
            </a:r>
            <a:endParaRPr kumimoji="0" lang="en-US" altLang="zh-CN" sz="2800" b="1">
              <a:solidFill>
                <a:srgbClr val="333333"/>
              </a:solidFill>
            </a:endParaRPr>
          </a:p>
        </p:txBody>
      </p:sp>
      <p:sp>
        <p:nvSpPr>
          <p:cNvPr id="113668" name="Text Box 4"/>
          <p:cNvSpPr txBox="1">
            <a:spLocks noChangeArrowheads="1"/>
          </p:cNvSpPr>
          <p:nvPr/>
        </p:nvSpPr>
        <p:spPr bwMode="auto">
          <a:xfrm>
            <a:off x="214313" y="1676400"/>
            <a:ext cx="5105400" cy="519113"/>
          </a:xfrm>
          <a:prstGeom prst="rect">
            <a:avLst/>
          </a:prstGeom>
          <a:noFill/>
          <a:ln w="9525">
            <a:noFill/>
            <a:miter lim="800000"/>
          </a:ln>
        </p:spPr>
        <p:txBody>
          <a:bodyPr>
            <a:spAutoFit/>
          </a:bodyPr>
          <a:lstStyle/>
          <a:p>
            <a:pPr>
              <a:spcBef>
                <a:spcPct val="50000"/>
              </a:spcBef>
            </a:pPr>
            <a:r>
              <a:rPr kumimoji="0" lang="zh-CN" altLang="en-US" sz="2800" b="1">
                <a:solidFill>
                  <a:srgbClr val="CC0000"/>
                </a:solidFill>
              </a:rPr>
              <a:t>电源</a:t>
            </a:r>
            <a:r>
              <a:rPr kumimoji="0" lang="zh-CN" altLang="en-US" sz="2800" b="1">
                <a:solidFill>
                  <a:srgbClr val="333333"/>
                </a:solidFill>
              </a:rPr>
              <a:t>：提供非静电力的装置</a:t>
            </a:r>
            <a:r>
              <a:rPr kumimoji="0" lang="en-US" altLang="zh-CN" sz="2800" b="1">
                <a:solidFill>
                  <a:srgbClr val="333333"/>
                </a:solidFill>
              </a:rPr>
              <a:t>.</a:t>
            </a:r>
            <a:endParaRPr kumimoji="0" lang="en-US" altLang="zh-CN" sz="2800" b="1">
              <a:solidFill>
                <a:srgbClr val="333333"/>
              </a:solidFill>
            </a:endParaRPr>
          </a:p>
        </p:txBody>
      </p:sp>
      <p:grpSp>
        <p:nvGrpSpPr>
          <p:cNvPr id="113669" name="Group 5"/>
          <p:cNvGrpSpPr/>
          <p:nvPr/>
        </p:nvGrpSpPr>
        <p:grpSpPr bwMode="auto">
          <a:xfrm>
            <a:off x="214313" y="2286000"/>
            <a:ext cx="5334000" cy="946150"/>
            <a:chOff x="144" y="1513"/>
            <a:chExt cx="3360" cy="596"/>
          </a:xfrm>
        </p:grpSpPr>
        <p:sp>
          <p:nvSpPr>
            <p:cNvPr id="113791" name="Text Box 6"/>
            <p:cNvSpPr txBox="1">
              <a:spLocks noChangeArrowheads="1"/>
            </p:cNvSpPr>
            <p:nvPr/>
          </p:nvSpPr>
          <p:spPr bwMode="auto">
            <a:xfrm>
              <a:off x="144" y="1513"/>
              <a:ext cx="3360" cy="596"/>
            </a:xfrm>
            <a:prstGeom prst="rect">
              <a:avLst/>
            </a:prstGeom>
            <a:noFill/>
            <a:ln w="9525">
              <a:noFill/>
              <a:miter lim="800000"/>
            </a:ln>
          </p:spPr>
          <p:txBody>
            <a:bodyPr>
              <a:spAutoFit/>
            </a:bodyPr>
            <a:lstStyle/>
            <a:p>
              <a:pPr>
                <a:spcBef>
                  <a:spcPct val="50000"/>
                </a:spcBef>
                <a:buFontTx/>
                <a:buBlip>
                  <a:blip r:embed="rId1"/>
                </a:buBlip>
              </a:pPr>
              <a:r>
                <a:rPr kumimoji="0" lang="en-US" altLang="zh-CN" sz="2800" b="1">
                  <a:solidFill>
                    <a:srgbClr val="333333"/>
                  </a:solidFill>
                </a:rPr>
                <a:t>     </a:t>
              </a:r>
              <a:r>
                <a:rPr kumimoji="0" lang="zh-CN" altLang="en-US" sz="2800" b="1">
                  <a:solidFill>
                    <a:srgbClr val="333333"/>
                  </a:solidFill>
                </a:rPr>
                <a:t>非静电</a:t>
              </a:r>
              <a:r>
                <a:rPr kumimoji="0" lang="zh-CN" altLang="en-US" sz="2800" b="1">
                  <a:solidFill>
                    <a:srgbClr val="CC0000"/>
                  </a:solidFill>
                </a:rPr>
                <a:t>电场强度</a:t>
              </a:r>
              <a:r>
                <a:rPr kumimoji="0" lang="zh-CN" altLang="en-US" sz="2800" b="1">
                  <a:solidFill>
                    <a:srgbClr val="333333"/>
                  </a:solidFill>
                </a:rPr>
                <a:t>       </a:t>
              </a:r>
              <a:r>
                <a:rPr kumimoji="0" lang="en-US" altLang="zh-CN" sz="2800" b="1">
                  <a:solidFill>
                    <a:srgbClr val="333333"/>
                  </a:solidFill>
                </a:rPr>
                <a:t>: </a:t>
              </a:r>
              <a:r>
                <a:rPr kumimoji="0" lang="zh-CN" altLang="en-US" sz="2800" b="1">
                  <a:solidFill>
                    <a:srgbClr val="333333"/>
                  </a:solidFill>
                </a:rPr>
                <a:t>为单位正电荷所受的非静电力</a:t>
              </a:r>
              <a:r>
                <a:rPr kumimoji="0" lang="en-US" altLang="zh-CN" sz="2800" b="1">
                  <a:solidFill>
                    <a:srgbClr val="333333"/>
                  </a:solidFill>
                </a:rPr>
                <a:t>.</a:t>
              </a:r>
              <a:endParaRPr kumimoji="0" lang="en-US" altLang="zh-CN" sz="2800" b="1">
                <a:solidFill>
                  <a:srgbClr val="333333"/>
                </a:solidFill>
              </a:endParaRPr>
            </a:p>
          </p:txBody>
        </p:sp>
        <p:graphicFrame>
          <p:nvGraphicFramePr>
            <p:cNvPr id="113719" name="Object 55"/>
            <p:cNvGraphicFramePr>
              <a:graphicFrameLocks noChangeAspect="1"/>
            </p:cNvGraphicFramePr>
            <p:nvPr/>
          </p:nvGraphicFramePr>
          <p:xfrm>
            <a:off x="2252" y="1513"/>
            <a:ext cx="361" cy="407"/>
          </p:xfrm>
          <a:graphic>
            <a:graphicData uri="http://schemas.openxmlformats.org/presentationml/2006/ole">
              <mc:AlternateContent xmlns:mc="http://schemas.openxmlformats.org/markup-compatibility/2006">
                <mc:Choice xmlns:v="urn:schemas-microsoft-com:vml" Requires="v">
                  <p:oleObj spid="_x0000_s5121" name="Equation" r:id="rId2" imgW="7315200" imgH="8229600" progId="Equation.3">
                    <p:embed/>
                  </p:oleObj>
                </mc:Choice>
                <mc:Fallback>
                  <p:oleObj name="Equation" r:id="rId2" imgW="7315200" imgH="8229600" progId="Equation.3">
                    <p:embed/>
                    <p:pic>
                      <p:nvPicPr>
                        <p:cNvPr id="0" name="图片 5120"/>
                        <p:cNvPicPr>
                          <a:picLocks noChangeAspect="1"/>
                        </p:cNvPicPr>
                        <p:nvPr/>
                      </p:nvPicPr>
                      <p:blipFill>
                        <a:blip r:embed="rId3"/>
                        <a:stretch>
                          <a:fillRect/>
                        </a:stretch>
                      </p:blipFill>
                      <p:spPr>
                        <a:xfrm>
                          <a:off x="2252" y="1513"/>
                          <a:ext cx="361" cy="407"/>
                        </a:xfrm>
                        <a:prstGeom prst="rect">
                          <a:avLst/>
                        </a:prstGeom>
                        <a:noFill/>
                        <a:ln w="9525">
                          <a:noFill/>
                        </a:ln>
                      </p:spPr>
                    </p:pic>
                  </p:oleObj>
                </mc:Fallback>
              </mc:AlternateContent>
            </a:graphicData>
          </a:graphic>
        </p:graphicFrame>
      </p:grpSp>
      <p:graphicFrame>
        <p:nvGraphicFramePr>
          <p:cNvPr id="113672" name="Object 56"/>
          <p:cNvGraphicFramePr>
            <a:graphicFrameLocks noChangeAspect="1"/>
          </p:cNvGraphicFramePr>
          <p:nvPr/>
        </p:nvGraphicFramePr>
        <p:xfrm>
          <a:off x="4219575" y="3370263"/>
          <a:ext cx="3597275" cy="949325"/>
        </p:xfrm>
        <a:graphic>
          <a:graphicData uri="http://schemas.openxmlformats.org/presentationml/2006/ole">
            <mc:AlternateContent xmlns:mc="http://schemas.openxmlformats.org/markup-compatibility/2006">
              <mc:Choice xmlns:v="urn:schemas-microsoft-com:vml" Requires="v">
                <p:oleObj spid="_x0000_s5122" name="公式" r:id="rId4" imgW="30480000" imgH="9144000" progId="Equation.3">
                  <p:embed/>
                </p:oleObj>
              </mc:Choice>
              <mc:Fallback>
                <p:oleObj name="公式" r:id="rId4" imgW="30480000" imgH="9144000" progId="Equation.3">
                  <p:embed/>
                  <p:pic>
                    <p:nvPicPr>
                      <p:cNvPr id="0" name="图片 5121"/>
                      <p:cNvPicPr>
                        <a:picLocks noChangeAspect="1"/>
                      </p:cNvPicPr>
                      <p:nvPr/>
                    </p:nvPicPr>
                    <p:blipFill>
                      <a:blip r:embed="rId5"/>
                      <a:stretch>
                        <a:fillRect/>
                      </a:stretch>
                    </p:blipFill>
                    <p:spPr>
                      <a:xfrm>
                        <a:off x="4219575" y="3370263"/>
                        <a:ext cx="3597275" cy="949325"/>
                      </a:xfrm>
                      <a:prstGeom prst="rect">
                        <a:avLst/>
                      </a:prstGeom>
                      <a:noFill/>
                      <a:ln w="9525">
                        <a:noFill/>
                      </a:ln>
                    </p:spPr>
                  </p:pic>
                </p:oleObj>
              </mc:Fallback>
            </mc:AlternateContent>
          </a:graphicData>
        </a:graphic>
      </p:graphicFrame>
      <p:sp>
        <p:nvSpPr>
          <p:cNvPr id="113673" name="Text Box 9"/>
          <p:cNvSpPr txBox="1">
            <a:spLocks noChangeArrowheads="1"/>
          </p:cNvSpPr>
          <p:nvPr/>
        </p:nvSpPr>
        <p:spPr bwMode="auto">
          <a:xfrm>
            <a:off x="304800" y="4306888"/>
            <a:ext cx="8647113" cy="1373187"/>
          </a:xfrm>
          <a:prstGeom prst="rect">
            <a:avLst/>
          </a:prstGeom>
          <a:noFill/>
          <a:ln w="9525">
            <a:noFill/>
            <a:miter lim="800000"/>
          </a:ln>
        </p:spPr>
        <p:txBody>
          <a:bodyPr>
            <a:spAutoFit/>
          </a:bodyPr>
          <a:lstStyle/>
          <a:p>
            <a:pPr>
              <a:spcBef>
                <a:spcPct val="50000"/>
              </a:spcBef>
              <a:buFontTx/>
              <a:buBlip>
                <a:blip r:embed="rId1"/>
              </a:buBlip>
            </a:pPr>
            <a:r>
              <a:rPr kumimoji="0" lang="en-US" altLang="zh-CN" sz="2800" b="1">
                <a:solidFill>
                  <a:srgbClr val="CC0000"/>
                </a:solidFill>
              </a:rPr>
              <a:t>     </a:t>
            </a:r>
            <a:r>
              <a:rPr kumimoji="0" lang="zh-CN" altLang="en-US" sz="2800" b="1">
                <a:solidFill>
                  <a:srgbClr val="CC0000"/>
                </a:solidFill>
              </a:rPr>
              <a:t>电动势的定义：把</a:t>
            </a:r>
            <a:r>
              <a:rPr kumimoji="0" lang="zh-CN" altLang="en-US" sz="2800" b="1">
                <a:solidFill>
                  <a:srgbClr val="333333"/>
                </a:solidFill>
              </a:rPr>
              <a:t>单位正电荷从负极通过电源内部移到正极时非静电力所做的功</a:t>
            </a:r>
            <a:r>
              <a:rPr kumimoji="0" lang="en-US" altLang="zh-CN" sz="2800" b="1">
                <a:solidFill>
                  <a:srgbClr val="333333"/>
                </a:solidFill>
              </a:rPr>
              <a:t>.</a:t>
            </a:r>
            <a:r>
              <a:rPr kumimoji="0" lang="zh-CN" altLang="en-US" sz="2800" b="1">
                <a:solidFill>
                  <a:srgbClr val="333333"/>
                </a:solidFill>
              </a:rPr>
              <a:t>（</a:t>
            </a:r>
            <a:r>
              <a:rPr kumimoji="0" lang="zh-CN" altLang="en-US" sz="2800" b="1">
                <a:solidFill>
                  <a:srgbClr val="333399"/>
                </a:solidFill>
              </a:rPr>
              <a:t>描述电源能量转换能力</a:t>
            </a:r>
            <a:r>
              <a:rPr kumimoji="0" lang="zh-CN" altLang="en-US" sz="2800" b="1">
                <a:solidFill>
                  <a:srgbClr val="333333"/>
                </a:solidFill>
              </a:rPr>
              <a:t>）</a:t>
            </a:r>
            <a:endParaRPr kumimoji="0" lang="zh-CN" altLang="en-US" sz="2800" b="1">
              <a:solidFill>
                <a:srgbClr val="333333"/>
              </a:solidFill>
            </a:endParaRPr>
          </a:p>
        </p:txBody>
      </p:sp>
      <p:grpSp>
        <p:nvGrpSpPr>
          <p:cNvPr id="113765" name="Group 10"/>
          <p:cNvGrpSpPr/>
          <p:nvPr/>
        </p:nvGrpSpPr>
        <p:grpSpPr bwMode="auto">
          <a:xfrm>
            <a:off x="5715000" y="801688"/>
            <a:ext cx="2971800" cy="2514600"/>
            <a:chOff x="3600" y="528"/>
            <a:chExt cx="1872" cy="1584"/>
          </a:xfrm>
        </p:grpSpPr>
        <p:sp>
          <p:nvSpPr>
            <p:cNvPr id="113776" name="Rectangle 11"/>
            <p:cNvSpPr>
              <a:spLocks noChangeArrowheads="1"/>
            </p:cNvSpPr>
            <p:nvPr/>
          </p:nvSpPr>
          <p:spPr bwMode="auto">
            <a:xfrm>
              <a:off x="3600" y="528"/>
              <a:ext cx="1872" cy="1584"/>
            </a:xfrm>
            <a:prstGeom prst="rect">
              <a:avLst/>
            </a:prstGeom>
            <a:solidFill>
              <a:schemeClr val="bg1"/>
            </a:solidFill>
            <a:ln w="9525">
              <a:solidFill>
                <a:schemeClr val="tx1"/>
              </a:solidFill>
              <a:miter lim="800000"/>
            </a:ln>
          </p:spPr>
          <p:txBody>
            <a:bodyPr wrap="none" anchor="ctr"/>
            <a:lstStyle/>
            <a:p>
              <a:endParaRPr lang="zh-CN" altLang="en-US">
                <a:ea typeface="黑体" pitchFamily="2" charset="-122"/>
              </a:endParaRPr>
            </a:p>
          </p:txBody>
        </p:sp>
        <p:grpSp>
          <p:nvGrpSpPr>
            <p:cNvPr id="113777" name="Group 12"/>
            <p:cNvGrpSpPr/>
            <p:nvPr/>
          </p:nvGrpSpPr>
          <p:grpSpPr bwMode="auto">
            <a:xfrm>
              <a:off x="4368" y="1104"/>
              <a:ext cx="336" cy="288"/>
              <a:chOff x="3936" y="1776"/>
              <a:chExt cx="336" cy="288"/>
            </a:xfrm>
          </p:grpSpPr>
          <p:sp>
            <p:nvSpPr>
              <p:cNvPr id="113790" name="Line 13"/>
              <p:cNvSpPr>
                <a:spLocks noChangeShapeType="1"/>
              </p:cNvSpPr>
              <p:nvPr/>
            </p:nvSpPr>
            <p:spPr bwMode="auto">
              <a:xfrm>
                <a:off x="3936" y="2064"/>
                <a:ext cx="336" cy="0"/>
              </a:xfrm>
              <a:prstGeom prst="line">
                <a:avLst/>
              </a:prstGeom>
              <a:noFill/>
              <a:ln w="19050">
                <a:solidFill>
                  <a:srgbClr val="FF0000"/>
                </a:solidFill>
                <a:round/>
                <a:tailEnd type="triangle" w="sm" len="lg"/>
              </a:ln>
            </p:spPr>
            <p:txBody>
              <a:bodyPr wrap="none" anchor="ctr"/>
              <a:lstStyle/>
              <a:p>
                <a:endParaRPr lang="zh-CN" altLang="en-US"/>
              </a:p>
            </p:txBody>
          </p:sp>
          <p:graphicFrame>
            <p:nvGraphicFramePr>
              <p:cNvPr id="113721" name="Object 57"/>
              <p:cNvGraphicFramePr>
                <a:graphicFrameLocks noChangeAspect="1"/>
              </p:cNvGraphicFramePr>
              <p:nvPr/>
            </p:nvGraphicFramePr>
            <p:xfrm>
              <a:off x="3984" y="1776"/>
              <a:ext cx="223" cy="276"/>
            </p:xfrm>
            <a:graphic>
              <a:graphicData uri="http://schemas.openxmlformats.org/presentationml/2006/ole">
                <mc:AlternateContent xmlns:mc="http://schemas.openxmlformats.org/markup-compatibility/2006">
                  <mc:Choice xmlns:v="urn:schemas-microsoft-com:vml" Requires="v">
                    <p:oleObj spid="_x0000_s5123" name="Equation" r:id="rId6" imgW="5181600" imgH="6400800" progId="Equation.3">
                      <p:embed/>
                    </p:oleObj>
                  </mc:Choice>
                  <mc:Fallback>
                    <p:oleObj name="Equation" r:id="rId6" imgW="5181600" imgH="6400800" progId="Equation.3">
                      <p:embed/>
                      <p:pic>
                        <p:nvPicPr>
                          <p:cNvPr id="0" name="图片 5122"/>
                          <p:cNvPicPr>
                            <a:picLocks noChangeAspect="1"/>
                          </p:cNvPicPr>
                          <p:nvPr/>
                        </p:nvPicPr>
                        <p:blipFill>
                          <a:blip r:embed="rId7"/>
                          <a:stretch>
                            <a:fillRect/>
                          </a:stretch>
                        </p:blipFill>
                        <p:spPr>
                          <a:xfrm>
                            <a:off x="3984" y="1776"/>
                            <a:ext cx="223" cy="276"/>
                          </a:xfrm>
                          <a:prstGeom prst="rect">
                            <a:avLst/>
                          </a:prstGeom>
                          <a:noFill/>
                          <a:ln w="9525">
                            <a:noFill/>
                          </a:ln>
                        </p:spPr>
                      </p:pic>
                    </p:oleObj>
                  </mc:Fallback>
                </mc:AlternateContent>
              </a:graphicData>
            </a:graphic>
          </p:graphicFrame>
        </p:grpSp>
        <p:sp>
          <p:nvSpPr>
            <p:cNvPr id="113679" name="Rectangle 15"/>
            <p:cNvSpPr>
              <a:spLocks noChangeArrowheads="1"/>
            </p:cNvSpPr>
            <p:nvPr/>
          </p:nvSpPr>
          <p:spPr bwMode="auto">
            <a:xfrm>
              <a:off x="4224" y="816"/>
              <a:ext cx="528" cy="96"/>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ln>
            <a:effectLst/>
          </p:spPr>
          <p:txBody>
            <a:bodyPr wrap="none" anchor="ctr"/>
            <a:lstStyle/>
            <a:p>
              <a:pPr>
                <a:defRPr/>
              </a:pPr>
              <a:endParaRPr lang="zh-CN" altLang="en-US">
                <a:ea typeface="黑体" pitchFamily="2" charset="-122"/>
              </a:endParaRPr>
            </a:p>
          </p:txBody>
        </p:sp>
        <p:sp>
          <p:nvSpPr>
            <p:cNvPr id="113779" name="Rectangle 16"/>
            <p:cNvSpPr>
              <a:spLocks noChangeArrowheads="1"/>
            </p:cNvSpPr>
            <p:nvPr/>
          </p:nvSpPr>
          <p:spPr bwMode="auto">
            <a:xfrm flipH="1">
              <a:off x="4224" y="1343"/>
              <a:ext cx="48" cy="576"/>
            </a:xfrm>
            <a:prstGeom prst="rect">
              <a:avLst/>
            </a:prstGeom>
            <a:solidFill>
              <a:srgbClr val="3399FF"/>
            </a:solidFill>
            <a:ln w="9525">
              <a:solidFill>
                <a:schemeClr val="tx1"/>
              </a:solidFill>
              <a:miter lim="800000"/>
            </a:ln>
          </p:spPr>
          <p:txBody>
            <a:bodyPr wrap="none" anchor="ctr"/>
            <a:lstStyle/>
            <a:p>
              <a:endParaRPr lang="zh-CN" altLang="en-US">
                <a:ea typeface="黑体" pitchFamily="2" charset="-122"/>
              </a:endParaRPr>
            </a:p>
          </p:txBody>
        </p:sp>
        <p:sp>
          <p:nvSpPr>
            <p:cNvPr id="113780" name="Rectangle 17"/>
            <p:cNvSpPr>
              <a:spLocks noChangeArrowheads="1"/>
            </p:cNvSpPr>
            <p:nvPr/>
          </p:nvSpPr>
          <p:spPr bwMode="auto">
            <a:xfrm>
              <a:off x="4800" y="1343"/>
              <a:ext cx="48" cy="576"/>
            </a:xfrm>
            <a:prstGeom prst="rect">
              <a:avLst/>
            </a:prstGeom>
            <a:solidFill>
              <a:srgbClr val="3399FF"/>
            </a:solidFill>
            <a:ln w="9525">
              <a:solidFill>
                <a:schemeClr val="tx1"/>
              </a:solidFill>
              <a:miter lim="800000"/>
            </a:ln>
          </p:spPr>
          <p:txBody>
            <a:bodyPr wrap="none" anchor="ctr"/>
            <a:lstStyle/>
            <a:p>
              <a:endParaRPr lang="zh-CN" altLang="en-US">
                <a:ea typeface="黑体" pitchFamily="2" charset="-122"/>
              </a:endParaRPr>
            </a:p>
          </p:txBody>
        </p:sp>
        <p:sp>
          <p:nvSpPr>
            <p:cNvPr id="113781" name="Line 18"/>
            <p:cNvSpPr>
              <a:spLocks noChangeShapeType="1"/>
            </p:cNvSpPr>
            <p:nvPr/>
          </p:nvSpPr>
          <p:spPr bwMode="auto">
            <a:xfrm>
              <a:off x="4752" y="864"/>
              <a:ext cx="576" cy="0"/>
            </a:xfrm>
            <a:prstGeom prst="line">
              <a:avLst/>
            </a:prstGeom>
            <a:noFill/>
            <a:ln w="19050">
              <a:solidFill>
                <a:srgbClr val="CC00CC"/>
              </a:solidFill>
              <a:round/>
              <a:tailEnd type="none" w="sm" len="lg"/>
            </a:ln>
          </p:spPr>
          <p:txBody>
            <a:bodyPr wrap="none" anchor="ctr"/>
            <a:lstStyle/>
            <a:p>
              <a:endParaRPr lang="zh-CN" altLang="en-US"/>
            </a:p>
          </p:txBody>
        </p:sp>
        <p:sp>
          <p:nvSpPr>
            <p:cNvPr id="113782" name="Line 19"/>
            <p:cNvSpPr>
              <a:spLocks noChangeShapeType="1"/>
            </p:cNvSpPr>
            <p:nvPr/>
          </p:nvSpPr>
          <p:spPr bwMode="auto">
            <a:xfrm flipH="1">
              <a:off x="3744" y="864"/>
              <a:ext cx="480" cy="0"/>
            </a:xfrm>
            <a:prstGeom prst="line">
              <a:avLst/>
            </a:prstGeom>
            <a:noFill/>
            <a:ln w="19050">
              <a:solidFill>
                <a:srgbClr val="CC00CC"/>
              </a:solidFill>
              <a:round/>
              <a:tailEnd type="none" w="sm" len="lg"/>
            </a:ln>
          </p:spPr>
          <p:txBody>
            <a:bodyPr wrap="none" anchor="ctr"/>
            <a:lstStyle/>
            <a:p>
              <a:endParaRPr lang="zh-CN" altLang="en-US"/>
            </a:p>
          </p:txBody>
        </p:sp>
        <p:sp>
          <p:nvSpPr>
            <p:cNvPr id="113783" name="Line 20"/>
            <p:cNvSpPr>
              <a:spLocks noChangeShapeType="1"/>
            </p:cNvSpPr>
            <p:nvPr/>
          </p:nvSpPr>
          <p:spPr bwMode="auto">
            <a:xfrm>
              <a:off x="3744" y="864"/>
              <a:ext cx="0" cy="767"/>
            </a:xfrm>
            <a:prstGeom prst="line">
              <a:avLst/>
            </a:prstGeom>
            <a:noFill/>
            <a:ln w="19050">
              <a:solidFill>
                <a:srgbClr val="CC00CC"/>
              </a:solidFill>
              <a:round/>
              <a:tailEnd type="none" w="sm" len="lg"/>
            </a:ln>
          </p:spPr>
          <p:txBody>
            <a:bodyPr wrap="none" anchor="ctr"/>
            <a:lstStyle/>
            <a:p>
              <a:endParaRPr lang="zh-CN" altLang="en-US"/>
            </a:p>
          </p:txBody>
        </p:sp>
        <p:sp>
          <p:nvSpPr>
            <p:cNvPr id="113784" name="Line 21"/>
            <p:cNvSpPr>
              <a:spLocks noChangeShapeType="1"/>
            </p:cNvSpPr>
            <p:nvPr/>
          </p:nvSpPr>
          <p:spPr bwMode="auto">
            <a:xfrm>
              <a:off x="3744" y="1631"/>
              <a:ext cx="480" cy="0"/>
            </a:xfrm>
            <a:prstGeom prst="line">
              <a:avLst/>
            </a:prstGeom>
            <a:noFill/>
            <a:ln w="19050">
              <a:solidFill>
                <a:srgbClr val="CC00CC"/>
              </a:solidFill>
              <a:round/>
              <a:tailEnd type="none" w="sm" len="lg"/>
            </a:ln>
          </p:spPr>
          <p:txBody>
            <a:bodyPr wrap="none" anchor="ctr"/>
            <a:lstStyle/>
            <a:p>
              <a:endParaRPr lang="zh-CN" altLang="en-US"/>
            </a:p>
          </p:txBody>
        </p:sp>
        <p:sp>
          <p:nvSpPr>
            <p:cNvPr id="113785" name="Line 22"/>
            <p:cNvSpPr>
              <a:spLocks noChangeShapeType="1"/>
            </p:cNvSpPr>
            <p:nvPr/>
          </p:nvSpPr>
          <p:spPr bwMode="auto">
            <a:xfrm>
              <a:off x="5328" y="864"/>
              <a:ext cx="0" cy="767"/>
            </a:xfrm>
            <a:prstGeom prst="line">
              <a:avLst/>
            </a:prstGeom>
            <a:noFill/>
            <a:ln w="19050">
              <a:solidFill>
                <a:srgbClr val="CC00CC"/>
              </a:solidFill>
              <a:round/>
              <a:tailEnd type="none" w="sm" len="lg"/>
            </a:ln>
          </p:spPr>
          <p:txBody>
            <a:bodyPr wrap="none" anchor="ctr"/>
            <a:lstStyle/>
            <a:p>
              <a:endParaRPr lang="zh-CN" altLang="en-US"/>
            </a:p>
          </p:txBody>
        </p:sp>
        <p:sp>
          <p:nvSpPr>
            <p:cNvPr id="113786" name="Line 23"/>
            <p:cNvSpPr>
              <a:spLocks noChangeShapeType="1"/>
            </p:cNvSpPr>
            <p:nvPr/>
          </p:nvSpPr>
          <p:spPr bwMode="auto">
            <a:xfrm>
              <a:off x="4848" y="1631"/>
              <a:ext cx="480" cy="0"/>
            </a:xfrm>
            <a:prstGeom prst="line">
              <a:avLst/>
            </a:prstGeom>
            <a:noFill/>
            <a:ln w="19050">
              <a:solidFill>
                <a:srgbClr val="CC00CC"/>
              </a:solidFill>
              <a:round/>
              <a:tailEnd type="none" w="sm" len="lg"/>
            </a:ln>
          </p:spPr>
          <p:txBody>
            <a:bodyPr wrap="none" anchor="ctr"/>
            <a:lstStyle/>
            <a:p>
              <a:endParaRPr lang="zh-CN" altLang="en-US"/>
            </a:p>
          </p:txBody>
        </p:sp>
        <p:sp>
          <p:nvSpPr>
            <p:cNvPr id="113787" name="Line 24"/>
            <p:cNvSpPr>
              <a:spLocks noChangeShapeType="1"/>
            </p:cNvSpPr>
            <p:nvPr/>
          </p:nvSpPr>
          <p:spPr bwMode="auto">
            <a:xfrm flipV="1">
              <a:off x="3744" y="1151"/>
              <a:ext cx="0" cy="144"/>
            </a:xfrm>
            <a:prstGeom prst="line">
              <a:avLst/>
            </a:prstGeom>
            <a:noFill/>
            <a:ln w="28575">
              <a:solidFill>
                <a:srgbClr val="FF0000"/>
              </a:solidFill>
              <a:round/>
              <a:tailEnd type="triangle" w="sm" len="lg"/>
            </a:ln>
          </p:spPr>
          <p:txBody>
            <a:bodyPr wrap="none" anchor="ctr"/>
            <a:lstStyle/>
            <a:p>
              <a:endParaRPr lang="zh-CN" altLang="en-US"/>
            </a:p>
          </p:txBody>
        </p:sp>
        <p:sp>
          <p:nvSpPr>
            <p:cNvPr id="113788" name="Text Box 25"/>
            <p:cNvSpPr txBox="1">
              <a:spLocks noChangeArrowheads="1"/>
            </p:cNvSpPr>
            <p:nvPr/>
          </p:nvSpPr>
          <p:spPr bwMode="auto">
            <a:xfrm>
              <a:off x="4224" y="1199"/>
              <a:ext cx="192" cy="865"/>
            </a:xfrm>
            <a:prstGeom prst="rect">
              <a:avLst/>
            </a:prstGeom>
            <a:noFill/>
            <a:ln w="9525">
              <a:noFill/>
              <a:miter lim="800000"/>
            </a:ln>
          </p:spPr>
          <p:txBody>
            <a:bodyPr>
              <a:spAutoFit/>
            </a:bodyPr>
            <a:lstStyle/>
            <a:p>
              <a:pPr>
                <a:spcBef>
                  <a:spcPct val="50000"/>
                </a:spcBef>
              </a:pPr>
              <a:r>
                <a:rPr kumimoji="0" lang="en-US" altLang="zh-CN" sz="2800" b="1">
                  <a:solidFill>
                    <a:srgbClr val="333333"/>
                  </a:solidFill>
                </a:rPr>
                <a:t>+++</a:t>
              </a:r>
              <a:endParaRPr kumimoji="0" lang="en-US" altLang="zh-CN" sz="2800" b="1">
                <a:solidFill>
                  <a:srgbClr val="333333"/>
                </a:solidFill>
              </a:endParaRPr>
            </a:p>
          </p:txBody>
        </p:sp>
        <p:sp>
          <p:nvSpPr>
            <p:cNvPr id="113789" name="Text Box 26"/>
            <p:cNvSpPr txBox="1">
              <a:spLocks noChangeArrowheads="1"/>
            </p:cNvSpPr>
            <p:nvPr/>
          </p:nvSpPr>
          <p:spPr bwMode="auto">
            <a:xfrm>
              <a:off x="4656" y="1151"/>
              <a:ext cx="240" cy="865"/>
            </a:xfrm>
            <a:prstGeom prst="rect">
              <a:avLst/>
            </a:prstGeom>
            <a:noFill/>
            <a:ln w="9525">
              <a:noFill/>
              <a:miter lim="800000"/>
            </a:ln>
          </p:spPr>
          <p:txBody>
            <a:bodyPr>
              <a:spAutoFit/>
            </a:bodyPr>
            <a:lstStyle/>
            <a:p>
              <a:pPr>
                <a:spcBef>
                  <a:spcPct val="50000"/>
                </a:spcBef>
              </a:pPr>
              <a:r>
                <a:rPr kumimoji="0" lang="en-US" altLang="zh-CN" sz="2800" b="1">
                  <a:solidFill>
                    <a:srgbClr val="333333"/>
                  </a:solidFill>
                </a:rPr>
                <a:t>---</a:t>
              </a:r>
              <a:endParaRPr kumimoji="0" lang="en-US" altLang="zh-CN" sz="2800" b="1">
                <a:solidFill>
                  <a:srgbClr val="333333"/>
                </a:solidFill>
              </a:endParaRPr>
            </a:p>
          </p:txBody>
        </p:sp>
        <p:graphicFrame>
          <p:nvGraphicFramePr>
            <p:cNvPr id="113722" name="Object 58"/>
            <p:cNvGraphicFramePr>
              <a:graphicFrameLocks noChangeAspect="1"/>
            </p:cNvGraphicFramePr>
            <p:nvPr/>
          </p:nvGraphicFramePr>
          <p:xfrm>
            <a:off x="4320" y="576"/>
            <a:ext cx="272" cy="240"/>
          </p:xfrm>
          <a:graphic>
            <a:graphicData uri="http://schemas.openxmlformats.org/presentationml/2006/ole">
              <mc:AlternateContent xmlns:mc="http://schemas.openxmlformats.org/markup-compatibility/2006">
                <mc:Choice xmlns:v="urn:schemas-microsoft-com:vml" Requires="v">
                  <p:oleObj spid="_x0000_s5124" name="Equation" r:id="rId8" imgW="5181600" imgH="5486400" progId="Equation.3">
                    <p:embed/>
                  </p:oleObj>
                </mc:Choice>
                <mc:Fallback>
                  <p:oleObj name="Equation" r:id="rId8" imgW="5181600" imgH="5486400" progId="Equation.3">
                    <p:embed/>
                    <p:pic>
                      <p:nvPicPr>
                        <p:cNvPr id="0" name="图片 5123"/>
                        <p:cNvPicPr>
                          <a:picLocks noChangeAspect="1"/>
                        </p:cNvPicPr>
                        <p:nvPr/>
                      </p:nvPicPr>
                      <p:blipFill>
                        <a:blip r:embed="rId9"/>
                        <a:stretch>
                          <a:fillRect/>
                        </a:stretch>
                      </p:blipFill>
                      <p:spPr>
                        <a:xfrm>
                          <a:off x="4320" y="576"/>
                          <a:ext cx="272" cy="240"/>
                        </a:xfrm>
                        <a:prstGeom prst="rect">
                          <a:avLst/>
                        </a:prstGeom>
                        <a:noFill/>
                        <a:ln w="9525">
                          <a:noFill/>
                        </a:ln>
                      </p:spPr>
                    </p:pic>
                  </p:oleObj>
                </mc:Fallback>
              </mc:AlternateContent>
            </a:graphicData>
          </a:graphic>
        </p:graphicFrame>
        <p:graphicFrame>
          <p:nvGraphicFramePr>
            <p:cNvPr id="113723" name="Object 59"/>
            <p:cNvGraphicFramePr>
              <a:graphicFrameLocks noChangeAspect="1"/>
            </p:cNvGraphicFramePr>
            <p:nvPr/>
          </p:nvGraphicFramePr>
          <p:xfrm>
            <a:off x="3792" y="1103"/>
            <a:ext cx="173" cy="240"/>
          </p:xfrm>
          <a:graphic>
            <a:graphicData uri="http://schemas.openxmlformats.org/presentationml/2006/ole">
              <mc:AlternateContent xmlns:mc="http://schemas.openxmlformats.org/markup-compatibility/2006">
                <mc:Choice xmlns:v="urn:schemas-microsoft-com:vml" Requires="v">
                  <p:oleObj spid="_x0000_s5125" name="Equation" r:id="rId10" imgW="3962400" imgH="5486400" progId="Equation.3">
                    <p:embed/>
                  </p:oleObj>
                </mc:Choice>
                <mc:Fallback>
                  <p:oleObj name="Equation" r:id="rId10" imgW="3962400" imgH="5486400" progId="Equation.3">
                    <p:embed/>
                    <p:pic>
                      <p:nvPicPr>
                        <p:cNvPr id="0" name="图片 5124"/>
                        <p:cNvPicPr>
                          <a:picLocks noChangeAspect="1"/>
                        </p:cNvPicPr>
                        <p:nvPr/>
                      </p:nvPicPr>
                      <p:blipFill>
                        <a:blip r:embed="rId11"/>
                        <a:stretch>
                          <a:fillRect/>
                        </a:stretch>
                      </p:blipFill>
                      <p:spPr>
                        <a:xfrm>
                          <a:off x="3792" y="1103"/>
                          <a:ext cx="173" cy="240"/>
                        </a:xfrm>
                        <a:prstGeom prst="rect">
                          <a:avLst/>
                        </a:prstGeom>
                        <a:noFill/>
                        <a:ln w="9525">
                          <a:noFill/>
                        </a:ln>
                      </p:spPr>
                    </p:pic>
                  </p:oleObj>
                </mc:Fallback>
              </mc:AlternateContent>
            </a:graphicData>
          </a:graphic>
        </p:graphicFrame>
      </p:grpSp>
      <p:grpSp>
        <p:nvGrpSpPr>
          <p:cNvPr id="113693" name="Group 29"/>
          <p:cNvGrpSpPr/>
          <p:nvPr/>
        </p:nvGrpSpPr>
        <p:grpSpPr bwMode="auto">
          <a:xfrm>
            <a:off x="1233488" y="5246688"/>
            <a:ext cx="6897687" cy="1308100"/>
            <a:chOff x="720" y="2994"/>
            <a:chExt cx="4235" cy="1166"/>
          </a:xfrm>
        </p:grpSpPr>
        <p:graphicFrame>
          <p:nvGraphicFramePr>
            <p:cNvPr id="113724" name="Object 60"/>
            <p:cNvGraphicFramePr>
              <a:graphicFrameLocks noChangeAspect="1"/>
            </p:cNvGraphicFramePr>
            <p:nvPr/>
          </p:nvGraphicFramePr>
          <p:xfrm>
            <a:off x="1968" y="2994"/>
            <a:ext cx="2987" cy="1166"/>
          </p:xfrm>
          <a:graphic>
            <a:graphicData uri="http://schemas.openxmlformats.org/presentationml/2006/ole">
              <mc:AlternateContent xmlns:mc="http://schemas.openxmlformats.org/markup-compatibility/2006">
                <mc:Choice xmlns:v="urn:schemas-microsoft-com:vml" Requires="v">
                  <p:oleObj spid="_x0000_s5126" name="公式" r:id="rId12" imgW="35052000" imgH="14020800" progId="Equation.3">
                    <p:embed/>
                  </p:oleObj>
                </mc:Choice>
                <mc:Fallback>
                  <p:oleObj name="公式" r:id="rId12" imgW="35052000" imgH="14020800" progId="Equation.3">
                    <p:embed/>
                    <p:pic>
                      <p:nvPicPr>
                        <p:cNvPr id="0" name="图片 5125"/>
                        <p:cNvPicPr>
                          <a:picLocks noChangeAspect="1"/>
                        </p:cNvPicPr>
                        <p:nvPr/>
                      </p:nvPicPr>
                      <p:blipFill>
                        <a:blip r:embed="rId13"/>
                        <a:stretch>
                          <a:fillRect/>
                        </a:stretch>
                      </p:blipFill>
                      <p:spPr>
                        <a:xfrm>
                          <a:off x="1968" y="2994"/>
                          <a:ext cx="2987" cy="1166"/>
                        </a:xfrm>
                        <a:prstGeom prst="rect">
                          <a:avLst/>
                        </a:prstGeom>
                        <a:gradFill rotWithShape="0">
                          <a:gsLst>
                            <a:gs pos="0">
                              <a:srgbClr val="00CC99"/>
                            </a:gs>
                            <a:gs pos="50000">
                              <a:srgbClr val="FFFFFF"/>
                            </a:gs>
                            <a:gs pos="100000">
                              <a:srgbClr val="00CC99"/>
                            </a:gs>
                          </a:gsLst>
                          <a:lin ang="5400000" scaled="1"/>
                          <a:tileRect/>
                        </a:gradFill>
                        <a:ln w="9525" cap="flat" cmpd="sng">
                          <a:solidFill>
                            <a:srgbClr val="000000"/>
                          </a:solidFill>
                          <a:prstDash val="solid"/>
                          <a:miter/>
                          <a:headEnd type="none" w="med" len="med"/>
                          <a:tailEnd type="none" w="med" len="med"/>
                        </a:ln>
                      </p:spPr>
                    </p:pic>
                  </p:oleObj>
                </mc:Fallback>
              </mc:AlternateContent>
            </a:graphicData>
          </a:graphic>
        </p:graphicFrame>
        <p:sp>
          <p:nvSpPr>
            <p:cNvPr id="113775" name="Text Box 31"/>
            <p:cNvSpPr txBox="1">
              <a:spLocks noChangeArrowheads="1"/>
            </p:cNvSpPr>
            <p:nvPr/>
          </p:nvSpPr>
          <p:spPr bwMode="auto">
            <a:xfrm>
              <a:off x="720" y="3484"/>
              <a:ext cx="1096" cy="462"/>
            </a:xfrm>
            <a:prstGeom prst="rect">
              <a:avLst/>
            </a:prstGeom>
            <a:noFill/>
            <a:ln w="9525">
              <a:noFill/>
              <a:miter lim="800000"/>
            </a:ln>
          </p:spPr>
          <p:txBody>
            <a:bodyPr>
              <a:spAutoFit/>
            </a:bodyPr>
            <a:lstStyle/>
            <a:p>
              <a:pPr>
                <a:spcBef>
                  <a:spcPct val="50000"/>
                </a:spcBef>
              </a:pPr>
              <a:endParaRPr kumimoji="0" lang="zh-CN" altLang="zh-CN" sz="2800" b="1">
                <a:solidFill>
                  <a:srgbClr val="000000"/>
                </a:solidFill>
              </a:endParaRPr>
            </a:p>
          </p:txBody>
        </p:sp>
      </p:grpSp>
      <p:grpSp>
        <p:nvGrpSpPr>
          <p:cNvPr id="113696" name="Group 32"/>
          <p:cNvGrpSpPr/>
          <p:nvPr/>
        </p:nvGrpSpPr>
        <p:grpSpPr bwMode="auto">
          <a:xfrm>
            <a:off x="6927850" y="2187575"/>
            <a:ext cx="539750" cy="519113"/>
            <a:chOff x="4320" y="1152"/>
            <a:chExt cx="340" cy="327"/>
          </a:xfrm>
        </p:grpSpPr>
        <p:sp>
          <p:nvSpPr>
            <p:cNvPr id="113772" name="Oval 33"/>
            <p:cNvSpPr>
              <a:spLocks noChangeArrowheads="1"/>
            </p:cNvSpPr>
            <p:nvPr/>
          </p:nvSpPr>
          <p:spPr bwMode="auto">
            <a:xfrm>
              <a:off x="4464" y="1248"/>
              <a:ext cx="144" cy="144"/>
            </a:xfrm>
            <a:prstGeom prst="ellipse">
              <a:avLst/>
            </a:prstGeom>
            <a:solidFill>
              <a:srgbClr val="FFDDFF"/>
            </a:solidFill>
            <a:ln w="9525">
              <a:solidFill>
                <a:schemeClr val="tx1"/>
              </a:solidFill>
              <a:round/>
            </a:ln>
          </p:spPr>
          <p:txBody>
            <a:bodyPr wrap="none" anchor="ctr"/>
            <a:lstStyle/>
            <a:p>
              <a:endParaRPr lang="zh-CN" altLang="en-US">
                <a:ea typeface="黑体" pitchFamily="2" charset="-122"/>
              </a:endParaRPr>
            </a:p>
          </p:txBody>
        </p:sp>
        <p:sp>
          <p:nvSpPr>
            <p:cNvPr id="113773" name="Text Box 34"/>
            <p:cNvSpPr txBox="1">
              <a:spLocks noChangeArrowheads="1"/>
            </p:cNvSpPr>
            <p:nvPr/>
          </p:nvSpPr>
          <p:spPr bwMode="auto">
            <a:xfrm>
              <a:off x="4416" y="1152"/>
              <a:ext cx="244" cy="327"/>
            </a:xfrm>
            <a:prstGeom prst="rect">
              <a:avLst/>
            </a:prstGeom>
            <a:noFill/>
            <a:ln w="9525">
              <a:noFill/>
              <a:miter lim="800000"/>
            </a:ln>
          </p:spPr>
          <p:txBody>
            <a:bodyPr wrap="none">
              <a:spAutoFit/>
            </a:bodyPr>
            <a:lstStyle/>
            <a:p>
              <a:pPr>
                <a:spcBef>
                  <a:spcPct val="50000"/>
                </a:spcBef>
              </a:pPr>
              <a:r>
                <a:rPr kumimoji="0" lang="en-US" altLang="zh-CN" sz="2800" b="1">
                  <a:solidFill>
                    <a:srgbClr val="333333"/>
                  </a:solidFill>
                </a:rPr>
                <a:t>+</a:t>
              </a:r>
              <a:endParaRPr kumimoji="0" lang="en-US" altLang="zh-CN" sz="2800" b="1">
                <a:solidFill>
                  <a:srgbClr val="333333"/>
                </a:solidFill>
              </a:endParaRPr>
            </a:p>
          </p:txBody>
        </p:sp>
        <p:sp>
          <p:nvSpPr>
            <p:cNvPr id="113774" name="Line 35"/>
            <p:cNvSpPr>
              <a:spLocks noChangeShapeType="1"/>
            </p:cNvSpPr>
            <p:nvPr/>
          </p:nvSpPr>
          <p:spPr bwMode="auto">
            <a:xfrm flipH="1">
              <a:off x="4320" y="1344"/>
              <a:ext cx="144" cy="0"/>
            </a:xfrm>
            <a:prstGeom prst="line">
              <a:avLst/>
            </a:prstGeom>
            <a:noFill/>
            <a:ln w="19050">
              <a:solidFill>
                <a:srgbClr val="CC00CC"/>
              </a:solidFill>
              <a:round/>
              <a:tailEnd type="triangle" w="sm" len="lg"/>
            </a:ln>
          </p:spPr>
          <p:txBody>
            <a:bodyPr wrap="none" anchor="ctr"/>
            <a:lstStyle/>
            <a:p>
              <a:endParaRPr lang="zh-CN" altLang="en-US"/>
            </a:p>
          </p:txBody>
        </p:sp>
      </p:grpSp>
      <p:grpSp>
        <p:nvGrpSpPr>
          <p:cNvPr id="113700" name="Group 36"/>
          <p:cNvGrpSpPr/>
          <p:nvPr/>
        </p:nvGrpSpPr>
        <p:grpSpPr bwMode="auto">
          <a:xfrm>
            <a:off x="6934200" y="2706688"/>
            <a:ext cx="457200" cy="533400"/>
            <a:chOff x="4512" y="1488"/>
            <a:chExt cx="288" cy="336"/>
          </a:xfrm>
        </p:grpSpPr>
        <p:sp>
          <p:nvSpPr>
            <p:cNvPr id="113771" name="Line 37"/>
            <p:cNvSpPr>
              <a:spLocks noChangeShapeType="1"/>
            </p:cNvSpPr>
            <p:nvPr/>
          </p:nvSpPr>
          <p:spPr bwMode="auto">
            <a:xfrm flipH="1">
              <a:off x="4512" y="1488"/>
              <a:ext cx="288" cy="0"/>
            </a:xfrm>
            <a:prstGeom prst="line">
              <a:avLst/>
            </a:prstGeom>
            <a:noFill/>
            <a:ln w="19050">
              <a:solidFill>
                <a:srgbClr val="FF6600"/>
              </a:solidFill>
              <a:round/>
              <a:tailEnd type="triangle" w="sm" len="lg"/>
            </a:ln>
          </p:spPr>
          <p:txBody>
            <a:bodyPr wrap="none" anchor="ctr"/>
            <a:lstStyle/>
            <a:p>
              <a:endParaRPr lang="zh-CN" altLang="en-US"/>
            </a:p>
          </p:txBody>
        </p:sp>
        <p:graphicFrame>
          <p:nvGraphicFramePr>
            <p:cNvPr id="113725" name="Object 61"/>
            <p:cNvGraphicFramePr>
              <a:graphicFrameLocks noChangeAspect="1"/>
            </p:cNvGraphicFramePr>
            <p:nvPr/>
          </p:nvGraphicFramePr>
          <p:xfrm>
            <a:off x="4512" y="1488"/>
            <a:ext cx="273" cy="336"/>
          </p:xfrm>
          <a:graphic>
            <a:graphicData uri="http://schemas.openxmlformats.org/presentationml/2006/ole">
              <mc:AlternateContent xmlns:mc="http://schemas.openxmlformats.org/markup-compatibility/2006">
                <mc:Choice xmlns:v="urn:schemas-microsoft-com:vml" Requires="v">
                  <p:oleObj spid="_x0000_s5127" name="Equation" r:id="rId14" imgW="6705600" imgH="8229600" progId="Equation.3">
                    <p:embed/>
                  </p:oleObj>
                </mc:Choice>
                <mc:Fallback>
                  <p:oleObj name="Equation" r:id="rId14" imgW="6705600" imgH="8229600" progId="Equation.3">
                    <p:embed/>
                    <p:pic>
                      <p:nvPicPr>
                        <p:cNvPr id="0" name="图片 5126"/>
                        <p:cNvPicPr>
                          <a:picLocks noChangeAspect="1"/>
                        </p:cNvPicPr>
                        <p:nvPr/>
                      </p:nvPicPr>
                      <p:blipFill>
                        <a:blip r:embed="rId15"/>
                        <a:stretch>
                          <a:fillRect/>
                        </a:stretch>
                      </p:blipFill>
                      <p:spPr>
                        <a:xfrm>
                          <a:off x="4512" y="1488"/>
                          <a:ext cx="273" cy="336"/>
                        </a:xfrm>
                        <a:prstGeom prst="rect">
                          <a:avLst/>
                        </a:prstGeom>
                        <a:noFill/>
                        <a:ln w="9525">
                          <a:noFill/>
                        </a:ln>
                      </p:spPr>
                    </p:pic>
                  </p:oleObj>
                </mc:Fallback>
              </mc:AlternateContent>
            </a:graphicData>
          </a:graphic>
        </p:graphicFrame>
      </p:grpSp>
      <p:sp>
        <p:nvSpPr>
          <p:cNvPr id="113703" name="Text Box 39"/>
          <p:cNvSpPr txBox="1">
            <a:spLocks noChangeArrowheads="1"/>
          </p:cNvSpPr>
          <p:nvPr/>
        </p:nvSpPr>
        <p:spPr bwMode="auto">
          <a:xfrm>
            <a:off x="1184275" y="5537200"/>
            <a:ext cx="1250950" cy="519113"/>
          </a:xfrm>
          <a:prstGeom prst="rect">
            <a:avLst/>
          </a:prstGeom>
          <a:noFill/>
          <a:ln>
            <a:noFill/>
          </a:ln>
          <a:effectLst/>
        </p:spPr>
        <p:txBody>
          <a:bodyPr wrap="none">
            <a:spAutoFit/>
          </a:bodyPr>
          <a:lstStyle/>
          <a:p>
            <a:pPr>
              <a:defRPr/>
            </a:pPr>
            <a:r>
              <a:rPr lang="zh-CN" altLang="en-US" sz="2800" b="1">
                <a:solidFill>
                  <a:srgbClr val="000066"/>
                </a:solidFill>
                <a:effectLst>
                  <a:outerShdw blurRad="38100" dist="38100" dir="2700000" algn="tl">
                    <a:srgbClr val="C0C0C0"/>
                  </a:outerShdw>
                </a:effectLst>
                <a:ea typeface="华文楷体" panose="02010600040101010101" pitchFamily="2" charset="-122"/>
              </a:rPr>
              <a:t>电动势</a:t>
            </a:r>
            <a:endParaRPr lang="zh-CN" altLang="en-US" sz="2800" b="1">
              <a:solidFill>
                <a:srgbClr val="000066"/>
              </a:solidFill>
              <a:effectLst>
                <a:outerShdw blurRad="38100" dist="38100" dir="2700000" algn="tl">
                  <a:srgbClr val="C0C0C0"/>
                </a:outerShdw>
              </a:effectLst>
              <a:ea typeface="华文楷体" panose="02010600040101010101" pitchFamily="2" charset="-122"/>
            </a:endParaRPr>
          </a:p>
        </p:txBody>
      </p:sp>
      <p:sp>
        <p:nvSpPr>
          <p:cNvPr id="113770" name="Text Box 40"/>
          <p:cNvSpPr txBox="1">
            <a:spLocks noChangeArrowheads="1"/>
          </p:cNvSpPr>
          <p:nvPr/>
        </p:nvSpPr>
        <p:spPr bwMode="auto">
          <a:xfrm>
            <a:off x="579438" y="1087438"/>
            <a:ext cx="4297362" cy="519112"/>
          </a:xfrm>
          <a:prstGeom prst="rect">
            <a:avLst/>
          </a:prstGeom>
          <a:noFill/>
          <a:ln w="9525">
            <a:noFill/>
            <a:miter lim="800000"/>
          </a:ln>
        </p:spPr>
        <p:txBody>
          <a:bodyPr>
            <a:spAutoFit/>
          </a:bodyPr>
          <a:lstStyle/>
          <a:p>
            <a:pPr>
              <a:spcBef>
                <a:spcPct val="50000"/>
              </a:spcBef>
            </a:pPr>
            <a:r>
              <a:rPr lang="zh-CN" altLang="en-US" sz="2800" b="1">
                <a:solidFill>
                  <a:srgbClr val="008000"/>
                </a:solidFill>
                <a:ea typeface="华文楷体" panose="02010600040101010101" pitchFamily="2" charset="-122"/>
              </a:rPr>
              <a:t>维持稳恒电流的条件</a:t>
            </a:r>
            <a:endParaRPr lang="zh-CN" altLang="en-US" sz="2800" b="1">
              <a:solidFill>
                <a:srgbClr val="008000"/>
              </a:solidFill>
              <a:ea typeface="华文楷体" panose="02010600040101010101" pitchFamily="2" charset="-122"/>
            </a:endParaRPr>
          </a:p>
        </p:txBody>
      </p:sp>
      <p:graphicFrame>
        <p:nvGraphicFramePr>
          <p:cNvPr id="113759" name="Object 95"/>
          <p:cNvGraphicFramePr>
            <a:graphicFrameLocks noChangeAspect="1"/>
          </p:cNvGraphicFramePr>
          <p:nvPr/>
        </p:nvGraphicFramePr>
        <p:xfrm>
          <a:off x="1420813" y="3225800"/>
          <a:ext cx="1487487" cy="1217613"/>
        </p:xfrm>
        <a:graphic>
          <a:graphicData uri="http://schemas.openxmlformats.org/presentationml/2006/ole">
            <mc:AlternateContent xmlns:mc="http://schemas.openxmlformats.org/markup-compatibility/2006">
              <mc:Choice xmlns:v="urn:schemas-microsoft-com:vml" Requires="v">
                <p:oleObj spid="_x0000_s5128" name="公式" r:id="rId16" imgW="13411200" imgH="10972800" progId="Equation.3">
                  <p:embed/>
                </p:oleObj>
              </mc:Choice>
              <mc:Fallback>
                <p:oleObj name="公式" r:id="rId16" imgW="13411200" imgH="10972800" progId="Equation.3">
                  <p:embed/>
                  <p:pic>
                    <p:nvPicPr>
                      <p:cNvPr id="0" name="图片 5127"/>
                      <p:cNvPicPr>
                        <a:picLocks noChangeAspect="1"/>
                      </p:cNvPicPr>
                      <p:nvPr/>
                    </p:nvPicPr>
                    <p:blipFill>
                      <a:blip r:embed="rId17"/>
                      <a:stretch>
                        <a:fillRect/>
                      </a:stretch>
                    </p:blipFill>
                    <p:spPr>
                      <a:xfrm>
                        <a:off x="1420813" y="3225800"/>
                        <a:ext cx="1487487" cy="121761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3696"/>
                                        </p:tgtEl>
                                        <p:attrNameLst>
                                          <p:attrName>style.visibility</p:attrName>
                                        </p:attrNameLst>
                                      </p:cBhvr>
                                      <p:to>
                                        <p:strVal val="visible"/>
                                      </p:to>
                                    </p:set>
                                    <p:animEffect transition="in" filter="strips(downLeft)">
                                      <p:cBhvr>
                                        <p:cTn id="7" dur="500"/>
                                        <p:tgtEl>
                                          <p:spTgt spid="1136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3667"/>
                                        </p:tgtEl>
                                        <p:attrNameLst>
                                          <p:attrName>style.visibility</p:attrName>
                                        </p:attrNameLst>
                                      </p:cBhvr>
                                      <p:to>
                                        <p:strVal val="visible"/>
                                      </p:to>
                                    </p:set>
                                    <p:animEffect transition="in" filter="blinds(horizontal)">
                                      <p:cBhvr>
                                        <p:cTn id="12" dur="500"/>
                                        <p:tgtEl>
                                          <p:spTgt spid="1136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13668"/>
                                        </p:tgtEl>
                                        <p:attrNameLst>
                                          <p:attrName>style.visibility</p:attrName>
                                        </p:attrNameLst>
                                      </p:cBhvr>
                                      <p:to>
                                        <p:strVal val="visible"/>
                                      </p:to>
                                    </p:set>
                                    <p:animEffect transition="in" filter="blinds(vertical)">
                                      <p:cBhvr>
                                        <p:cTn id="17" dur="500"/>
                                        <p:tgtEl>
                                          <p:spTgt spid="113668"/>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2" fill="hold" nodeType="clickEffect">
                                  <p:stCondLst>
                                    <p:cond delay="0"/>
                                  </p:stCondLst>
                                  <p:childTnLst>
                                    <p:set>
                                      <p:cBhvr>
                                        <p:cTn id="21" dur="1" fill="hold">
                                          <p:stCondLst>
                                            <p:cond delay="0"/>
                                          </p:stCondLst>
                                        </p:cTn>
                                        <p:tgtEl>
                                          <p:spTgt spid="113700"/>
                                        </p:tgtEl>
                                        <p:attrNameLst>
                                          <p:attrName>style.visibility</p:attrName>
                                        </p:attrNameLst>
                                      </p:cBhvr>
                                      <p:to>
                                        <p:strVal val="visible"/>
                                      </p:to>
                                    </p:set>
                                    <p:anim calcmode="lin" valueType="num">
                                      <p:cBhvr>
                                        <p:cTn id="22" dur="500" fill="hold"/>
                                        <p:tgtEl>
                                          <p:spTgt spid="113700"/>
                                        </p:tgtEl>
                                        <p:attrNameLst>
                                          <p:attrName>ppt_x</p:attrName>
                                        </p:attrNameLst>
                                      </p:cBhvr>
                                      <p:tavLst>
                                        <p:tav tm="0">
                                          <p:val>
                                            <p:strVal val="#ppt_x+#ppt_w/2"/>
                                          </p:val>
                                        </p:tav>
                                        <p:tav tm="100000">
                                          <p:val>
                                            <p:strVal val="#ppt_x"/>
                                          </p:val>
                                        </p:tav>
                                      </p:tavLst>
                                    </p:anim>
                                    <p:anim calcmode="lin" valueType="num">
                                      <p:cBhvr>
                                        <p:cTn id="23" dur="500" fill="hold"/>
                                        <p:tgtEl>
                                          <p:spTgt spid="113700"/>
                                        </p:tgtEl>
                                        <p:attrNameLst>
                                          <p:attrName>ppt_y</p:attrName>
                                        </p:attrNameLst>
                                      </p:cBhvr>
                                      <p:tavLst>
                                        <p:tav tm="0">
                                          <p:val>
                                            <p:strVal val="#ppt_y"/>
                                          </p:val>
                                        </p:tav>
                                        <p:tav tm="100000">
                                          <p:val>
                                            <p:strVal val="#ppt_y"/>
                                          </p:val>
                                        </p:tav>
                                      </p:tavLst>
                                    </p:anim>
                                    <p:anim calcmode="lin" valueType="num">
                                      <p:cBhvr>
                                        <p:cTn id="24" dur="500" fill="hold"/>
                                        <p:tgtEl>
                                          <p:spTgt spid="113700"/>
                                        </p:tgtEl>
                                        <p:attrNameLst>
                                          <p:attrName>ppt_w</p:attrName>
                                        </p:attrNameLst>
                                      </p:cBhvr>
                                      <p:tavLst>
                                        <p:tav tm="0">
                                          <p:val>
                                            <p:fltVal val="0"/>
                                          </p:val>
                                        </p:tav>
                                        <p:tav tm="100000">
                                          <p:val>
                                            <p:strVal val="#ppt_w"/>
                                          </p:val>
                                        </p:tav>
                                      </p:tavLst>
                                    </p:anim>
                                    <p:anim calcmode="lin" valueType="num">
                                      <p:cBhvr>
                                        <p:cTn id="25" dur="500" fill="hold"/>
                                        <p:tgtEl>
                                          <p:spTgt spid="113700"/>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13669"/>
                                        </p:tgtEl>
                                        <p:attrNameLst>
                                          <p:attrName>style.visibility</p:attrName>
                                        </p:attrNameLst>
                                      </p:cBhvr>
                                      <p:to>
                                        <p:strVal val="visible"/>
                                      </p:to>
                                    </p:set>
                                    <p:animEffect transition="in" filter="dissolve">
                                      <p:cBhvr>
                                        <p:cTn id="30" dur="500"/>
                                        <p:tgtEl>
                                          <p:spTgt spid="11366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5" fill="hold" nodeType="clickEffect">
                                  <p:stCondLst>
                                    <p:cond delay="0"/>
                                  </p:stCondLst>
                                  <p:childTnLst>
                                    <p:set>
                                      <p:cBhvr>
                                        <p:cTn id="34" dur="1" fill="hold">
                                          <p:stCondLst>
                                            <p:cond delay="0"/>
                                          </p:stCondLst>
                                        </p:cTn>
                                        <p:tgtEl>
                                          <p:spTgt spid="113672"/>
                                        </p:tgtEl>
                                        <p:attrNameLst>
                                          <p:attrName>style.visibility</p:attrName>
                                        </p:attrNameLst>
                                      </p:cBhvr>
                                      <p:to>
                                        <p:strVal val="visible"/>
                                      </p:to>
                                    </p:set>
                                    <p:animEffect transition="in" filter="blinds(vertical)">
                                      <p:cBhvr>
                                        <p:cTn id="35" dur="500"/>
                                        <p:tgtEl>
                                          <p:spTgt spid="11367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3673"/>
                                        </p:tgtEl>
                                        <p:attrNameLst>
                                          <p:attrName>style.visibility</p:attrName>
                                        </p:attrNameLst>
                                      </p:cBhvr>
                                      <p:to>
                                        <p:strVal val="visible"/>
                                      </p:to>
                                    </p:set>
                                    <p:animEffect transition="in" filter="blinds(horizontal)">
                                      <p:cBhvr>
                                        <p:cTn id="40" dur="500"/>
                                        <p:tgtEl>
                                          <p:spTgt spid="11367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13693"/>
                                        </p:tgtEl>
                                        <p:attrNameLst>
                                          <p:attrName>style.visibility</p:attrName>
                                        </p:attrNameLst>
                                      </p:cBhvr>
                                      <p:to>
                                        <p:strVal val="visible"/>
                                      </p:to>
                                    </p:set>
                                    <p:animEffect transition="in" filter="blinds(horizontal)">
                                      <p:cBhvr>
                                        <p:cTn id="45" dur="500"/>
                                        <p:tgtEl>
                                          <p:spTgt spid="113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utoUpdateAnimBg="0"/>
      <p:bldP spid="113668" grpId="0" autoUpdateAnimBg="0"/>
      <p:bldP spid="11367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Group 2"/>
          <p:cNvGrpSpPr/>
          <p:nvPr/>
        </p:nvGrpSpPr>
        <p:grpSpPr bwMode="auto">
          <a:xfrm>
            <a:off x="1828800" y="3276600"/>
            <a:ext cx="5715000" cy="3213100"/>
            <a:chOff x="1152" y="2104"/>
            <a:chExt cx="3600" cy="2024"/>
          </a:xfrm>
        </p:grpSpPr>
        <p:grpSp>
          <p:nvGrpSpPr>
            <p:cNvPr id="114750" name="Group 3"/>
            <p:cNvGrpSpPr/>
            <p:nvPr/>
          </p:nvGrpSpPr>
          <p:grpSpPr bwMode="auto">
            <a:xfrm>
              <a:off x="1536" y="3784"/>
              <a:ext cx="2736" cy="344"/>
              <a:chOff x="1728" y="3648"/>
              <a:chExt cx="2736" cy="344"/>
            </a:xfrm>
          </p:grpSpPr>
          <p:sp>
            <p:nvSpPr>
              <p:cNvPr id="114771" name="Text Box 4"/>
              <p:cNvSpPr txBox="1">
                <a:spLocks noChangeArrowheads="1"/>
              </p:cNvSpPr>
              <p:nvPr/>
            </p:nvSpPr>
            <p:spPr bwMode="auto">
              <a:xfrm>
                <a:off x="1728" y="3657"/>
                <a:ext cx="2736" cy="327"/>
              </a:xfrm>
              <a:prstGeom prst="rect">
                <a:avLst/>
              </a:prstGeom>
              <a:noFill/>
              <a:ln w="9525">
                <a:noFill/>
                <a:miter lim="800000"/>
              </a:ln>
            </p:spPr>
            <p:txBody>
              <a:bodyPr>
                <a:spAutoFit/>
              </a:bodyPr>
              <a:lstStyle/>
              <a:p>
                <a:r>
                  <a:rPr kumimoji="0" lang="zh-CN" altLang="en-US" sz="2800" b="1">
                    <a:solidFill>
                      <a:srgbClr val="040000"/>
                    </a:solidFill>
                  </a:rPr>
                  <a:t>电源的电动势     和内阻</a:t>
                </a:r>
                <a:r>
                  <a:rPr kumimoji="0" lang="zh-CN" altLang="en-US" sz="2800" b="1">
                    <a:solidFill>
                      <a:srgbClr val="1C1C1C"/>
                    </a:solidFill>
                  </a:rPr>
                  <a:t>   </a:t>
                </a:r>
                <a:endParaRPr kumimoji="0" lang="zh-CN" altLang="en-US" sz="2800" b="1">
                  <a:solidFill>
                    <a:srgbClr val="1C1C1C"/>
                  </a:solidFill>
                </a:endParaRPr>
              </a:p>
            </p:txBody>
          </p:sp>
          <p:graphicFrame>
            <p:nvGraphicFramePr>
              <p:cNvPr id="114739" name="Object 51"/>
              <p:cNvGraphicFramePr>
                <a:graphicFrameLocks noChangeAspect="1"/>
              </p:cNvGraphicFramePr>
              <p:nvPr/>
            </p:nvGraphicFramePr>
            <p:xfrm>
              <a:off x="3216" y="3738"/>
              <a:ext cx="212" cy="200"/>
            </p:xfrm>
            <a:graphic>
              <a:graphicData uri="http://schemas.openxmlformats.org/presentationml/2006/ole">
                <mc:AlternateContent xmlns:mc="http://schemas.openxmlformats.org/markup-compatibility/2006">
                  <mc:Choice xmlns:v="urn:schemas-microsoft-com:vml" Requires="v">
                    <p:oleObj spid="_x0000_s6145" name="公式" r:id="rId1" imgW="3352800" imgH="3657600" progId="Equation.3">
                      <p:embed/>
                    </p:oleObj>
                  </mc:Choice>
                  <mc:Fallback>
                    <p:oleObj name="公式" r:id="rId1" imgW="3352800" imgH="3657600" progId="Equation.3">
                      <p:embed/>
                      <p:pic>
                        <p:nvPicPr>
                          <p:cNvPr id="0" name="图片 6144"/>
                          <p:cNvPicPr>
                            <a:picLocks noChangeAspect="1"/>
                          </p:cNvPicPr>
                          <p:nvPr/>
                        </p:nvPicPr>
                        <p:blipFill>
                          <a:blip r:embed="rId2"/>
                          <a:stretch>
                            <a:fillRect/>
                          </a:stretch>
                        </p:blipFill>
                        <p:spPr>
                          <a:xfrm>
                            <a:off x="3216" y="3738"/>
                            <a:ext cx="212" cy="200"/>
                          </a:xfrm>
                          <a:prstGeom prst="rect">
                            <a:avLst/>
                          </a:prstGeom>
                          <a:noFill/>
                          <a:ln w="9525">
                            <a:noFill/>
                          </a:ln>
                        </p:spPr>
                      </p:pic>
                    </p:oleObj>
                  </mc:Fallback>
                </mc:AlternateContent>
              </a:graphicData>
            </a:graphic>
          </p:graphicFrame>
          <p:graphicFrame>
            <p:nvGraphicFramePr>
              <p:cNvPr id="114740" name="Object 52"/>
              <p:cNvGraphicFramePr>
                <a:graphicFrameLocks noChangeAspect="1"/>
              </p:cNvGraphicFramePr>
              <p:nvPr/>
            </p:nvGraphicFramePr>
            <p:xfrm>
              <a:off x="4128" y="3648"/>
              <a:ext cx="265" cy="344"/>
            </p:xfrm>
            <a:graphic>
              <a:graphicData uri="http://schemas.openxmlformats.org/presentationml/2006/ole">
                <mc:AlternateContent xmlns:mc="http://schemas.openxmlformats.org/markup-compatibility/2006">
                  <mc:Choice xmlns:v="urn:schemas-microsoft-com:vml" Requires="v">
                    <p:oleObj spid="_x0000_s6146" name="Equation" r:id="rId3" imgW="6096000" imgH="7924800" progId="Equation.3">
                      <p:embed/>
                    </p:oleObj>
                  </mc:Choice>
                  <mc:Fallback>
                    <p:oleObj name="Equation" r:id="rId3" imgW="6096000" imgH="7924800" progId="Equation.3">
                      <p:embed/>
                      <p:pic>
                        <p:nvPicPr>
                          <p:cNvPr id="0" name="图片 6145"/>
                          <p:cNvPicPr>
                            <a:picLocks noChangeAspect="1"/>
                          </p:cNvPicPr>
                          <p:nvPr/>
                        </p:nvPicPr>
                        <p:blipFill>
                          <a:blip r:embed="rId4"/>
                          <a:stretch>
                            <a:fillRect/>
                          </a:stretch>
                        </p:blipFill>
                        <p:spPr>
                          <a:xfrm>
                            <a:off x="4128" y="3648"/>
                            <a:ext cx="265" cy="344"/>
                          </a:xfrm>
                          <a:prstGeom prst="rect">
                            <a:avLst/>
                          </a:prstGeom>
                          <a:noFill/>
                          <a:ln w="9525">
                            <a:noFill/>
                          </a:ln>
                        </p:spPr>
                      </p:pic>
                    </p:oleObj>
                  </mc:Fallback>
                </mc:AlternateContent>
              </a:graphicData>
            </a:graphic>
          </p:graphicFrame>
        </p:grpSp>
        <p:sp>
          <p:nvSpPr>
            <p:cNvPr id="114751" name="Rectangle 7"/>
            <p:cNvSpPr>
              <a:spLocks noChangeArrowheads="1"/>
            </p:cNvSpPr>
            <p:nvPr/>
          </p:nvSpPr>
          <p:spPr bwMode="auto">
            <a:xfrm>
              <a:off x="1152" y="2104"/>
              <a:ext cx="3408" cy="1632"/>
            </a:xfrm>
            <a:prstGeom prst="rect">
              <a:avLst/>
            </a:prstGeom>
            <a:solidFill>
              <a:schemeClr val="bg1"/>
            </a:solidFill>
            <a:ln w="9525">
              <a:solidFill>
                <a:schemeClr val="tx1"/>
              </a:solidFill>
              <a:miter lim="800000"/>
            </a:ln>
          </p:spPr>
          <p:txBody>
            <a:bodyPr wrap="none" anchor="ctr"/>
            <a:lstStyle/>
            <a:p>
              <a:endParaRPr lang="zh-CN" altLang="en-US">
                <a:ea typeface="黑体" pitchFamily="2" charset="-122"/>
              </a:endParaRPr>
            </a:p>
          </p:txBody>
        </p:sp>
        <p:graphicFrame>
          <p:nvGraphicFramePr>
            <p:cNvPr id="114741" name="Object 53"/>
            <p:cNvGraphicFramePr>
              <a:graphicFrameLocks noChangeAspect="1"/>
            </p:cNvGraphicFramePr>
            <p:nvPr/>
          </p:nvGraphicFramePr>
          <p:xfrm>
            <a:off x="2544" y="2385"/>
            <a:ext cx="212" cy="201"/>
          </p:xfrm>
          <a:graphic>
            <a:graphicData uri="http://schemas.openxmlformats.org/presentationml/2006/ole">
              <mc:AlternateContent xmlns:mc="http://schemas.openxmlformats.org/markup-compatibility/2006">
                <mc:Choice xmlns:v="urn:schemas-microsoft-com:vml" Requires="v">
                  <p:oleObj spid="_x0000_s6147" name="公式" r:id="rId5" imgW="3352800" imgH="3657600" progId="Equation.3">
                    <p:embed/>
                  </p:oleObj>
                </mc:Choice>
                <mc:Fallback>
                  <p:oleObj name="公式" r:id="rId5" imgW="3352800" imgH="3657600" progId="Equation.3">
                    <p:embed/>
                    <p:pic>
                      <p:nvPicPr>
                        <p:cNvPr id="0" name="图片 6146"/>
                        <p:cNvPicPr>
                          <a:picLocks noChangeAspect="1"/>
                        </p:cNvPicPr>
                        <p:nvPr/>
                      </p:nvPicPr>
                      <p:blipFill>
                        <a:blip r:embed="rId6"/>
                        <a:stretch>
                          <a:fillRect/>
                        </a:stretch>
                      </p:blipFill>
                      <p:spPr>
                        <a:xfrm>
                          <a:off x="2544" y="2385"/>
                          <a:ext cx="212" cy="201"/>
                        </a:xfrm>
                        <a:prstGeom prst="rect">
                          <a:avLst/>
                        </a:prstGeom>
                        <a:noFill/>
                        <a:ln w="9525">
                          <a:noFill/>
                        </a:ln>
                      </p:spPr>
                    </p:pic>
                  </p:oleObj>
                </mc:Fallback>
              </mc:AlternateContent>
            </a:graphicData>
          </a:graphic>
        </p:graphicFrame>
        <p:sp>
          <p:nvSpPr>
            <p:cNvPr id="114752" name="Oval 9"/>
            <p:cNvSpPr>
              <a:spLocks noChangeArrowheads="1"/>
            </p:cNvSpPr>
            <p:nvPr/>
          </p:nvSpPr>
          <p:spPr bwMode="auto">
            <a:xfrm>
              <a:off x="2112" y="2248"/>
              <a:ext cx="1584" cy="1152"/>
            </a:xfrm>
            <a:prstGeom prst="ellipse">
              <a:avLst/>
            </a:prstGeom>
            <a:noFill/>
            <a:ln w="22225">
              <a:solidFill>
                <a:srgbClr val="6666FF"/>
              </a:solidFill>
              <a:round/>
            </a:ln>
          </p:spPr>
          <p:txBody>
            <a:bodyPr wrap="none" anchor="ctr"/>
            <a:lstStyle/>
            <a:p>
              <a:endParaRPr lang="zh-CN" altLang="en-US">
                <a:ea typeface="黑体" pitchFamily="2" charset="-122"/>
              </a:endParaRPr>
            </a:p>
          </p:txBody>
        </p:sp>
        <p:sp>
          <p:nvSpPr>
            <p:cNvPr id="114753" name="Line 10"/>
            <p:cNvSpPr>
              <a:spLocks noChangeShapeType="1"/>
            </p:cNvSpPr>
            <p:nvPr/>
          </p:nvSpPr>
          <p:spPr bwMode="auto">
            <a:xfrm flipH="1">
              <a:off x="2496" y="2632"/>
              <a:ext cx="0" cy="528"/>
            </a:xfrm>
            <a:prstGeom prst="line">
              <a:avLst/>
            </a:prstGeom>
            <a:noFill/>
            <a:ln w="34925">
              <a:solidFill>
                <a:srgbClr val="FF0000"/>
              </a:solidFill>
              <a:round/>
            </a:ln>
          </p:spPr>
          <p:txBody>
            <a:bodyPr wrap="none"/>
            <a:lstStyle/>
            <a:p>
              <a:endParaRPr lang="zh-CN" altLang="en-US"/>
            </a:p>
          </p:txBody>
        </p:sp>
        <p:sp>
          <p:nvSpPr>
            <p:cNvPr id="114754" name="Line 11"/>
            <p:cNvSpPr>
              <a:spLocks noChangeShapeType="1"/>
            </p:cNvSpPr>
            <p:nvPr/>
          </p:nvSpPr>
          <p:spPr bwMode="auto">
            <a:xfrm>
              <a:off x="2784" y="2728"/>
              <a:ext cx="0" cy="336"/>
            </a:xfrm>
            <a:prstGeom prst="line">
              <a:avLst/>
            </a:prstGeom>
            <a:noFill/>
            <a:ln w="34925">
              <a:solidFill>
                <a:srgbClr val="FF0000"/>
              </a:solidFill>
              <a:round/>
            </a:ln>
          </p:spPr>
          <p:txBody>
            <a:bodyPr wrap="none"/>
            <a:lstStyle/>
            <a:p>
              <a:endParaRPr lang="zh-CN" altLang="en-US"/>
            </a:p>
          </p:txBody>
        </p:sp>
        <p:sp>
          <p:nvSpPr>
            <p:cNvPr id="114755" name="Line 12"/>
            <p:cNvSpPr>
              <a:spLocks noChangeShapeType="1"/>
            </p:cNvSpPr>
            <p:nvPr/>
          </p:nvSpPr>
          <p:spPr bwMode="auto">
            <a:xfrm>
              <a:off x="2688" y="2632"/>
              <a:ext cx="0" cy="528"/>
            </a:xfrm>
            <a:prstGeom prst="line">
              <a:avLst/>
            </a:prstGeom>
            <a:noFill/>
            <a:ln w="34925">
              <a:solidFill>
                <a:srgbClr val="FF0000"/>
              </a:solidFill>
              <a:round/>
            </a:ln>
          </p:spPr>
          <p:txBody>
            <a:bodyPr wrap="none"/>
            <a:lstStyle/>
            <a:p>
              <a:endParaRPr lang="zh-CN" altLang="en-US"/>
            </a:p>
          </p:txBody>
        </p:sp>
        <p:sp>
          <p:nvSpPr>
            <p:cNvPr id="114756" name="Line 13"/>
            <p:cNvSpPr>
              <a:spLocks noChangeShapeType="1"/>
            </p:cNvSpPr>
            <p:nvPr/>
          </p:nvSpPr>
          <p:spPr bwMode="auto">
            <a:xfrm>
              <a:off x="2592" y="2728"/>
              <a:ext cx="0" cy="336"/>
            </a:xfrm>
            <a:prstGeom prst="line">
              <a:avLst/>
            </a:prstGeom>
            <a:noFill/>
            <a:ln w="34925">
              <a:solidFill>
                <a:srgbClr val="FF0000"/>
              </a:solidFill>
              <a:round/>
            </a:ln>
          </p:spPr>
          <p:txBody>
            <a:bodyPr wrap="none"/>
            <a:lstStyle/>
            <a:p>
              <a:endParaRPr lang="zh-CN" altLang="en-US"/>
            </a:p>
          </p:txBody>
        </p:sp>
        <p:sp>
          <p:nvSpPr>
            <p:cNvPr id="114757" name="Line 14"/>
            <p:cNvSpPr>
              <a:spLocks noChangeShapeType="1"/>
            </p:cNvSpPr>
            <p:nvPr/>
          </p:nvSpPr>
          <p:spPr bwMode="auto">
            <a:xfrm>
              <a:off x="2784" y="2872"/>
              <a:ext cx="240" cy="0"/>
            </a:xfrm>
            <a:prstGeom prst="line">
              <a:avLst/>
            </a:prstGeom>
            <a:noFill/>
            <a:ln w="19050">
              <a:solidFill>
                <a:srgbClr val="008000"/>
              </a:solidFill>
              <a:round/>
            </a:ln>
          </p:spPr>
          <p:txBody>
            <a:bodyPr wrap="none"/>
            <a:lstStyle/>
            <a:p>
              <a:endParaRPr lang="zh-CN" altLang="en-US"/>
            </a:p>
          </p:txBody>
        </p:sp>
        <p:sp>
          <p:nvSpPr>
            <p:cNvPr id="114703" name="Rectangle 15"/>
            <p:cNvSpPr>
              <a:spLocks noChangeArrowheads="1"/>
            </p:cNvSpPr>
            <p:nvPr/>
          </p:nvSpPr>
          <p:spPr bwMode="auto">
            <a:xfrm>
              <a:off x="3024" y="2776"/>
              <a:ext cx="432" cy="192"/>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rgbClr val="333333"/>
              </a:solidFill>
              <a:miter lim="800000"/>
            </a:ln>
            <a:effectLst/>
          </p:spPr>
          <p:txBody>
            <a:bodyPr wrap="none" anchor="ctr"/>
            <a:lstStyle/>
            <a:p>
              <a:pPr>
                <a:defRPr/>
              </a:pPr>
              <a:endParaRPr lang="zh-CN" altLang="en-US">
                <a:ea typeface="黑体" pitchFamily="2" charset="-122"/>
              </a:endParaRPr>
            </a:p>
          </p:txBody>
        </p:sp>
        <p:sp>
          <p:nvSpPr>
            <p:cNvPr id="114759" name="Line 16"/>
            <p:cNvSpPr>
              <a:spLocks noChangeShapeType="1"/>
            </p:cNvSpPr>
            <p:nvPr/>
          </p:nvSpPr>
          <p:spPr bwMode="auto">
            <a:xfrm>
              <a:off x="3456" y="2872"/>
              <a:ext cx="960" cy="0"/>
            </a:xfrm>
            <a:prstGeom prst="line">
              <a:avLst/>
            </a:prstGeom>
            <a:noFill/>
            <a:ln w="19050">
              <a:solidFill>
                <a:srgbClr val="008000"/>
              </a:solidFill>
              <a:round/>
            </a:ln>
          </p:spPr>
          <p:txBody>
            <a:bodyPr wrap="none"/>
            <a:lstStyle/>
            <a:p>
              <a:endParaRPr lang="zh-CN" altLang="en-US"/>
            </a:p>
          </p:txBody>
        </p:sp>
        <p:sp>
          <p:nvSpPr>
            <p:cNvPr id="114760" name="Line 17"/>
            <p:cNvSpPr>
              <a:spLocks noChangeShapeType="1"/>
            </p:cNvSpPr>
            <p:nvPr/>
          </p:nvSpPr>
          <p:spPr bwMode="auto">
            <a:xfrm flipH="1">
              <a:off x="1440" y="2872"/>
              <a:ext cx="1056" cy="0"/>
            </a:xfrm>
            <a:prstGeom prst="line">
              <a:avLst/>
            </a:prstGeom>
            <a:noFill/>
            <a:ln w="19050">
              <a:solidFill>
                <a:srgbClr val="008000"/>
              </a:solidFill>
              <a:round/>
            </a:ln>
          </p:spPr>
          <p:txBody>
            <a:bodyPr wrap="none"/>
            <a:lstStyle/>
            <a:p>
              <a:endParaRPr lang="zh-CN" altLang="en-US"/>
            </a:p>
          </p:txBody>
        </p:sp>
        <p:sp>
          <p:nvSpPr>
            <p:cNvPr id="114761" name="Text Box 18"/>
            <p:cNvSpPr txBox="1">
              <a:spLocks noChangeArrowheads="1"/>
            </p:cNvSpPr>
            <p:nvPr/>
          </p:nvSpPr>
          <p:spPr bwMode="auto">
            <a:xfrm>
              <a:off x="2160" y="2760"/>
              <a:ext cx="212" cy="288"/>
            </a:xfrm>
            <a:prstGeom prst="rect">
              <a:avLst/>
            </a:prstGeom>
            <a:noFill/>
            <a:ln w="9525">
              <a:noFill/>
              <a:miter lim="800000"/>
            </a:ln>
          </p:spPr>
          <p:txBody>
            <a:bodyPr wrap="none">
              <a:spAutoFit/>
            </a:bodyPr>
            <a:lstStyle/>
            <a:p>
              <a:r>
                <a:rPr kumimoji="0" lang="en-US" altLang="zh-CN" b="1">
                  <a:solidFill>
                    <a:srgbClr val="FF0066"/>
                  </a:solidFill>
                </a:rPr>
                <a:t>*</a:t>
              </a:r>
              <a:endParaRPr kumimoji="0" lang="en-US" altLang="zh-CN" b="1">
                <a:solidFill>
                  <a:srgbClr val="FF0066"/>
                </a:solidFill>
              </a:endParaRPr>
            </a:p>
          </p:txBody>
        </p:sp>
        <p:sp>
          <p:nvSpPr>
            <p:cNvPr id="114762" name="Text Box 19"/>
            <p:cNvSpPr txBox="1">
              <a:spLocks noChangeArrowheads="1"/>
            </p:cNvSpPr>
            <p:nvPr/>
          </p:nvSpPr>
          <p:spPr bwMode="auto">
            <a:xfrm>
              <a:off x="3504" y="2728"/>
              <a:ext cx="212" cy="288"/>
            </a:xfrm>
            <a:prstGeom prst="rect">
              <a:avLst/>
            </a:prstGeom>
            <a:noFill/>
            <a:ln w="9525">
              <a:noFill/>
              <a:miter lim="800000"/>
            </a:ln>
          </p:spPr>
          <p:txBody>
            <a:bodyPr wrap="none">
              <a:spAutoFit/>
            </a:bodyPr>
            <a:lstStyle/>
            <a:p>
              <a:r>
                <a:rPr kumimoji="0" lang="en-US" altLang="zh-CN" b="1">
                  <a:solidFill>
                    <a:srgbClr val="FF0066"/>
                  </a:solidFill>
                </a:rPr>
                <a:t>*</a:t>
              </a:r>
              <a:endParaRPr kumimoji="0" lang="en-US" altLang="zh-CN" b="1">
                <a:solidFill>
                  <a:srgbClr val="FF0066"/>
                </a:solidFill>
              </a:endParaRPr>
            </a:p>
          </p:txBody>
        </p:sp>
        <p:sp>
          <p:nvSpPr>
            <p:cNvPr id="114763" name="Line 20"/>
            <p:cNvSpPr>
              <a:spLocks noChangeShapeType="1"/>
            </p:cNvSpPr>
            <p:nvPr/>
          </p:nvSpPr>
          <p:spPr bwMode="auto">
            <a:xfrm>
              <a:off x="3024" y="3312"/>
              <a:ext cx="288" cy="288"/>
            </a:xfrm>
            <a:prstGeom prst="line">
              <a:avLst/>
            </a:prstGeom>
            <a:noFill/>
            <a:ln w="19050">
              <a:solidFill>
                <a:srgbClr val="FF0066"/>
              </a:solidFill>
              <a:round/>
              <a:headEnd type="triangle" w="sm" len="lg"/>
            </a:ln>
          </p:spPr>
          <p:txBody>
            <a:bodyPr wrap="none"/>
            <a:lstStyle/>
            <a:p>
              <a:endParaRPr lang="zh-CN" altLang="en-US"/>
            </a:p>
          </p:txBody>
        </p:sp>
        <p:sp>
          <p:nvSpPr>
            <p:cNvPr id="114764" name="Text Box 21"/>
            <p:cNvSpPr txBox="1">
              <a:spLocks noChangeArrowheads="1"/>
            </p:cNvSpPr>
            <p:nvPr/>
          </p:nvSpPr>
          <p:spPr bwMode="auto">
            <a:xfrm>
              <a:off x="1296" y="3216"/>
              <a:ext cx="856" cy="327"/>
            </a:xfrm>
            <a:prstGeom prst="rect">
              <a:avLst/>
            </a:prstGeom>
            <a:noFill/>
            <a:ln w="9525">
              <a:noFill/>
              <a:miter lim="800000"/>
            </a:ln>
          </p:spPr>
          <p:txBody>
            <a:bodyPr>
              <a:spAutoFit/>
            </a:bodyPr>
            <a:lstStyle/>
            <a:p>
              <a:r>
                <a:rPr kumimoji="0" lang="zh-CN" altLang="en-US" sz="2800" b="1">
                  <a:solidFill>
                    <a:srgbClr val="CC0000"/>
                  </a:solidFill>
                </a:rPr>
                <a:t>正</a:t>
              </a:r>
              <a:r>
                <a:rPr kumimoji="0" lang="zh-CN" altLang="en-US" sz="2800" b="1">
                  <a:solidFill>
                    <a:srgbClr val="040000"/>
                  </a:solidFill>
                </a:rPr>
                <a:t>极</a:t>
              </a:r>
              <a:endParaRPr kumimoji="0" lang="zh-CN" altLang="en-US" sz="2800" b="1">
                <a:solidFill>
                  <a:srgbClr val="040000"/>
                </a:solidFill>
              </a:endParaRPr>
            </a:p>
          </p:txBody>
        </p:sp>
        <p:sp>
          <p:nvSpPr>
            <p:cNvPr id="114765" name="Text Box 22"/>
            <p:cNvSpPr txBox="1">
              <a:spLocks noChangeArrowheads="1"/>
            </p:cNvSpPr>
            <p:nvPr/>
          </p:nvSpPr>
          <p:spPr bwMode="auto">
            <a:xfrm>
              <a:off x="3926" y="3120"/>
              <a:ext cx="826" cy="327"/>
            </a:xfrm>
            <a:prstGeom prst="rect">
              <a:avLst/>
            </a:prstGeom>
            <a:noFill/>
            <a:ln w="9525">
              <a:noFill/>
              <a:miter lim="800000"/>
            </a:ln>
          </p:spPr>
          <p:txBody>
            <a:bodyPr>
              <a:spAutoFit/>
            </a:bodyPr>
            <a:lstStyle/>
            <a:p>
              <a:r>
                <a:rPr kumimoji="0" lang="zh-CN" altLang="en-US" sz="2800" b="1">
                  <a:solidFill>
                    <a:srgbClr val="0000FF"/>
                  </a:solidFill>
                </a:rPr>
                <a:t>负</a:t>
              </a:r>
              <a:r>
                <a:rPr kumimoji="0" lang="zh-CN" altLang="en-US" sz="2800" b="1">
                  <a:solidFill>
                    <a:srgbClr val="040000"/>
                  </a:solidFill>
                </a:rPr>
                <a:t>极</a:t>
              </a:r>
              <a:endParaRPr kumimoji="0" lang="zh-CN" altLang="en-US" sz="2800" b="1">
                <a:solidFill>
                  <a:srgbClr val="040000"/>
                </a:solidFill>
              </a:endParaRPr>
            </a:p>
          </p:txBody>
        </p:sp>
        <p:sp>
          <p:nvSpPr>
            <p:cNvPr id="114766" name="Text Box 23"/>
            <p:cNvSpPr txBox="1">
              <a:spLocks noChangeArrowheads="1"/>
            </p:cNvSpPr>
            <p:nvPr/>
          </p:nvSpPr>
          <p:spPr bwMode="auto">
            <a:xfrm>
              <a:off x="3264" y="3400"/>
              <a:ext cx="960" cy="327"/>
            </a:xfrm>
            <a:prstGeom prst="rect">
              <a:avLst/>
            </a:prstGeom>
            <a:noFill/>
            <a:ln w="9525">
              <a:noFill/>
              <a:miter lim="800000"/>
            </a:ln>
          </p:spPr>
          <p:txBody>
            <a:bodyPr>
              <a:spAutoFit/>
            </a:bodyPr>
            <a:lstStyle/>
            <a:p>
              <a:r>
                <a:rPr kumimoji="0" lang="zh-CN" altLang="en-US" sz="2800" b="1">
                  <a:solidFill>
                    <a:srgbClr val="CC0000"/>
                  </a:solidFill>
                </a:rPr>
                <a:t>电源</a:t>
              </a:r>
              <a:endParaRPr kumimoji="0" lang="zh-CN" altLang="en-US" sz="2800" b="1">
                <a:solidFill>
                  <a:srgbClr val="CC0000"/>
                </a:solidFill>
              </a:endParaRPr>
            </a:p>
          </p:txBody>
        </p:sp>
        <p:sp>
          <p:nvSpPr>
            <p:cNvPr id="114767" name="Text Box 24"/>
            <p:cNvSpPr txBox="1">
              <a:spLocks noChangeArrowheads="1"/>
            </p:cNvSpPr>
            <p:nvPr/>
          </p:nvSpPr>
          <p:spPr bwMode="auto">
            <a:xfrm>
              <a:off x="2256" y="2632"/>
              <a:ext cx="225" cy="288"/>
            </a:xfrm>
            <a:prstGeom prst="rect">
              <a:avLst/>
            </a:prstGeom>
            <a:noFill/>
            <a:ln w="9525">
              <a:noFill/>
              <a:miter lim="800000"/>
            </a:ln>
          </p:spPr>
          <p:txBody>
            <a:bodyPr wrap="none">
              <a:spAutoFit/>
            </a:bodyPr>
            <a:lstStyle/>
            <a:p>
              <a:r>
                <a:rPr kumimoji="0" lang="en-US" altLang="zh-CN" b="1">
                  <a:solidFill>
                    <a:srgbClr val="1C1C1C"/>
                  </a:solidFill>
                </a:rPr>
                <a:t>+</a:t>
              </a:r>
              <a:endParaRPr kumimoji="0" lang="en-US" altLang="zh-CN" b="1">
                <a:solidFill>
                  <a:srgbClr val="1C1C1C"/>
                </a:solidFill>
              </a:endParaRPr>
            </a:p>
          </p:txBody>
        </p:sp>
        <p:sp>
          <p:nvSpPr>
            <p:cNvPr id="114768" name="Text Box 25"/>
            <p:cNvSpPr txBox="1">
              <a:spLocks noChangeArrowheads="1"/>
            </p:cNvSpPr>
            <p:nvPr/>
          </p:nvSpPr>
          <p:spPr bwMode="auto">
            <a:xfrm>
              <a:off x="2784" y="2488"/>
              <a:ext cx="228" cy="327"/>
            </a:xfrm>
            <a:prstGeom prst="rect">
              <a:avLst/>
            </a:prstGeom>
            <a:noFill/>
            <a:ln w="9525">
              <a:noFill/>
              <a:miter lim="800000"/>
            </a:ln>
          </p:spPr>
          <p:txBody>
            <a:bodyPr wrap="none">
              <a:spAutoFit/>
            </a:bodyPr>
            <a:lstStyle/>
            <a:p>
              <a:r>
                <a:rPr kumimoji="0" lang="en-US" altLang="zh-CN" sz="2800" b="1">
                  <a:solidFill>
                    <a:srgbClr val="1C1C1C"/>
                  </a:solidFill>
                </a:rPr>
                <a:t>_</a:t>
              </a:r>
              <a:endParaRPr kumimoji="0" lang="en-US" altLang="zh-CN" sz="2800" b="1">
                <a:solidFill>
                  <a:srgbClr val="1C1C1C"/>
                </a:solidFill>
              </a:endParaRPr>
            </a:p>
          </p:txBody>
        </p:sp>
        <p:graphicFrame>
          <p:nvGraphicFramePr>
            <p:cNvPr id="114742" name="Object 54"/>
            <p:cNvGraphicFramePr>
              <a:graphicFrameLocks noChangeAspect="1"/>
            </p:cNvGraphicFramePr>
            <p:nvPr/>
          </p:nvGraphicFramePr>
          <p:xfrm>
            <a:off x="3120" y="2440"/>
            <a:ext cx="265" cy="344"/>
          </p:xfrm>
          <a:graphic>
            <a:graphicData uri="http://schemas.openxmlformats.org/presentationml/2006/ole">
              <mc:AlternateContent xmlns:mc="http://schemas.openxmlformats.org/markup-compatibility/2006">
                <mc:Choice xmlns:v="urn:schemas-microsoft-com:vml" Requires="v">
                  <p:oleObj spid="_x0000_s6148" name="Equation" r:id="rId7" imgW="6096000" imgH="7924800" progId="Equation.3">
                    <p:embed/>
                  </p:oleObj>
                </mc:Choice>
                <mc:Fallback>
                  <p:oleObj name="Equation" r:id="rId7" imgW="6096000" imgH="7924800" progId="Equation.3">
                    <p:embed/>
                    <p:pic>
                      <p:nvPicPr>
                        <p:cNvPr id="0" name="图片 6147"/>
                        <p:cNvPicPr>
                          <a:picLocks noChangeAspect="1"/>
                        </p:cNvPicPr>
                        <p:nvPr/>
                      </p:nvPicPr>
                      <p:blipFill>
                        <a:blip r:embed="rId4"/>
                        <a:stretch>
                          <a:fillRect/>
                        </a:stretch>
                      </p:blipFill>
                      <p:spPr>
                        <a:xfrm>
                          <a:off x="3120" y="2440"/>
                          <a:ext cx="265" cy="344"/>
                        </a:xfrm>
                        <a:prstGeom prst="rect">
                          <a:avLst/>
                        </a:prstGeom>
                        <a:noFill/>
                        <a:ln w="9525">
                          <a:noFill/>
                        </a:ln>
                      </p:spPr>
                    </p:pic>
                  </p:oleObj>
                </mc:Fallback>
              </mc:AlternateContent>
            </a:graphicData>
          </a:graphic>
        </p:graphicFrame>
        <p:sp>
          <p:nvSpPr>
            <p:cNvPr id="114769" name="Line 27"/>
            <p:cNvSpPr>
              <a:spLocks noChangeShapeType="1"/>
            </p:cNvSpPr>
            <p:nvPr/>
          </p:nvSpPr>
          <p:spPr bwMode="auto">
            <a:xfrm flipH="1">
              <a:off x="1776" y="2880"/>
              <a:ext cx="480" cy="384"/>
            </a:xfrm>
            <a:prstGeom prst="line">
              <a:avLst/>
            </a:prstGeom>
            <a:noFill/>
            <a:ln w="19050">
              <a:solidFill>
                <a:srgbClr val="D60093"/>
              </a:solidFill>
              <a:round/>
              <a:headEnd type="triangle" w="sm" len="lg"/>
            </a:ln>
          </p:spPr>
          <p:txBody>
            <a:bodyPr wrap="none"/>
            <a:lstStyle/>
            <a:p>
              <a:endParaRPr lang="zh-CN" altLang="en-US"/>
            </a:p>
          </p:txBody>
        </p:sp>
        <p:sp>
          <p:nvSpPr>
            <p:cNvPr id="114770" name="Line 28"/>
            <p:cNvSpPr>
              <a:spLocks noChangeShapeType="1"/>
            </p:cNvSpPr>
            <p:nvPr/>
          </p:nvSpPr>
          <p:spPr bwMode="auto">
            <a:xfrm>
              <a:off x="3648" y="2880"/>
              <a:ext cx="336" cy="336"/>
            </a:xfrm>
            <a:prstGeom prst="line">
              <a:avLst/>
            </a:prstGeom>
            <a:noFill/>
            <a:ln w="19050">
              <a:solidFill>
                <a:srgbClr val="0000FF"/>
              </a:solidFill>
              <a:round/>
              <a:headEnd type="triangle" w="sm" len="lg"/>
            </a:ln>
          </p:spPr>
          <p:txBody>
            <a:bodyPr wrap="none"/>
            <a:lstStyle/>
            <a:p>
              <a:endParaRPr lang="zh-CN" altLang="en-US"/>
            </a:p>
          </p:txBody>
        </p:sp>
      </p:grpSp>
      <p:graphicFrame>
        <p:nvGraphicFramePr>
          <p:cNvPr id="114743" name="Object 55"/>
          <p:cNvGraphicFramePr>
            <a:graphicFrameLocks noChangeAspect="1"/>
          </p:cNvGraphicFramePr>
          <p:nvPr/>
        </p:nvGraphicFramePr>
        <p:xfrm>
          <a:off x="1668463" y="0"/>
          <a:ext cx="2303462" cy="971550"/>
        </p:xfrm>
        <a:graphic>
          <a:graphicData uri="http://schemas.openxmlformats.org/presentationml/2006/ole">
            <mc:AlternateContent xmlns:mc="http://schemas.openxmlformats.org/markup-compatibility/2006">
              <mc:Choice xmlns:v="urn:schemas-microsoft-com:vml" Requires="v">
                <p:oleObj spid="_x0000_s6149" name="公式" r:id="rId8" imgW="19507200" imgH="7315200" progId="Equation.3">
                  <p:embed/>
                </p:oleObj>
              </mc:Choice>
              <mc:Fallback>
                <p:oleObj name="公式" r:id="rId8" imgW="19507200" imgH="7315200" progId="Equation.3">
                  <p:embed/>
                  <p:pic>
                    <p:nvPicPr>
                      <p:cNvPr id="0" name="图片 6148"/>
                      <p:cNvPicPr>
                        <a:picLocks noChangeAspect="1"/>
                      </p:cNvPicPr>
                      <p:nvPr/>
                    </p:nvPicPr>
                    <p:blipFill>
                      <a:blip r:embed="rId9"/>
                      <a:stretch>
                        <a:fillRect/>
                      </a:stretch>
                    </p:blipFill>
                    <p:spPr>
                      <a:xfrm>
                        <a:off x="1668463" y="0"/>
                        <a:ext cx="2303462" cy="971550"/>
                      </a:xfrm>
                      <a:prstGeom prst="rect">
                        <a:avLst/>
                      </a:prstGeom>
                      <a:noFill/>
                      <a:ln w="9525">
                        <a:noFill/>
                      </a:ln>
                    </p:spPr>
                  </p:pic>
                </p:oleObj>
              </mc:Fallback>
            </mc:AlternateContent>
          </a:graphicData>
        </a:graphic>
      </p:graphicFrame>
      <p:grpSp>
        <p:nvGrpSpPr>
          <p:cNvPr id="114720" name="Group 32"/>
          <p:cNvGrpSpPr/>
          <p:nvPr/>
        </p:nvGrpSpPr>
        <p:grpSpPr bwMode="auto">
          <a:xfrm>
            <a:off x="0" y="2012950"/>
            <a:ext cx="8143875" cy="914400"/>
            <a:chOff x="196" y="912"/>
            <a:chExt cx="5130" cy="576"/>
          </a:xfrm>
        </p:grpSpPr>
        <p:graphicFrame>
          <p:nvGraphicFramePr>
            <p:cNvPr id="114744" name="Object 56"/>
            <p:cNvGraphicFramePr>
              <a:graphicFrameLocks noChangeAspect="1"/>
            </p:cNvGraphicFramePr>
            <p:nvPr/>
          </p:nvGraphicFramePr>
          <p:xfrm>
            <a:off x="196" y="912"/>
            <a:ext cx="5130" cy="576"/>
          </p:xfrm>
          <a:graphic>
            <a:graphicData uri="http://schemas.openxmlformats.org/presentationml/2006/ole">
              <mc:AlternateContent xmlns:mc="http://schemas.openxmlformats.org/markup-compatibility/2006">
                <mc:Choice xmlns:v="urn:schemas-microsoft-com:vml" Requires="v">
                  <p:oleObj spid="_x0000_s6150" name="公式" r:id="rId10" imgW="67665600" imgH="7315200" progId="Equation.3">
                    <p:embed/>
                  </p:oleObj>
                </mc:Choice>
                <mc:Fallback>
                  <p:oleObj name="公式" r:id="rId10" imgW="67665600" imgH="7315200" progId="Equation.3">
                    <p:embed/>
                    <p:pic>
                      <p:nvPicPr>
                        <p:cNvPr id="0" name="图片 6149"/>
                        <p:cNvPicPr>
                          <a:picLocks noChangeAspect="1"/>
                        </p:cNvPicPr>
                        <p:nvPr/>
                      </p:nvPicPr>
                      <p:blipFill>
                        <a:blip r:embed="rId11"/>
                        <a:stretch>
                          <a:fillRect/>
                        </a:stretch>
                      </p:blipFill>
                      <p:spPr>
                        <a:xfrm>
                          <a:off x="196" y="912"/>
                          <a:ext cx="5130" cy="576"/>
                        </a:xfrm>
                        <a:prstGeom prst="rect">
                          <a:avLst/>
                        </a:prstGeom>
                        <a:noFill/>
                        <a:ln w="9525">
                          <a:noFill/>
                        </a:ln>
                      </p:spPr>
                    </p:pic>
                  </p:oleObj>
                </mc:Fallback>
              </mc:AlternateContent>
            </a:graphicData>
          </a:graphic>
        </p:graphicFrame>
        <p:sp>
          <p:nvSpPr>
            <p:cNvPr id="114749" name="Rectangle 34"/>
            <p:cNvSpPr>
              <a:spLocks noChangeArrowheads="1"/>
            </p:cNvSpPr>
            <p:nvPr/>
          </p:nvSpPr>
          <p:spPr bwMode="auto">
            <a:xfrm>
              <a:off x="867" y="1019"/>
              <a:ext cx="1942" cy="327"/>
            </a:xfrm>
            <a:prstGeom prst="rect">
              <a:avLst/>
            </a:prstGeom>
            <a:noFill/>
            <a:ln w="9525">
              <a:noFill/>
              <a:miter lim="800000"/>
            </a:ln>
          </p:spPr>
          <p:txBody>
            <a:bodyPr>
              <a:spAutoFit/>
            </a:bodyPr>
            <a:lstStyle/>
            <a:p>
              <a:r>
                <a:rPr kumimoji="0" lang="zh-CN" altLang="en-US" sz="2800" b="1">
                  <a:solidFill>
                    <a:srgbClr val="CC0000"/>
                  </a:solidFill>
                </a:rPr>
                <a:t>电源电动势</a:t>
              </a:r>
              <a:endParaRPr kumimoji="0" lang="zh-CN" altLang="en-US" sz="2800" b="1">
                <a:solidFill>
                  <a:srgbClr val="CC0000"/>
                </a:solidFill>
              </a:endParaRPr>
            </a:p>
          </p:txBody>
        </p:sp>
      </p:grpSp>
      <p:sp>
        <p:nvSpPr>
          <p:cNvPr id="114748" name="Text Box 35"/>
          <p:cNvSpPr txBox="1">
            <a:spLocks noChangeArrowheads="1"/>
          </p:cNvSpPr>
          <p:nvPr/>
        </p:nvSpPr>
        <p:spPr bwMode="auto">
          <a:xfrm>
            <a:off x="376238" y="885825"/>
            <a:ext cx="6577012" cy="457200"/>
          </a:xfrm>
          <a:prstGeom prst="rect">
            <a:avLst/>
          </a:prstGeom>
          <a:noFill/>
          <a:ln w="9525">
            <a:noFill/>
            <a:miter lim="800000"/>
          </a:ln>
        </p:spPr>
        <p:txBody>
          <a:bodyPr>
            <a:spAutoFit/>
          </a:bodyPr>
          <a:lstStyle/>
          <a:p>
            <a:pPr>
              <a:spcBef>
                <a:spcPct val="50000"/>
              </a:spcBef>
            </a:pPr>
            <a:r>
              <a:rPr lang="zh-CN" altLang="en-US">
                <a:ea typeface="华文楷体" panose="02010600040101010101" pitchFamily="2" charset="-122"/>
              </a:rPr>
              <a:t>非静电力场强仅存在于电源内部，所以</a:t>
            </a:r>
            <a:endParaRPr lang="zh-CN" altLang="en-US">
              <a:ea typeface="华文楷体" panose="02010600040101010101" pitchFamily="2" charset="-122"/>
            </a:endParaRPr>
          </a:p>
        </p:txBody>
      </p:sp>
      <p:graphicFrame>
        <p:nvGraphicFramePr>
          <p:cNvPr id="114745" name="Object 57"/>
          <p:cNvGraphicFramePr>
            <a:graphicFrameLocks noChangeAspect="1"/>
          </p:cNvGraphicFramePr>
          <p:nvPr/>
        </p:nvGraphicFramePr>
        <p:xfrm>
          <a:off x="1785938" y="1344613"/>
          <a:ext cx="2314575" cy="868362"/>
        </p:xfrm>
        <a:graphic>
          <a:graphicData uri="http://schemas.openxmlformats.org/presentationml/2006/ole">
            <mc:AlternateContent xmlns:mc="http://schemas.openxmlformats.org/markup-compatibility/2006">
              <mc:Choice xmlns:v="urn:schemas-microsoft-com:vml" Requires="v">
                <p:oleObj spid="_x0000_s6151" name="公式" r:id="rId12" imgW="19507200" imgH="7315200" progId="Equation.3">
                  <p:embed/>
                </p:oleObj>
              </mc:Choice>
              <mc:Fallback>
                <p:oleObj name="公式" r:id="rId12" imgW="19507200" imgH="7315200" progId="Equation.3">
                  <p:embed/>
                  <p:pic>
                    <p:nvPicPr>
                      <p:cNvPr id="0" name="图片 6150"/>
                      <p:cNvPicPr>
                        <a:picLocks noChangeAspect="1"/>
                      </p:cNvPicPr>
                      <p:nvPr/>
                    </p:nvPicPr>
                    <p:blipFill>
                      <a:blip r:embed="rId13"/>
                      <a:stretch>
                        <a:fillRect/>
                      </a:stretch>
                    </p:blipFill>
                    <p:spPr>
                      <a:xfrm>
                        <a:off x="1785938" y="1344613"/>
                        <a:ext cx="2314575" cy="868362"/>
                      </a:xfrm>
                      <a:prstGeom prst="rect">
                        <a:avLst/>
                      </a:prstGeom>
                      <a:noFill/>
                      <a:ln w="19050">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4720"/>
                                        </p:tgtEl>
                                        <p:attrNameLst>
                                          <p:attrName>style.visibility</p:attrName>
                                        </p:attrNameLst>
                                      </p:cBhvr>
                                      <p:to>
                                        <p:strVal val="visible"/>
                                      </p:to>
                                    </p:set>
                                    <p:animEffect transition="in" filter="blinds(horizontal)">
                                      <p:cBhvr>
                                        <p:cTn id="7" dur="500"/>
                                        <p:tgtEl>
                                          <p:spTgt spid="11472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4690"/>
                                        </p:tgtEl>
                                        <p:attrNameLst>
                                          <p:attrName>style.visibility</p:attrName>
                                        </p:attrNameLst>
                                      </p:cBhvr>
                                      <p:to>
                                        <p:strVal val="visible"/>
                                      </p:to>
                                    </p:set>
                                    <p:animEffect transition="in" filter="box(in)">
                                      <p:cBhvr>
                                        <p:cTn id="12" dur="500"/>
                                        <p:tgtEl>
                                          <p:spTgt spid="114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华文楷体"/>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sm"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503050405090304" pitchFamily="18" charset="0"/>
            <a:ea typeface="黑体" pitchFamily="2" charset="-122"/>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sm"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503050405090304" pitchFamily="18" charset="0"/>
            <a:ea typeface="黑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Office\Templates\演示文稿设计\场景型模板.pot</Template>
  <TotalTime>0</TotalTime>
  <Words>5831</Words>
  <Application>WPS 表格</Application>
  <PresentationFormat>全屏显示(4:3)</PresentationFormat>
  <Paragraphs>1119</Paragraphs>
  <Slides>75</Slides>
  <Notes>5</Notes>
  <HiddenSlides>0</HiddenSlides>
  <MMClips>0</MMClips>
  <ScaleCrop>false</ScaleCrop>
  <HeadingPairs>
    <vt:vector size="8" baseType="variant">
      <vt:variant>
        <vt:lpstr>已用的字体</vt:lpstr>
      </vt:variant>
      <vt:variant>
        <vt:i4>31</vt:i4>
      </vt:variant>
      <vt:variant>
        <vt:lpstr>主题</vt:lpstr>
      </vt:variant>
      <vt:variant>
        <vt:i4>1</vt:i4>
      </vt:variant>
      <vt:variant>
        <vt:lpstr>嵌入 OLE 服务器</vt:lpstr>
      </vt:variant>
      <vt:variant>
        <vt:i4>782</vt:i4>
      </vt:variant>
      <vt:variant>
        <vt:lpstr>幻灯片标题</vt:lpstr>
      </vt:variant>
      <vt:variant>
        <vt:i4>75</vt:i4>
      </vt:variant>
    </vt:vector>
  </HeadingPairs>
  <TitlesOfParts>
    <vt:vector size="889" baseType="lpstr">
      <vt:lpstr>Arial</vt:lpstr>
      <vt:lpstr>方正书宋_GBK</vt:lpstr>
      <vt:lpstr>Wingdings</vt:lpstr>
      <vt:lpstr>Times New Roman</vt:lpstr>
      <vt:lpstr>宋体</vt:lpstr>
      <vt:lpstr>黑体</vt:lpstr>
      <vt:lpstr>华文楷体</vt:lpstr>
      <vt:lpstr>宋体</vt:lpstr>
      <vt:lpstr>华文行楷</vt:lpstr>
      <vt:lpstr>华文行楷</vt:lpstr>
      <vt:lpstr>楷体_GB2312</vt:lpstr>
      <vt:lpstr>隶书</vt:lpstr>
      <vt:lpstr>Calibri</vt:lpstr>
      <vt:lpstr>黑体</vt:lpstr>
      <vt:lpstr>华文新魏</vt:lpstr>
      <vt:lpstr>幼圆</vt:lpstr>
      <vt:lpstr>隶书</vt:lpstr>
      <vt:lpstr>Symbol</vt:lpstr>
      <vt:lpstr>汉仪书宋二KW</vt:lpstr>
      <vt:lpstr>行楷-简</vt:lpstr>
      <vt:lpstr>微软雅黑</vt:lpstr>
      <vt:lpstr>汉仪旗黑KW</vt:lpstr>
      <vt:lpstr>宋体</vt:lpstr>
      <vt:lpstr>Arial Unicode MS</vt:lpstr>
      <vt:lpstr>汉仪楷体KW</vt:lpstr>
      <vt:lpstr>汉仪中黑KW</vt:lpstr>
      <vt:lpstr>报隶-简</vt:lpstr>
      <vt:lpstr>Helvetica Neue</vt:lpstr>
      <vt:lpstr>Thonburi</vt:lpstr>
      <vt:lpstr>苹方-简</vt:lpstr>
      <vt:lpstr>宋体-简</vt:lpstr>
      <vt:lpstr>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Package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Package</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Package</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稳定电流的磁场</dc:title>
  <dc:creator>李绍新、文德华、范素芹、卢义刚、赵纯</dc:creator>
  <cp:lastModifiedBy>waterking</cp:lastModifiedBy>
  <cp:revision>279</cp:revision>
  <dcterms:created xsi:type="dcterms:W3CDTF">2019-10-10T17:02:52Z</dcterms:created>
  <dcterms:modified xsi:type="dcterms:W3CDTF">2019-10-10T17:02:52Z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第十三章稳恒电流的磁场（修改）">
    <vt:lpwstr>1面至40面</vt:lpwstr>
  </property>
  <property fmtid="{D5CDD505-2E9C-101B-9397-08002B2CF9AE}" pid="3" name="KSOProductBuildVer">
    <vt:lpwstr>2052-1.5.2.2273</vt:lpwstr>
  </property>
</Properties>
</file>