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82" r:id="rId3"/>
    <p:sldId id="389" r:id="rId4"/>
    <p:sldId id="390" r:id="rId5"/>
    <p:sldId id="388" r:id="rId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82"/>
            <p14:sldId id="389"/>
            <p14:sldId id="390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92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150" d="100"/>
          <a:sy n="150" d="100"/>
        </p:scale>
        <p:origin x="396" y="144"/>
      </p:cViewPr>
      <p:guideLst>
        <p:guide orient="horz" pos="169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2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5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2597" y="1089691"/>
            <a:ext cx="625396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Daemon</a:t>
            </a:r>
            <a:endParaRPr lang="zh-CN" altLang="en-US" sz="42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9918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主讲人：孙增奎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08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69978" y="2134417"/>
            <a:ext cx="3336584" cy="30551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——Watermelon Online Judge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开发规划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99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215" y="261588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需求变更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80604"/>
              </p:ext>
            </p:extLst>
          </p:nvPr>
        </p:nvGraphicFramePr>
        <p:xfrm>
          <a:off x="1301750" y="964826"/>
          <a:ext cx="6540882" cy="3263902"/>
        </p:xfrm>
        <a:graphic>
          <a:graphicData uri="http://schemas.openxmlformats.org/drawingml/2006/table">
            <a:tbl>
              <a:tblPr/>
              <a:tblGrid>
                <a:gridCol w="2180294">
                  <a:extLst>
                    <a:ext uri="{9D8B030D-6E8A-4147-A177-3AD203B41FA5}">
                      <a16:colId xmlns:a16="http://schemas.microsoft.com/office/drawing/2014/main" val="4160639131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2307907726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1603818738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需求列表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原定目标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需求变更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06037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服务器环境搭建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阿里云服务器，主流代码语言编译环境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51601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代码集成环境搭建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Github</a:t>
                      </a:r>
                      <a:r>
                        <a:rPr 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 action 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持续集成、</a:t>
                      </a:r>
                      <a:r>
                        <a:rPr 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Docker</a:t>
                      </a:r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部署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8441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判题系统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能够判断用户所提交代码并返回运行结果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8201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提交代码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能够支持提交主流代码语言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只支持五种主流代码语言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4415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查看提交记录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查看代码运行结果，并能够查看所提交代码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8817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搜索题目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通过题目名字模糊搜索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7229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题目系统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题目的增删改查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264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题目数据搭建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大量题目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只加了少量题目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47873"/>
                  </a:ext>
                </a:extLst>
              </a:tr>
            </a:tbl>
          </a:graphicData>
        </a:graphic>
      </p:graphicFrame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301750" y="136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215" y="261588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需求变更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10680"/>
              </p:ext>
            </p:extLst>
          </p:nvPr>
        </p:nvGraphicFramePr>
        <p:xfrm>
          <a:off x="1371119" y="1311669"/>
          <a:ext cx="6540882" cy="2588450"/>
        </p:xfrm>
        <a:graphic>
          <a:graphicData uri="http://schemas.openxmlformats.org/drawingml/2006/table">
            <a:tbl>
              <a:tblPr/>
              <a:tblGrid>
                <a:gridCol w="2180294">
                  <a:extLst>
                    <a:ext uri="{9D8B030D-6E8A-4147-A177-3AD203B41FA5}">
                      <a16:colId xmlns:a16="http://schemas.microsoft.com/office/drawing/2014/main" val="4160639131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2307907726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1603818738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需求列表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原定目标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需求变更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06037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用户系统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支持用户登录、注册，题目通过状态显示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51601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比赛系统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比赛的增删改查，比赛题目的增删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8441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比赛榜单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支持实时更新榜单，根据用户的通过题目数与罚时排名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8201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题目重判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对某一道题目的所有提交代码进行重判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无变更，基本实现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4415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讨论区发帖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每道题目对应一个讨论区，每场比赛对应一个讨论区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平台整合后只提供一个讨论区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88174"/>
                  </a:ext>
                </a:extLst>
              </a:tr>
            </a:tbl>
          </a:graphicData>
        </a:graphic>
      </p:graphicFrame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301750" y="136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215" y="261588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需求变更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301750" y="136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35386"/>
              </p:ext>
            </p:extLst>
          </p:nvPr>
        </p:nvGraphicFramePr>
        <p:xfrm>
          <a:off x="1606836" y="1000123"/>
          <a:ext cx="5880900" cy="3308526"/>
        </p:xfrm>
        <a:graphic>
          <a:graphicData uri="http://schemas.openxmlformats.org/drawingml/2006/table">
            <a:tbl>
              <a:tblPr/>
              <a:tblGrid>
                <a:gridCol w="1960300">
                  <a:extLst>
                    <a:ext uri="{9D8B030D-6E8A-4147-A177-3AD203B41FA5}">
                      <a16:colId xmlns:a16="http://schemas.microsoft.com/office/drawing/2014/main" val="3156131029"/>
                    </a:ext>
                  </a:extLst>
                </a:gridCol>
                <a:gridCol w="1960300">
                  <a:extLst>
                    <a:ext uri="{9D8B030D-6E8A-4147-A177-3AD203B41FA5}">
                      <a16:colId xmlns:a16="http://schemas.microsoft.com/office/drawing/2014/main" val="1237816602"/>
                    </a:ext>
                  </a:extLst>
                </a:gridCol>
                <a:gridCol w="1960300">
                  <a:extLst>
                    <a:ext uri="{9D8B030D-6E8A-4147-A177-3AD203B41FA5}">
                      <a16:colId xmlns:a16="http://schemas.microsoft.com/office/drawing/2014/main" val="2404890272"/>
                    </a:ext>
                  </a:extLst>
                </a:gridCol>
              </a:tblGrid>
              <a:tr h="25287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1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需求列表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原定目标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需求变更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77981"/>
                  </a:ext>
                </a:extLst>
              </a:tr>
              <a:tr h="41754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题目、比赛标签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对题目、比赛进行标签化管理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无变更，待开发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86986"/>
                  </a:ext>
                </a:extLst>
              </a:tr>
              <a:tr h="41754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题目推荐算法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根据用户的提交信息状态，推荐合适的题目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无变更，待开发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76054"/>
                  </a:ext>
                </a:extLst>
              </a:tr>
              <a:tr h="41754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能力分析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根据用户所通过题目类型，对用户算法能力进行分析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无变更，待开发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26292"/>
                  </a:ext>
                </a:extLst>
              </a:tr>
              <a:tr h="25287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比赛信息爬虫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爬取各大 </a:t>
                      </a:r>
                      <a:r>
                        <a:rPr lang="en-US" altLang="zh-CN" sz="1100" b="0" kern="1200" dirty="0" err="1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oj</a:t>
                      </a:r>
                      <a:r>
                        <a:rPr lang="en-US" altLang="zh-CN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 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的近期比赛信息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无变更，待开发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8319"/>
                  </a:ext>
                </a:extLst>
              </a:tr>
              <a:tr h="41754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细节优化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优化第一、二次迭代中的细节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无变更，待开发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82163"/>
                  </a:ext>
                </a:extLst>
              </a:tr>
              <a:tr h="41754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讨论</a:t>
                      </a:r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区帖子跟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评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对于讨论区的每条帖子，能够进行单独回复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新增需求，待开发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20851"/>
                  </a:ext>
                </a:extLst>
              </a:tr>
              <a:tr h="25287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优秀代码榜单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对优秀代码发布榜单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新增需求，待开发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69355"/>
                  </a:ext>
                </a:extLst>
              </a:tr>
              <a:tr h="41754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hack </a:t>
                      </a:r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功能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对题目数据进行补充，对题目已提交代码进行重判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需求删除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3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需求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追踪矩阵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0" y="1047750"/>
            <a:ext cx="8556267" cy="36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431</Words>
  <Application>Microsoft Office PowerPoint</Application>
  <PresentationFormat>全屏显示(16:9)</PresentationFormat>
  <Paragraphs>92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孙 增奎</cp:lastModifiedBy>
  <cp:revision>231</cp:revision>
  <dcterms:created xsi:type="dcterms:W3CDTF">2020-02-27T15:05:00Z</dcterms:created>
  <dcterms:modified xsi:type="dcterms:W3CDTF">2020-05-08T02:54:03Z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