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6" r:id="rId3"/>
    <p:sldId id="288" r:id="rId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0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90" y="120"/>
      </p:cViewPr>
      <p:guideLst>
        <p:guide orient="horz" pos="171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1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6169" y="595388"/>
            <a:ext cx="7480589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Watermelon </a:t>
            </a:r>
          </a:p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Online </a:t>
            </a:r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Judge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136191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名：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Daemon</a:t>
            </a: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徐维彦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89470" y="2432426"/>
            <a:ext cx="2643327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第一次迭代审查会议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迭代目标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01178"/>
              </p:ext>
            </p:extLst>
          </p:nvPr>
        </p:nvGraphicFramePr>
        <p:xfrm>
          <a:off x="1067866" y="741573"/>
          <a:ext cx="6701336" cy="4293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8795">
                  <a:extLst>
                    <a:ext uri="{9D8B030D-6E8A-4147-A177-3AD203B41FA5}">
                      <a16:colId xmlns:a16="http://schemas.microsoft.com/office/drawing/2014/main" val="1861753134"/>
                    </a:ext>
                  </a:extLst>
                </a:gridCol>
                <a:gridCol w="3352541">
                  <a:extLst>
                    <a:ext uri="{9D8B030D-6E8A-4147-A177-3AD203B41FA5}">
                      <a16:colId xmlns:a16="http://schemas.microsoft.com/office/drawing/2014/main" val="413848446"/>
                    </a:ext>
                  </a:extLst>
                </a:gridCol>
              </a:tblGrid>
              <a:tr h="2259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数据库设计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分析系统实体类与接口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508991360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设计数据库表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3082331410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编写数据库与</a:t>
                      </a:r>
                      <a:r>
                        <a:rPr lang="en-US" altLang="zh-CN" sz="1200" u="none" strike="noStrike">
                          <a:effectLst/>
                        </a:rPr>
                        <a:t>Java</a:t>
                      </a:r>
                      <a:r>
                        <a:rPr lang="zh-CN" altLang="en-US" sz="1200" u="none" strike="noStrike">
                          <a:effectLst/>
                        </a:rPr>
                        <a:t>属性对应关系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266410107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编写实体类代码统一格式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786277124"/>
                  </a:ext>
                </a:extLst>
              </a:tr>
              <a:tr h="2259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搜索题目功能实现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设计编写题目列表界面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3396820934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编写后端代码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33205844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进行功能测试、单元测试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3171430424"/>
                  </a:ext>
                </a:extLst>
              </a:tr>
              <a:tr h="2259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查看题目功能实现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设计编写题面界面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446362974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编写后端代码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827794927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进行功能测试、单元测试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299081553"/>
                  </a:ext>
                </a:extLst>
              </a:tr>
              <a:tr h="225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查看提交记录功能实现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设计编写提交状态界面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690186637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编写后端代码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981406369"/>
                  </a:ext>
                </a:extLst>
              </a:tr>
              <a:tr h="2259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提交代码功能实现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设计编写题目列表界面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349020451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使用</a:t>
                      </a:r>
                      <a:r>
                        <a:rPr lang="en-US" altLang="zh-CN" sz="1200" u="none" strike="noStrike">
                          <a:effectLst/>
                        </a:rPr>
                        <a:t>Markdown</a:t>
                      </a:r>
                      <a:r>
                        <a:rPr lang="zh-CN" altLang="en-US" sz="1200" u="none" strike="noStrike">
                          <a:effectLst/>
                        </a:rPr>
                        <a:t>对界面格式进行优化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852822101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编写后端代码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721425846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进行功能测试、单元测试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1460861102"/>
                  </a:ext>
                </a:extLst>
              </a:tr>
              <a:tr h="2259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判题系统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编写判题机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391123659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设计编写判题系统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770582965"/>
                  </a:ext>
                </a:extLst>
              </a:tr>
              <a:tr h="225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测试系统可行性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295" marR="4295" marT="4295" marB="0" anchor="ctr"/>
                </a:tc>
                <a:extLst>
                  <a:ext uri="{0D108BD9-81ED-4DB2-BD59-A6C34878D82A}">
                    <a16:rowId xmlns:a16="http://schemas.microsoft.com/office/drawing/2014/main" val="217334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145</Words>
  <Application>Microsoft Office PowerPoint</Application>
  <PresentationFormat>全屏显示(16:9)</PresentationFormat>
  <Paragraphs>41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209</cp:revision>
  <dcterms:created xsi:type="dcterms:W3CDTF">2016-05-20T12:59:00Z</dcterms:created>
  <dcterms:modified xsi:type="dcterms:W3CDTF">2020-04-10T04:25:31Z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