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631" r:id="rId5"/>
    <p:sldId id="663" r:id="rId6"/>
    <p:sldId id="749" r:id="rId7"/>
    <p:sldId id="752" r:id="rId8"/>
    <p:sldId id="772" r:id="rId9"/>
    <p:sldId id="768" r:id="rId10"/>
    <p:sldId id="770" r:id="rId11"/>
    <p:sldId id="750" r:id="rId1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BFA4199-2DA6-462F-9DD6-6643C066A9AF}">
          <p14:sldIdLst>
            <p14:sldId id="631"/>
            <p14:sldId id="663"/>
          </p14:sldIdLst>
        </p14:section>
        <p14:section name="1.Hardware" id="{759E8489-2034-4BF1-A84D-EEB9F31652E2}">
          <p14:sldIdLst>
            <p14:sldId id="749"/>
            <p14:sldId id="752"/>
          </p14:sldIdLst>
        </p14:section>
        <p14:section name="2.Software Configration" id="{4BDF7EB1-52F5-4A85-9E24-6E9707800060}">
          <p14:sldIdLst>
            <p14:sldId id="772"/>
            <p14:sldId id="768"/>
            <p14:sldId id="770"/>
            <p14:sldId id="75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022">
          <p15:clr>
            <a:srgbClr val="A4A3A4"/>
          </p15:clr>
        </p15:guide>
        <p15:guide id="2" orient="horz" pos="3590">
          <p15:clr>
            <a:srgbClr val="A4A3A4"/>
          </p15:clr>
        </p15:guide>
        <p15:guide id="3" orient="horz" pos="4162">
          <p15:clr>
            <a:srgbClr val="A4A3A4"/>
          </p15:clr>
        </p15:guide>
        <p15:guide id="4" orient="horz" pos="1299">
          <p15:clr>
            <a:srgbClr val="A4A3A4"/>
          </p15:clr>
        </p15:guide>
        <p15:guide id="5" orient="horz" pos="157">
          <p15:clr>
            <a:srgbClr val="A4A3A4"/>
          </p15:clr>
        </p15:guide>
        <p15:guide id="6" orient="horz" pos="2450">
          <p15:clr>
            <a:srgbClr val="A4A3A4"/>
          </p15:clr>
        </p15:guide>
        <p15:guide id="7" orient="horz" pos="1864">
          <p15:clr>
            <a:srgbClr val="A4A3A4"/>
          </p15:clr>
        </p15:guide>
        <p15:guide id="8" orient="horz" pos="728">
          <p15:clr>
            <a:srgbClr val="A4A3A4"/>
          </p15:clr>
        </p15:guide>
        <p15:guide id="9" pos="2880">
          <p15:clr>
            <a:srgbClr val="A4A3A4"/>
          </p15:clr>
        </p15:guide>
        <p15:guide id="10" pos="160">
          <p15:clr>
            <a:srgbClr val="A4A3A4"/>
          </p15:clr>
        </p15:guide>
        <p15:guide id="11" pos="5602">
          <p15:clr>
            <a:srgbClr val="A4A3A4"/>
          </p15:clr>
        </p15:guide>
        <p15:guide id="12" pos="21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iuseppe.farina" initials="g" lastIdx="1" clrIdx="0"/>
  <p:cmAuthor id="1" name="王 森" initials="王" lastIdx="1" clrIdx="1">
    <p:extLst>
      <p:ext uri="{19B8F6BF-5375-455C-9EA6-DF929625EA0E}">
        <p15:presenceInfo xmlns:p15="http://schemas.microsoft.com/office/powerpoint/2012/main" userId="631605b9aacc1e4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931D"/>
    <a:srgbClr val="F58D22"/>
    <a:srgbClr val="ED7D31"/>
    <a:srgbClr val="FF9900"/>
    <a:srgbClr val="EF6528"/>
    <a:srgbClr val="F16825"/>
    <a:srgbClr val="F06726"/>
    <a:srgbClr val="EC602C"/>
    <a:srgbClr val="F16923"/>
    <a:srgbClr val="EC61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 autoAdjust="0"/>
    <p:restoredTop sz="96404" autoAdjust="0"/>
  </p:normalViewPr>
  <p:slideViewPr>
    <p:cSldViewPr snapToGrid="0" showGuides="1">
      <p:cViewPr varScale="1">
        <p:scale>
          <a:sx n="113" d="100"/>
          <a:sy n="113" d="100"/>
        </p:scale>
        <p:origin x="1728" y="104"/>
      </p:cViewPr>
      <p:guideLst>
        <p:guide orient="horz" pos="3022"/>
        <p:guide orient="horz" pos="3590"/>
        <p:guide orient="horz" pos="4162"/>
        <p:guide orient="horz" pos="1299"/>
        <p:guide orient="horz" pos="157"/>
        <p:guide orient="horz" pos="2450"/>
        <p:guide orient="horz" pos="1864"/>
        <p:guide orient="horz" pos="728"/>
        <p:guide pos="2880"/>
        <p:guide pos="160"/>
        <p:guide pos="5602"/>
        <p:guide pos="2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-208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03829-C703-4C23-AF0F-A916ADD342BC}" type="datetime1">
              <a:rPr lang="en-GB" altLang="zh-CN" smtClean="0"/>
              <a:pPr/>
              <a:t>12/10/2025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Sonic Automation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846320-3DB5-4CE5-9375-318CC28C17A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358484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E3400A-92FD-4D4D-ACC7-179BD7FE815E}" type="datetime1">
              <a:rPr lang="en-GB" altLang="zh-CN" smtClean="0"/>
              <a:pPr/>
              <a:t>12/10/2025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altLang="zh-CN" dirty="0"/>
              <a:t>Sonic Automation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4804EF-C37B-4C6B-AB37-8E2D8B27D4E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449900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EBE3400A-92FD-4D4D-ACC7-179BD7FE815E}" type="datetime1">
              <a:rPr lang="en-GB" altLang="zh-CN" smtClean="0"/>
              <a:pPr/>
              <a:t>12/10/2025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altLang="zh-CN" smtClean="0"/>
              <a:t>Sonic Automation</a:t>
            </a:r>
            <a:endParaRPr lang="en-US" altLang="zh-CN" dirty="0" smtClean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54804EF-C37B-4C6B-AB37-8E2D8B27D4EE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3486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3400A-92FD-4D4D-ACC7-179BD7FE815E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Sonic Automation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804EF-C37B-4C6B-AB37-8E2D8B27D4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131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3400A-92FD-4D4D-ACC7-179BD7FE815E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Sonic Automation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804EF-C37B-4C6B-AB37-8E2D8B27D4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2427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3400A-92FD-4D4D-ACC7-179BD7FE815E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Sonic Automation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804EF-C37B-4C6B-AB37-8E2D8B27D4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142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3400A-92FD-4D4D-ACC7-179BD7FE815E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Sonic Automation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804EF-C37B-4C6B-AB37-8E2D8B27D4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0044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页眉占位符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BE3400A-92FD-4D4D-ACC7-179BD7FE815E}" type="datetime1">
              <a:rPr kumimoji="0" lang="en-GB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12/10/2025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t>Sonic Automation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54804EF-C37B-4C6B-AB37-8E2D8B27D4E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SimHei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570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788" y="0"/>
            <a:ext cx="9159788" cy="6869842"/>
          </a:xfrm>
          <a:prstGeom prst="rect">
            <a:avLst/>
          </a:prstGeom>
          <a:solidFill>
            <a:schemeClr val="bg2"/>
          </a:solidFill>
        </p:spPr>
      </p:pic>
      <p:sp>
        <p:nvSpPr>
          <p:cNvPr id="24" name="TextBox 23"/>
          <p:cNvSpPr txBox="1"/>
          <p:nvPr userDrawn="1"/>
        </p:nvSpPr>
        <p:spPr>
          <a:xfrm>
            <a:off x="-1597981" y="3548438"/>
            <a:ext cx="1232576" cy="2631490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24p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Name font: 12p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font: 10p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Email optional</a:t>
            </a:r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0" hasCustomPrompt="1"/>
          </p:nvPr>
        </p:nvSpPr>
        <p:spPr>
          <a:xfrm>
            <a:off x="462049" y="2501479"/>
            <a:ext cx="7601296" cy="921600"/>
          </a:xfrm>
          <a:prstGeom prst="roundRect">
            <a:avLst>
              <a:gd name="adj" fmla="val 8961"/>
            </a:avLst>
          </a:prstGeom>
          <a:gradFill>
            <a:gsLst>
              <a:gs pos="50000">
                <a:srgbClr val="F16923">
                  <a:lumMod val="91000"/>
                  <a:lumOff val="9000"/>
                </a:srgbClr>
              </a:gs>
              <a:gs pos="100000">
                <a:schemeClr val="tx2">
                  <a:alpha val="80000"/>
                </a:schemeClr>
              </a:gs>
            </a:gsLst>
            <a:lin ang="0" scaled="0"/>
          </a:gradFill>
          <a:ln w="66675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altLang="zh-CN" dirty="0"/>
              <a:t>Type the title here</a:t>
            </a:r>
            <a:endParaRPr lang="en-US" altLang="zh-CN" dirty="0"/>
          </a:p>
        </p:txBody>
      </p:sp>
      <p:sp>
        <p:nvSpPr>
          <p:cNvPr id="2" name="矩形 1"/>
          <p:cNvSpPr/>
          <p:nvPr userDrawn="1"/>
        </p:nvSpPr>
        <p:spPr>
          <a:xfrm>
            <a:off x="4619625" y="990600"/>
            <a:ext cx="3886200" cy="333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4562475" y="1009650"/>
            <a:ext cx="3905250" cy="27622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_4 Donut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/>
          <p:cNvPicPr/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49238"/>
            <a:ext cx="8628397" cy="4556527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softEdge rad="101600"/>
          </a:effectLst>
        </p:spPr>
      </p:pic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 grey lines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36" name="Chart Placeholder 15"/>
          <p:cNvSpPr>
            <a:spLocks noGrp="1"/>
          </p:cNvSpPr>
          <p:nvPr>
            <p:ph type="chart" sz="quarter" idx="21"/>
          </p:nvPr>
        </p:nvSpPr>
        <p:spPr>
          <a:xfrm>
            <a:off x="360363" y="2089150"/>
            <a:ext cx="1980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8" name="Chart Placeholder 15"/>
          <p:cNvSpPr>
            <a:spLocks noGrp="1"/>
          </p:cNvSpPr>
          <p:nvPr>
            <p:ph type="chart" sz="quarter" idx="22"/>
          </p:nvPr>
        </p:nvSpPr>
        <p:spPr>
          <a:xfrm>
            <a:off x="2503359" y="2089150"/>
            <a:ext cx="1980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9" name="Chart Placeholder 15"/>
          <p:cNvSpPr>
            <a:spLocks noGrp="1"/>
          </p:cNvSpPr>
          <p:nvPr>
            <p:ph type="chart" sz="quarter" idx="23"/>
          </p:nvPr>
        </p:nvSpPr>
        <p:spPr>
          <a:xfrm>
            <a:off x="4646355" y="2089150"/>
            <a:ext cx="1980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0" name="Chart Placeholder 15"/>
          <p:cNvSpPr>
            <a:spLocks noGrp="1"/>
          </p:cNvSpPr>
          <p:nvPr>
            <p:ph type="chart" sz="quarter" idx="24"/>
          </p:nvPr>
        </p:nvSpPr>
        <p:spPr>
          <a:xfrm>
            <a:off x="6789350" y="2089150"/>
            <a:ext cx="1980000" cy="198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41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884513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5270567"/>
            <a:ext cx="4319588" cy="1241672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5" hasCustomPrompt="1"/>
          </p:nvPr>
        </p:nvSpPr>
        <p:spPr>
          <a:xfrm>
            <a:off x="298282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3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_Bar 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/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49238"/>
            <a:ext cx="8628397" cy="4556527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softEdge rad="101600"/>
          </a:effectLst>
        </p:spPr>
      </p:pic>
      <p:sp>
        <p:nvSpPr>
          <p:cNvPr id="15" name="Chart Placeholder 15"/>
          <p:cNvSpPr>
            <a:spLocks noGrp="1"/>
          </p:cNvSpPr>
          <p:nvPr>
            <p:ph type="chart" sz="quarter" idx="14"/>
          </p:nvPr>
        </p:nvSpPr>
        <p:spPr>
          <a:xfrm>
            <a:off x="1333500" y="1428750"/>
            <a:ext cx="7558088" cy="33686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884513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 grey lines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802166" y="478790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Bold – Light blue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988599" y="521192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5270567"/>
            <a:ext cx="4319588" cy="1241672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98282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7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87" y="231667"/>
            <a:ext cx="8629333" cy="456326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-1480457" y="3548438"/>
            <a:ext cx="1115052" cy="12464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: 24p Bold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255588" y="4797425"/>
            <a:ext cx="2103424" cy="1063162"/>
          </a:xfrm>
          <a:prstGeom prst="rect">
            <a:avLst/>
          </a:prstGeom>
        </p:spPr>
        <p:txBody>
          <a:bodyPr wrap="square" lIns="0" tIns="108000" rIns="0" bIns="0">
            <a:spAutoFit/>
          </a:bodyPr>
          <a:lstStyle/>
          <a:p>
            <a:r>
              <a:rPr lang="en-US" altLang="zh-CN" sz="1200" b="1" smtClean="0">
                <a:solidFill>
                  <a:srgbClr val="F16923"/>
                </a:solidFill>
                <a:cs typeface="Arial" pitchFamily="34" charset="0"/>
              </a:rPr>
              <a:t>Maxscend </a:t>
            </a:r>
            <a:r>
              <a:rPr lang="en-US" altLang="zh-CN" sz="1200" b="1" dirty="0">
                <a:solidFill>
                  <a:srgbClr val="F16923"/>
                </a:solidFill>
                <a:cs typeface="Arial" pitchFamily="34" charset="0"/>
              </a:rPr>
              <a:t>Technologies</a:t>
            </a:r>
            <a:endParaRPr lang="en-GB" sz="1200" b="1" dirty="0">
              <a:solidFill>
                <a:srgbClr val="F16923"/>
              </a:solidFill>
              <a:cs typeface="Arial" pitchFamily="34" charset="0"/>
            </a:endParaRPr>
          </a:p>
          <a:p>
            <a:endParaRPr lang="en-US" sz="1000" b="1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Room</a:t>
            </a:r>
            <a:r>
              <a:rPr lang="en-US" altLang="zh-CN" sz="10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202 </a:t>
            </a:r>
            <a:r>
              <a:rPr lang="en-US" altLang="zh-CN" sz="1000" baseline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No.50 </a:t>
            </a:r>
            <a:r>
              <a:rPr lang="en-US" altLang="zh-CN" sz="1000" baseline="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Boxia </a:t>
            </a:r>
            <a:r>
              <a:rPr lang="en-US" altLang="zh-CN" sz="10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Road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</a:t>
            </a:r>
          </a:p>
          <a:p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Zhang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j</a:t>
            </a: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iang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High-Tech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Park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，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Pu</a:t>
            </a:r>
            <a:r>
              <a:rPr lang="en-US" altLang="zh-CN" sz="1000" dirty="0" err="1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dong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</a:t>
            </a:r>
            <a:r>
              <a:rPr lang="en-US" altLang="zh-CN" sz="10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Shanghai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, 201203 </a:t>
            </a:r>
          </a:p>
          <a:p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P. R. China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2713038" y="5245034"/>
            <a:ext cx="2335212" cy="615553"/>
          </a:xfrm>
          <a:prstGeom prst="rect">
            <a:avLst/>
          </a:prstGeom>
        </p:spPr>
        <p:txBody>
          <a:bodyPr wrap="square" lIns="0" tIns="0" rIns="36000" bIns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Tel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       +8621 6100</a:t>
            </a:r>
            <a:r>
              <a:rPr lang="en-US" sz="10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6488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100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Fax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      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+8621 6100</a:t>
            </a:r>
            <a:r>
              <a:rPr lang="en-US" sz="1000" baseline="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9682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Email 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   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info@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maxscend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.com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/>
            </a:r>
            <a:b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</a:br>
            <a:r>
              <a:rPr lang="en-US" sz="100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Website</a:t>
            </a:r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    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www.</a:t>
            </a:r>
            <a:r>
              <a:rPr lang="en-US" altLang="zh-CN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maxscend</a:t>
            </a:r>
            <a:r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.com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55588" y="3710885"/>
            <a:ext cx="33804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4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it-IT" dirty="0"/>
              <a:t>Type here</a:t>
            </a:r>
            <a:endParaRPr lang="en-US" dirty="0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094" y="6320632"/>
            <a:ext cx="1263827" cy="31797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scene3d>
            <a:camera prst="perspectiveFront"/>
            <a:lightRig rig="threePt" dir="t"/>
          </a:scene3d>
          <a:sp3d prstMaterial="softEdge"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agenda 1_3_2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5981" y="250937"/>
            <a:ext cx="8666480" cy="3647440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4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255588" y="4540170"/>
            <a:ext cx="860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255588" y="5990205"/>
            <a:ext cx="860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5588" y="5506860"/>
            <a:ext cx="860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255588" y="5023515"/>
            <a:ext cx="8604000" cy="158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06610" y="4077869"/>
            <a:ext cx="4321175" cy="324498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</a:defRPr>
            </a:lvl1pPr>
            <a:lvl2pPr algn="l">
              <a:buNone/>
              <a:defRPr sz="1800">
                <a:solidFill>
                  <a:schemeClr val="accent2"/>
                </a:solidFill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>
              <a:lnSpc>
                <a:spcPct val="100000"/>
              </a:lnSpc>
              <a:spcAft>
                <a:spcPts val="400"/>
              </a:spcAft>
              <a:defRPr/>
            </a:pPr>
            <a:r>
              <a:rPr lang="zh-CN" altLang="en-US" dirty="0"/>
              <a:t>中国 </a:t>
            </a:r>
            <a:r>
              <a:rPr lang="en-US" dirty="0"/>
              <a:t>Text</a:t>
            </a: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06610" y="6009549"/>
            <a:ext cx="4321175" cy="324498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</a:defRPr>
            </a:lvl1pPr>
            <a:lvl2pPr algn="l">
              <a:buNone/>
              <a:defRPr sz="1800">
                <a:solidFill>
                  <a:schemeClr val="accent2"/>
                </a:solidFill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>
              <a:lnSpc>
                <a:spcPct val="100000"/>
              </a:lnSpc>
              <a:spcAft>
                <a:spcPts val="400"/>
              </a:spcAft>
              <a:defRPr/>
            </a:pPr>
            <a:r>
              <a:rPr lang="zh-CN" altLang="en-US" dirty="0"/>
              <a:t>中国 </a:t>
            </a:r>
            <a:r>
              <a:rPr lang="en-US" dirty="0"/>
              <a:t>Text</a:t>
            </a:r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506610" y="5525890"/>
            <a:ext cx="4321175" cy="324498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</a:defRPr>
            </a:lvl1pPr>
            <a:lvl2pPr algn="l">
              <a:buNone/>
              <a:defRPr sz="1800">
                <a:solidFill>
                  <a:schemeClr val="accent2"/>
                </a:solidFill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>
              <a:lnSpc>
                <a:spcPct val="100000"/>
              </a:lnSpc>
              <a:spcAft>
                <a:spcPts val="400"/>
              </a:spcAft>
              <a:defRPr/>
            </a:pPr>
            <a:r>
              <a:rPr lang="zh-CN" altLang="en-US" dirty="0"/>
              <a:t>中国 </a:t>
            </a:r>
            <a:r>
              <a:rPr lang="en-US" dirty="0"/>
              <a:t>Text</a:t>
            </a:r>
          </a:p>
        </p:txBody>
      </p:sp>
      <p:sp>
        <p:nvSpPr>
          <p:cNvPr id="2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506610" y="5042230"/>
            <a:ext cx="4321175" cy="324498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</a:defRPr>
            </a:lvl1pPr>
            <a:lvl2pPr algn="l">
              <a:buNone/>
              <a:defRPr sz="1800">
                <a:solidFill>
                  <a:schemeClr val="accent2"/>
                </a:solidFill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>
              <a:lnSpc>
                <a:spcPct val="100000"/>
              </a:lnSpc>
              <a:spcAft>
                <a:spcPts val="400"/>
              </a:spcAft>
              <a:defRPr/>
            </a:pPr>
            <a:r>
              <a:rPr lang="zh-CN" altLang="en-US" dirty="0"/>
              <a:t>中国 </a:t>
            </a:r>
            <a:r>
              <a:rPr lang="en-US" dirty="0"/>
              <a:t>Text</a:t>
            </a:r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06610" y="4558570"/>
            <a:ext cx="4321175" cy="324498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bg1">
                    <a:lumMod val="75000"/>
                  </a:schemeClr>
                </a:solidFill>
                <a:latin typeface="+mj-lt"/>
                <a:ea typeface="+mj-ea"/>
              </a:defRPr>
            </a:lvl1pPr>
            <a:lvl2pPr algn="l">
              <a:buNone/>
              <a:defRPr sz="1800">
                <a:solidFill>
                  <a:schemeClr val="accent2"/>
                </a:solidFill>
              </a:defRPr>
            </a:lvl2pPr>
            <a:lvl3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algn="l">
              <a:buNone/>
              <a:defRPr sz="1800">
                <a:solidFill>
                  <a:schemeClr val="accent2"/>
                </a:solidFill>
              </a:defRPr>
            </a:lvl5pPr>
          </a:lstStyle>
          <a:p>
            <a:pPr>
              <a:lnSpc>
                <a:spcPct val="100000"/>
              </a:lnSpc>
              <a:spcAft>
                <a:spcPts val="400"/>
              </a:spcAft>
              <a:defRPr/>
            </a:pPr>
            <a:r>
              <a:rPr lang="zh-CN" altLang="en-US" dirty="0"/>
              <a:t>中国 </a:t>
            </a:r>
            <a:r>
              <a:rPr lang="en-US" dirty="0"/>
              <a:t>Text</a:t>
            </a:r>
          </a:p>
        </p:txBody>
      </p:sp>
      <p:cxnSp>
        <p:nvCxnSpPr>
          <p:cNvPr id="30" name="Straight Connector 29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Placeholder 29"/>
          <p:cNvSpPr>
            <a:spLocks noGrp="1"/>
          </p:cNvSpPr>
          <p:nvPr>
            <p:ph type="body" sz="quarter" idx="17" hasCustomPrompt="1"/>
          </p:nvPr>
        </p:nvSpPr>
        <p:spPr>
          <a:xfrm>
            <a:off x="159544" y="4070400"/>
            <a:ext cx="293688" cy="461665"/>
          </a:xfrm>
          <a:prstGeom prst="rect">
            <a:avLst/>
          </a:prstGeom>
          <a:ln>
            <a:solidFill>
              <a:srgbClr val="F16923"/>
            </a:solidFill>
          </a:ln>
        </p:spPr>
        <p:txBody>
          <a:bodyPr>
            <a:spAutoFit/>
          </a:bodyPr>
          <a:lstStyle>
            <a:lvl1pPr>
              <a:buNone/>
              <a:defRPr sz="2400" b="1">
                <a:solidFill>
                  <a:srgbClr val="F16923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1</a:t>
            </a:r>
          </a:p>
        </p:txBody>
      </p:sp>
      <p:sp>
        <p:nvSpPr>
          <p:cNvPr id="32" name="Text Placeholder 29"/>
          <p:cNvSpPr>
            <a:spLocks noGrp="1"/>
          </p:cNvSpPr>
          <p:nvPr>
            <p:ph type="body" sz="quarter" idx="18" hasCustomPrompt="1"/>
          </p:nvPr>
        </p:nvSpPr>
        <p:spPr>
          <a:xfrm>
            <a:off x="159544" y="4550425"/>
            <a:ext cx="29368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None/>
              <a:defRPr sz="2400" b="1">
                <a:solidFill>
                  <a:srgbClr val="F16923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2</a:t>
            </a:r>
          </a:p>
        </p:txBody>
      </p:sp>
      <p:sp>
        <p:nvSpPr>
          <p:cNvPr id="33" name="Text Placeholder 29"/>
          <p:cNvSpPr>
            <a:spLocks noGrp="1"/>
          </p:cNvSpPr>
          <p:nvPr>
            <p:ph type="body" sz="quarter" idx="19" hasCustomPrompt="1"/>
          </p:nvPr>
        </p:nvSpPr>
        <p:spPr>
          <a:xfrm>
            <a:off x="159544" y="5030450"/>
            <a:ext cx="29368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None/>
              <a:defRPr sz="2400" b="1">
                <a:solidFill>
                  <a:srgbClr val="F16923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3</a:t>
            </a:r>
          </a:p>
        </p:txBody>
      </p:sp>
      <p:sp>
        <p:nvSpPr>
          <p:cNvPr id="34" name="Text Placeholder 29"/>
          <p:cNvSpPr>
            <a:spLocks noGrp="1"/>
          </p:cNvSpPr>
          <p:nvPr>
            <p:ph type="body" sz="quarter" idx="20" hasCustomPrompt="1"/>
          </p:nvPr>
        </p:nvSpPr>
        <p:spPr>
          <a:xfrm>
            <a:off x="159544" y="5510475"/>
            <a:ext cx="29368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None/>
              <a:defRPr sz="2400" b="1">
                <a:solidFill>
                  <a:srgbClr val="F16923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4</a:t>
            </a:r>
          </a:p>
        </p:txBody>
      </p:sp>
      <p:sp>
        <p:nvSpPr>
          <p:cNvPr id="35" name="Text Placeholder 29"/>
          <p:cNvSpPr>
            <a:spLocks noGrp="1"/>
          </p:cNvSpPr>
          <p:nvPr>
            <p:ph type="body" sz="quarter" idx="21" hasCustomPrompt="1"/>
          </p:nvPr>
        </p:nvSpPr>
        <p:spPr>
          <a:xfrm>
            <a:off x="159544" y="5990499"/>
            <a:ext cx="293688" cy="461665"/>
          </a:xfrm>
          <a:prstGeom prst="rect">
            <a:avLst/>
          </a:prstGeom>
        </p:spPr>
        <p:txBody>
          <a:bodyPr>
            <a:spAutoFit/>
          </a:bodyPr>
          <a:lstStyle>
            <a:lvl1pPr>
              <a:buNone/>
              <a:defRPr sz="2400" b="1">
                <a:solidFill>
                  <a:srgbClr val="F16923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 dirty="0"/>
              <a:t>5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37" name="TextBox 36"/>
          <p:cNvSpPr txBox="1"/>
          <p:nvPr userDrawn="1"/>
        </p:nvSpPr>
        <p:spPr>
          <a:xfrm>
            <a:off x="-1988600" y="3986172"/>
            <a:ext cx="1623195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Number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24p 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Color: White (darker 25%)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Selected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: White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 userDrawn="1"/>
        </p:nvSpPr>
        <p:spPr>
          <a:xfrm>
            <a:off x="-1988599" y="4765231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Index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14p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Color: White (darker 25%)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Selected </a:t>
            </a:r>
            <a:r>
              <a:rPr kumimoji="0" lang="en-GB" sz="9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Color</a:t>
            </a: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: White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39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41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76510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7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9" y="72000"/>
            <a:ext cx="8892000" cy="1861842"/>
          </a:xfrm>
          <a:prstGeom prst="round2SameRect">
            <a:avLst>
              <a:gd name="adj1" fmla="val 0"/>
              <a:gd name="adj2" fmla="val 4466"/>
            </a:avLst>
          </a:prstGeom>
          <a:noFill/>
          <a:ln w="0" cap="rnd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802166" y="205105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– Light blue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988599" y="247507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87396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92568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2578331"/>
            <a:ext cx="8642350" cy="1241672"/>
          </a:xfrm>
          <a:prstGeom prst="rect">
            <a:avLst/>
          </a:prstGeom>
          <a:ln>
            <a:solidFill>
              <a:srgbClr val="F16923"/>
            </a:solidFill>
          </a:ln>
        </p:spPr>
        <p:txBody>
          <a:bodyPr wrap="square"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/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</a:t>
            </a:r>
            <a:r>
              <a:rPr lang="en-US" altLang="zh-CN" sz="700" spc="30" baseline="0" dirty="0" smtClean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2024</a:t>
            </a:r>
            <a:endParaRPr lang="en-US" altLang="zh-CN" sz="700" spc="30" baseline="0" dirty="0">
              <a:solidFill>
                <a:schemeClr val="bg1">
                  <a:lumMod val="50000"/>
                </a:schemeClr>
              </a:solidFill>
              <a:cs typeface="Arial" pitchFamily="34" charset="0"/>
            </a:endParaRPr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6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_with link ins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9" y="72000"/>
            <a:ext cx="8892000" cy="1861842"/>
          </a:xfrm>
          <a:prstGeom prst="round2SameRect">
            <a:avLst>
              <a:gd name="adj1" fmla="val 0"/>
              <a:gd name="adj2" fmla="val 4466"/>
            </a:avLst>
          </a:prstGeom>
          <a:noFill/>
          <a:ln w="0" cap="rnd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802166" y="205105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– Light blue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988599" y="247507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87396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1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92568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16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24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5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  <p:sp>
        <p:nvSpPr>
          <p:cNvPr id="26" name="Content Placeholder 2"/>
          <p:cNvSpPr>
            <a:spLocks noGrp="1"/>
          </p:cNvSpPr>
          <p:nvPr>
            <p:ph idx="1" hasCustomPrompt="1"/>
          </p:nvPr>
        </p:nvSpPr>
        <p:spPr>
          <a:xfrm>
            <a:off x="241540" y="2639745"/>
            <a:ext cx="8652294" cy="37351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 lang="en-US" sz="16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lang="en-US" sz="1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 (with 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/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52" y="2060575"/>
            <a:ext cx="8628397" cy="4556527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softEdge rad="101600"/>
          </a:effectLst>
        </p:spPr>
      </p:pic>
      <p:pic>
        <p:nvPicPr>
          <p:cNvPr id="15" name="Picture 3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9" y="72000"/>
            <a:ext cx="8892000" cy="1861842"/>
          </a:xfrm>
          <a:prstGeom prst="round2SameRect">
            <a:avLst>
              <a:gd name="adj1" fmla="val 0"/>
              <a:gd name="adj2" fmla="val 4466"/>
            </a:avLst>
          </a:prstGeom>
          <a:noFill/>
          <a:ln w="0" cap="rnd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 userDrawn="1"/>
        </p:nvSpPr>
        <p:spPr>
          <a:xfrm>
            <a:off x="-1802166" y="205105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– Light blue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988599" y="247507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92568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2578331"/>
            <a:ext cx="8642350" cy="1241672"/>
          </a:xfrm>
          <a:prstGeom prst="rect">
            <a:avLst/>
          </a:prstGeom>
        </p:spPr>
        <p:txBody>
          <a:bodyPr wrap="square"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25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6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929401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– 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ALL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RIGHTS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RESERVED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87396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9" y="72000"/>
            <a:ext cx="8892000" cy="1861842"/>
          </a:xfrm>
          <a:prstGeom prst="round2SameRect">
            <a:avLst>
              <a:gd name="adj1" fmla="val 0"/>
              <a:gd name="adj2" fmla="val 4466"/>
            </a:avLst>
          </a:prstGeom>
          <a:noFill/>
          <a:ln w="0" cap="rnd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sp>
        <p:nvSpPr>
          <p:cNvPr id="38" name="TextBox 37"/>
          <p:cNvSpPr txBox="1"/>
          <p:nvPr userDrawn="1"/>
        </p:nvSpPr>
        <p:spPr>
          <a:xfrm>
            <a:off x="-1802166" y="205105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– Light blue</a:t>
            </a:r>
          </a:p>
        </p:txBody>
      </p:sp>
      <p:sp>
        <p:nvSpPr>
          <p:cNvPr id="39" name="TextBox 38"/>
          <p:cNvSpPr txBox="1"/>
          <p:nvPr userDrawn="1"/>
        </p:nvSpPr>
        <p:spPr>
          <a:xfrm>
            <a:off x="-1988599" y="247507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4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2192568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4" hasCustomPrompt="1"/>
          </p:nvPr>
        </p:nvSpPr>
        <p:spPr>
          <a:xfrm>
            <a:off x="4570413" y="2264229"/>
            <a:ext cx="4322762" cy="4198715"/>
          </a:xfrm>
          <a:prstGeom prst="roundRect">
            <a:avLst>
              <a:gd name="adj" fmla="val 2292"/>
            </a:avLst>
          </a:prstGeom>
          <a:solidFill>
            <a:schemeClr val="accent2">
              <a:lumMod val="20000"/>
              <a:lumOff val="80000"/>
            </a:schemeClr>
          </a:solidFill>
        </p:spPr>
        <p:txBody>
          <a:bodyPr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 dirty="0" smtClean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Double click here</a:t>
            </a:r>
          </a:p>
          <a:p>
            <a:r>
              <a:rPr lang="en-US" dirty="0"/>
              <a:t>to insert a picture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2578331"/>
            <a:ext cx="4319588" cy="1241672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87396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16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23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26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 with 4 Bars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7999" y="72000"/>
            <a:ext cx="8892000" cy="1861842"/>
          </a:xfrm>
          <a:prstGeom prst="round2SameRect">
            <a:avLst>
              <a:gd name="adj1" fmla="val 0"/>
              <a:gd name="adj2" fmla="val 4466"/>
            </a:avLst>
          </a:prstGeom>
          <a:noFill/>
          <a:ln w="0" cap="rnd">
            <a:noFill/>
          </a:ln>
          <a:effectLst/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lines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-2246050" y="2475078"/>
            <a:ext cx="1880645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18p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16" name="Chart Placeholder 15"/>
          <p:cNvSpPr>
            <a:spLocks noGrp="1"/>
          </p:cNvSpPr>
          <p:nvPr>
            <p:ph type="chart" sz="quarter" idx="12" hasCustomPrompt="1"/>
          </p:nvPr>
        </p:nvSpPr>
        <p:spPr>
          <a:xfrm>
            <a:off x="467897" y="2302787"/>
            <a:ext cx="3849688" cy="1839912"/>
          </a:xfrm>
          <a:prstGeom prst="rect">
            <a:avLst/>
          </a:prstGeom>
          <a:effectLst>
            <a:softEdge rad="1168400"/>
          </a:effectLst>
        </p:spPr>
        <p:txBody>
          <a:bodyPr vert="horz" anchor="ctr"/>
          <a:lstStyle>
            <a:lvl1pPr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heretoinsert</a:t>
            </a:r>
            <a:r>
              <a:rPr lang="it-IT" dirty="0"/>
              <a:t> a chart</a:t>
            </a:r>
          </a:p>
        </p:txBody>
      </p:sp>
      <p:sp>
        <p:nvSpPr>
          <p:cNvPr id="19" name="Chart Placeholder 15"/>
          <p:cNvSpPr>
            <a:spLocks noGrp="1"/>
          </p:cNvSpPr>
          <p:nvPr>
            <p:ph type="chart" sz="quarter" idx="13" hasCustomPrompt="1"/>
          </p:nvPr>
        </p:nvSpPr>
        <p:spPr>
          <a:xfrm>
            <a:off x="4799265" y="2302787"/>
            <a:ext cx="3849688" cy="1839912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heretoinsert</a:t>
            </a:r>
            <a:r>
              <a:rPr lang="it-IT" dirty="0"/>
              <a:t> a chart</a:t>
            </a:r>
          </a:p>
        </p:txBody>
      </p:sp>
      <p:sp>
        <p:nvSpPr>
          <p:cNvPr id="20" name="Chart Placeholder 15"/>
          <p:cNvSpPr>
            <a:spLocks noGrp="1"/>
          </p:cNvSpPr>
          <p:nvPr>
            <p:ph type="chart" sz="quarter" idx="14" hasCustomPrompt="1"/>
          </p:nvPr>
        </p:nvSpPr>
        <p:spPr>
          <a:xfrm>
            <a:off x="467897" y="4508575"/>
            <a:ext cx="3849688" cy="1839912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heretoinsert</a:t>
            </a:r>
            <a:r>
              <a:rPr lang="it-IT" dirty="0"/>
              <a:t> a chart</a:t>
            </a:r>
          </a:p>
        </p:txBody>
      </p:sp>
      <p:sp>
        <p:nvSpPr>
          <p:cNvPr id="21" name="Chart Placeholder 15"/>
          <p:cNvSpPr>
            <a:spLocks noGrp="1"/>
          </p:cNvSpPr>
          <p:nvPr>
            <p:ph type="chart" sz="quarter" idx="15" hasCustomPrompt="1"/>
          </p:nvPr>
        </p:nvSpPr>
        <p:spPr>
          <a:xfrm>
            <a:off x="4799265" y="4508575"/>
            <a:ext cx="3849688" cy="1839912"/>
          </a:xfrm>
          <a:prstGeom prst="rect">
            <a:avLst/>
          </a:prstGeom>
        </p:spPr>
        <p:txBody>
          <a:bodyPr vert="horz" anchor="ctr"/>
          <a:lstStyle>
            <a:lvl1pPr algn="ctr">
              <a:buNone/>
              <a:defRPr sz="1400" baseline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it-IT" dirty="0"/>
              <a:t>Click </a:t>
            </a:r>
            <a:r>
              <a:rPr lang="it-IT" dirty="0" err="1"/>
              <a:t>heretoinsert</a:t>
            </a:r>
            <a:r>
              <a:rPr lang="it-IT" dirty="0"/>
              <a:t> a chart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87396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altLang="zh-CN" dirty="0"/>
              <a:t>Type the title here</a:t>
            </a:r>
            <a:endParaRPr lang="en-US" altLang="zh-CN" dirty="0"/>
          </a:p>
        </p:txBody>
      </p:sp>
      <p:sp>
        <p:nvSpPr>
          <p:cNvPr id="27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_Do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/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49238"/>
            <a:ext cx="8628397" cy="4556527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softEdge rad="101600"/>
          </a:effectLst>
        </p:spPr>
      </p:pic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884513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 grey lines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802166" y="478790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Bold – Light blue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988599" y="521192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5270567"/>
            <a:ext cx="4319588" cy="1241672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hart Placeholder 15"/>
          <p:cNvSpPr>
            <a:spLocks noGrp="1"/>
          </p:cNvSpPr>
          <p:nvPr>
            <p:ph type="chart" sz="quarter" idx="14"/>
          </p:nvPr>
        </p:nvSpPr>
        <p:spPr>
          <a:xfrm>
            <a:off x="3723782" y="674914"/>
            <a:ext cx="5152799" cy="368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98282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sp>
        <p:nvSpPr>
          <p:cNvPr id="25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text_Map + Do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图片 113"/>
          <p:cNvPicPr/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88" y="249238"/>
            <a:ext cx="8628397" cy="4556527"/>
          </a:xfrm>
          <a:prstGeom prst="rect">
            <a:avLst/>
          </a:prstGeom>
          <a:noFill/>
          <a:ln w="0">
            <a:solidFill>
              <a:schemeClr val="tx1"/>
            </a:solidFill>
          </a:ln>
          <a:effectLst>
            <a:softEdge rad="101600"/>
          </a:effectLst>
        </p:spPr>
      </p:pic>
      <p:sp>
        <p:nvSpPr>
          <p:cNvPr id="11" name="Rectangle 50"/>
          <p:cNvSpPr>
            <a:spLocks noChangeArrowheads="1"/>
          </p:cNvSpPr>
          <p:nvPr userDrawn="1"/>
        </p:nvSpPr>
        <p:spPr bwMode="auto">
          <a:xfrm>
            <a:off x="3727450" y="6607175"/>
            <a:ext cx="1689100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 algn="ctr">
              <a:defRPr/>
            </a:pPr>
            <a:r>
              <a:rPr lang="en-US" altLang="zh-CN" sz="700" b="1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CONFIDENTIAL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  –  2018/05/20</a:t>
            </a:r>
          </a:p>
        </p:txBody>
      </p:sp>
      <p:sp>
        <p:nvSpPr>
          <p:cNvPr id="12" name="Rectangle 9"/>
          <p:cNvSpPr>
            <a:spLocks noChangeArrowheads="1"/>
          </p:cNvSpPr>
          <p:nvPr userDrawn="1"/>
        </p:nvSpPr>
        <p:spPr bwMode="auto">
          <a:xfrm>
            <a:off x="8512176" y="6607175"/>
            <a:ext cx="379412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rIns="0">
            <a:spAutoFit/>
          </a:bodyPr>
          <a:lstStyle/>
          <a:p>
            <a:pPr algn="r" eaLnBrk="0" hangingPunct="0">
              <a:defRPr/>
            </a:pPr>
            <a:fld id="{95CA79DE-818E-4C72-BCD0-2F0D4FE134F5}" type="slidenum">
              <a:rPr lang="de-DE" altLang="zh-CN" sz="700">
                <a:solidFill>
                  <a:schemeClr val="bg1">
                    <a:lumMod val="50000"/>
                  </a:schemeClr>
                </a:solidFill>
                <a:ea typeface="MS PGothic" pitchFamily="34" charset="-128"/>
                <a:cs typeface="Arial" pitchFamily="34" charset="0"/>
              </a:rPr>
              <a:pPr algn="r" eaLnBrk="0" hangingPunct="0">
                <a:defRPr/>
              </a:pPr>
              <a:t>‹#›</a:t>
            </a:fld>
            <a:endParaRPr lang="de-DE" altLang="zh-CN" sz="700" dirty="0">
              <a:solidFill>
                <a:schemeClr val="bg1">
                  <a:lumMod val="50000"/>
                </a:schemeClr>
              </a:solidFill>
              <a:ea typeface="MS PGothic" pitchFamily="34" charset="-128"/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255588" y="6605587"/>
            <a:ext cx="8636000" cy="1588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 Placeholder 32"/>
          <p:cNvSpPr>
            <a:spLocks noGrp="1"/>
          </p:cNvSpPr>
          <p:nvPr>
            <p:ph type="body" sz="quarter" idx="13" hasCustomPrompt="1"/>
          </p:nvPr>
        </p:nvSpPr>
        <p:spPr>
          <a:xfrm>
            <a:off x="250825" y="4883150"/>
            <a:ext cx="4319588" cy="386054"/>
          </a:xfrm>
          <a:prstGeom prst="rect">
            <a:avLst/>
          </a:prstGeom>
        </p:spPr>
        <p:txBody>
          <a:bodyPr lIns="0" tIns="108000" rIns="0" bIns="0">
            <a:spAutoFit/>
          </a:bodyPr>
          <a:lstStyle>
            <a:lvl1pPr>
              <a:spcBef>
                <a:spcPts val="0"/>
              </a:spcBef>
              <a:buNone/>
              <a:defRPr sz="1800" b="1" baseline="0">
                <a:solidFill>
                  <a:srgbClr val="F16923"/>
                </a:solidFill>
              </a:defRPr>
            </a:lvl1pPr>
            <a:lvl2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2pPr>
            <a:lvl3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3pPr>
            <a:lvl4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4pPr>
            <a:lvl5pPr>
              <a:spcBef>
                <a:spcPts val="0"/>
              </a:spcBef>
              <a:buNone/>
              <a:defRPr sz="18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zh-CN" altLang="en-US" dirty="0"/>
              <a:t>中国</a:t>
            </a:r>
            <a:r>
              <a:rPr lang="en-US" altLang="zh-CN" dirty="0"/>
              <a:t>  /  Title</a:t>
            </a:r>
            <a:endParaRPr lang="en-US" dirty="0"/>
          </a:p>
        </p:txBody>
      </p:sp>
      <p:sp>
        <p:nvSpPr>
          <p:cNvPr id="18" name="TextBox 17"/>
          <p:cNvSpPr txBox="1"/>
          <p:nvPr userDrawn="1"/>
        </p:nvSpPr>
        <p:spPr>
          <a:xfrm>
            <a:off x="9294920" y="526238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Image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5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 grey lines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-1802166" y="4787900"/>
            <a:ext cx="1436762" cy="276999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Font: 18p Bold – Light blue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-1988599" y="5211928"/>
            <a:ext cx="1623194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Text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CN  / 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st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16p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2</a:t>
            </a:r>
            <a:r>
              <a:rPr kumimoji="0" lang="en-US" sz="900" b="0" i="0" u="none" strike="noStrike" kern="1200" cap="none" spc="0" normalizeH="0" baseline="3000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nd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 Font: 12p – Dark grey (35%)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-1589103" y="457199"/>
            <a:ext cx="1223698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Please, don’t move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the 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</a:t>
            </a: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box;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change </a:t>
            </a:r>
            <a:r>
              <a:rPr kumimoji="0" lang="en-US" sz="9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only the width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according to the title.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First line: CN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Second line: EN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title : 20p </a:t>
            </a: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Bold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Font subtitle : 18p </a:t>
            </a:r>
            <a:r>
              <a:rPr kumimoji="0" lang="en-US" sz="900" b="0" i="1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Ital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17"/>
          </p:nvPr>
        </p:nvSpPr>
        <p:spPr>
          <a:xfrm>
            <a:off x="250825" y="5269204"/>
            <a:ext cx="4319588" cy="1241672"/>
          </a:xfrm>
          <a:prstGeom prst="rect">
            <a:avLst/>
          </a:prstGeom>
        </p:spPr>
        <p:txBody>
          <a:bodyPr lIns="0" tIns="108000" rIns="72000" bIns="0">
            <a:spAutoFit/>
          </a:bodyPr>
          <a:lstStyle>
            <a:lvl1pPr>
              <a:buClr>
                <a:schemeClr val="accent1"/>
              </a:buClr>
              <a:buFont typeface="Arial" pitchFamily="34" charset="0"/>
              <a:buChar char="●"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buClr>
                <a:schemeClr val="accent1"/>
              </a:buClr>
              <a:buFont typeface="Arial" pitchFamily="34" charset="0"/>
              <a:buChar char="•"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hart Placeholder 15"/>
          <p:cNvSpPr>
            <a:spLocks noGrp="1"/>
          </p:cNvSpPr>
          <p:nvPr>
            <p:ph type="chart" sz="quarter" idx="14"/>
          </p:nvPr>
        </p:nvSpPr>
        <p:spPr>
          <a:xfrm>
            <a:off x="1843314" y="674914"/>
            <a:ext cx="7048274" cy="368662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none"/>
        </p:style>
        <p:txBody>
          <a:bodyPr vert="horz" lIns="0" tIns="0" rIns="0" bIns="0" anchor="ctr" anchorCtr="1"/>
          <a:lstStyle>
            <a:lvl1pPr marL="0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lang="en-US" sz="1400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0" name="Text Placeholder 21"/>
          <p:cNvSpPr>
            <a:spLocks noGrp="1"/>
          </p:cNvSpPr>
          <p:nvPr>
            <p:ph type="body" sz="quarter" idx="22" hasCustomPrompt="1"/>
          </p:nvPr>
        </p:nvSpPr>
        <p:spPr>
          <a:xfrm>
            <a:off x="298282" y="504825"/>
            <a:ext cx="3909600" cy="921600"/>
          </a:xfrm>
          <a:prstGeom prst="roundRect">
            <a:avLst>
              <a:gd name="adj" fmla="val 8961"/>
            </a:avLst>
          </a:prstGeom>
          <a:gradFill flip="none" rotWithShape="1">
            <a:gsLst>
              <a:gs pos="50000">
                <a:srgbClr val="F16923"/>
              </a:gs>
              <a:gs pos="100000">
                <a:srgbClr val="E53027">
                  <a:alpha val="80000"/>
                </a:srgbClr>
              </a:gs>
            </a:gsLst>
            <a:lin ang="0" scaled="0"/>
            <a:tileRect/>
          </a:gradFill>
          <a:ln w="12700">
            <a:solidFill>
              <a:schemeClr val="bg1"/>
            </a:solidFill>
          </a:ln>
        </p:spPr>
        <p:txBody>
          <a:bodyPr vert="horz" lIns="522000" tIns="0" rIns="0" bIns="0" anchor="ctr" anchorCtr="0"/>
          <a:lstStyle>
            <a:lvl1pPr marL="0" indent="0">
              <a:spcBef>
                <a:spcPts val="0"/>
              </a:spcBef>
              <a:buNone/>
              <a:defRPr sz="2000" b="1" baseline="0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lang="zh-CN" altLang="en-US" dirty="0"/>
              <a:t>你好</a:t>
            </a:r>
            <a:r>
              <a:rPr lang="it-IT" dirty="0"/>
              <a:t>Type the title here</a:t>
            </a:r>
            <a:endParaRPr lang="en-US" dirty="0"/>
          </a:p>
        </p:txBody>
      </p:sp>
      <p:grpSp>
        <p:nvGrpSpPr>
          <p:cNvPr id="59" name="Group 58"/>
          <p:cNvGrpSpPr/>
          <p:nvPr userDrawn="1"/>
        </p:nvGrpSpPr>
        <p:grpSpPr>
          <a:xfrm>
            <a:off x="685800" y="1616397"/>
            <a:ext cx="3414705" cy="2979501"/>
            <a:chOff x="4572000" y="189142"/>
            <a:chExt cx="3414705" cy="2979501"/>
          </a:xfrm>
        </p:grpSpPr>
        <p:sp>
          <p:nvSpPr>
            <p:cNvPr id="62" name="Freeform 218"/>
            <p:cNvSpPr>
              <a:spLocks noEditPoints="1"/>
            </p:cNvSpPr>
            <p:nvPr/>
          </p:nvSpPr>
          <p:spPr bwMode="auto">
            <a:xfrm>
              <a:off x="4572000" y="189944"/>
              <a:ext cx="3413760" cy="2978699"/>
            </a:xfrm>
            <a:custGeom>
              <a:avLst/>
              <a:gdLst>
                <a:gd name="T0" fmla="*/ 1993 w 1518"/>
                <a:gd name="T1" fmla="*/ 2454 h 1286"/>
                <a:gd name="T2" fmla="*/ 2038 w 1518"/>
                <a:gd name="T3" fmla="*/ 2562 h 1286"/>
                <a:gd name="T4" fmla="*/ 2089 w 1518"/>
                <a:gd name="T5" fmla="*/ 2518 h 1286"/>
                <a:gd name="T6" fmla="*/ 2683 w 1518"/>
                <a:gd name="T7" fmla="*/ 2097 h 1286"/>
                <a:gd name="T8" fmla="*/ 2746 w 1518"/>
                <a:gd name="T9" fmla="*/ 2169 h 1286"/>
                <a:gd name="T10" fmla="*/ 3051 w 1518"/>
                <a:gd name="T11" fmla="*/ 317 h 1286"/>
                <a:gd name="T12" fmla="*/ 2923 w 1518"/>
                <a:gd name="T13" fmla="*/ 329 h 1286"/>
                <a:gd name="T14" fmla="*/ 2793 w 1518"/>
                <a:gd name="T15" fmla="*/ 227 h 1286"/>
                <a:gd name="T16" fmla="*/ 2614 w 1518"/>
                <a:gd name="T17" fmla="*/ 90 h 1286"/>
                <a:gd name="T18" fmla="*/ 2346 w 1518"/>
                <a:gd name="T19" fmla="*/ 58 h 1286"/>
                <a:gd name="T20" fmla="*/ 2253 w 1518"/>
                <a:gd name="T21" fmla="*/ 347 h 1286"/>
                <a:gd name="T22" fmla="*/ 2188 w 1518"/>
                <a:gd name="T23" fmla="*/ 490 h 1286"/>
                <a:gd name="T24" fmla="*/ 2273 w 1518"/>
                <a:gd name="T25" fmla="*/ 542 h 1286"/>
                <a:gd name="T26" fmla="*/ 2149 w 1518"/>
                <a:gd name="T27" fmla="*/ 646 h 1286"/>
                <a:gd name="T28" fmla="*/ 1953 w 1518"/>
                <a:gd name="T29" fmla="*/ 853 h 1286"/>
                <a:gd name="T30" fmla="*/ 1405 w 1518"/>
                <a:gd name="T31" fmla="*/ 875 h 1286"/>
                <a:gd name="T32" fmla="*/ 1273 w 1518"/>
                <a:gd name="T33" fmla="*/ 881 h 1286"/>
                <a:gd name="T34" fmla="*/ 976 w 1518"/>
                <a:gd name="T35" fmla="*/ 628 h 1286"/>
                <a:gd name="T36" fmla="*/ 844 w 1518"/>
                <a:gd name="T37" fmla="*/ 377 h 1286"/>
                <a:gd name="T38" fmla="*/ 597 w 1518"/>
                <a:gd name="T39" fmla="*/ 481 h 1286"/>
                <a:gd name="T40" fmla="*/ 428 w 1518"/>
                <a:gd name="T41" fmla="*/ 644 h 1286"/>
                <a:gd name="T42" fmla="*/ 160 w 1518"/>
                <a:gd name="T43" fmla="*/ 867 h 1286"/>
                <a:gd name="T44" fmla="*/ 35 w 1518"/>
                <a:gd name="T45" fmla="*/ 1049 h 1286"/>
                <a:gd name="T46" fmla="*/ 175 w 1518"/>
                <a:gd name="T47" fmla="*/ 1232 h 1286"/>
                <a:gd name="T48" fmla="*/ 225 w 1518"/>
                <a:gd name="T49" fmla="*/ 1326 h 1286"/>
                <a:gd name="T50" fmla="*/ 128 w 1518"/>
                <a:gd name="T51" fmla="*/ 1501 h 1286"/>
                <a:gd name="T52" fmla="*/ 477 w 1518"/>
                <a:gd name="T53" fmla="*/ 1770 h 1286"/>
                <a:gd name="T54" fmla="*/ 696 w 1518"/>
                <a:gd name="T55" fmla="*/ 1898 h 1286"/>
                <a:gd name="T56" fmla="*/ 1068 w 1518"/>
                <a:gd name="T57" fmla="*/ 1794 h 1286"/>
                <a:gd name="T58" fmla="*/ 1238 w 1518"/>
                <a:gd name="T59" fmla="*/ 1870 h 1286"/>
                <a:gd name="T60" fmla="*/ 1313 w 1518"/>
                <a:gd name="T61" fmla="*/ 2169 h 1286"/>
                <a:gd name="T62" fmla="*/ 1425 w 1518"/>
                <a:gd name="T63" fmla="*/ 2363 h 1286"/>
                <a:gd name="T64" fmla="*/ 1541 w 1518"/>
                <a:gd name="T65" fmla="*/ 2257 h 1286"/>
                <a:gd name="T66" fmla="*/ 1703 w 1518"/>
                <a:gd name="T67" fmla="*/ 2241 h 1286"/>
                <a:gd name="T68" fmla="*/ 1808 w 1518"/>
                <a:gd name="T69" fmla="*/ 2269 h 1286"/>
                <a:gd name="T70" fmla="*/ 1985 w 1518"/>
                <a:gd name="T71" fmla="*/ 2345 h 1286"/>
                <a:gd name="T72" fmla="*/ 2074 w 1518"/>
                <a:gd name="T73" fmla="*/ 2422 h 1286"/>
                <a:gd name="T74" fmla="*/ 2253 w 1518"/>
                <a:gd name="T75" fmla="*/ 2209 h 1286"/>
                <a:gd name="T76" fmla="*/ 2415 w 1518"/>
                <a:gd name="T77" fmla="*/ 2203 h 1286"/>
                <a:gd name="T78" fmla="*/ 2616 w 1518"/>
                <a:gd name="T79" fmla="*/ 1946 h 1286"/>
                <a:gd name="T80" fmla="*/ 2693 w 1518"/>
                <a:gd name="T81" fmla="*/ 1741 h 1286"/>
                <a:gd name="T82" fmla="*/ 2673 w 1518"/>
                <a:gd name="T83" fmla="*/ 1601 h 1286"/>
                <a:gd name="T84" fmla="*/ 2685 w 1518"/>
                <a:gd name="T85" fmla="*/ 1559 h 1286"/>
                <a:gd name="T86" fmla="*/ 2610 w 1518"/>
                <a:gd name="T87" fmla="*/ 1477 h 1286"/>
                <a:gd name="T88" fmla="*/ 2501 w 1518"/>
                <a:gd name="T89" fmla="*/ 1326 h 1286"/>
                <a:gd name="T90" fmla="*/ 2641 w 1518"/>
                <a:gd name="T91" fmla="*/ 1122 h 1286"/>
                <a:gd name="T92" fmla="*/ 2389 w 1518"/>
                <a:gd name="T93" fmla="*/ 1140 h 1286"/>
                <a:gd name="T94" fmla="*/ 2474 w 1518"/>
                <a:gd name="T95" fmla="*/ 995 h 1286"/>
                <a:gd name="T96" fmla="*/ 2545 w 1518"/>
                <a:gd name="T97" fmla="*/ 1005 h 1286"/>
                <a:gd name="T98" fmla="*/ 2701 w 1518"/>
                <a:gd name="T99" fmla="*/ 929 h 1286"/>
                <a:gd name="T100" fmla="*/ 2880 w 1518"/>
                <a:gd name="T101" fmla="*/ 756 h 1286"/>
                <a:gd name="T102" fmla="*/ 2992 w 1518"/>
                <a:gd name="T103" fmla="*/ 660 h 1286"/>
                <a:gd name="T104" fmla="*/ 3049 w 1518"/>
                <a:gd name="T105" fmla="*/ 492 h 128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518"/>
                <a:gd name="T160" fmla="*/ 0 h 1286"/>
                <a:gd name="T161" fmla="*/ 1518 w 1518"/>
                <a:gd name="T162" fmla="*/ 1286 h 128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518" h="1286">
                  <a:moveTo>
                    <a:pt x="1040" y="1213"/>
                  </a:moveTo>
                  <a:cubicBezTo>
                    <a:pt x="1024" y="1220"/>
                    <a:pt x="1024" y="1220"/>
                    <a:pt x="1024" y="1220"/>
                  </a:cubicBezTo>
                  <a:cubicBezTo>
                    <a:pt x="1010" y="1222"/>
                    <a:pt x="1010" y="1222"/>
                    <a:pt x="1010" y="1222"/>
                  </a:cubicBezTo>
                  <a:cubicBezTo>
                    <a:pt x="996" y="1222"/>
                    <a:pt x="996" y="1222"/>
                    <a:pt x="996" y="1222"/>
                  </a:cubicBezTo>
                  <a:cubicBezTo>
                    <a:pt x="992" y="1226"/>
                    <a:pt x="992" y="1226"/>
                    <a:pt x="992" y="1226"/>
                  </a:cubicBezTo>
                  <a:cubicBezTo>
                    <a:pt x="982" y="1231"/>
                    <a:pt x="982" y="1231"/>
                    <a:pt x="982" y="1231"/>
                  </a:cubicBezTo>
                  <a:cubicBezTo>
                    <a:pt x="984" y="1235"/>
                    <a:pt x="984" y="1235"/>
                    <a:pt x="984" y="1235"/>
                  </a:cubicBezTo>
                  <a:cubicBezTo>
                    <a:pt x="964" y="1251"/>
                    <a:pt x="964" y="1251"/>
                    <a:pt x="964" y="1251"/>
                  </a:cubicBezTo>
                  <a:cubicBezTo>
                    <a:pt x="970" y="1277"/>
                    <a:pt x="970" y="1277"/>
                    <a:pt x="970" y="1277"/>
                  </a:cubicBezTo>
                  <a:cubicBezTo>
                    <a:pt x="978" y="1282"/>
                    <a:pt x="978" y="1282"/>
                    <a:pt x="978" y="1282"/>
                  </a:cubicBezTo>
                  <a:cubicBezTo>
                    <a:pt x="996" y="1286"/>
                    <a:pt x="996" y="1286"/>
                    <a:pt x="996" y="1286"/>
                  </a:cubicBezTo>
                  <a:cubicBezTo>
                    <a:pt x="1004" y="1285"/>
                    <a:pt x="1004" y="1285"/>
                    <a:pt x="1004" y="1285"/>
                  </a:cubicBezTo>
                  <a:cubicBezTo>
                    <a:pt x="1004" y="1278"/>
                    <a:pt x="1004" y="1278"/>
                    <a:pt x="1004" y="1278"/>
                  </a:cubicBezTo>
                  <a:cubicBezTo>
                    <a:pt x="1014" y="1278"/>
                    <a:pt x="1014" y="1278"/>
                    <a:pt x="1014" y="1278"/>
                  </a:cubicBezTo>
                  <a:cubicBezTo>
                    <a:pt x="1016" y="1272"/>
                    <a:pt x="1016" y="1272"/>
                    <a:pt x="1016" y="1272"/>
                  </a:cubicBezTo>
                  <a:cubicBezTo>
                    <a:pt x="1020" y="1268"/>
                    <a:pt x="1020" y="1268"/>
                    <a:pt x="1020" y="1268"/>
                  </a:cubicBezTo>
                  <a:cubicBezTo>
                    <a:pt x="1026" y="1267"/>
                    <a:pt x="1026" y="1267"/>
                    <a:pt x="1026" y="1267"/>
                  </a:cubicBezTo>
                  <a:cubicBezTo>
                    <a:pt x="1029" y="1263"/>
                    <a:pt x="1029" y="1263"/>
                    <a:pt x="1029" y="1263"/>
                  </a:cubicBezTo>
                  <a:cubicBezTo>
                    <a:pt x="1027" y="1245"/>
                    <a:pt x="1042" y="1230"/>
                    <a:pt x="1042" y="1230"/>
                  </a:cubicBezTo>
                  <a:lnTo>
                    <a:pt x="1040" y="1213"/>
                  </a:lnTo>
                  <a:close/>
                  <a:moveTo>
                    <a:pt x="1352" y="988"/>
                  </a:moveTo>
                  <a:cubicBezTo>
                    <a:pt x="1349" y="994"/>
                    <a:pt x="1349" y="994"/>
                    <a:pt x="1349" y="994"/>
                  </a:cubicBezTo>
                  <a:cubicBezTo>
                    <a:pt x="1338" y="997"/>
                    <a:pt x="1338" y="1009"/>
                    <a:pt x="1338" y="1009"/>
                  </a:cubicBezTo>
                  <a:cubicBezTo>
                    <a:pt x="1322" y="1052"/>
                    <a:pt x="1322" y="1052"/>
                    <a:pt x="1322" y="1052"/>
                  </a:cubicBezTo>
                  <a:cubicBezTo>
                    <a:pt x="1322" y="1073"/>
                    <a:pt x="1322" y="1073"/>
                    <a:pt x="1322" y="1073"/>
                  </a:cubicBezTo>
                  <a:cubicBezTo>
                    <a:pt x="1333" y="1092"/>
                    <a:pt x="1333" y="1092"/>
                    <a:pt x="1333" y="1092"/>
                  </a:cubicBezTo>
                  <a:cubicBezTo>
                    <a:pt x="1340" y="1093"/>
                    <a:pt x="1340" y="1093"/>
                    <a:pt x="1340" y="1093"/>
                  </a:cubicBezTo>
                  <a:cubicBezTo>
                    <a:pt x="1350" y="1107"/>
                    <a:pt x="1350" y="1107"/>
                    <a:pt x="1350" y="1107"/>
                  </a:cubicBezTo>
                  <a:cubicBezTo>
                    <a:pt x="1354" y="1106"/>
                    <a:pt x="1354" y="1106"/>
                    <a:pt x="1354" y="1106"/>
                  </a:cubicBezTo>
                  <a:cubicBezTo>
                    <a:pt x="1353" y="1088"/>
                    <a:pt x="1353" y="1088"/>
                    <a:pt x="1353" y="1088"/>
                  </a:cubicBezTo>
                  <a:cubicBezTo>
                    <a:pt x="1362" y="1062"/>
                    <a:pt x="1362" y="1062"/>
                    <a:pt x="1362" y="1062"/>
                  </a:cubicBezTo>
                  <a:cubicBezTo>
                    <a:pt x="1365" y="1026"/>
                    <a:pt x="1365" y="1026"/>
                    <a:pt x="1365" y="1026"/>
                  </a:cubicBezTo>
                  <a:cubicBezTo>
                    <a:pt x="1370" y="1015"/>
                    <a:pt x="1364" y="1003"/>
                    <a:pt x="1364" y="1003"/>
                  </a:cubicBezTo>
                  <a:cubicBezTo>
                    <a:pt x="1368" y="993"/>
                    <a:pt x="1368" y="993"/>
                    <a:pt x="1368" y="993"/>
                  </a:cubicBezTo>
                  <a:lnTo>
                    <a:pt x="1352" y="988"/>
                  </a:lnTo>
                  <a:close/>
                  <a:moveTo>
                    <a:pt x="1503" y="159"/>
                  </a:moveTo>
                  <a:cubicBezTo>
                    <a:pt x="1518" y="138"/>
                    <a:pt x="1518" y="138"/>
                    <a:pt x="1518" y="138"/>
                  </a:cubicBezTo>
                  <a:cubicBezTo>
                    <a:pt x="1515" y="133"/>
                    <a:pt x="1515" y="133"/>
                    <a:pt x="1515" y="133"/>
                  </a:cubicBezTo>
                  <a:cubicBezTo>
                    <a:pt x="1501" y="114"/>
                    <a:pt x="1501" y="114"/>
                    <a:pt x="1501" y="114"/>
                  </a:cubicBezTo>
                  <a:cubicBezTo>
                    <a:pt x="1481" y="136"/>
                    <a:pt x="1481" y="136"/>
                    <a:pt x="1481" y="136"/>
                  </a:cubicBezTo>
                  <a:cubicBezTo>
                    <a:pt x="1470" y="130"/>
                    <a:pt x="1464" y="155"/>
                    <a:pt x="1464" y="155"/>
                  </a:cubicBezTo>
                  <a:cubicBezTo>
                    <a:pt x="1440" y="165"/>
                    <a:pt x="1440" y="165"/>
                    <a:pt x="1440" y="165"/>
                  </a:cubicBezTo>
                  <a:cubicBezTo>
                    <a:pt x="1420" y="165"/>
                    <a:pt x="1420" y="165"/>
                    <a:pt x="1420" y="165"/>
                  </a:cubicBezTo>
                  <a:cubicBezTo>
                    <a:pt x="1420" y="149"/>
                    <a:pt x="1420" y="149"/>
                    <a:pt x="1420" y="149"/>
                  </a:cubicBezTo>
                  <a:cubicBezTo>
                    <a:pt x="1410" y="139"/>
                    <a:pt x="1410" y="139"/>
                    <a:pt x="1410" y="139"/>
                  </a:cubicBezTo>
                  <a:cubicBezTo>
                    <a:pt x="1410" y="123"/>
                    <a:pt x="1410" y="123"/>
                    <a:pt x="1410" y="123"/>
                  </a:cubicBezTo>
                  <a:cubicBezTo>
                    <a:pt x="1398" y="136"/>
                    <a:pt x="1398" y="136"/>
                    <a:pt x="1398" y="136"/>
                  </a:cubicBezTo>
                  <a:cubicBezTo>
                    <a:pt x="1376" y="114"/>
                    <a:pt x="1376" y="114"/>
                    <a:pt x="1376" y="114"/>
                  </a:cubicBezTo>
                  <a:cubicBezTo>
                    <a:pt x="1369" y="121"/>
                    <a:pt x="1369" y="121"/>
                    <a:pt x="1369" y="121"/>
                  </a:cubicBezTo>
                  <a:cubicBezTo>
                    <a:pt x="1362" y="115"/>
                    <a:pt x="1362" y="115"/>
                    <a:pt x="1362" y="115"/>
                  </a:cubicBezTo>
                  <a:cubicBezTo>
                    <a:pt x="1338" y="139"/>
                    <a:pt x="1327" y="106"/>
                    <a:pt x="1327" y="106"/>
                  </a:cubicBezTo>
                  <a:cubicBezTo>
                    <a:pt x="1324" y="80"/>
                    <a:pt x="1324" y="80"/>
                    <a:pt x="1324" y="80"/>
                  </a:cubicBezTo>
                  <a:cubicBezTo>
                    <a:pt x="1305" y="80"/>
                    <a:pt x="1299" y="56"/>
                    <a:pt x="1299" y="56"/>
                  </a:cubicBezTo>
                  <a:cubicBezTo>
                    <a:pt x="1288" y="45"/>
                    <a:pt x="1288" y="45"/>
                    <a:pt x="1288" y="45"/>
                  </a:cubicBezTo>
                  <a:cubicBezTo>
                    <a:pt x="1272" y="29"/>
                    <a:pt x="1272" y="29"/>
                    <a:pt x="1272" y="29"/>
                  </a:cubicBezTo>
                  <a:cubicBezTo>
                    <a:pt x="1277" y="19"/>
                    <a:pt x="1277" y="19"/>
                    <a:pt x="1277" y="19"/>
                  </a:cubicBezTo>
                  <a:cubicBezTo>
                    <a:pt x="1263" y="19"/>
                    <a:pt x="1263" y="19"/>
                    <a:pt x="1263" y="19"/>
                  </a:cubicBezTo>
                  <a:cubicBezTo>
                    <a:pt x="1263" y="3"/>
                    <a:pt x="1240" y="12"/>
                    <a:pt x="1240" y="12"/>
                  </a:cubicBezTo>
                  <a:cubicBezTo>
                    <a:pt x="1206" y="0"/>
                    <a:pt x="1199" y="12"/>
                    <a:pt x="1193" y="12"/>
                  </a:cubicBezTo>
                  <a:cubicBezTo>
                    <a:pt x="1189" y="12"/>
                    <a:pt x="1160" y="24"/>
                    <a:pt x="1156" y="29"/>
                  </a:cubicBezTo>
                  <a:cubicBezTo>
                    <a:pt x="1142" y="56"/>
                    <a:pt x="1142" y="56"/>
                    <a:pt x="1142" y="56"/>
                  </a:cubicBezTo>
                  <a:cubicBezTo>
                    <a:pt x="1157" y="68"/>
                    <a:pt x="1157" y="68"/>
                    <a:pt x="1157" y="68"/>
                  </a:cubicBezTo>
                  <a:cubicBezTo>
                    <a:pt x="1136" y="139"/>
                    <a:pt x="1136" y="139"/>
                    <a:pt x="1136" y="139"/>
                  </a:cubicBezTo>
                  <a:cubicBezTo>
                    <a:pt x="1140" y="153"/>
                    <a:pt x="1140" y="153"/>
                    <a:pt x="1140" y="153"/>
                  </a:cubicBezTo>
                  <a:cubicBezTo>
                    <a:pt x="1126" y="157"/>
                    <a:pt x="1126" y="157"/>
                    <a:pt x="1126" y="157"/>
                  </a:cubicBezTo>
                  <a:cubicBezTo>
                    <a:pt x="1110" y="174"/>
                    <a:pt x="1110" y="174"/>
                    <a:pt x="1110" y="174"/>
                  </a:cubicBezTo>
                  <a:cubicBezTo>
                    <a:pt x="1082" y="167"/>
                    <a:pt x="1082" y="167"/>
                    <a:pt x="1082" y="167"/>
                  </a:cubicBezTo>
                  <a:cubicBezTo>
                    <a:pt x="1076" y="211"/>
                    <a:pt x="1076" y="211"/>
                    <a:pt x="1076" y="211"/>
                  </a:cubicBezTo>
                  <a:cubicBezTo>
                    <a:pt x="1073" y="227"/>
                    <a:pt x="1073" y="227"/>
                    <a:pt x="1073" y="227"/>
                  </a:cubicBezTo>
                  <a:cubicBezTo>
                    <a:pt x="1073" y="227"/>
                    <a:pt x="1066" y="236"/>
                    <a:pt x="1065" y="242"/>
                  </a:cubicBezTo>
                  <a:cubicBezTo>
                    <a:pt x="1071" y="247"/>
                    <a:pt x="1071" y="247"/>
                    <a:pt x="1071" y="247"/>
                  </a:cubicBezTo>
                  <a:cubicBezTo>
                    <a:pt x="1073" y="247"/>
                    <a:pt x="1075" y="246"/>
                    <a:pt x="1078" y="246"/>
                  </a:cubicBezTo>
                  <a:cubicBezTo>
                    <a:pt x="1091" y="232"/>
                    <a:pt x="1110" y="243"/>
                    <a:pt x="1110" y="243"/>
                  </a:cubicBezTo>
                  <a:cubicBezTo>
                    <a:pt x="1134" y="227"/>
                    <a:pt x="1134" y="227"/>
                    <a:pt x="1134" y="227"/>
                  </a:cubicBezTo>
                  <a:cubicBezTo>
                    <a:pt x="1134" y="227"/>
                    <a:pt x="1178" y="247"/>
                    <a:pt x="1178" y="264"/>
                  </a:cubicBezTo>
                  <a:cubicBezTo>
                    <a:pt x="1178" y="266"/>
                    <a:pt x="1177" y="263"/>
                    <a:pt x="1175" y="265"/>
                  </a:cubicBezTo>
                  <a:cubicBezTo>
                    <a:pt x="1155" y="264"/>
                    <a:pt x="1133" y="274"/>
                    <a:pt x="1133" y="274"/>
                  </a:cubicBezTo>
                  <a:cubicBezTo>
                    <a:pt x="1120" y="272"/>
                    <a:pt x="1120" y="272"/>
                    <a:pt x="1120" y="272"/>
                  </a:cubicBezTo>
                  <a:cubicBezTo>
                    <a:pt x="1118" y="286"/>
                    <a:pt x="1118" y="286"/>
                    <a:pt x="1118" y="286"/>
                  </a:cubicBezTo>
                  <a:cubicBezTo>
                    <a:pt x="1108" y="283"/>
                    <a:pt x="1108" y="283"/>
                    <a:pt x="1108" y="283"/>
                  </a:cubicBezTo>
                  <a:cubicBezTo>
                    <a:pt x="1091" y="303"/>
                    <a:pt x="1091" y="303"/>
                    <a:pt x="1091" y="303"/>
                  </a:cubicBezTo>
                  <a:cubicBezTo>
                    <a:pt x="1096" y="313"/>
                    <a:pt x="1096" y="313"/>
                    <a:pt x="1096" y="313"/>
                  </a:cubicBezTo>
                  <a:cubicBezTo>
                    <a:pt x="1081" y="320"/>
                    <a:pt x="1081" y="320"/>
                    <a:pt x="1081" y="320"/>
                  </a:cubicBezTo>
                  <a:cubicBezTo>
                    <a:pt x="1059" y="324"/>
                    <a:pt x="1059" y="324"/>
                    <a:pt x="1059" y="324"/>
                  </a:cubicBezTo>
                  <a:cubicBezTo>
                    <a:pt x="1035" y="353"/>
                    <a:pt x="1035" y="353"/>
                    <a:pt x="1035" y="353"/>
                  </a:cubicBezTo>
                  <a:cubicBezTo>
                    <a:pt x="994" y="343"/>
                    <a:pt x="994" y="343"/>
                    <a:pt x="994" y="343"/>
                  </a:cubicBezTo>
                  <a:cubicBezTo>
                    <a:pt x="981" y="372"/>
                    <a:pt x="981" y="372"/>
                    <a:pt x="981" y="372"/>
                  </a:cubicBezTo>
                  <a:cubicBezTo>
                    <a:pt x="997" y="396"/>
                    <a:pt x="997" y="396"/>
                    <a:pt x="997" y="396"/>
                  </a:cubicBezTo>
                  <a:cubicBezTo>
                    <a:pt x="983" y="403"/>
                    <a:pt x="983" y="403"/>
                    <a:pt x="983" y="403"/>
                  </a:cubicBezTo>
                  <a:cubicBezTo>
                    <a:pt x="962" y="428"/>
                    <a:pt x="962" y="428"/>
                    <a:pt x="962" y="428"/>
                  </a:cubicBezTo>
                  <a:cubicBezTo>
                    <a:pt x="939" y="440"/>
                    <a:pt x="939" y="440"/>
                    <a:pt x="939" y="440"/>
                  </a:cubicBezTo>
                  <a:cubicBezTo>
                    <a:pt x="867" y="442"/>
                    <a:pt x="824" y="485"/>
                    <a:pt x="824" y="485"/>
                  </a:cubicBezTo>
                  <a:cubicBezTo>
                    <a:pt x="812" y="470"/>
                    <a:pt x="812" y="470"/>
                    <a:pt x="812" y="470"/>
                  </a:cubicBezTo>
                  <a:cubicBezTo>
                    <a:pt x="751" y="460"/>
                    <a:pt x="751" y="460"/>
                    <a:pt x="751" y="460"/>
                  </a:cubicBezTo>
                  <a:cubicBezTo>
                    <a:pt x="740" y="447"/>
                    <a:pt x="740" y="447"/>
                    <a:pt x="740" y="447"/>
                  </a:cubicBezTo>
                  <a:cubicBezTo>
                    <a:pt x="692" y="439"/>
                    <a:pt x="692" y="439"/>
                    <a:pt x="692" y="439"/>
                  </a:cubicBezTo>
                  <a:cubicBezTo>
                    <a:pt x="689" y="448"/>
                    <a:pt x="689" y="448"/>
                    <a:pt x="689" y="448"/>
                  </a:cubicBezTo>
                  <a:cubicBezTo>
                    <a:pt x="641" y="442"/>
                    <a:pt x="641" y="442"/>
                    <a:pt x="641" y="442"/>
                  </a:cubicBezTo>
                  <a:cubicBezTo>
                    <a:pt x="627" y="442"/>
                    <a:pt x="627" y="442"/>
                    <a:pt x="627" y="442"/>
                  </a:cubicBezTo>
                  <a:cubicBezTo>
                    <a:pt x="627" y="444"/>
                    <a:pt x="627" y="444"/>
                    <a:pt x="627" y="444"/>
                  </a:cubicBezTo>
                  <a:cubicBezTo>
                    <a:pt x="627" y="444"/>
                    <a:pt x="627" y="444"/>
                    <a:pt x="627" y="444"/>
                  </a:cubicBezTo>
                  <a:cubicBezTo>
                    <a:pt x="627" y="442"/>
                    <a:pt x="627" y="442"/>
                    <a:pt x="627" y="442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602" y="439"/>
                    <a:pt x="602" y="439"/>
                    <a:pt x="602" y="439"/>
                  </a:cubicBezTo>
                  <a:cubicBezTo>
                    <a:pt x="582" y="387"/>
                    <a:pt x="582" y="387"/>
                    <a:pt x="582" y="387"/>
                  </a:cubicBezTo>
                  <a:cubicBezTo>
                    <a:pt x="535" y="355"/>
                    <a:pt x="535" y="355"/>
                    <a:pt x="535" y="355"/>
                  </a:cubicBezTo>
                  <a:cubicBezTo>
                    <a:pt x="482" y="343"/>
                    <a:pt x="482" y="343"/>
                    <a:pt x="482" y="343"/>
                  </a:cubicBezTo>
                  <a:cubicBezTo>
                    <a:pt x="453" y="333"/>
                    <a:pt x="481" y="315"/>
                    <a:pt x="481" y="315"/>
                  </a:cubicBezTo>
                  <a:cubicBezTo>
                    <a:pt x="479" y="288"/>
                    <a:pt x="479" y="288"/>
                    <a:pt x="479" y="288"/>
                  </a:cubicBezTo>
                  <a:cubicBezTo>
                    <a:pt x="453" y="238"/>
                    <a:pt x="453" y="238"/>
                    <a:pt x="453" y="238"/>
                  </a:cubicBezTo>
                  <a:cubicBezTo>
                    <a:pt x="440" y="238"/>
                    <a:pt x="440" y="238"/>
                    <a:pt x="440" y="238"/>
                  </a:cubicBezTo>
                  <a:cubicBezTo>
                    <a:pt x="432" y="224"/>
                    <a:pt x="432" y="224"/>
                    <a:pt x="432" y="224"/>
                  </a:cubicBezTo>
                  <a:cubicBezTo>
                    <a:pt x="416" y="213"/>
                    <a:pt x="416" y="213"/>
                    <a:pt x="416" y="213"/>
                  </a:cubicBezTo>
                  <a:cubicBezTo>
                    <a:pt x="416" y="189"/>
                    <a:pt x="416" y="189"/>
                    <a:pt x="416" y="189"/>
                  </a:cubicBezTo>
                  <a:cubicBezTo>
                    <a:pt x="397" y="189"/>
                    <a:pt x="397" y="189"/>
                    <a:pt x="397" y="189"/>
                  </a:cubicBezTo>
                  <a:cubicBezTo>
                    <a:pt x="381" y="208"/>
                    <a:pt x="381" y="208"/>
                    <a:pt x="381" y="208"/>
                  </a:cubicBezTo>
                  <a:cubicBezTo>
                    <a:pt x="361" y="210"/>
                    <a:pt x="361" y="210"/>
                    <a:pt x="361" y="210"/>
                  </a:cubicBezTo>
                  <a:cubicBezTo>
                    <a:pt x="357" y="253"/>
                    <a:pt x="357" y="253"/>
                    <a:pt x="357" y="253"/>
                  </a:cubicBezTo>
                  <a:cubicBezTo>
                    <a:pt x="327" y="256"/>
                    <a:pt x="327" y="256"/>
                    <a:pt x="327" y="256"/>
                  </a:cubicBezTo>
                  <a:cubicBezTo>
                    <a:pt x="294" y="241"/>
                    <a:pt x="294" y="241"/>
                    <a:pt x="294" y="241"/>
                  </a:cubicBezTo>
                  <a:cubicBezTo>
                    <a:pt x="266" y="295"/>
                    <a:pt x="266" y="295"/>
                    <a:pt x="266" y="295"/>
                  </a:cubicBezTo>
                  <a:cubicBezTo>
                    <a:pt x="268" y="309"/>
                    <a:pt x="268" y="309"/>
                    <a:pt x="268" y="309"/>
                  </a:cubicBezTo>
                  <a:cubicBezTo>
                    <a:pt x="254" y="309"/>
                    <a:pt x="254" y="309"/>
                    <a:pt x="254" y="309"/>
                  </a:cubicBezTo>
                  <a:cubicBezTo>
                    <a:pt x="249" y="298"/>
                    <a:pt x="249" y="298"/>
                    <a:pt x="249" y="298"/>
                  </a:cubicBezTo>
                  <a:cubicBezTo>
                    <a:pt x="199" y="306"/>
                    <a:pt x="199" y="306"/>
                    <a:pt x="199" y="306"/>
                  </a:cubicBezTo>
                  <a:cubicBezTo>
                    <a:pt x="211" y="323"/>
                    <a:pt x="211" y="323"/>
                    <a:pt x="211" y="323"/>
                  </a:cubicBezTo>
                  <a:cubicBezTo>
                    <a:pt x="209" y="369"/>
                    <a:pt x="209" y="369"/>
                    <a:pt x="209" y="369"/>
                  </a:cubicBezTo>
                  <a:cubicBezTo>
                    <a:pt x="200" y="374"/>
                    <a:pt x="200" y="374"/>
                    <a:pt x="200" y="374"/>
                  </a:cubicBezTo>
                  <a:cubicBezTo>
                    <a:pt x="189" y="403"/>
                    <a:pt x="189" y="403"/>
                    <a:pt x="189" y="403"/>
                  </a:cubicBezTo>
                  <a:cubicBezTo>
                    <a:pt x="125" y="425"/>
                    <a:pt x="125" y="425"/>
                    <a:pt x="125" y="425"/>
                  </a:cubicBezTo>
                  <a:cubicBezTo>
                    <a:pt x="98" y="417"/>
                    <a:pt x="98" y="417"/>
                    <a:pt x="98" y="417"/>
                  </a:cubicBezTo>
                  <a:cubicBezTo>
                    <a:pt x="79" y="435"/>
                    <a:pt x="79" y="435"/>
                    <a:pt x="79" y="435"/>
                  </a:cubicBezTo>
                  <a:cubicBezTo>
                    <a:pt x="59" y="436"/>
                    <a:pt x="59" y="436"/>
                    <a:pt x="59" y="436"/>
                  </a:cubicBezTo>
                  <a:cubicBezTo>
                    <a:pt x="60" y="423"/>
                    <a:pt x="60" y="423"/>
                    <a:pt x="60" y="423"/>
                  </a:cubicBezTo>
                  <a:cubicBezTo>
                    <a:pt x="9" y="432"/>
                    <a:pt x="9" y="432"/>
                    <a:pt x="9" y="432"/>
                  </a:cubicBezTo>
                  <a:cubicBezTo>
                    <a:pt x="0" y="484"/>
                    <a:pt x="0" y="484"/>
                    <a:pt x="0" y="484"/>
                  </a:cubicBezTo>
                  <a:cubicBezTo>
                    <a:pt x="24" y="494"/>
                    <a:pt x="24" y="494"/>
                    <a:pt x="24" y="494"/>
                  </a:cubicBezTo>
                  <a:cubicBezTo>
                    <a:pt x="17" y="526"/>
                    <a:pt x="17" y="526"/>
                    <a:pt x="17" y="526"/>
                  </a:cubicBezTo>
                  <a:cubicBezTo>
                    <a:pt x="0" y="537"/>
                    <a:pt x="0" y="537"/>
                    <a:pt x="0" y="537"/>
                  </a:cubicBezTo>
                  <a:cubicBezTo>
                    <a:pt x="11" y="545"/>
                    <a:pt x="7" y="539"/>
                    <a:pt x="22" y="551"/>
                  </a:cubicBezTo>
                  <a:cubicBezTo>
                    <a:pt x="40" y="566"/>
                    <a:pt x="25" y="576"/>
                    <a:pt x="25" y="576"/>
                  </a:cubicBezTo>
                  <a:cubicBezTo>
                    <a:pt x="31" y="597"/>
                    <a:pt x="31" y="597"/>
                    <a:pt x="31" y="597"/>
                  </a:cubicBezTo>
                  <a:cubicBezTo>
                    <a:pt x="41" y="595"/>
                    <a:pt x="41" y="595"/>
                    <a:pt x="41" y="595"/>
                  </a:cubicBezTo>
                  <a:cubicBezTo>
                    <a:pt x="86" y="618"/>
                    <a:pt x="86" y="618"/>
                    <a:pt x="86" y="618"/>
                  </a:cubicBezTo>
                  <a:cubicBezTo>
                    <a:pt x="98" y="602"/>
                    <a:pt x="98" y="602"/>
                    <a:pt x="98" y="602"/>
                  </a:cubicBezTo>
                  <a:cubicBezTo>
                    <a:pt x="122" y="602"/>
                    <a:pt x="122" y="602"/>
                    <a:pt x="122" y="602"/>
                  </a:cubicBezTo>
                  <a:cubicBezTo>
                    <a:pt x="136" y="625"/>
                    <a:pt x="136" y="625"/>
                    <a:pt x="136" y="625"/>
                  </a:cubicBezTo>
                  <a:cubicBezTo>
                    <a:pt x="139" y="630"/>
                    <a:pt x="139" y="630"/>
                    <a:pt x="139" y="630"/>
                  </a:cubicBezTo>
                  <a:cubicBezTo>
                    <a:pt x="132" y="649"/>
                    <a:pt x="132" y="649"/>
                    <a:pt x="132" y="649"/>
                  </a:cubicBezTo>
                  <a:cubicBezTo>
                    <a:pt x="111" y="665"/>
                    <a:pt x="111" y="665"/>
                    <a:pt x="111" y="665"/>
                  </a:cubicBezTo>
                  <a:cubicBezTo>
                    <a:pt x="94" y="665"/>
                    <a:pt x="94" y="665"/>
                    <a:pt x="94" y="665"/>
                  </a:cubicBezTo>
                  <a:cubicBezTo>
                    <a:pt x="98" y="698"/>
                    <a:pt x="98" y="698"/>
                    <a:pt x="98" y="698"/>
                  </a:cubicBezTo>
                  <a:cubicBezTo>
                    <a:pt x="98" y="714"/>
                    <a:pt x="98" y="714"/>
                    <a:pt x="98" y="714"/>
                  </a:cubicBezTo>
                  <a:cubicBezTo>
                    <a:pt x="85" y="722"/>
                    <a:pt x="85" y="722"/>
                    <a:pt x="85" y="722"/>
                  </a:cubicBezTo>
                  <a:cubicBezTo>
                    <a:pt x="71" y="708"/>
                    <a:pt x="71" y="708"/>
                    <a:pt x="71" y="708"/>
                  </a:cubicBezTo>
                  <a:cubicBezTo>
                    <a:pt x="63" y="753"/>
                    <a:pt x="63" y="753"/>
                    <a:pt x="63" y="753"/>
                  </a:cubicBezTo>
                  <a:cubicBezTo>
                    <a:pt x="123" y="825"/>
                    <a:pt x="123" y="825"/>
                    <a:pt x="123" y="825"/>
                  </a:cubicBezTo>
                  <a:cubicBezTo>
                    <a:pt x="143" y="808"/>
                    <a:pt x="143" y="808"/>
                    <a:pt x="143" y="808"/>
                  </a:cubicBezTo>
                  <a:cubicBezTo>
                    <a:pt x="194" y="864"/>
                    <a:pt x="194" y="864"/>
                    <a:pt x="194" y="864"/>
                  </a:cubicBezTo>
                  <a:cubicBezTo>
                    <a:pt x="207" y="859"/>
                    <a:pt x="207" y="859"/>
                    <a:pt x="207" y="859"/>
                  </a:cubicBezTo>
                  <a:cubicBezTo>
                    <a:pt x="205" y="876"/>
                    <a:pt x="205" y="876"/>
                    <a:pt x="205" y="876"/>
                  </a:cubicBezTo>
                  <a:cubicBezTo>
                    <a:pt x="235" y="888"/>
                    <a:pt x="235" y="888"/>
                    <a:pt x="235" y="888"/>
                  </a:cubicBezTo>
                  <a:cubicBezTo>
                    <a:pt x="237" y="895"/>
                    <a:pt x="237" y="895"/>
                    <a:pt x="237" y="895"/>
                  </a:cubicBezTo>
                  <a:cubicBezTo>
                    <a:pt x="269" y="921"/>
                    <a:pt x="269" y="921"/>
                    <a:pt x="269" y="921"/>
                  </a:cubicBezTo>
                  <a:cubicBezTo>
                    <a:pt x="281" y="916"/>
                    <a:pt x="281" y="916"/>
                    <a:pt x="281" y="916"/>
                  </a:cubicBezTo>
                  <a:cubicBezTo>
                    <a:pt x="300" y="929"/>
                    <a:pt x="300" y="929"/>
                    <a:pt x="300" y="929"/>
                  </a:cubicBezTo>
                  <a:cubicBezTo>
                    <a:pt x="346" y="923"/>
                    <a:pt x="346" y="923"/>
                    <a:pt x="346" y="923"/>
                  </a:cubicBezTo>
                  <a:cubicBezTo>
                    <a:pt x="343" y="952"/>
                    <a:pt x="343" y="952"/>
                    <a:pt x="343" y="952"/>
                  </a:cubicBezTo>
                  <a:cubicBezTo>
                    <a:pt x="385" y="923"/>
                    <a:pt x="385" y="923"/>
                    <a:pt x="385" y="923"/>
                  </a:cubicBezTo>
                  <a:cubicBezTo>
                    <a:pt x="426" y="944"/>
                    <a:pt x="426" y="944"/>
                    <a:pt x="426" y="944"/>
                  </a:cubicBezTo>
                  <a:cubicBezTo>
                    <a:pt x="462" y="943"/>
                    <a:pt x="462" y="943"/>
                    <a:pt x="462" y="943"/>
                  </a:cubicBezTo>
                  <a:cubicBezTo>
                    <a:pt x="483" y="915"/>
                    <a:pt x="483" y="915"/>
                    <a:pt x="483" y="915"/>
                  </a:cubicBezTo>
                  <a:cubicBezTo>
                    <a:pt x="505" y="918"/>
                    <a:pt x="505" y="918"/>
                    <a:pt x="505" y="918"/>
                  </a:cubicBezTo>
                  <a:cubicBezTo>
                    <a:pt x="526" y="900"/>
                    <a:pt x="526" y="900"/>
                    <a:pt x="526" y="900"/>
                  </a:cubicBezTo>
                  <a:cubicBezTo>
                    <a:pt x="545" y="911"/>
                    <a:pt x="545" y="911"/>
                    <a:pt x="545" y="911"/>
                  </a:cubicBezTo>
                  <a:cubicBezTo>
                    <a:pt x="565" y="900"/>
                    <a:pt x="565" y="900"/>
                    <a:pt x="565" y="900"/>
                  </a:cubicBezTo>
                  <a:cubicBezTo>
                    <a:pt x="580" y="917"/>
                    <a:pt x="580" y="917"/>
                    <a:pt x="580" y="917"/>
                  </a:cubicBezTo>
                  <a:cubicBezTo>
                    <a:pt x="572" y="928"/>
                    <a:pt x="572" y="928"/>
                    <a:pt x="572" y="928"/>
                  </a:cubicBezTo>
                  <a:cubicBezTo>
                    <a:pt x="605" y="937"/>
                    <a:pt x="605" y="937"/>
                    <a:pt x="605" y="937"/>
                  </a:cubicBezTo>
                  <a:cubicBezTo>
                    <a:pt x="610" y="938"/>
                    <a:pt x="610" y="938"/>
                    <a:pt x="610" y="938"/>
                  </a:cubicBezTo>
                  <a:cubicBezTo>
                    <a:pt x="621" y="944"/>
                    <a:pt x="621" y="944"/>
                    <a:pt x="621" y="944"/>
                  </a:cubicBezTo>
                  <a:cubicBezTo>
                    <a:pt x="632" y="962"/>
                    <a:pt x="632" y="962"/>
                    <a:pt x="632" y="962"/>
                  </a:cubicBezTo>
                  <a:cubicBezTo>
                    <a:pt x="643" y="965"/>
                    <a:pt x="643" y="965"/>
                    <a:pt x="643" y="965"/>
                  </a:cubicBezTo>
                  <a:cubicBezTo>
                    <a:pt x="640" y="1023"/>
                    <a:pt x="640" y="1023"/>
                    <a:pt x="640" y="1023"/>
                  </a:cubicBezTo>
                  <a:cubicBezTo>
                    <a:pt x="597" y="1041"/>
                    <a:pt x="606" y="1096"/>
                    <a:pt x="606" y="1096"/>
                  </a:cubicBezTo>
                  <a:cubicBezTo>
                    <a:pt x="647" y="1088"/>
                    <a:pt x="647" y="1088"/>
                    <a:pt x="647" y="1088"/>
                  </a:cubicBezTo>
                  <a:cubicBezTo>
                    <a:pt x="645" y="1118"/>
                    <a:pt x="645" y="1118"/>
                    <a:pt x="645" y="1118"/>
                  </a:cubicBezTo>
                  <a:cubicBezTo>
                    <a:pt x="663" y="1124"/>
                    <a:pt x="663" y="1124"/>
                    <a:pt x="663" y="1124"/>
                  </a:cubicBezTo>
                  <a:cubicBezTo>
                    <a:pt x="650" y="1153"/>
                    <a:pt x="650" y="1153"/>
                    <a:pt x="650" y="1153"/>
                  </a:cubicBezTo>
                  <a:cubicBezTo>
                    <a:pt x="678" y="1160"/>
                    <a:pt x="678" y="1160"/>
                    <a:pt x="678" y="1160"/>
                  </a:cubicBezTo>
                  <a:cubicBezTo>
                    <a:pt x="688" y="1179"/>
                    <a:pt x="688" y="1179"/>
                    <a:pt x="688" y="1179"/>
                  </a:cubicBezTo>
                  <a:cubicBezTo>
                    <a:pt x="702" y="1185"/>
                    <a:pt x="702" y="1185"/>
                    <a:pt x="702" y="1185"/>
                  </a:cubicBezTo>
                  <a:cubicBezTo>
                    <a:pt x="715" y="1173"/>
                    <a:pt x="715" y="1173"/>
                    <a:pt x="715" y="1173"/>
                  </a:cubicBezTo>
                  <a:cubicBezTo>
                    <a:pt x="723" y="1192"/>
                    <a:pt x="723" y="1192"/>
                    <a:pt x="723" y="1192"/>
                  </a:cubicBezTo>
                  <a:cubicBezTo>
                    <a:pt x="745" y="1190"/>
                    <a:pt x="745" y="1190"/>
                    <a:pt x="745" y="1190"/>
                  </a:cubicBezTo>
                  <a:cubicBezTo>
                    <a:pt x="739" y="1148"/>
                    <a:pt x="739" y="1148"/>
                    <a:pt x="739" y="1148"/>
                  </a:cubicBezTo>
                  <a:cubicBezTo>
                    <a:pt x="752" y="1150"/>
                    <a:pt x="752" y="1150"/>
                    <a:pt x="752" y="1150"/>
                  </a:cubicBezTo>
                  <a:cubicBezTo>
                    <a:pt x="759" y="1132"/>
                    <a:pt x="759" y="1132"/>
                    <a:pt x="759" y="1132"/>
                  </a:cubicBezTo>
                  <a:cubicBezTo>
                    <a:pt x="777" y="1144"/>
                    <a:pt x="777" y="1144"/>
                    <a:pt x="777" y="1144"/>
                  </a:cubicBezTo>
                  <a:cubicBezTo>
                    <a:pt x="797" y="1132"/>
                    <a:pt x="797" y="1132"/>
                    <a:pt x="797" y="1132"/>
                  </a:cubicBezTo>
                  <a:cubicBezTo>
                    <a:pt x="810" y="1141"/>
                    <a:pt x="810" y="1141"/>
                    <a:pt x="810" y="1141"/>
                  </a:cubicBezTo>
                  <a:cubicBezTo>
                    <a:pt x="815" y="1136"/>
                    <a:pt x="815" y="1136"/>
                    <a:pt x="815" y="1136"/>
                  </a:cubicBezTo>
                  <a:cubicBezTo>
                    <a:pt x="827" y="1136"/>
                    <a:pt x="827" y="1136"/>
                    <a:pt x="827" y="1136"/>
                  </a:cubicBezTo>
                  <a:cubicBezTo>
                    <a:pt x="839" y="1124"/>
                    <a:pt x="839" y="1124"/>
                    <a:pt x="839" y="1124"/>
                  </a:cubicBezTo>
                  <a:cubicBezTo>
                    <a:pt x="853" y="1110"/>
                    <a:pt x="853" y="1110"/>
                    <a:pt x="853" y="1110"/>
                  </a:cubicBezTo>
                  <a:cubicBezTo>
                    <a:pt x="858" y="1114"/>
                    <a:pt x="858" y="1114"/>
                    <a:pt x="858" y="1114"/>
                  </a:cubicBezTo>
                  <a:cubicBezTo>
                    <a:pt x="870" y="1126"/>
                    <a:pt x="870" y="1126"/>
                    <a:pt x="870" y="1126"/>
                  </a:cubicBezTo>
                  <a:cubicBezTo>
                    <a:pt x="883" y="1129"/>
                    <a:pt x="883" y="1129"/>
                    <a:pt x="883" y="1129"/>
                  </a:cubicBezTo>
                  <a:cubicBezTo>
                    <a:pt x="899" y="1129"/>
                    <a:pt x="899" y="1129"/>
                    <a:pt x="899" y="1129"/>
                  </a:cubicBezTo>
                  <a:cubicBezTo>
                    <a:pt x="891" y="1138"/>
                    <a:pt x="891" y="1138"/>
                    <a:pt x="891" y="1138"/>
                  </a:cubicBezTo>
                  <a:cubicBezTo>
                    <a:pt x="898" y="1157"/>
                    <a:pt x="898" y="1157"/>
                    <a:pt x="898" y="1157"/>
                  </a:cubicBezTo>
                  <a:cubicBezTo>
                    <a:pt x="924" y="1170"/>
                    <a:pt x="924" y="1170"/>
                    <a:pt x="924" y="1170"/>
                  </a:cubicBezTo>
                  <a:cubicBezTo>
                    <a:pt x="940" y="1170"/>
                    <a:pt x="940" y="1170"/>
                    <a:pt x="940" y="1170"/>
                  </a:cubicBezTo>
                  <a:cubicBezTo>
                    <a:pt x="956" y="1169"/>
                    <a:pt x="956" y="1169"/>
                    <a:pt x="956" y="1169"/>
                  </a:cubicBezTo>
                  <a:cubicBezTo>
                    <a:pt x="956" y="1154"/>
                    <a:pt x="956" y="1154"/>
                    <a:pt x="956" y="1154"/>
                  </a:cubicBezTo>
                  <a:cubicBezTo>
                    <a:pt x="978" y="1176"/>
                    <a:pt x="978" y="1176"/>
                    <a:pt x="978" y="1176"/>
                  </a:cubicBezTo>
                  <a:cubicBezTo>
                    <a:pt x="988" y="1166"/>
                    <a:pt x="988" y="1166"/>
                    <a:pt x="988" y="1166"/>
                  </a:cubicBezTo>
                  <a:cubicBezTo>
                    <a:pt x="995" y="1166"/>
                    <a:pt x="995" y="1166"/>
                    <a:pt x="995" y="1166"/>
                  </a:cubicBezTo>
                  <a:cubicBezTo>
                    <a:pt x="1003" y="1166"/>
                    <a:pt x="1003" y="1166"/>
                    <a:pt x="1003" y="1166"/>
                  </a:cubicBezTo>
                  <a:cubicBezTo>
                    <a:pt x="997" y="1185"/>
                    <a:pt x="997" y="1185"/>
                    <a:pt x="997" y="1185"/>
                  </a:cubicBezTo>
                  <a:cubicBezTo>
                    <a:pt x="1004" y="1215"/>
                    <a:pt x="1004" y="1215"/>
                    <a:pt x="1004" y="1215"/>
                  </a:cubicBezTo>
                  <a:cubicBezTo>
                    <a:pt x="1022" y="1215"/>
                    <a:pt x="1022" y="1215"/>
                    <a:pt x="1022" y="1215"/>
                  </a:cubicBezTo>
                  <a:cubicBezTo>
                    <a:pt x="1022" y="1199"/>
                    <a:pt x="1022" y="1199"/>
                    <a:pt x="1022" y="1199"/>
                  </a:cubicBezTo>
                  <a:cubicBezTo>
                    <a:pt x="1010" y="1187"/>
                    <a:pt x="1010" y="1187"/>
                    <a:pt x="1010" y="1187"/>
                  </a:cubicBezTo>
                  <a:cubicBezTo>
                    <a:pt x="1020" y="1176"/>
                    <a:pt x="1020" y="1176"/>
                    <a:pt x="1020" y="1176"/>
                  </a:cubicBezTo>
                  <a:cubicBezTo>
                    <a:pt x="1085" y="1147"/>
                    <a:pt x="1085" y="1147"/>
                    <a:pt x="1085" y="1147"/>
                  </a:cubicBezTo>
                  <a:cubicBezTo>
                    <a:pt x="1120" y="1132"/>
                    <a:pt x="1120" y="1132"/>
                    <a:pt x="1120" y="1132"/>
                  </a:cubicBezTo>
                  <a:cubicBezTo>
                    <a:pt x="1110" y="1108"/>
                    <a:pt x="1110" y="1108"/>
                    <a:pt x="1110" y="1108"/>
                  </a:cubicBezTo>
                  <a:cubicBezTo>
                    <a:pt x="1142" y="1128"/>
                    <a:pt x="1142" y="1128"/>
                    <a:pt x="1142" y="1128"/>
                  </a:cubicBezTo>
                  <a:cubicBezTo>
                    <a:pt x="1155" y="1114"/>
                    <a:pt x="1155" y="1114"/>
                    <a:pt x="1155" y="1114"/>
                  </a:cubicBezTo>
                  <a:cubicBezTo>
                    <a:pt x="1171" y="1099"/>
                    <a:pt x="1171" y="1099"/>
                    <a:pt x="1171" y="1099"/>
                  </a:cubicBezTo>
                  <a:cubicBezTo>
                    <a:pt x="1182" y="1110"/>
                    <a:pt x="1182" y="1110"/>
                    <a:pt x="1182" y="1110"/>
                  </a:cubicBezTo>
                  <a:cubicBezTo>
                    <a:pt x="1182" y="1097"/>
                    <a:pt x="1182" y="1097"/>
                    <a:pt x="1182" y="1097"/>
                  </a:cubicBezTo>
                  <a:cubicBezTo>
                    <a:pt x="1190" y="1105"/>
                    <a:pt x="1190" y="1105"/>
                    <a:pt x="1190" y="1105"/>
                  </a:cubicBezTo>
                  <a:cubicBezTo>
                    <a:pt x="1211" y="1096"/>
                    <a:pt x="1211" y="1096"/>
                    <a:pt x="1211" y="1096"/>
                  </a:cubicBezTo>
                  <a:cubicBezTo>
                    <a:pt x="1211" y="1081"/>
                    <a:pt x="1211" y="1081"/>
                    <a:pt x="1211" y="1081"/>
                  </a:cubicBezTo>
                  <a:cubicBezTo>
                    <a:pt x="1227" y="1064"/>
                    <a:pt x="1227" y="1064"/>
                    <a:pt x="1227" y="1064"/>
                  </a:cubicBezTo>
                  <a:cubicBezTo>
                    <a:pt x="1253" y="1038"/>
                    <a:pt x="1253" y="1038"/>
                    <a:pt x="1253" y="1038"/>
                  </a:cubicBezTo>
                  <a:cubicBezTo>
                    <a:pt x="1267" y="1025"/>
                    <a:pt x="1267" y="1025"/>
                    <a:pt x="1267" y="1025"/>
                  </a:cubicBezTo>
                  <a:cubicBezTo>
                    <a:pt x="1289" y="976"/>
                    <a:pt x="1289" y="976"/>
                    <a:pt x="1289" y="976"/>
                  </a:cubicBezTo>
                  <a:cubicBezTo>
                    <a:pt x="1283" y="971"/>
                    <a:pt x="1283" y="971"/>
                    <a:pt x="1283" y="971"/>
                  </a:cubicBezTo>
                  <a:cubicBezTo>
                    <a:pt x="1306" y="923"/>
                    <a:pt x="1306" y="923"/>
                    <a:pt x="1306" y="923"/>
                  </a:cubicBezTo>
                  <a:cubicBezTo>
                    <a:pt x="1325" y="885"/>
                    <a:pt x="1325" y="885"/>
                    <a:pt x="1325" y="885"/>
                  </a:cubicBezTo>
                  <a:cubicBezTo>
                    <a:pt x="1325" y="894"/>
                    <a:pt x="1325" y="894"/>
                    <a:pt x="1325" y="894"/>
                  </a:cubicBezTo>
                  <a:cubicBezTo>
                    <a:pt x="1336" y="883"/>
                    <a:pt x="1336" y="883"/>
                    <a:pt x="1336" y="883"/>
                  </a:cubicBezTo>
                  <a:cubicBezTo>
                    <a:pt x="1327" y="873"/>
                    <a:pt x="1327" y="873"/>
                    <a:pt x="1327" y="873"/>
                  </a:cubicBezTo>
                  <a:cubicBezTo>
                    <a:pt x="1337" y="847"/>
                    <a:pt x="1337" y="847"/>
                    <a:pt x="1337" y="847"/>
                  </a:cubicBezTo>
                  <a:cubicBezTo>
                    <a:pt x="1331" y="828"/>
                    <a:pt x="1331" y="828"/>
                    <a:pt x="1331" y="828"/>
                  </a:cubicBezTo>
                  <a:cubicBezTo>
                    <a:pt x="1323" y="820"/>
                    <a:pt x="1323" y="820"/>
                    <a:pt x="1323" y="820"/>
                  </a:cubicBezTo>
                  <a:cubicBezTo>
                    <a:pt x="1300" y="820"/>
                    <a:pt x="1300" y="820"/>
                    <a:pt x="1300" y="820"/>
                  </a:cubicBezTo>
                  <a:cubicBezTo>
                    <a:pt x="1309" y="811"/>
                    <a:pt x="1309" y="811"/>
                    <a:pt x="1309" y="811"/>
                  </a:cubicBezTo>
                  <a:cubicBezTo>
                    <a:pt x="1317" y="803"/>
                    <a:pt x="1317" y="803"/>
                    <a:pt x="1317" y="803"/>
                  </a:cubicBezTo>
                  <a:cubicBezTo>
                    <a:pt x="1318" y="802"/>
                    <a:pt x="1318" y="802"/>
                    <a:pt x="1318" y="802"/>
                  </a:cubicBezTo>
                  <a:cubicBezTo>
                    <a:pt x="1321" y="799"/>
                    <a:pt x="1321" y="799"/>
                    <a:pt x="1321" y="799"/>
                  </a:cubicBezTo>
                  <a:cubicBezTo>
                    <a:pt x="1323" y="799"/>
                    <a:pt x="1325" y="797"/>
                    <a:pt x="1326" y="795"/>
                  </a:cubicBezTo>
                  <a:cubicBezTo>
                    <a:pt x="1328" y="793"/>
                    <a:pt x="1328" y="793"/>
                    <a:pt x="1328" y="793"/>
                  </a:cubicBezTo>
                  <a:cubicBezTo>
                    <a:pt x="1327" y="792"/>
                    <a:pt x="1327" y="792"/>
                    <a:pt x="1327" y="792"/>
                  </a:cubicBezTo>
                  <a:cubicBezTo>
                    <a:pt x="1323" y="782"/>
                    <a:pt x="1323" y="782"/>
                    <a:pt x="1323" y="782"/>
                  </a:cubicBezTo>
                  <a:cubicBezTo>
                    <a:pt x="1305" y="777"/>
                    <a:pt x="1305" y="777"/>
                    <a:pt x="1305" y="777"/>
                  </a:cubicBezTo>
                  <a:cubicBezTo>
                    <a:pt x="1289" y="771"/>
                    <a:pt x="1289" y="771"/>
                    <a:pt x="1289" y="771"/>
                  </a:cubicBezTo>
                  <a:cubicBezTo>
                    <a:pt x="1327" y="771"/>
                    <a:pt x="1327" y="771"/>
                    <a:pt x="1327" y="771"/>
                  </a:cubicBezTo>
                  <a:cubicBezTo>
                    <a:pt x="1307" y="751"/>
                    <a:pt x="1307" y="751"/>
                    <a:pt x="1307" y="751"/>
                  </a:cubicBezTo>
                  <a:cubicBezTo>
                    <a:pt x="1297" y="751"/>
                    <a:pt x="1297" y="751"/>
                    <a:pt x="1297" y="751"/>
                  </a:cubicBezTo>
                  <a:cubicBezTo>
                    <a:pt x="1286" y="741"/>
                    <a:pt x="1286" y="741"/>
                    <a:pt x="1286" y="741"/>
                  </a:cubicBezTo>
                  <a:cubicBezTo>
                    <a:pt x="1286" y="730"/>
                    <a:pt x="1286" y="730"/>
                    <a:pt x="1286" y="730"/>
                  </a:cubicBezTo>
                  <a:cubicBezTo>
                    <a:pt x="1260" y="688"/>
                    <a:pt x="1260" y="688"/>
                    <a:pt x="1260" y="688"/>
                  </a:cubicBezTo>
                  <a:cubicBezTo>
                    <a:pt x="1231" y="682"/>
                    <a:pt x="1231" y="682"/>
                    <a:pt x="1231" y="682"/>
                  </a:cubicBezTo>
                  <a:cubicBezTo>
                    <a:pt x="1223" y="674"/>
                    <a:pt x="1223" y="674"/>
                    <a:pt x="1223" y="674"/>
                  </a:cubicBezTo>
                  <a:cubicBezTo>
                    <a:pt x="1231" y="666"/>
                    <a:pt x="1231" y="666"/>
                    <a:pt x="1231" y="666"/>
                  </a:cubicBezTo>
                  <a:cubicBezTo>
                    <a:pt x="1232" y="665"/>
                    <a:pt x="1232" y="665"/>
                    <a:pt x="1232" y="665"/>
                  </a:cubicBezTo>
                  <a:cubicBezTo>
                    <a:pt x="1244" y="628"/>
                    <a:pt x="1244" y="628"/>
                    <a:pt x="1244" y="628"/>
                  </a:cubicBezTo>
                  <a:cubicBezTo>
                    <a:pt x="1260" y="628"/>
                    <a:pt x="1260" y="628"/>
                    <a:pt x="1260" y="628"/>
                  </a:cubicBezTo>
                  <a:cubicBezTo>
                    <a:pt x="1266" y="614"/>
                    <a:pt x="1266" y="614"/>
                    <a:pt x="1266" y="614"/>
                  </a:cubicBezTo>
                  <a:cubicBezTo>
                    <a:pt x="1290" y="589"/>
                    <a:pt x="1290" y="589"/>
                    <a:pt x="1290" y="589"/>
                  </a:cubicBezTo>
                  <a:cubicBezTo>
                    <a:pt x="1302" y="589"/>
                    <a:pt x="1302" y="589"/>
                    <a:pt x="1302" y="589"/>
                  </a:cubicBezTo>
                  <a:cubicBezTo>
                    <a:pt x="1301" y="563"/>
                    <a:pt x="1301" y="563"/>
                    <a:pt x="1301" y="563"/>
                  </a:cubicBezTo>
                  <a:cubicBezTo>
                    <a:pt x="1267" y="573"/>
                    <a:pt x="1267" y="573"/>
                    <a:pt x="1267" y="573"/>
                  </a:cubicBezTo>
                  <a:cubicBezTo>
                    <a:pt x="1255" y="561"/>
                    <a:pt x="1240" y="580"/>
                    <a:pt x="1240" y="580"/>
                  </a:cubicBezTo>
                  <a:cubicBezTo>
                    <a:pt x="1228" y="592"/>
                    <a:pt x="1228" y="592"/>
                    <a:pt x="1228" y="592"/>
                  </a:cubicBezTo>
                  <a:cubicBezTo>
                    <a:pt x="1203" y="592"/>
                    <a:pt x="1203" y="592"/>
                    <a:pt x="1203" y="592"/>
                  </a:cubicBezTo>
                  <a:cubicBezTo>
                    <a:pt x="1203" y="580"/>
                    <a:pt x="1203" y="580"/>
                    <a:pt x="1203" y="580"/>
                  </a:cubicBezTo>
                  <a:cubicBezTo>
                    <a:pt x="1203" y="580"/>
                    <a:pt x="1203" y="572"/>
                    <a:pt x="1177" y="572"/>
                  </a:cubicBezTo>
                  <a:cubicBezTo>
                    <a:pt x="1174" y="572"/>
                    <a:pt x="1172" y="571"/>
                    <a:pt x="1170" y="571"/>
                  </a:cubicBezTo>
                  <a:cubicBezTo>
                    <a:pt x="1164" y="568"/>
                    <a:pt x="1162" y="563"/>
                    <a:pt x="1162" y="557"/>
                  </a:cubicBezTo>
                  <a:cubicBezTo>
                    <a:pt x="1163" y="547"/>
                    <a:pt x="1168" y="537"/>
                    <a:pt x="1168" y="537"/>
                  </a:cubicBezTo>
                  <a:cubicBezTo>
                    <a:pt x="1174" y="537"/>
                    <a:pt x="1174" y="537"/>
                    <a:pt x="1174" y="537"/>
                  </a:cubicBezTo>
                  <a:cubicBezTo>
                    <a:pt x="1181" y="537"/>
                    <a:pt x="1181" y="537"/>
                    <a:pt x="1181" y="537"/>
                  </a:cubicBezTo>
                  <a:cubicBezTo>
                    <a:pt x="1219" y="499"/>
                    <a:pt x="1219" y="499"/>
                    <a:pt x="1219" y="499"/>
                  </a:cubicBezTo>
                  <a:cubicBezTo>
                    <a:pt x="1229" y="489"/>
                    <a:pt x="1229" y="489"/>
                    <a:pt x="1229" y="489"/>
                  </a:cubicBezTo>
                  <a:cubicBezTo>
                    <a:pt x="1241" y="459"/>
                    <a:pt x="1241" y="459"/>
                    <a:pt x="1241" y="459"/>
                  </a:cubicBezTo>
                  <a:cubicBezTo>
                    <a:pt x="1257" y="459"/>
                    <a:pt x="1257" y="459"/>
                    <a:pt x="1257" y="459"/>
                  </a:cubicBezTo>
                  <a:cubicBezTo>
                    <a:pt x="1261" y="455"/>
                    <a:pt x="1261" y="455"/>
                    <a:pt x="1261" y="455"/>
                  </a:cubicBezTo>
                  <a:cubicBezTo>
                    <a:pt x="1281" y="476"/>
                    <a:pt x="1281" y="476"/>
                    <a:pt x="1281" y="476"/>
                  </a:cubicBezTo>
                  <a:cubicBezTo>
                    <a:pt x="1254" y="504"/>
                    <a:pt x="1254" y="504"/>
                    <a:pt x="1254" y="504"/>
                  </a:cubicBezTo>
                  <a:cubicBezTo>
                    <a:pt x="1261" y="510"/>
                    <a:pt x="1261" y="510"/>
                    <a:pt x="1261" y="510"/>
                  </a:cubicBezTo>
                  <a:cubicBezTo>
                    <a:pt x="1261" y="534"/>
                    <a:pt x="1261" y="534"/>
                    <a:pt x="1261" y="534"/>
                  </a:cubicBezTo>
                  <a:cubicBezTo>
                    <a:pt x="1282" y="513"/>
                    <a:pt x="1282" y="513"/>
                    <a:pt x="1282" y="513"/>
                  </a:cubicBezTo>
                  <a:cubicBezTo>
                    <a:pt x="1315" y="480"/>
                    <a:pt x="1315" y="480"/>
                    <a:pt x="1315" y="480"/>
                  </a:cubicBezTo>
                  <a:cubicBezTo>
                    <a:pt x="1331" y="480"/>
                    <a:pt x="1331" y="480"/>
                    <a:pt x="1331" y="480"/>
                  </a:cubicBezTo>
                  <a:cubicBezTo>
                    <a:pt x="1331" y="466"/>
                    <a:pt x="1331" y="466"/>
                    <a:pt x="1331" y="466"/>
                  </a:cubicBezTo>
                  <a:cubicBezTo>
                    <a:pt x="1365" y="431"/>
                    <a:pt x="1365" y="431"/>
                    <a:pt x="1365" y="431"/>
                  </a:cubicBezTo>
                  <a:cubicBezTo>
                    <a:pt x="1374" y="423"/>
                    <a:pt x="1374" y="423"/>
                    <a:pt x="1374" y="423"/>
                  </a:cubicBezTo>
                  <a:cubicBezTo>
                    <a:pt x="1385" y="395"/>
                    <a:pt x="1385" y="395"/>
                    <a:pt x="1385" y="395"/>
                  </a:cubicBezTo>
                  <a:cubicBezTo>
                    <a:pt x="1393" y="403"/>
                    <a:pt x="1393" y="403"/>
                    <a:pt x="1393" y="403"/>
                  </a:cubicBezTo>
                  <a:cubicBezTo>
                    <a:pt x="1422" y="398"/>
                    <a:pt x="1422" y="398"/>
                    <a:pt x="1422" y="398"/>
                  </a:cubicBezTo>
                  <a:cubicBezTo>
                    <a:pt x="1419" y="379"/>
                    <a:pt x="1419" y="379"/>
                    <a:pt x="1419" y="379"/>
                  </a:cubicBezTo>
                  <a:cubicBezTo>
                    <a:pt x="1438" y="372"/>
                    <a:pt x="1438" y="372"/>
                    <a:pt x="1438" y="372"/>
                  </a:cubicBezTo>
                  <a:cubicBezTo>
                    <a:pt x="1440" y="356"/>
                    <a:pt x="1440" y="356"/>
                    <a:pt x="1440" y="356"/>
                  </a:cubicBezTo>
                  <a:cubicBezTo>
                    <a:pt x="1453" y="354"/>
                    <a:pt x="1453" y="354"/>
                    <a:pt x="1453" y="354"/>
                  </a:cubicBezTo>
                  <a:cubicBezTo>
                    <a:pt x="1451" y="336"/>
                    <a:pt x="1451" y="336"/>
                    <a:pt x="1451" y="336"/>
                  </a:cubicBezTo>
                  <a:cubicBezTo>
                    <a:pt x="1460" y="345"/>
                    <a:pt x="1460" y="345"/>
                    <a:pt x="1460" y="345"/>
                  </a:cubicBezTo>
                  <a:cubicBezTo>
                    <a:pt x="1474" y="331"/>
                    <a:pt x="1474" y="331"/>
                    <a:pt x="1474" y="331"/>
                  </a:cubicBezTo>
                  <a:cubicBezTo>
                    <a:pt x="1474" y="315"/>
                    <a:pt x="1474" y="315"/>
                    <a:pt x="1474" y="315"/>
                  </a:cubicBezTo>
                  <a:cubicBezTo>
                    <a:pt x="1474" y="309"/>
                    <a:pt x="1474" y="309"/>
                    <a:pt x="1474" y="309"/>
                  </a:cubicBezTo>
                  <a:cubicBezTo>
                    <a:pt x="1476" y="287"/>
                    <a:pt x="1476" y="287"/>
                    <a:pt x="1476" y="287"/>
                  </a:cubicBezTo>
                  <a:cubicBezTo>
                    <a:pt x="1454" y="266"/>
                    <a:pt x="1454" y="266"/>
                    <a:pt x="1454" y="266"/>
                  </a:cubicBezTo>
                  <a:cubicBezTo>
                    <a:pt x="1468" y="266"/>
                    <a:pt x="1473" y="247"/>
                    <a:pt x="1473" y="247"/>
                  </a:cubicBezTo>
                  <a:cubicBezTo>
                    <a:pt x="1502" y="247"/>
                    <a:pt x="1502" y="247"/>
                    <a:pt x="1502" y="247"/>
                  </a:cubicBezTo>
                  <a:cubicBezTo>
                    <a:pt x="1502" y="229"/>
                    <a:pt x="1502" y="229"/>
                    <a:pt x="1502" y="229"/>
                  </a:cubicBezTo>
                  <a:cubicBezTo>
                    <a:pt x="1513" y="195"/>
                    <a:pt x="1513" y="195"/>
                    <a:pt x="1513" y="195"/>
                  </a:cubicBezTo>
                  <a:cubicBezTo>
                    <a:pt x="1506" y="184"/>
                    <a:pt x="1506" y="184"/>
                    <a:pt x="1506" y="184"/>
                  </a:cubicBezTo>
                  <a:lnTo>
                    <a:pt x="1503" y="159"/>
                  </a:lnTo>
                  <a:close/>
                </a:path>
              </a:pathLst>
            </a:custGeom>
            <a:solidFill>
              <a:schemeClr val="bg1"/>
            </a:soli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127000" dist="2286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Freeform 222"/>
            <p:cNvSpPr>
              <a:spLocks/>
            </p:cNvSpPr>
            <p:nvPr/>
          </p:nvSpPr>
          <p:spPr bwMode="auto">
            <a:xfrm>
              <a:off x="7545597" y="2478384"/>
              <a:ext cx="107506" cy="276568"/>
            </a:xfrm>
            <a:custGeom>
              <a:avLst/>
              <a:gdLst>
                <a:gd name="T0" fmla="*/ 57 w 48"/>
                <a:gd name="T1" fmla="*/ 238 h 119"/>
                <a:gd name="T2" fmla="*/ 36 w 48"/>
                <a:gd name="T3" fmla="*/ 210 h 119"/>
                <a:gd name="T4" fmla="*/ 22 w 48"/>
                <a:gd name="T5" fmla="*/ 208 h 119"/>
                <a:gd name="T6" fmla="*/ 0 w 48"/>
                <a:gd name="T7" fmla="*/ 170 h 119"/>
                <a:gd name="T8" fmla="*/ 0 w 48"/>
                <a:gd name="T9" fmla="*/ 128 h 119"/>
                <a:gd name="T10" fmla="*/ 32 w 48"/>
                <a:gd name="T11" fmla="*/ 42 h 119"/>
                <a:gd name="T12" fmla="*/ 55 w 48"/>
                <a:gd name="T13" fmla="*/ 12 h 119"/>
                <a:gd name="T14" fmla="*/ 61 w 48"/>
                <a:gd name="T15" fmla="*/ 0 h 119"/>
                <a:gd name="T16" fmla="*/ 93 w 48"/>
                <a:gd name="T17" fmla="*/ 10 h 119"/>
                <a:gd name="T18" fmla="*/ 85 w 48"/>
                <a:gd name="T19" fmla="*/ 30 h 119"/>
                <a:gd name="T20" fmla="*/ 87 w 48"/>
                <a:gd name="T21" fmla="*/ 76 h 119"/>
                <a:gd name="T22" fmla="*/ 81 w 48"/>
                <a:gd name="T23" fmla="*/ 148 h 119"/>
                <a:gd name="T24" fmla="*/ 63 w 48"/>
                <a:gd name="T25" fmla="*/ 200 h 119"/>
                <a:gd name="T26" fmla="*/ 65 w 48"/>
                <a:gd name="T27" fmla="*/ 236 h 119"/>
                <a:gd name="T28" fmla="*/ 57 w 48"/>
                <a:gd name="T29" fmla="*/ 238 h 11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8"/>
                <a:gd name="T46" fmla="*/ 0 h 119"/>
                <a:gd name="T47" fmla="*/ 48 w 48"/>
                <a:gd name="T48" fmla="*/ 119 h 11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8" h="119">
                  <a:moveTo>
                    <a:pt x="28" y="119"/>
                  </a:moveTo>
                  <a:cubicBezTo>
                    <a:pt x="18" y="105"/>
                    <a:pt x="18" y="105"/>
                    <a:pt x="18" y="105"/>
                  </a:cubicBezTo>
                  <a:cubicBezTo>
                    <a:pt x="11" y="104"/>
                    <a:pt x="11" y="104"/>
                    <a:pt x="11" y="104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16" y="21"/>
                    <a:pt x="16" y="21"/>
                    <a:pt x="16" y="21"/>
                  </a:cubicBezTo>
                  <a:cubicBezTo>
                    <a:pt x="16" y="21"/>
                    <a:pt x="16" y="9"/>
                    <a:pt x="27" y="6"/>
                  </a:cubicBezTo>
                  <a:cubicBezTo>
                    <a:pt x="30" y="0"/>
                    <a:pt x="30" y="0"/>
                    <a:pt x="30" y="0"/>
                  </a:cubicBezTo>
                  <a:cubicBezTo>
                    <a:pt x="46" y="5"/>
                    <a:pt x="46" y="5"/>
                    <a:pt x="46" y="5"/>
                  </a:cubicBezTo>
                  <a:cubicBezTo>
                    <a:pt x="42" y="15"/>
                    <a:pt x="42" y="15"/>
                    <a:pt x="42" y="15"/>
                  </a:cubicBezTo>
                  <a:cubicBezTo>
                    <a:pt x="42" y="15"/>
                    <a:pt x="48" y="27"/>
                    <a:pt x="43" y="38"/>
                  </a:cubicBezTo>
                  <a:cubicBezTo>
                    <a:pt x="40" y="74"/>
                    <a:pt x="40" y="74"/>
                    <a:pt x="40" y="74"/>
                  </a:cubicBezTo>
                  <a:cubicBezTo>
                    <a:pt x="31" y="100"/>
                    <a:pt x="31" y="100"/>
                    <a:pt x="31" y="100"/>
                  </a:cubicBezTo>
                  <a:cubicBezTo>
                    <a:pt x="32" y="118"/>
                    <a:pt x="32" y="118"/>
                    <a:pt x="32" y="118"/>
                  </a:cubicBezTo>
                  <a:lnTo>
                    <a:pt x="28" y="119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" name="Group 164"/>
            <p:cNvGrpSpPr/>
            <p:nvPr/>
          </p:nvGrpSpPr>
          <p:grpSpPr>
            <a:xfrm>
              <a:off x="6422879" y="2494653"/>
              <a:ext cx="909922" cy="673990"/>
              <a:chOff x="6422879" y="2494653"/>
              <a:chExt cx="909922" cy="673990"/>
            </a:xfrm>
            <a:solidFill>
              <a:srgbClr val="60A879"/>
            </a:solidFill>
          </p:grpSpPr>
          <p:sp>
            <p:nvSpPr>
              <p:cNvPr id="102" name="Freeform 221"/>
              <p:cNvSpPr>
                <a:spLocks/>
              </p:cNvSpPr>
              <p:nvPr/>
            </p:nvSpPr>
            <p:spPr bwMode="auto">
              <a:xfrm>
                <a:off x="6739856" y="3000145"/>
                <a:ext cx="176221" cy="168498"/>
              </a:xfrm>
              <a:custGeom>
                <a:avLst/>
                <a:gdLst>
                  <a:gd name="T0" fmla="*/ 65 w 78"/>
                  <a:gd name="T1" fmla="*/ 18 h 73"/>
                  <a:gd name="T2" fmla="*/ 94 w 78"/>
                  <a:gd name="T3" fmla="*/ 18 h 73"/>
                  <a:gd name="T4" fmla="*/ 122 w 78"/>
                  <a:gd name="T5" fmla="*/ 14 h 73"/>
                  <a:gd name="T6" fmla="*/ 155 w 78"/>
                  <a:gd name="T7" fmla="*/ 0 h 73"/>
                  <a:gd name="T8" fmla="*/ 159 w 78"/>
                  <a:gd name="T9" fmla="*/ 34 h 73"/>
                  <a:gd name="T10" fmla="*/ 133 w 78"/>
                  <a:gd name="T11" fmla="*/ 99 h 73"/>
                  <a:gd name="T12" fmla="*/ 126 w 78"/>
                  <a:gd name="T13" fmla="*/ 107 h 73"/>
                  <a:gd name="T14" fmla="*/ 114 w 78"/>
                  <a:gd name="T15" fmla="*/ 109 h 73"/>
                  <a:gd name="T16" fmla="*/ 106 w 78"/>
                  <a:gd name="T17" fmla="*/ 117 h 73"/>
                  <a:gd name="T18" fmla="*/ 102 w 78"/>
                  <a:gd name="T19" fmla="*/ 129 h 73"/>
                  <a:gd name="T20" fmla="*/ 82 w 78"/>
                  <a:gd name="T21" fmla="*/ 129 h 73"/>
                  <a:gd name="T22" fmla="*/ 82 w 78"/>
                  <a:gd name="T23" fmla="*/ 143 h 73"/>
                  <a:gd name="T24" fmla="*/ 65 w 78"/>
                  <a:gd name="T25" fmla="*/ 145 h 73"/>
                  <a:gd name="T26" fmla="*/ 29 w 78"/>
                  <a:gd name="T27" fmla="*/ 137 h 73"/>
                  <a:gd name="T28" fmla="*/ 12 w 78"/>
                  <a:gd name="T29" fmla="*/ 127 h 73"/>
                  <a:gd name="T30" fmla="*/ 0 w 78"/>
                  <a:gd name="T31" fmla="*/ 75 h 73"/>
                  <a:gd name="T32" fmla="*/ 41 w 78"/>
                  <a:gd name="T33" fmla="*/ 44 h 73"/>
                  <a:gd name="T34" fmla="*/ 37 w 78"/>
                  <a:gd name="T35" fmla="*/ 36 h 73"/>
                  <a:gd name="T36" fmla="*/ 57 w 78"/>
                  <a:gd name="T37" fmla="*/ 26 h 73"/>
                  <a:gd name="T38" fmla="*/ 65 w 78"/>
                  <a:gd name="T39" fmla="*/ 18 h 73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78"/>
                  <a:gd name="T61" fmla="*/ 0 h 73"/>
                  <a:gd name="T62" fmla="*/ 78 w 78"/>
                  <a:gd name="T63" fmla="*/ 73 h 73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78" h="73">
                    <a:moveTo>
                      <a:pt x="32" y="9"/>
                    </a:moveTo>
                    <a:cubicBezTo>
                      <a:pt x="46" y="9"/>
                      <a:pt x="46" y="9"/>
                      <a:pt x="46" y="9"/>
                    </a:cubicBezTo>
                    <a:cubicBezTo>
                      <a:pt x="60" y="7"/>
                      <a:pt x="60" y="7"/>
                      <a:pt x="60" y="7"/>
                    </a:cubicBezTo>
                    <a:cubicBezTo>
                      <a:pt x="76" y="0"/>
                      <a:pt x="76" y="0"/>
                      <a:pt x="76" y="0"/>
                    </a:cubicBezTo>
                    <a:cubicBezTo>
                      <a:pt x="78" y="17"/>
                      <a:pt x="78" y="17"/>
                      <a:pt x="78" y="17"/>
                    </a:cubicBezTo>
                    <a:cubicBezTo>
                      <a:pt x="78" y="17"/>
                      <a:pt x="63" y="32"/>
                      <a:pt x="65" y="50"/>
                    </a:cubicBezTo>
                    <a:cubicBezTo>
                      <a:pt x="62" y="54"/>
                      <a:pt x="62" y="54"/>
                      <a:pt x="62" y="54"/>
                    </a:cubicBezTo>
                    <a:cubicBezTo>
                      <a:pt x="56" y="55"/>
                      <a:pt x="56" y="55"/>
                      <a:pt x="56" y="55"/>
                    </a:cubicBezTo>
                    <a:cubicBezTo>
                      <a:pt x="52" y="59"/>
                      <a:pt x="52" y="59"/>
                      <a:pt x="52" y="59"/>
                    </a:cubicBezTo>
                    <a:cubicBezTo>
                      <a:pt x="50" y="65"/>
                      <a:pt x="50" y="65"/>
                      <a:pt x="50" y="65"/>
                    </a:cubicBezTo>
                    <a:cubicBezTo>
                      <a:pt x="40" y="65"/>
                      <a:pt x="40" y="65"/>
                      <a:pt x="40" y="65"/>
                    </a:cubicBezTo>
                    <a:cubicBezTo>
                      <a:pt x="40" y="72"/>
                      <a:pt x="40" y="72"/>
                      <a:pt x="40" y="72"/>
                    </a:cubicBezTo>
                    <a:cubicBezTo>
                      <a:pt x="32" y="73"/>
                      <a:pt x="32" y="73"/>
                      <a:pt x="32" y="73"/>
                    </a:cubicBezTo>
                    <a:cubicBezTo>
                      <a:pt x="14" y="69"/>
                      <a:pt x="14" y="69"/>
                      <a:pt x="14" y="69"/>
                    </a:cubicBezTo>
                    <a:cubicBezTo>
                      <a:pt x="6" y="64"/>
                      <a:pt x="6" y="64"/>
                      <a:pt x="6" y="64"/>
                    </a:cubicBezTo>
                    <a:cubicBezTo>
                      <a:pt x="0" y="38"/>
                      <a:pt x="0" y="38"/>
                      <a:pt x="0" y="38"/>
                    </a:cubicBezTo>
                    <a:cubicBezTo>
                      <a:pt x="20" y="22"/>
                      <a:pt x="20" y="22"/>
                      <a:pt x="20" y="22"/>
                    </a:cubicBezTo>
                    <a:cubicBezTo>
                      <a:pt x="18" y="18"/>
                      <a:pt x="18" y="18"/>
                      <a:pt x="18" y="18"/>
                    </a:cubicBezTo>
                    <a:cubicBezTo>
                      <a:pt x="28" y="13"/>
                      <a:pt x="28" y="13"/>
                      <a:pt x="28" y="13"/>
                    </a:cubicBezTo>
                    <a:lnTo>
                      <a:pt x="32" y="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" name="Freeform 223"/>
              <p:cNvSpPr>
                <a:spLocks/>
              </p:cNvSpPr>
              <p:nvPr/>
            </p:nvSpPr>
            <p:spPr bwMode="auto">
              <a:xfrm>
                <a:off x="6810787" y="2543459"/>
                <a:ext cx="522014" cy="461335"/>
              </a:xfrm>
              <a:custGeom>
                <a:avLst/>
                <a:gdLst>
                  <a:gd name="T0" fmla="*/ 432 w 232"/>
                  <a:gd name="T1" fmla="*/ 32 h 199"/>
                  <a:gd name="T2" fmla="*/ 420 w 232"/>
                  <a:gd name="T3" fmla="*/ 40 h 199"/>
                  <a:gd name="T4" fmla="*/ 412 w 232"/>
                  <a:gd name="T5" fmla="*/ 24 h 199"/>
                  <a:gd name="T6" fmla="*/ 374 w 232"/>
                  <a:gd name="T7" fmla="*/ 28 h 199"/>
                  <a:gd name="T8" fmla="*/ 372 w 232"/>
                  <a:gd name="T9" fmla="*/ 50 h 199"/>
                  <a:gd name="T10" fmla="*/ 345 w 232"/>
                  <a:gd name="T11" fmla="*/ 36 h 199"/>
                  <a:gd name="T12" fmla="*/ 280 w 232"/>
                  <a:gd name="T13" fmla="*/ 64 h 199"/>
                  <a:gd name="T14" fmla="*/ 270 w 232"/>
                  <a:gd name="T15" fmla="*/ 58 h 199"/>
                  <a:gd name="T16" fmla="*/ 284 w 232"/>
                  <a:gd name="T17" fmla="*/ 34 h 199"/>
                  <a:gd name="T18" fmla="*/ 286 w 232"/>
                  <a:gd name="T19" fmla="*/ 0 h 199"/>
                  <a:gd name="T20" fmla="*/ 250 w 232"/>
                  <a:gd name="T21" fmla="*/ 0 h 199"/>
                  <a:gd name="T22" fmla="*/ 233 w 232"/>
                  <a:gd name="T23" fmla="*/ 12 h 199"/>
                  <a:gd name="T24" fmla="*/ 201 w 232"/>
                  <a:gd name="T25" fmla="*/ 0 h 199"/>
                  <a:gd name="T26" fmla="*/ 187 w 232"/>
                  <a:gd name="T27" fmla="*/ 20 h 199"/>
                  <a:gd name="T28" fmla="*/ 189 w 232"/>
                  <a:gd name="T29" fmla="*/ 46 h 199"/>
                  <a:gd name="T30" fmla="*/ 173 w 232"/>
                  <a:gd name="T31" fmla="*/ 32 h 199"/>
                  <a:gd name="T32" fmla="*/ 140 w 232"/>
                  <a:gd name="T33" fmla="*/ 32 h 199"/>
                  <a:gd name="T34" fmla="*/ 140 w 232"/>
                  <a:gd name="T35" fmla="*/ 58 h 199"/>
                  <a:gd name="T36" fmla="*/ 128 w 232"/>
                  <a:gd name="T37" fmla="*/ 64 h 199"/>
                  <a:gd name="T38" fmla="*/ 138 w 232"/>
                  <a:gd name="T39" fmla="*/ 94 h 199"/>
                  <a:gd name="T40" fmla="*/ 128 w 232"/>
                  <a:gd name="T41" fmla="*/ 100 h 199"/>
                  <a:gd name="T42" fmla="*/ 124 w 232"/>
                  <a:gd name="T43" fmla="*/ 122 h 199"/>
                  <a:gd name="T44" fmla="*/ 114 w 232"/>
                  <a:gd name="T45" fmla="*/ 138 h 199"/>
                  <a:gd name="T46" fmla="*/ 99 w 232"/>
                  <a:gd name="T47" fmla="*/ 160 h 199"/>
                  <a:gd name="T48" fmla="*/ 102 w 232"/>
                  <a:gd name="T49" fmla="*/ 198 h 199"/>
                  <a:gd name="T50" fmla="*/ 61 w 232"/>
                  <a:gd name="T51" fmla="*/ 227 h 199"/>
                  <a:gd name="T52" fmla="*/ 57 w 232"/>
                  <a:gd name="T53" fmla="*/ 251 h 199"/>
                  <a:gd name="T54" fmla="*/ 39 w 232"/>
                  <a:gd name="T55" fmla="*/ 251 h 199"/>
                  <a:gd name="T56" fmla="*/ 43 w 232"/>
                  <a:gd name="T57" fmla="*/ 271 h 199"/>
                  <a:gd name="T58" fmla="*/ 18 w 232"/>
                  <a:gd name="T59" fmla="*/ 271 h 199"/>
                  <a:gd name="T60" fmla="*/ 14 w 232"/>
                  <a:gd name="T61" fmla="*/ 287 h 199"/>
                  <a:gd name="T62" fmla="*/ 2 w 232"/>
                  <a:gd name="T63" fmla="*/ 291 h 199"/>
                  <a:gd name="T64" fmla="*/ 0 w 232"/>
                  <a:gd name="T65" fmla="*/ 299 h 199"/>
                  <a:gd name="T66" fmla="*/ 16 w 232"/>
                  <a:gd name="T67" fmla="*/ 299 h 199"/>
                  <a:gd name="T68" fmla="*/ 4 w 232"/>
                  <a:gd name="T69" fmla="*/ 337 h 199"/>
                  <a:gd name="T70" fmla="*/ 18 w 232"/>
                  <a:gd name="T71" fmla="*/ 397 h 199"/>
                  <a:gd name="T72" fmla="*/ 55 w 232"/>
                  <a:gd name="T73" fmla="*/ 397 h 199"/>
                  <a:gd name="T74" fmla="*/ 55 w 232"/>
                  <a:gd name="T75" fmla="*/ 365 h 199"/>
                  <a:gd name="T76" fmla="*/ 30 w 232"/>
                  <a:gd name="T77" fmla="*/ 341 h 199"/>
                  <a:gd name="T78" fmla="*/ 51 w 232"/>
                  <a:gd name="T79" fmla="*/ 319 h 199"/>
                  <a:gd name="T80" fmla="*/ 183 w 232"/>
                  <a:gd name="T81" fmla="*/ 261 h 199"/>
                  <a:gd name="T82" fmla="*/ 254 w 232"/>
                  <a:gd name="T83" fmla="*/ 231 h 199"/>
                  <a:gd name="T84" fmla="*/ 233 w 232"/>
                  <a:gd name="T85" fmla="*/ 184 h 199"/>
                  <a:gd name="T86" fmla="*/ 298 w 232"/>
                  <a:gd name="T87" fmla="*/ 223 h 199"/>
                  <a:gd name="T88" fmla="*/ 325 w 232"/>
                  <a:gd name="T89" fmla="*/ 196 h 199"/>
                  <a:gd name="T90" fmla="*/ 357 w 232"/>
                  <a:gd name="T91" fmla="*/ 166 h 199"/>
                  <a:gd name="T92" fmla="*/ 380 w 232"/>
                  <a:gd name="T93" fmla="*/ 188 h 199"/>
                  <a:gd name="T94" fmla="*/ 380 w 232"/>
                  <a:gd name="T95" fmla="*/ 162 h 199"/>
                  <a:gd name="T96" fmla="*/ 396 w 232"/>
                  <a:gd name="T97" fmla="*/ 178 h 199"/>
                  <a:gd name="T98" fmla="*/ 439 w 232"/>
                  <a:gd name="T99" fmla="*/ 160 h 199"/>
                  <a:gd name="T100" fmla="*/ 439 w 232"/>
                  <a:gd name="T101" fmla="*/ 130 h 199"/>
                  <a:gd name="T102" fmla="*/ 471 w 232"/>
                  <a:gd name="T103" fmla="*/ 96 h 199"/>
                  <a:gd name="T104" fmla="*/ 451 w 232"/>
                  <a:gd name="T105" fmla="*/ 60 h 199"/>
                  <a:gd name="T106" fmla="*/ 432 w 232"/>
                  <a:gd name="T107" fmla="*/ 32 h 199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w 232"/>
                  <a:gd name="T163" fmla="*/ 0 h 199"/>
                  <a:gd name="T164" fmla="*/ 232 w 232"/>
                  <a:gd name="T165" fmla="*/ 199 h 199"/>
                </a:gdLst>
                <a:ahLst/>
                <a:cxnLst>
                  <a:cxn ang="T108">
                    <a:pos x="T0" y="T1"/>
                  </a:cxn>
                  <a:cxn ang="T109">
                    <a:pos x="T2" y="T3"/>
                  </a:cxn>
                  <a:cxn ang="T110">
                    <a:pos x="T4" y="T5"/>
                  </a:cxn>
                  <a:cxn ang="T111">
                    <a:pos x="T6" y="T7"/>
                  </a:cxn>
                  <a:cxn ang="T112">
                    <a:pos x="T8" y="T9"/>
                  </a:cxn>
                  <a:cxn ang="T113">
                    <a:pos x="T10" y="T11"/>
                  </a:cxn>
                  <a:cxn ang="T114">
                    <a:pos x="T12" y="T13"/>
                  </a:cxn>
                  <a:cxn ang="T115">
                    <a:pos x="T14" y="T15"/>
                  </a:cxn>
                  <a:cxn ang="T116">
                    <a:pos x="T16" y="T17"/>
                  </a:cxn>
                  <a:cxn ang="T117">
                    <a:pos x="T18" y="T19"/>
                  </a:cxn>
                  <a:cxn ang="T118">
                    <a:pos x="T20" y="T21"/>
                  </a:cxn>
                  <a:cxn ang="T119">
                    <a:pos x="T22" y="T23"/>
                  </a:cxn>
                  <a:cxn ang="T120">
                    <a:pos x="T24" y="T25"/>
                  </a:cxn>
                  <a:cxn ang="T121">
                    <a:pos x="T26" y="T27"/>
                  </a:cxn>
                  <a:cxn ang="T122">
                    <a:pos x="T28" y="T29"/>
                  </a:cxn>
                  <a:cxn ang="T123">
                    <a:pos x="T30" y="T31"/>
                  </a:cxn>
                  <a:cxn ang="T124">
                    <a:pos x="T32" y="T33"/>
                  </a:cxn>
                  <a:cxn ang="T125">
                    <a:pos x="T34" y="T35"/>
                  </a:cxn>
                  <a:cxn ang="T126">
                    <a:pos x="T36" y="T37"/>
                  </a:cxn>
                  <a:cxn ang="T127">
                    <a:pos x="T38" y="T39"/>
                  </a:cxn>
                  <a:cxn ang="T128">
                    <a:pos x="T40" y="T41"/>
                  </a:cxn>
                  <a:cxn ang="T129">
                    <a:pos x="T42" y="T43"/>
                  </a:cxn>
                  <a:cxn ang="T130">
                    <a:pos x="T44" y="T45"/>
                  </a:cxn>
                  <a:cxn ang="T131">
                    <a:pos x="T46" y="T47"/>
                  </a:cxn>
                  <a:cxn ang="T132">
                    <a:pos x="T48" y="T49"/>
                  </a:cxn>
                  <a:cxn ang="T133">
                    <a:pos x="T50" y="T51"/>
                  </a:cxn>
                  <a:cxn ang="T134">
                    <a:pos x="T52" y="T53"/>
                  </a:cxn>
                  <a:cxn ang="T135">
                    <a:pos x="T54" y="T55"/>
                  </a:cxn>
                  <a:cxn ang="T136">
                    <a:pos x="T56" y="T57"/>
                  </a:cxn>
                  <a:cxn ang="T137">
                    <a:pos x="T58" y="T59"/>
                  </a:cxn>
                  <a:cxn ang="T138">
                    <a:pos x="T60" y="T61"/>
                  </a:cxn>
                  <a:cxn ang="T139">
                    <a:pos x="T62" y="T63"/>
                  </a:cxn>
                  <a:cxn ang="T140">
                    <a:pos x="T64" y="T65"/>
                  </a:cxn>
                  <a:cxn ang="T141">
                    <a:pos x="T66" y="T67"/>
                  </a:cxn>
                  <a:cxn ang="T142">
                    <a:pos x="T68" y="T69"/>
                  </a:cxn>
                  <a:cxn ang="T143">
                    <a:pos x="T70" y="T71"/>
                  </a:cxn>
                  <a:cxn ang="T144">
                    <a:pos x="T72" y="T73"/>
                  </a:cxn>
                  <a:cxn ang="T145">
                    <a:pos x="T74" y="T75"/>
                  </a:cxn>
                  <a:cxn ang="T146">
                    <a:pos x="T76" y="T77"/>
                  </a:cxn>
                  <a:cxn ang="T147">
                    <a:pos x="T78" y="T79"/>
                  </a:cxn>
                  <a:cxn ang="T148">
                    <a:pos x="T80" y="T81"/>
                  </a:cxn>
                  <a:cxn ang="T149">
                    <a:pos x="T82" y="T83"/>
                  </a:cxn>
                  <a:cxn ang="T150">
                    <a:pos x="T84" y="T85"/>
                  </a:cxn>
                  <a:cxn ang="T151">
                    <a:pos x="T86" y="T87"/>
                  </a:cxn>
                  <a:cxn ang="T152">
                    <a:pos x="T88" y="T89"/>
                  </a:cxn>
                  <a:cxn ang="T153">
                    <a:pos x="T90" y="T91"/>
                  </a:cxn>
                  <a:cxn ang="T154">
                    <a:pos x="T92" y="T93"/>
                  </a:cxn>
                  <a:cxn ang="T155">
                    <a:pos x="T94" y="T95"/>
                  </a:cxn>
                  <a:cxn ang="T156">
                    <a:pos x="T96" y="T97"/>
                  </a:cxn>
                  <a:cxn ang="T157">
                    <a:pos x="T98" y="T99"/>
                  </a:cxn>
                  <a:cxn ang="T158">
                    <a:pos x="T100" y="T101"/>
                  </a:cxn>
                  <a:cxn ang="T159">
                    <a:pos x="T102" y="T103"/>
                  </a:cxn>
                  <a:cxn ang="T160">
                    <a:pos x="T104" y="T105"/>
                  </a:cxn>
                  <a:cxn ang="T161">
                    <a:pos x="T106" y="T107"/>
                  </a:cxn>
                </a:cxnLst>
                <a:rect l="T162" t="T163" r="T164" b="T165"/>
                <a:pathLst>
                  <a:path w="232" h="199">
                    <a:moveTo>
                      <a:pt x="213" y="16"/>
                    </a:moveTo>
                    <a:cubicBezTo>
                      <a:pt x="207" y="20"/>
                      <a:pt x="207" y="20"/>
                      <a:pt x="207" y="20"/>
                    </a:cubicBezTo>
                    <a:cubicBezTo>
                      <a:pt x="203" y="12"/>
                      <a:pt x="203" y="12"/>
                      <a:pt x="203" y="12"/>
                    </a:cubicBezTo>
                    <a:cubicBezTo>
                      <a:pt x="184" y="14"/>
                      <a:pt x="184" y="14"/>
                      <a:pt x="184" y="14"/>
                    </a:cubicBezTo>
                    <a:cubicBezTo>
                      <a:pt x="183" y="25"/>
                      <a:pt x="183" y="25"/>
                      <a:pt x="183" y="25"/>
                    </a:cubicBezTo>
                    <a:cubicBezTo>
                      <a:pt x="170" y="18"/>
                      <a:pt x="170" y="18"/>
                      <a:pt x="170" y="18"/>
                    </a:cubicBezTo>
                    <a:cubicBezTo>
                      <a:pt x="138" y="32"/>
                      <a:pt x="138" y="32"/>
                      <a:pt x="138" y="32"/>
                    </a:cubicBezTo>
                    <a:cubicBezTo>
                      <a:pt x="133" y="29"/>
                      <a:pt x="133" y="29"/>
                      <a:pt x="133" y="29"/>
                    </a:cubicBezTo>
                    <a:cubicBezTo>
                      <a:pt x="140" y="17"/>
                      <a:pt x="140" y="17"/>
                      <a:pt x="140" y="17"/>
                    </a:cubicBezTo>
                    <a:cubicBezTo>
                      <a:pt x="140" y="17"/>
                      <a:pt x="158" y="2"/>
                      <a:pt x="141" y="0"/>
                    </a:cubicBezTo>
                    <a:cubicBezTo>
                      <a:pt x="127" y="9"/>
                      <a:pt x="123" y="0"/>
                      <a:pt x="123" y="0"/>
                    </a:cubicBezTo>
                    <a:cubicBezTo>
                      <a:pt x="115" y="6"/>
                      <a:pt x="115" y="6"/>
                      <a:pt x="115" y="6"/>
                    </a:cubicBezTo>
                    <a:cubicBezTo>
                      <a:pt x="99" y="0"/>
                      <a:pt x="99" y="0"/>
                      <a:pt x="99" y="0"/>
                    </a:cubicBezTo>
                    <a:cubicBezTo>
                      <a:pt x="92" y="10"/>
                      <a:pt x="92" y="10"/>
                      <a:pt x="92" y="10"/>
                    </a:cubicBezTo>
                    <a:cubicBezTo>
                      <a:pt x="93" y="23"/>
                      <a:pt x="93" y="23"/>
                      <a:pt x="93" y="23"/>
                    </a:cubicBezTo>
                    <a:cubicBezTo>
                      <a:pt x="85" y="16"/>
                      <a:pt x="85" y="16"/>
                      <a:pt x="85" y="16"/>
                    </a:cubicBezTo>
                    <a:cubicBezTo>
                      <a:pt x="69" y="16"/>
                      <a:pt x="69" y="16"/>
                      <a:pt x="69" y="16"/>
                    </a:cubicBezTo>
                    <a:cubicBezTo>
                      <a:pt x="69" y="29"/>
                      <a:pt x="69" y="29"/>
                      <a:pt x="69" y="29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8" y="47"/>
                      <a:pt x="68" y="47"/>
                      <a:pt x="68" y="47"/>
                    </a:cubicBezTo>
                    <a:cubicBezTo>
                      <a:pt x="63" y="50"/>
                      <a:pt x="63" y="50"/>
                      <a:pt x="63" y="50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56" y="69"/>
                      <a:pt x="56" y="69"/>
                      <a:pt x="56" y="69"/>
                    </a:cubicBezTo>
                    <a:cubicBezTo>
                      <a:pt x="49" y="80"/>
                      <a:pt x="49" y="80"/>
                      <a:pt x="49" y="80"/>
                    </a:cubicBezTo>
                    <a:cubicBezTo>
                      <a:pt x="50" y="99"/>
                      <a:pt x="50" y="99"/>
                      <a:pt x="50" y="99"/>
                    </a:cubicBezTo>
                    <a:cubicBezTo>
                      <a:pt x="30" y="114"/>
                      <a:pt x="30" y="114"/>
                      <a:pt x="30" y="114"/>
                    </a:cubicBezTo>
                    <a:cubicBezTo>
                      <a:pt x="28" y="126"/>
                      <a:pt x="28" y="126"/>
                      <a:pt x="28" y="126"/>
                    </a:cubicBezTo>
                    <a:cubicBezTo>
                      <a:pt x="19" y="126"/>
                      <a:pt x="19" y="126"/>
                      <a:pt x="19" y="126"/>
                    </a:cubicBezTo>
                    <a:cubicBezTo>
                      <a:pt x="21" y="136"/>
                      <a:pt x="21" y="136"/>
                      <a:pt x="21" y="136"/>
                    </a:cubicBezTo>
                    <a:cubicBezTo>
                      <a:pt x="9" y="136"/>
                      <a:pt x="9" y="136"/>
                      <a:pt x="9" y="136"/>
                    </a:cubicBezTo>
                    <a:cubicBezTo>
                      <a:pt x="7" y="144"/>
                      <a:pt x="7" y="144"/>
                      <a:pt x="7" y="144"/>
                    </a:cubicBezTo>
                    <a:cubicBezTo>
                      <a:pt x="1" y="146"/>
                      <a:pt x="1" y="146"/>
                      <a:pt x="1" y="146"/>
                    </a:cubicBezTo>
                    <a:cubicBezTo>
                      <a:pt x="0" y="150"/>
                      <a:pt x="0" y="150"/>
                      <a:pt x="0" y="150"/>
                    </a:cubicBezTo>
                    <a:cubicBezTo>
                      <a:pt x="8" y="150"/>
                      <a:pt x="8" y="150"/>
                      <a:pt x="8" y="150"/>
                    </a:cubicBezTo>
                    <a:cubicBezTo>
                      <a:pt x="2" y="169"/>
                      <a:pt x="2" y="169"/>
                      <a:pt x="2" y="169"/>
                    </a:cubicBezTo>
                    <a:cubicBezTo>
                      <a:pt x="9" y="199"/>
                      <a:pt x="9" y="199"/>
                      <a:pt x="9" y="199"/>
                    </a:cubicBezTo>
                    <a:cubicBezTo>
                      <a:pt x="27" y="199"/>
                      <a:pt x="27" y="199"/>
                      <a:pt x="27" y="199"/>
                    </a:cubicBezTo>
                    <a:cubicBezTo>
                      <a:pt x="27" y="183"/>
                      <a:pt x="27" y="183"/>
                      <a:pt x="27" y="183"/>
                    </a:cubicBezTo>
                    <a:cubicBezTo>
                      <a:pt x="15" y="171"/>
                      <a:pt x="15" y="171"/>
                      <a:pt x="15" y="171"/>
                    </a:cubicBezTo>
                    <a:cubicBezTo>
                      <a:pt x="25" y="160"/>
                      <a:pt x="25" y="160"/>
                      <a:pt x="25" y="160"/>
                    </a:cubicBezTo>
                    <a:cubicBezTo>
                      <a:pt x="90" y="131"/>
                      <a:pt x="90" y="131"/>
                      <a:pt x="90" y="131"/>
                    </a:cubicBezTo>
                    <a:cubicBezTo>
                      <a:pt x="125" y="116"/>
                      <a:pt x="125" y="116"/>
                      <a:pt x="125" y="116"/>
                    </a:cubicBezTo>
                    <a:cubicBezTo>
                      <a:pt x="115" y="92"/>
                      <a:pt x="115" y="92"/>
                      <a:pt x="115" y="92"/>
                    </a:cubicBezTo>
                    <a:cubicBezTo>
                      <a:pt x="147" y="112"/>
                      <a:pt x="147" y="112"/>
                      <a:pt x="147" y="112"/>
                    </a:cubicBezTo>
                    <a:cubicBezTo>
                      <a:pt x="160" y="98"/>
                      <a:pt x="160" y="98"/>
                      <a:pt x="160" y="98"/>
                    </a:cubicBezTo>
                    <a:cubicBezTo>
                      <a:pt x="176" y="83"/>
                      <a:pt x="176" y="83"/>
                      <a:pt x="176" y="83"/>
                    </a:cubicBezTo>
                    <a:cubicBezTo>
                      <a:pt x="187" y="94"/>
                      <a:pt x="187" y="94"/>
                      <a:pt x="187" y="94"/>
                    </a:cubicBezTo>
                    <a:cubicBezTo>
                      <a:pt x="187" y="81"/>
                      <a:pt x="187" y="81"/>
                      <a:pt x="187" y="81"/>
                    </a:cubicBezTo>
                    <a:cubicBezTo>
                      <a:pt x="195" y="89"/>
                      <a:pt x="195" y="89"/>
                      <a:pt x="195" y="89"/>
                    </a:cubicBezTo>
                    <a:cubicBezTo>
                      <a:pt x="216" y="80"/>
                      <a:pt x="216" y="80"/>
                      <a:pt x="216" y="80"/>
                    </a:cubicBezTo>
                    <a:cubicBezTo>
                      <a:pt x="216" y="65"/>
                      <a:pt x="216" y="65"/>
                      <a:pt x="216" y="65"/>
                    </a:cubicBezTo>
                    <a:cubicBezTo>
                      <a:pt x="232" y="48"/>
                      <a:pt x="232" y="48"/>
                      <a:pt x="232" y="48"/>
                    </a:cubicBezTo>
                    <a:cubicBezTo>
                      <a:pt x="222" y="30"/>
                      <a:pt x="222" y="30"/>
                      <a:pt x="222" y="30"/>
                    </a:cubicBezTo>
                    <a:lnTo>
                      <a:pt x="213" y="1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4" name="Freeform 228"/>
              <p:cNvSpPr>
                <a:spLocks/>
              </p:cNvSpPr>
              <p:nvPr/>
            </p:nvSpPr>
            <p:spPr bwMode="auto">
              <a:xfrm>
                <a:off x="6422879" y="2494653"/>
                <a:ext cx="539747" cy="419501"/>
              </a:xfrm>
              <a:custGeom>
                <a:avLst/>
                <a:gdLst>
                  <a:gd name="T0" fmla="*/ 286 w 567"/>
                  <a:gd name="T1" fmla="*/ 64 h 428"/>
                  <a:gd name="T2" fmla="*/ 262 w 567"/>
                  <a:gd name="T3" fmla="*/ 78 h 428"/>
                  <a:gd name="T4" fmla="*/ 229 w 567"/>
                  <a:gd name="T5" fmla="*/ 89 h 428"/>
                  <a:gd name="T6" fmla="*/ 191 w 567"/>
                  <a:gd name="T7" fmla="*/ 86 h 428"/>
                  <a:gd name="T8" fmla="*/ 152 w 567"/>
                  <a:gd name="T9" fmla="*/ 100 h 428"/>
                  <a:gd name="T10" fmla="*/ 92 w 567"/>
                  <a:gd name="T11" fmla="*/ 137 h 428"/>
                  <a:gd name="T12" fmla="*/ 19 w 567"/>
                  <a:gd name="T13" fmla="*/ 139 h 428"/>
                  <a:gd name="T14" fmla="*/ 15 w 567"/>
                  <a:gd name="T15" fmla="*/ 161 h 428"/>
                  <a:gd name="T16" fmla="*/ 43 w 567"/>
                  <a:gd name="T17" fmla="*/ 154 h 428"/>
                  <a:gd name="T18" fmla="*/ 61 w 567"/>
                  <a:gd name="T19" fmla="*/ 183 h 428"/>
                  <a:gd name="T20" fmla="*/ 85 w 567"/>
                  <a:gd name="T21" fmla="*/ 183 h 428"/>
                  <a:gd name="T22" fmla="*/ 106 w 567"/>
                  <a:gd name="T23" fmla="*/ 190 h 428"/>
                  <a:gd name="T24" fmla="*/ 92 w 567"/>
                  <a:gd name="T25" fmla="*/ 215 h 428"/>
                  <a:gd name="T26" fmla="*/ 71 w 567"/>
                  <a:gd name="T27" fmla="*/ 237 h 428"/>
                  <a:gd name="T28" fmla="*/ 122 w 567"/>
                  <a:gd name="T29" fmla="*/ 267 h 428"/>
                  <a:gd name="T30" fmla="*/ 138 w 567"/>
                  <a:gd name="T31" fmla="*/ 285 h 428"/>
                  <a:gd name="T32" fmla="*/ 205 w 567"/>
                  <a:gd name="T33" fmla="*/ 348 h 428"/>
                  <a:gd name="T34" fmla="*/ 270 w 567"/>
                  <a:gd name="T35" fmla="*/ 347 h 428"/>
                  <a:gd name="T36" fmla="*/ 314 w 567"/>
                  <a:gd name="T37" fmla="*/ 361 h 428"/>
                  <a:gd name="T38" fmla="*/ 350 w 567"/>
                  <a:gd name="T39" fmla="*/ 341 h 428"/>
                  <a:gd name="T40" fmla="*/ 363 w 567"/>
                  <a:gd name="T41" fmla="*/ 329 h 428"/>
                  <a:gd name="T42" fmla="*/ 392 w 567"/>
                  <a:gd name="T43" fmla="*/ 313 h 428"/>
                  <a:gd name="T44" fmla="*/ 406 w 567"/>
                  <a:gd name="T45" fmla="*/ 293 h 428"/>
                  <a:gd name="T46" fmla="*/ 451 w 567"/>
                  <a:gd name="T47" fmla="*/ 240 h 428"/>
                  <a:gd name="T48" fmla="*/ 463 w 567"/>
                  <a:gd name="T49" fmla="*/ 180 h 428"/>
                  <a:gd name="T50" fmla="*/ 477 w 567"/>
                  <a:gd name="T51" fmla="*/ 142 h 428"/>
                  <a:gd name="T52" fmla="*/ 477 w 567"/>
                  <a:gd name="T53" fmla="*/ 108 h 428"/>
                  <a:gd name="T54" fmla="*/ 445 w 567"/>
                  <a:gd name="T55" fmla="*/ 120 h 428"/>
                  <a:gd name="T56" fmla="*/ 417 w 567"/>
                  <a:gd name="T57" fmla="*/ 98 h 428"/>
                  <a:gd name="T58" fmla="*/ 430 w 567"/>
                  <a:gd name="T59" fmla="*/ 42 h 428"/>
                  <a:gd name="T60" fmla="*/ 424 w 567"/>
                  <a:gd name="T61" fmla="*/ 28 h 428"/>
                  <a:gd name="T62" fmla="*/ 404 w 567"/>
                  <a:gd name="T63" fmla="*/ 0 h 428"/>
                  <a:gd name="T64" fmla="*/ 381 w 567"/>
                  <a:gd name="T65" fmla="*/ 2 h 428"/>
                  <a:gd name="T66" fmla="*/ 356 w 567"/>
                  <a:gd name="T67" fmla="*/ 28 h 428"/>
                  <a:gd name="T68" fmla="*/ 333 w 567"/>
                  <a:gd name="T69" fmla="*/ 38 h 428"/>
                  <a:gd name="T70" fmla="*/ 313 w 567"/>
                  <a:gd name="T71" fmla="*/ 28 h 428"/>
                  <a:gd name="T72" fmla="*/ 280 w 567"/>
                  <a:gd name="T73" fmla="*/ 46 h 428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567"/>
                  <a:gd name="T112" fmla="*/ 0 h 428"/>
                  <a:gd name="T113" fmla="*/ 567 w 567"/>
                  <a:gd name="T114" fmla="*/ 428 h 428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567" h="428">
                    <a:moveTo>
                      <a:pt x="326" y="54"/>
                    </a:moveTo>
                    <a:lnTo>
                      <a:pt x="333" y="76"/>
                    </a:lnTo>
                    <a:lnTo>
                      <a:pt x="310" y="73"/>
                    </a:lnTo>
                    <a:lnTo>
                      <a:pt x="305" y="92"/>
                    </a:lnTo>
                    <a:lnTo>
                      <a:pt x="274" y="85"/>
                    </a:lnTo>
                    <a:lnTo>
                      <a:pt x="267" y="106"/>
                    </a:lnTo>
                    <a:lnTo>
                      <a:pt x="244" y="111"/>
                    </a:lnTo>
                    <a:lnTo>
                      <a:pt x="222" y="102"/>
                    </a:lnTo>
                    <a:lnTo>
                      <a:pt x="203" y="83"/>
                    </a:lnTo>
                    <a:lnTo>
                      <a:pt x="177" y="118"/>
                    </a:lnTo>
                    <a:lnTo>
                      <a:pt x="121" y="139"/>
                    </a:lnTo>
                    <a:lnTo>
                      <a:pt x="107" y="163"/>
                    </a:lnTo>
                    <a:lnTo>
                      <a:pt x="50" y="135"/>
                    </a:lnTo>
                    <a:lnTo>
                      <a:pt x="22" y="165"/>
                    </a:lnTo>
                    <a:lnTo>
                      <a:pt x="0" y="168"/>
                    </a:lnTo>
                    <a:lnTo>
                      <a:pt x="17" y="191"/>
                    </a:lnTo>
                    <a:lnTo>
                      <a:pt x="19" y="182"/>
                    </a:lnTo>
                    <a:lnTo>
                      <a:pt x="50" y="182"/>
                    </a:lnTo>
                    <a:lnTo>
                      <a:pt x="50" y="210"/>
                    </a:lnTo>
                    <a:lnTo>
                      <a:pt x="71" y="217"/>
                    </a:lnTo>
                    <a:lnTo>
                      <a:pt x="81" y="206"/>
                    </a:lnTo>
                    <a:lnTo>
                      <a:pt x="99" y="217"/>
                    </a:lnTo>
                    <a:lnTo>
                      <a:pt x="111" y="208"/>
                    </a:lnTo>
                    <a:lnTo>
                      <a:pt x="123" y="225"/>
                    </a:lnTo>
                    <a:lnTo>
                      <a:pt x="123" y="258"/>
                    </a:lnTo>
                    <a:lnTo>
                      <a:pt x="107" y="255"/>
                    </a:lnTo>
                    <a:lnTo>
                      <a:pt x="85" y="272"/>
                    </a:lnTo>
                    <a:lnTo>
                      <a:pt x="83" y="281"/>
                    </a:lnTo>
                    <a:lnTo>
                      <a:pt x="111" y="310"/>
                    </a:lnTo>
                    <a:lnTo>
                      <a:pt x="142" y="317"/>
                    </a:lnTo>
                    <a:lnTo>
                      <a:pt x="180" y="317"/>
                    </a:lnTo>
                    <a:lnTo>
                      <a:pt x="161" y="338"/>
                    </a:lnTo>
                    <a:lnTo>
                      <a:pt x="177" y="383"/>
                    </a:lnTo>
                    <a:lnTo>
                      <a:pt x="239" y="413"/>
                    </a:lnTo>
                    <a:lnTo>
                      <a:pt x="277" y="413"/>
                    </a:lnTo>
                    <a:lnTo>
                      <a:pt x="314" y="411"/>
                    </a:lnTo>
                    <a:lnTo>
                      <a:pt x="314" y="376"/>
                    </a:lnTo>
                    <a:lnTo>
                      <a:pt x="366" y="428"/>
                    </a:lnTo>
                    <a:lnTo>
                      <a:pt x="390" y="404"/>
                    </a:lnTo>
                    <a:lnTo>
                      <a:pt x="407" y="404"/>
                    </a:lnTo>
                    <a:lnTo>
                      <a:pt x="409" y="395"/>
                    </a:lnTo>
                    <a:lnTo>
                      <a:pt x="423" y="390"/>
                    </a:lnTo>
                    <a:lnTo>
                      <a:pt x="428" y="371"/>
                    </a:lnTo>
                    <a:lnTo>
                      <a:pt x="456" y="371"/>
                    </a:lnTo>
                    <a:lnTo>
                      <a:pt x="451" y="347"/>
                    </a:lnTo>
                    <a:lnTo>
                      <a:pt x="473" y="347"/>
                    </a:lnTo>
                    <a:lnTo>
                      <a:pt x="477" y="319"/>
                    </a:lnTo>
                    <a:lnTo>
                      <a:pt x="525" y="284"/>
                    </a:lnTo>
                    <a:lnTo>
                      <a:pt x="522" y="239"/>
                    </a:lnTo>
                    <a:lnTo>
                      <a:pt x="539" y="213"/>
                    </a:lnTo>
                    <a:lnTo>
                      <a:pt x="551" y="194"/>
                    </a:lnTo>
                    <a:lnTo>
                      <a:pt x="555" y="168"/>
                    </a:lnTo>
                    <a:lnTo>
                      <a:pt x="567" y="161"/>
                    </a:lnTo>
                    <a:lnTo>
                      <a:pt x="555" y="128"/>
                    </a:lnTo>
                    <a:lnTo>
                      <a:pt x="536" y="121"/>
                    </a:lnTo>
                    <a:lnTo>
                      <a:pt x="518" y="142"/>
                    </a:lnTo>
                    <a:lnTo>
                      <a:pt x="511" y="102"/>
                    </a:lnTo>
                    <a:lnTo>
                      <a:pt x="485" y="116"/>
                    </a:lnTo>
                    <a:lnTo>
                      <a:pt x="494" y="73"/>
                    </a:lnTo>
                    <a:lnTo>
                      <a:pt x="501" y="50"/>
                    </a:lnTo>
                    <a:lnTo>
                      <a:pt x="513" y="38"/>
                    </a:lnTo>
                    <a:lnTo>
                      <a:pt x="494" y="33"/>
                    </a:lnTo>
                    <a:lnTo>
                      <a:pt x="494" y="0"/>
                    </a:lnTo>
                    <a:lnTo>
                      <a:pt x="470" y="0"/>
                    </a:lnTo>
                    <a:lnTo>
                      <a:pt x="461" y="12"/>
                    </a:lnTo>
                    <a:lnTo>
                      <a:pt x="444" y="2"/>
                    </a:lnTo>
                    <a:lnTo>
                      <a:pt x="428" y="33"/>
                    </a:lnTo>
                    <a:lnTo>
                      <a:pt x="414" y="33"/>
                    </a:lnTo>
                    <a:lnTo>
                      <a:pt x="404" y="12"/>
                    </a:lnTo>
                    <a:lnTo>
                      <a:pt x="388" y="45"/>
                    </a:lnTo>
                    <a:lnTo>
                      <a:pt x="364" y="33"/>
                    </a:lnTo>
                    <a:lnTo>
                      <a:pt x="355" y="59"/>
                    </a:lnTo>
                    <a:lnTo>
                      <a:pt x="326" y="5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5" name="Group 163"/>
            <p:cNvGrpSpPr/>
            <p:nvPr/>
          </p:nvGrpSpPr>
          <p:grpSpPr>
            <a:xfrm>
              <a:off x="5914164" y="1886900"/>
              <a:ext cx="873349" cy="1064439"/>
              <a:chOff x="5914164" y="1886900"/>
              <a:chExt cx="873349" cy="1064439"/>
            </a:xfrm>
            <a:solidFill>
              <a:srgbClr val="F9B55A"/>
            </a:solidFill>
          </p:grpSpPr>
          <p:sp>
            <p:nvSpPr>
              <p:cNvPr id="99" name="Freeform 227"/>
              <p:cNvSpPr>
                <a:spLocks/>
              </p:cNvSpPr>
              <p:nvPr/>
            </p:nvSpPr>
            <p:spPr bwMode="auto">
              <a:xfrm>
                <a:off x="5914164" y="2281997"/>
                <a:ext cx="626195" cy="669342"/>
              </a:xfrm>
              <a:custGeom>
                <a:avLst/>
                <a:gdLst>
                  <a:gd name="T0" fmla="*/ 565 w 278"/>
                  <a:gd name="T1" fmla="*/ 401 h 289"/>
                  <a:gd name="T2" fmla="*/ 555 w 278"/>
                  <a:gd name="T3" fmla="*/ 359 h 289"/>
                  <a:gd name="T4" fmla="*/ 528 w 278"/>
                  <a:gd name="T5" fmla="*/ 357 h 289"/>
                  <a:gd name="T6" fmla="*/ 502 w 278"/>
                  <a:gd name="T7" fmla="*/ 361 h 289"/>
                  <a:gd name="T8" fmla="*/ 476 w 278"/>
                  <a:gd name="T9" fmla="*/ 337 h 289"/>
                  <a:gd name="T10" fmla="*/ 459 w 278"/>
                  <a:gd name="T11" fmla="*/ 325 h 289"/>
                  <a:gd name="T12" fmla="*/ 469 w 278"/>
                  <a:gd name="T13" fmla="*/ 279 h 289"/>
                  <a:gd name="T14" fmla="*/ 461 w 278"/>
                  <a:gd name="T15" fmla="*/ 217 h 289"/>
                  <a:gd name="T16" fmla="*/ 451 w 278"/>
                  <a:gd name="T17" fmla="*/ 177 h 289"/>
                  <a:gd name="T18" fmla="*/ 423 w 278"/>
                  <a:gd name="T19" fmla="*/ 191 h 289"/>
                  <a:gd name="T20" fmla="*/ 409 w 278"/>
                  <a:gd name="T21" fmla="*/ 171 h 289"/>
                  <a:gd name="T22" fmla="*/ 398 w 278"/>
                  <a:gd name="T23" fmla="*/ 157 h 289"/>
                  <a:gd name="T24" fmla="*/ 433 w 278"/>
                  <a:gd name="T25" fmla="*/ 140 h 289"/>
                  <a:gd name="T26" fmla="*/ 453 w 278"/>
                  <a:gd name="T27" fmla="*/ 138 h 289"/>
                  <a:gd name="T28" fmla="*/ 482 w 278"/>
                  <a:gd name="T29" fmla="*/ 130 h 289"/>
                  <a:gd name="T30" fmla="*/ 502 w 278"/>
                  <a:gd name="T31" fmla="*/ 90 h 289"/>
                  <a:gd name="T32" fmla="*/ 476 w 278"/>
                  <a:gd name="T33" fmla="*/ 96 h 289"/>
                  <a:gd name="T34" fmla="*/ 443 w 278"/>
                  <a:gd name="T35" fmla="*/ 90 h 289"/>
                  <a:gd name="T36" fmla="*/ 441 w 278"/>
                  <a:gd name="T37" fmla="*/ 64 h 289"/>
                  <a:gd name="T38" fmla="*/ 413 w 278"/>
                  <a:gd name="T39" fmla="*/ 46 h 289"/>
                  <a:gd name="T40" fmla="*/ 392 w 278"/>
                  <a:gd name="T41" fmla="*/ 76 h 289"/>
                  <a:gd name="T42" fmla="*/ 368 w 278"/>
                  <a:gd name="T43" fmla="*/ 134 h 289"/>
                  <a:gd name="T44" fmla="*/ 356 w 278"/>
                  <a:gd name="T45" fmla="*/ 169 h 289"/>
                  <a:gd name="T46" fmla="*/ 362 w 278"/>
                  <a:gd name="T47" fmla="*/ 203 h 289"/>
                  <a:gd name="T48" fmla="*/ 335 w 278"/>
                  <a:gd name="T49" fmla="*/ 201 h 289"/>
                  <a:gd name="T50" fmla="*/ 287 w 278"/>
                  <a:gd name="T51" fmla="*/ 225 h 289"/>
                  <a:gd name="T52" fmla="*/ 272 w 278"/>
                  <a:gd name="T53" fmla="*/ 191 h 289"/>
                  <a:gd name="T54" fmla="*/ 266 w 278"/>
                  <a:gd name="T55" fmla="*/ 173 h 289"/>
                  <a:gd name="T56" fmla="*/ 250 w 278"/>
                  <a:gd name="T57" fmla="*/ 138 h 289"/>
                  <a:gd name="T58" fmla="*/ 189 w 278"/>
                  <a:gd name="T59" fmla="*/ 92 h 289"/>
                  <a:gd name="T60" fmla="*/ 185 w 278"/>
                  <a:gd name="T61" fmla="*/ 60 h 289"/>
                  <a:gd name="T62" fmla="*/ 154 w 278"/>
                  <a:gd name="T63" fmla="*/ 70 h 289"/>
                  <a:gd name="T64" fmla="*/ 136 w 278"/>
                  <a:gd name="T65" fmla="*/ 78 h 289"/>
                  <a:gd name="T66" fmla="*/ 118 w 278"/>
                  <a:gd name="T67" fmla="*/ 0 h 289"/>
                  <a:gd name="T68" fmla="*/ 91 w 278"/>
                  <a:gd name="T69" fmla="*/ 20 h 289"/>
                  <a:gd name="T70" fmla="*/ 79 w 278"/>
                  <a:gd name="T71" fmla="*/ 72 h 289"/>
                  <a:gd name="T72" fmla="*/ 49 w 278"/>
                  <a:gd name="T73" fmla="*/ 82 h 289"/>
                  <a:gd name="T74" fmla="*/ 93 w 278"/>
                  <a:gd name="T75" fmla="*/ 124 h 289"/>
                  <a:gd name="T76" fmla="*/ 18 w 278"/>
                  <a:gd name="T77" fmla="*/ 385 h 289"/>
                  <a:gd name="T78" fmla="*/ 98 w 278"/>
                  <a:gd name="T79" fmla="*/ 429 h 289"/>
                  <a:gd name="T80" fmla="*/ 108 w 278"/>
                  <a:gd name="T81" fmla="*/ 498 h 289"/>
                  <a:gd name="T82" fmla="*/ 185 w 278"/>
                  <a:gd name="T83" fmla="*/ 550 h 289"/>
                  <a:gd name="T84" fmla="*/ 240 w 278"/>
                  <a:gd name="T85" fmla="*/ 538 h 289"/>
                  <a:gd name="T86" fmla="*/ 301 w 278"/>
                  <a:gd name="T87" fmla="*/ 572 h 289"/>
                  <a:gd name="T88" fmla="*/ 315 w 278"/>
                  <a:gd name="T89" fmla="*/ 492 h 289"/>
                  <a:gd name="T90" fmla="*/ 366 w 278"/>
                  <a:gd name="T91" fmla="*/ 480 h 289"/>
                  <a:gd name="T92" fmla="*/ 433 w 278"/>
                  <a:gd name="T93" fmla="*/ 474 h 289"/>
                  <a:gd name="T94" fmla="*/ 467 w 278"/>
                  <a:gd name="T95" fmla="*/ 464 h 289"/>
                  <a:gd name="T96" fmla="*/ 520 w 278"/>
                  <a:gd name="T97" fmla="*/ 413 h 289"/>
                  <a:gd name="T98" fmla="*/ 532 w 278"/>
                  <a:gd name="T99" fmla="*/ 413 h 289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w 278"/>
                  <a:gd name="T151" fmla="*/ 0 h 289"/>
                  <a:gd name="T152" fmla="*/ 278 w 278"/>
                  <a:gd name="T153" fmla="*/ 289 h 289"/>
                </a:gdLst>
                <a:ahLst/>
                <a:cxnLst>
                  <a:cxn ang="T100">
                    <a:pos x="T0" y="T1"/>
                  </a:cxn>
                  <a:cxn ang="T101">
                    <a:pos x="T2" y="T3"/>
                  </a:cxn>
                  <a:cxn ang="T102">
                    <a:pos x="T4" y="T5"/>
                  </a:cxn>
                  <a:cxn ang="T103">
                    <a:pos x="T6" y="T7"/>
                  </a:cxn>
                  <a:cxn ang="T104">
                    <a:pos x="T8" y="T9"/>
                  </a:cxn>
                  <a:cxn ang="T105">
                    <a:pos x="T10" y="T11"/>
                  </a:cxn>
                  <a:cxn ang="T106">
                    <a:pos x="T12" y="T13"/>
                  </a:cxn>
                  <a:cxn ang="T107">
                    <a:pos x="T14" y="T15"/>
                  </a:cxn>
                  <a:cxn ang="T108">
                    <a:pos x="T16" y="T17"/>
                  </a:cxn>
                  <a:cxn ang="T109">
                    <a:pos x="T18" y="T19"/>
                  </a:cxn>
                  <a:cxn ang="T110">
                    <a:pos x="T20" y="T21"/>
                  </a:cxn>
                  <a:cxn ang="T111">
                    <a:pos x="T22" y="T23"/>
                  </a:cxn>
                  <a:cxn ang="T112">
                    <a:pos x="T24" y="T25"/>
                  </a:cxn>
                  <a:cxn ang="T113">
                    <a:pos x="T26" y="T27"/>
                  </a:cxn>
                  <a:cxn ang="T114">
                    <a:pos x="T28" y="T29"/>
                  </a:cxn>
                  <a:cxn ang="T115">
                    <a:pos x="T30" y="T31"/>
                  </a:cxn>
                  <a:cxn ang="T116">
                    <a:pos x="T32" y="T33"/>
                  </a:cxn>
                  <a:cxn ang="T117">
                    <a:pos x="T34" y="T35"/>
                  </a:cxn>
                  <a:cxn ang="T118">
                    <a:pos x="T36" y="T37"/>
                  </a:cxn>
                  <a:cxn ang="T119">
                    <a:pos x="T38" y="T39"/>
                  </a:cxn>
                  <a:cxn ang="T120">
                    <a:pos x="T40" y="T41"/>
                  </a:cxn>
                  <a:cxn ang="T121">
                    <a:pos x="T42" y="T43"/>
                  </a:cxn>
                  <a:cxn ang="T122">
                    <a:pos x="T44" y="T45"/>
                  </a:cxn>
                  <a:cxn ang="T123">
                    <a:pos x="T46" y="T47"/>
                  </a:cxn>
                  <a:cxn ang="T124">
                    <a:pos x="T48" y="T49"/>
                  </a:cxn>
                  <a:cxn ang="T125">
                    <a:pos x="T50" y="T51"/>
                  </a:cxn>
                  <a:cxn ang="T126">
                    <a:pos x="T52" y="T53"/>
                  </a:cxn>
                  <a:cxn ang="T127">
                    <a:pos x="T54" y="T55"/>
                  </a:cxn>
                  <a:cxn ang="T128">
                    <a:pos x="T56" y="T57"/>
                  </a:cxn>
                  <a:cxn ang="T129">
                    <a:pos x="T58" y="T59"/>
                  </a:cxn>
                  <a:cxn ang="T130">
                    <a:pos x="T60" y="T61"/>
                  </a:cxn>
                  <a:cxn ang="T131">
                    <a:pos x="T62" y="T63"/>
                  </a:cxn>
                  <a:cxn ang="T132">
                    <a:pos x="T64" y="T65"/>
                  </a:cxn>
                  <a:cxn ang="T133">
                    <a:pos x="T66" y="T67"/>
                  </a:cxn>
                  <a:cxn ang="T134">
                    <a:pos x="T68" y="T69"/>
                  </a:cxn>
                  <a:cxn ang="T135">
                    <a:pos x="T70" y="T71"/>
                  </a:cxn>
                  <a:cxn ang="T136">
                    <a:pos x="T72" y="T73"/>
                  </a:cxn>
                  <a:cxn ang="T137">
                    <a:pos x="T74" y="T75"/>
                  </a:cxn>
                  <a:cxn ang="T138">
                    <a:pos x="T76" y="T77"/>
                  </a:cxn>
                  <a:cxn ang="T139">
                    <a:pos x="T78" y="T79"/>
                  </a:cxn>
                  <a:cxn ang="T140">
                    <a:pos x="T80" y="T81"/>
                  </a:cxn>
                  <a:cxn ang="T141">
                    <a:pos x="T82" y="T83"/>
                  </a:cxn>
                  <a:cxn ang="T142">
                    <a:pos x="T84" y="T85"/>
                  </a:cxn>
                  <a:cxn ang="T143">
                    <a:pos x="T86" y="T87"/>
                  </a:cxn>
                  <a:cxn ang="T144">
                    <a:pos x="T88" y="T89"/>
                  </a:cxn>
                  <a:cxn ang="T145">
                    <a:pos x="T90" y="T91"/>
                  </a:cxn>
                  <a:cxn ang="T146">
                    <a:pos x="T92" y="T93"/>
                  </a:cxn>
                  <a:cxn ang="T147">
                    <a:pos x="T94" y="T95"/>
                  </a:cxn>
                  <a:cxn ang="T148">
                    <a:pos x="T96" y="T97"/>
                  </a:cxn>
                  <a:cxn ang="T149">
                    <a:pos x="T98" y="T99"/>
                  </a:cxn>
                </a:cxnLst>
                <a:rect l="T150" t="T151" r="T152" b="T153"/>
                <a:pathLst>
                  <a:path w="278" h="289">
                    <a:moveTo>
                      <a:pt x="271" y="200"/>
                    </a:moveTo>
                    <a:cubicBezTo>
                      <a:pt x="278" y="201"/>
                      <a:pt x="278" y="201"/>
                      <a:pt x="278" y="201"/>
                    </a:cubicBezTo>
                    <a:cubicBezTo>
                      <a:pt x="278" y="187"/>
                      <a:pt x="278" y="187"/>
                      <a:pt x="278" y="187"/>
                    </a:cubicBezTo>
                    <a:cubicBezTo>
                      <a:pt x="273" y="180"/>
                      <a:pt x="273" y="180"/>
                      <a:pt x="273" y="180"/>
                    </a:cubicBezTo>
                    <a:cubicBezTo>
                      <a:pt x="268" y="184"/>
                      <a:pt x="268" y="184"/>
                      <a:pt x="268" y="184"/>
                    </a:cubicBezTo>
                    <a:cubicBezTo>
                      <a:pt x="260" y="179"/>
                      <a:pt x="260" y="179"/>
                      <a:pt x="260" y="179"/>
                    </a:cubicBezTo>
                    <a:cubicBezTo>
                      <a:pt x="256" y="184"/>
                      <a:pt x="256" y="184"/>
                      <a:pt x="256" y="184"/>
                    </a:cubicBezTo>
                    <a:cubicBezTo>
                      <a:pt x="247" y="181"/>
                      <a:pt x="247" y="181"/>
                      <a:pt x="247" y="181"/>
                    </a:cubicBezTo>
                    <a:cubicBezTo>
                      <a:pt x="247" y="169"/>
                      <a:pt x="247" y="169"/>
                      <a:pt x="247" y="169"/>
                    </a:cubicBezTo>
                    <a:cubicBezTo>
                      <a:pt x="234" y="169"/>
                      <a:pt x="234" y="169"/>
                      <a:pt x="234" y="169"/>
                    </a:cubicBezTo>
                    <a:cubicBezTo>
                      <a:pt x="233" y="173"/>
                      <a:pt x="233" y="173"/>
                      <a:pt x="233" y="173"/>
                    </a:cubicBezTo>
                    <a:cubicBezTo>
                      <a:pt x="226" y="163"/>
                      <a:pt x="226" y="163"/>
                      <a:pt x="226" y="163"/>
                    </a:cubicBezTo>
                    <a:cubicBezTo>
                      <a:pt x="231" y="151"/>
                      <a:pt x="231" y="151"/>
                      <a:pt x="231" y="151"/>
                    </a:cubicBezTo>
                    <a:cubicBezTo>
                      <a:pt x="231" y="140"/>
                      <a:pt x="231" y="140"/>
                      <a:pt x="231" y="140"/>
                    </a:cubicBezTo>
                    <a:cubicBezTo>
                      <a:pt x="217" y="126"/>
                      <a:pt x="217" y="126"/>
                      <a:pt x="217" y="126"/>
                    </a:cubicBezTo>
                    <a:cubicBezTo>
                      <a:pt x="227" y="109"/>
                      <a:pt x="227" y="109"/>
                      <a:pt x="227" y="109"/>
                    </a:cubicBezTo>
                    <a:cubicBezTo>
                      <a:pt x="232" y="101"/>
                      <a:pt x="232" y="101"/>
                      <a:pt x="232" y="101"/>
                    </a:cubicBezTo>
                    <a:cubicBezTo>
                      <a:pt x="222" y="89"/>
                      <a:pt x="222" y="89"/>
                      <a:pt x="222" y="89"/>
                    </a:cubicBezTo>
                    <a:cubicBezTo>
                      <a:pt x="213" y="91"/>
                      <a:pt x="213" y="91"/>
                      <a:pt x="213" y="91"/>
                    </a:cubicBezTo>
                    <a:cubicBezTo>
                      <a:pt x="208" y="96"/>
                      <a:pt x="208" y="96"/>
                      <a:pt x="208" y="96"/>
                    </a:cubicBezTo>
                    <a:cubicBezTo>
                      <a:pt x="203" y="95"/>
                      <a:pt x="203" y="95"/>
                      <a:pt x="203" y="95"/>
                    </a:cubicBezTo>
                    <a:cubicBezTo>
                      <a:pt x="201" y="86"/>
                      <a:pt x="201" y="86"/>
                      <a:pt x="201" y="86"/>
                    </a:cubicBezTo>
                    <a:cubicBezTo>
                      <a:pt x="202" y="81"/>
                      <a:pt x="202" y="81"/>
                      <a:pt x="202" y="81"/>
                    </a:cubicBezTo>
                    <a:cubicBezTo>
                      <a:pt x="196" y="79"/>
                      <a:pt x="196" y="79"/>
                      <a:pt x="196" y="79"/>
                    </a:cubicBezTo>
                    <a:cubicBezTo>
                      <a:pt x="207" y="66"/>
                      <a:pt x="207" y="66"/>
                      <a:pt x="207" y="66"/>
                    </a:cubicBezTo>
                    <a:cubicBezTo>
                      <a:pt x="213" y="70"/>
                      <a:pt x="213" y="70"/>
                      <a:pt x="213" y="70"/>
                    </a:cubicBezTo>
                    <a:cubicBezTo>
                      <a:pt x="218" y="65"/>
                      <a:pt x="218" y="65"/>
                      <a:pt x="218" y="65"/>
                    </a:cubicBezTo>
                    <a:cubicBezTo>
                      <a:pt x="223" y="69"/>
                      <a:pt x="223" y="69"/>
                      <a:pt x="223" y="69"/>
                    </a:cubicBezTo>
                    <a:cubicBezTo>
                      <a:pt x="237" y="69"/>
                      <a:pt x="237" y="69"/>
                      <a:pt x="237" y="69"/>
                    </a:cubicBezTo>
                    <a:cubicBezTo>
                      <a:pt x="237" y="65"/>
                      <a:pt x="237" y="65"/>
                      <a:pt x="237" y="65"/>
                    </a:cubicBezTo>
                    <a:cubicBezTo>
                      <a:pt x="244" y="65"/>
                      <a:pt x="244" y="65"/>
                      <a:pt x="244" y="65"/>
                    </a:cubicBezTo>
                    <a:cubicBezTo>
                      <a:pt x="247" y="45"/>
                      <a:pt x="247" y="45"/>
                      <a:pt x="247" y="45"/>
                    </a:cubicBezTo>
                    <a:cubicBezTo>
                      <a:pt x="241" y="41"/>
                      <a:pt x="241" y="41"/>
                      <a:pt x="241" y="41"/>
                    </a:cubicBezTo>
                    <a:cubicBezTo>
                      <a:pt x="234" y="48"/>
                      <a:pt x="234" y="48"/>
                      <a:pt x="234" y="48"/>
                    </a:cubicBezTo>
                    <a:cubicBezTo>
                      <a:pt x="225" y="49"/>
                      <a:pt x="225" y="49"/>
                      <a:pt x="225" y="49"/>
                    </a:cubicBezTo>
                    <a:cubicBezTo>
                      <a:pt x="218" y="45"/>
                      <a:pt x="218" y="45"/>
                      <a:pt x="218" y="45"/>
                    </a:cubicBezTo>
                    <a:cubicBezTo>
                      <a:pt x="221" y="38"/>
                      <a:pt x="221" y="38"/>
                      <a:pt x="221" y="38"/>
                    </a:cubicBezTo>
                    <a:cubicBezTo>
                      <a:pt x="217" y="32"/>
                      <a:pt x="217" y="32"/>
                      <a:pt x="217" y="32"/>
                    </a:cubicBezTo>
                    <a:cubicBezTo>
                      <a:pt x="217" y="23"/>
                      <a:pt x="217" y="23"/>
                      <a:pt x="217" y="23"/>
                    </a:cubicBezTo>
                    <a:cubicBezTo>
                      <a:pt x="203" y="23"/>
                      <a:pt x="203" y="23"/>
                      <a:pt x="203" y="23"/>
                    </a:cubicBezTo>
                    <a:cubicBezTo>
                      <a:pt x="202" y="35"/>
                      <a:pt x="202" y="35"/>
                      <a:pt x="202" y="35"/>
                    </a:cubicBezTo>
                    <a:cubicBezTo>
                      <a:pt x="193" y="38"/>
                      <a:pt x="193" y="38"/>
                      <a:pt x="193" y="38"/>
                    </a:cubicBezTo>
                    <a:cubicBezTo>
                      <a:pt x="194" y="48"/>
                      <a:pt x="194" y="48"/>
                      <a:pt x="194" y="48"/>
                    </a:cubicBezTo>
                    <a:cubicBezTo>
                      <a:pt x="181" y="67"/>
                      <a:pt x="181" y="67"/>
                      <a:pt x="181" y="67"/>
                    </a:cubicBezTo>
                    <a:cubicBezTo>
                      <a:pt x="175" y="66"/>
                      <a:pt x="175" y="66"/>
                      <a:pt x="175" y="66"/>
                    </a:cubicBezTo>
                    <a:cubicBezTo>
                      <a:pt x="175" y="85"/>
                      <a:pt x="175" y="85"/>
                      <a:pt x="175" y="85"/>
                    </a:cubicBezTo>
                    <a:cubicBezTo>
                      <a:pt x="179" y="90"/>
                      <a:pt x="179" y="90"/>
                      <a:pt x="179" y="90"/>
                    </a:cubicBezTo>
                    <a:cubicBezTo>
                      <a:pt x="178" y="102"/>
                      <a:pt x="178" y="102"/>
                      <a:pt x="178" y="102"/>
                    </a:cubicBezTo>
                    <a:cubicBezTo>
                      <a:pt x="167" y="109"/>
                      <a:pt x="167" y="109"/>
                      <a:pt x="167" y="109"/>
                    </a:cubicBezTo>
                    <a:cubicBezTo>
                      <a:pt x="165" y="101"/>
                      <a:pt x="165" y="101"/>
                      <a:pt x="165" y="101"/>
                    </a:cubicBezTo>
                    <a:cubicBezTo>
                      <a:pt x="149" y="113"/>
                      <a:pt x="149" y="113"/>
                      <a:pt x="149" y="113"/>
                    </a:cubicBezTo>
                    <a:cubicBezTo>
                      <a:pt x="141" y="113"/>
                      <a:pt x="141" y="113"/>
                      <a:pt x="141" y="113"/>
                    </a:cubicBezTo>
                    <a:cubicBezTo>
                      <a:pt x="135" y="109"/>
                      <a:pt x="135" y="109"/>
                      <a:pt x="135" y="109"/>
                    </a:cubicBezTo>
                    <a:cubicBezTo>
                      <a:pt x="134" y="96"/>
                      <a:pt x="134" y="96"/>
                      <a:pt x="134" y="96"/>
                    </a:cubicBezTo>
                    <a:cubicBezTo>
                      <a:pt x="131" y="96"/>
                      <a:pt x="131" y="96"/>
                      <a:pt x="131" y="96"/>
                    </a:cubicBezTo>
                    <a:cubicBezTo>
                      <a:pt x="131" y="87"/>
                      <a:pt x="131" y="87"/>
                      <a:pt x="131" y="87"/>
                    </a:cubicBezTo>
                    <a:cubicBezTo>
                      <a:pt x="122" y="79"/>
                      <a:pt x="122" y="79"/>
                      <a:pt x="122" y="79"/>
                    </a:cubicBezTo>
                    <a:cubicBezTo>
                      <a:pt x="123" y="69"/>
                      <a:pt x="123" y="69"/>
                      <a:pt x="123" y="69"/>
                    </a:cubicBezTo>
                    <a:cubicBezTo>
                      <a:pt x="108" y="50"/>
                      <a:pt x="108" y="50"/>
                      <a:pt x="108" y="50"/>
                    </a:cubicBezTo>
                    <a:cubicBezTo>
                      <a:pt x="93" y="46"/>
                      <a:pt x="93" y="46"/>
                      <a:pt x="93" y="46"/>
                    </a:cubicBezTo>
                    <a:cubicBezTo>
                      <a:pt x="87" y="35"/>
                      <a:pt x="87" y="35"/>
                      <a:pt x="87" y="35"/>
                    </a:cubicBezTo>
                    <a:cubicBezTo>
                      <a:pt x="91" y="30"/>
                      <a:pt x="91" y="30"/>
                      <a:pt x="91" y="30"/>
                    </a:cubicBezTo>
                    <a:cubicBezTo>
                      <a:pt x="85" y="22"/>
                      <a:pt x="85" y="22"/>
                      <a:pt x="85" y="22"/>
                    </a:cubicBezTo>
                    <a:cubicBezTo>
                      <a:pt x="76" y="35"/>
                      <a:pt x="76" y="35"/>
                      <a:pt x="76" y="35"/>
                    </a:cubicBezTo>
                    <a:cubicBezTo>
                      <a:pt x="70" y="34"/>
                      <a:pt x="70" y="34"/>
                      <a:pt x="70" y="34"/>
                    </a:cubicBezTo>
                    <a:cubicBezTo>
                      <a:pt x="67" y="39"/>
                      <a:pt x="67" y="39"/>
                      <a:pt x="67" y="39"/>
                    </a:cubicBezTo>
                    <a:cubicBezTo>
                      <a:pt x="61" y="32"/>
                      <a:pt x="61" y="32"/>
                      <a:pt x="61" y="32"/>
                    </a:cubicBezTo>
                    <a:cubicBezTo>
                      <a:pt x="58" y="0"/>
                      <a:pt x="58" y="0"/>
                      <a:pt x="58" y="0"/>
                    </a:cubicBezTo>
                    <a:cubicBezTo>
                      <a:pt x="51" y="10"/>
                      <a:pt x="51" y="10"/>
                      <a:pt x="51" y="10"/>
                    </a:cubicBezTo>
                    <a:cubicBezTo>
                      <a:pt x="45" y="10"/>
                      <a:pt x="45" y="10"/>
                      <a:pt x="45" y="10"/>
                    </a:cubicBezTo>
                    <a:cubicBezTo>
                      <a:pt x="45" y="35"/>
                      <a:pt x="45" y="35"/>
                      <a:pt x="45" y="35"/>
                    </a:cubicBezTo>
                    <a:cubicBezTo>
                      <a:pt x="39" y="36"/>
                      <a:pt x="39" y="36"/>
                      <a:pt x="39" y="36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24" y="41"/>
                      <a:pt x="24" y="41"/>
                      <a:pt x="24" y="41"/>
                    </a:cubicBezTo>
                    <a:cubicBezTo>
                      <a:pt x="35" y="59"/>
                      <a:pt x="35" y="59"/>
                      <a:pt x="35" y="59"/>
                    </a:cubicBezTo>
                    <a:cubicBezTo>
                      <a:pt x="46" y="62"/>
                      <a:pt x="46" y="62"/>
                      <a:pt x="46" y="62"/>
                    </a:cubicBezTo>
                    <a:cubicBezTo>
                      <a:pt x="43" y="120"/>
                      <a:pt x="43" y="120"/>
                      <a:pt x="43" y="120"/>
                    </a:cubicBezTo>
                    <a:cubicBezTo>
                      <a:pt x="0" y="138"/>
                      <a:pt x="9" y="193"/>
                      <a:pt x="9" y="193"/>
                    </a:cubicBezTo>
                    <a:cubicBezTo>
                      <a:pt x="50" y="185"/>
                      <a:pt x="50" y="185"/>
                      <a:pt x="50" y="185"/>
                    </a:cubicBezTo>
                    <a:cubicBezTo>
                      <a:pt x="48" y="215"/>
                      <a:pt x="48" y="215"/>
                      <a:pt x="48" y="215"/>
                    </a:cubicBezTo>
                    <a:cubicBezTo>
                      <a:pt x="66" y="221"/>
                      <a:pt x="66" y="221"/>
                      <a:pt x="66" y="221"/>
                    </a:cubicBezTo>
                    <a:cubicBezTo>
                      <a:pt x="53" y="250"/>
                      <a:pt x="53" y="250"/>
                      <a:pt x="53" y="250"/>
                    </a:cubicBezTo>
                    <a:cubicBezTo>
                      <a:pt x="81" y="257"/>
                      <a:pt x="81" y="257"/>
                      <a:pt x="81" y="257"/>
                    </a:cubicBezTo>
                    <a:cubicBezTo>
                      <a:pt x="91" y="276"/>
                      <a:pt x="91" y="276"/>
                      <a:pt x="91" y="276"/>
                    </a:cubicBezTo>
                    <a:cubicBezTo>
                      <a:pt x="105" y="282"/>
                      <a:pt x="105" y="282"/>
                      <a:pt x="105" y="282"/>
                    </a:cubicBezTo>
                    <a:cubicBezTo>
                      <a:pt x="118" y="270"/>
                      <a:pt x="118" y="270"/>
                      <a:pt x="118" y="270"/>
                    </a:cubicBezTo>
                    <a:cubicBezTo>
                      <a:pt x="126" y="289"/>
                      <a:pt x="126" y="289"/>
                      <a:pt x="126" y="289"/>
                    </a:cubicBezTo>
                    <a:cubicBezTo>
                      <a:pt x="148" y="287"/>
                      <a:pt x="148" y="287"/>
                      <a:pt x="148" y="287"/>
                    </a:cubicBezTo>
                    <a:cubicBezTo>
                      <a:pt x="142" y="245"/>
                      <a:pt x="142" y="245"/>
                      <a:pt x="142" y="245"/>
                    </a:cubicBezTo>
                    <a:cubicBezTo>
                      <a:pt x="155" y="247"/>
                      <a:pt x="155" y="247"/>
                      <a:pt x="155" y="247"/>
                    </a:cubicBezTo>
                    <a:cubicBezTo>
                      <a:pt x="162" y="229"/>
                      <a:pt x="162" y="229"/>
                      <a:pt x="162" y="229"/>
                    </a:cubicBezTo>
                    <a:cubicBezTo>
                      <a:pt x="180" y="241"/>
                      <a:pt x="180" y="241"/>
                      <a:pt x="180" y="241"/>
                    </a:cubicBezTo>
                    <a:cubicBezTo>
                      <a:pt x="200" y="229"/>
                      <a:pt x="200" y="229"/>
                      <a:pt x="200" y="229"/>
                    </a:cubicBezTo>
                    <a:cubicBezTo>
                      <a:pt x="213" y="238"/>
                      <a:pt x="213" y="238"/>
                      <a:pt x="213" y="238"/>
                    </a:cubicBezTo>
                    <a:cubicBezTo>
                      <a:pt x="218" y="233"/>
                      <a:pt x="218" y="233"/>
                      <a:pt x="218" y="233"/>
                    </a:cubicBezTo>
                    <a:cubicBezTo>
                      <a:pt x="230" y="233"/>
                      <a:pt x="230" y="233"/>
                      <a:pt x="230" y="233"/>
                    </a:cubicBezTo>
                    <a:cubicBezTo>
                      <a:pt x="242" y="221"/>
                      <a:pt x="242" y="221"/>
                      <a:pt x="242" y="221"/>
                    </a:cubicBezTo>
                    <a:cubicBezTo>
                      <a:pt x="256" y="207"/>
                      <a:pt x="256" y="207"/>
                      <a:pt x="256" y="207"/>
                    </a:cubicBezTo>
                    <a:cubicBezTo>
                      <a:pt x="261" y="211"/>
                      <a:pt x="261" y="211"/>
                      <a:pt x="261" y="211"/>
                    </a:cubicBezTo>
                    <a:cubicBezTo>
                      <a:pt x="262" y="207"/>
                      <a:pt x="262" y="207"/>
                      <a:pt x="262" y="207"/>
                    </a:cubicBezTo>
                    <a:lnTo>
                      <a:pt x="271" y="20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0" name="Freeform 229"/>
              <p:cNvSpPr>
                <a:spLocks/>
              </p:cNvSpPr>
              <p:nvPr/>
            </p:nvSpPr>
            <p:spPr bwMode="auto">
              <a:xfrm>
                <a:off x="6355272" y="2278511"/>
                <a:ext cx="414508" cy="381153"/>
              </a:xfrm>
              <a:custGeom>
                <a:avLst/>
                <a:gdLst>
                  <a:gd name="T0" fmla="*/ 317 w 435"/>
                  <a:gd name="T1" fmla="*/ 50 h 388"/>
                  <a:gd name="T2" fmla="*/ 293 w 435"/>
                  <a:gd name="T3" fmla="*/ 38 h 388"/>
                  <a:gd name="T4" fmla="*/ 256 w 435"/>
                  <a:gd name="T5" fmla="*/ 14 h 388"/>
                  <a:gd name="T6" fmla="*/ 232 w 435"/>
                  <a:gd name="T7" fmla="*/ 25 h 388"/>
                  <a:gd name="T8" fmla="*/ 198 w 435"/>
                  <a:gd name="T9" fmla="*/ 35 h 388"/>
                  <a:gd name="T10" fmla="*/ 175 w 435"/>
                  <a:gd name="T11" fmla="*/ 32 h 388"/>
                  <a:gd name="T12" fmla="*/ 165 w 435"/>
                  <a:gd name="T13" fmla="*/ 57 h 388"/>
                  <a:gd name="T14" fmla="*/ 138 w 435"/>
                  <a:gd name="T15" fmla="*/ 50 h 388"/>
                  <a:gd name="T16" fmla="*/ 124 w 435"/>
                  <a:gd name="T17" fmla="*/ 72 h 388"/>
                  <a:gd name="T18" fmla="*/ 161 w 435"/>
                  <a:gd name="T19" fmla="*/ 80 h 388"/>
                  <a:gd name="T20" fmla="*/ 132 w 435"/>
                  <a:gd name="T21" fmla="*/ 110 h 388"/>
                  <a:gd name="T22" fmla="*/ 102 w 435"/>
                  <a:gd name="T23" fmla="*/ 110 h 388"/>
                  <a:gd name="T24" fmla="*/ 83 w 435"/>
                  <a:gd name="T25" fmla="*/ 132 h 388"/>
                  <a:gd name="T26" fmla="*/ 55 w 435"/>
                  <a:gd name="T27" fmla="*/ 140 h 388"/>
                  <a:gd name="T28" fmla="*/ 35 w 435"/>
                  <a:gd name="T29" fmla="*/ 142 h 388"/>
                  <a:gd name="T30" fmla="*/ 0 w 435"/>
                  <a:gd name="T31" fmla="*/ 160 h 388"/>
                  <a:gd name="T32" fmla="*/ 10 w 435"/>
                  <a:gd name="T33" fmla="*/ 174 h 388"/>
                  <a:gd name="T34" fmla="*/ 25 w 435"/>
                  <a:gd name="T35" fmla="*/ 194 h 388"/>
                  <a:gd name="T36" fmla="*/ 53 w 435"/>
                  <a:gd name="T37" fmla="*/ 180 h 388"/>
                  <a:gd name="T38" fmla="*/ 64 w 435"/>
                  <a:gd name="T39" fmla="*/ 220 h 388"/>
                  <a:gd name="T40" fmla="*/ 71 w 435"/>
                  <a:gd name="T41" fmla="*/ 282 h 388"/>
                  <a:gd name="T42" fmla="*/ 61 w 435"/>
                  <a:gd name="T43" fmla="*/ 328 h 388"/>
                  <a:gd name="T44" fmla="*/ 104 w 435"/>
                  <a:gd name="T45" fmla="*/ 300 h 388"/>
                  <a:gd name="T46" fmla="*/ 165 w 435"/>
                  <a:gd name="T47" fmla="*/ 303 h 388"/>
                  <a:gd name="T48" fmla="*/ 236 w 435"/>
                  <a:gd name="T49" fmla="*/ 256 h 388"/>
                  <a:gd name="T50" fmla="*/ 271 w 435"/>
                  <a:gd name="T51" fmla="*/ 280 h 388"/>
                  <a:gd name="T52" fmla="*/ 297 w 435"/>
                  <a:gd name="T53" fmla="*/ 258 h 388"/>
                  <a:gd name="T54" fmla="*/ 328 w 435"/>
                  <a:gd name="T55" fmla="*/ 248 h 388"/>
                  <a:gd name="T56" fmla="*/ 341 w 435"/>
                  <a:gd name="T57" fmla="*/ 232 h 388"/>
                  <a:gd name="T58" fmla="*/ 374 w 435"/>
                  <a:gd name="T59" fmla="*/ 214 h 388"/>
                  <a:gd name="T60" fmla="*/ 366 w 435"/>
                  <a:gd name="T61" fmla="*/ 180 h 388"/>
                  <a:gd name="T62" fmla="*/ 372 w 435"/>
                  <a:gd name="T63" fmla="*/ 156 h 388"/>
                  <a:gd name="T64" fmla="*/ 331 w 435"/>
                  <a:gd name="T65" fmla="*/ 146 h 388"/>
                  <a:gd name="T66" fmla="*/ 353 w 435"/>
                  <a:gd name="T67" fmla="*/ 63 h 388"/>
                  <a:gd name="T68" fmla="*/ 335 w 435"/>
                  <a:gd name="T69" fmla="*/ 66 h 388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435"/>
                  <a:gd name="T106" fmla="*/ 0 h 388"/>
                  <a:gd name="T107" fmla="*/ 435 w 435"/>
                  <a:gd name="T108" fmla="*/ 388 h 388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435" h="388">
                    <a:moveTo>
                      <a:pt x="376" y="78"/>
                    </a:moveTo>
                    <a:lnTo>
                      <a:pt x="369" y="59"/>
                    </a:lnTo>
                    <a:lnTo>
                      <a:pt x="357" y="48"/>
                    </a:lnTo>
                    <a:lnTo>
                      <a:pt x="341" y="45"/>
                    </a:lnTo>
                    <a:lnTo>
                      <a:pt x="343" y="15"/>
                    </a:lnTo>
                    <a:lnTo>
                      <a:pt x="298" y="17"/>
                    </a:lnTo>
                    <a:lnTo>
                      <a:pt x="272" y="0"/>
                    </a:lnTo>
                    <a:lnTo>
                      <a:pt x="270" y="29"/>
                    </a:lnTo>
                    <a:lnTo>
                      <a:pt x="256" y="26"/>
                    </a:lnTo>
                    <a:lnTo>
                      <a:pt x="230" y="41"/>
                    </a:lnTo>
                    <a:lnTo>
                      <a:pt x="222" y="69"/>
                    </a:lnTo>
                    <a:lnTo>
                      <a:pt x="204" y="38"/>
                    </a:lnTo>
                    <a:lnTo>
                      <a:pt x="204" y="57"/>
                    </a:lnTo>
                    <a:lnTo>
                      <a:pt x="192" y="67"/>
                    </a:lnTo>
                    <a:lnTo>
                      <a:pt x="163" y="38"/>
                    </a:lnTo>
                    <a:lnTo>
                      <a:pt x="161" y="59"/>
                    </a:lnTo>
                    <a:lnTo>
                      <a:pt x="144" y="64"/>
                    </a:lnTo>
                    <a:lnTo>
                      <a:pt x="144" y="85"/>
                    </a:lnTo>
                    <a:lnTo>
                      <a:pt x="175" y="95"/>
                    </a:lnTo>
                    <a:lnTo>
                      <a:pt x="187" y="95"/>
                    </a:lnTo>
                    <a:lnTo>
                      <a:pt x="194" y="123"/>
                    </a:lnTo>
                    <a:lnTo>
                      <a:pt x="154" y="130"/>
                    </a:lnTo>
                    <a:lnTo>
                      <a:pt x="128" y="128"/>
                    </a:lnTo>
                    <a:lnTo>
                      <a:pt x="119" y="130"/>
                    </a:lnTo>
                    <a:lnTo>
                      <a:pt x="114" y="156"/>
                    </a:lnTo>
                    <a:lnTo>
                      <a:pt x="97" y="156"/>
                    </a:lnTo>
                    <a:lnTo>
                      <a:pt x="97" y="166"/>
                    </a:lnTo>
                    <a:lnTo>
                      <a:pt x="64" y="166"/>
                    </a:lnTo>
                    <a:lnTo>
                      <a:pt x="52" y="156"/>
                    </a:lnTo>
                    <a:lnTo>
                      <a:pt x="41" y="168"/>
                    </a:lnTo>
                    <a:lnTo>
                      <a:pt x="26" y="159"/>
                    </a:lnTo>
                    <a:lnTo>
                      <a:pt x="0" y="189"/>
                    </a:lnTo>
                    <a:lnTo>
                      <a:pt x="15" y="194"/>
                    </a:lnTo>
                    <a:lnTo>
                      <a:pt x="12" y="206"/>
                    </a:lnTo>
                    <a:lnTo>
                      <a:pt x="17" y="227"/>
                    </a:lnTo>
                    <a:lnTo>
                      <a:pt x="29" y="230"/>
                    </a:lnTo>
                    <a:lnTo>
                      <a:pt x="41" y="218"/>
                    </a:lnTo>
                    <a:lnTo>
                      <a:pt x="62" y="213"/>
                    </a:lnTo>
                    <a:lnTo>
                      <a:pt x="85" y="241"/>
                    </a:lnTo>
                    <a:lnTo>
                      <a:pt x="74" y="260"/>
                    </a:lnTo>
                    <a:lnTo>
                      <a:pt x="50" y="300"/>
                    </a:lnTo>
                    <a:lnTo>
                      <a:pt x="83" y="333"/>
                    </a:lnTo>
                    <a:lnTo>
                      <a:pt x="83" y="359"/>
                    </a:lnTo>
                    <a:lnTo>
                      <a:pt x="71" y="388"/>
                    </a:lnTo>
                    <a:lnTo>
                      <a:pt x="93" y="385"/>
                    </a:lnTo>
                    <a:lnTo>
                      <a:pt x="121" y="355"/>
                    </a:lnTo>
                    <a:lnTo>
                      <a:pt x="178" y="383"/>
                    </a:lnTo>
                    <a:lnTo>
                      <a:pt x="192" y="359"/>
                    </a:lnTo>
                    <a:lnTo>
                      <a:pt x="248" y="338"/>
                    </a:lnTo>
                    <a:lnTo>
                      <a:pt x="274" y="303"/>
                    </a:lnTo>
                    <a:lnTo>
                      <a:pt x="293" y="322"/>
                    </a:lnTo>
                    <a:lnTo>
                      <a:pt x="315" y="331"/>
                    </a:lnTo>
                    <a:lnTo>
                      <a:pt x="338" y="326"/>
                    </a:lnTo>
                    <a:lnTo>
                      <a:pt x="345" y="305"/>
                    </a:lnTo>
                    <a:lnTo>
                      <a:pt x="376" y="312"/>
                    </a:lnTo>
                    <a:lnTo>
                      <a:pt x="381" y="293"/>
                    </a:lnTo>
                    <a:lnTo>
                      <a:pt x="404" y="296"/>
                    </a:lnTo>
                    <a:lnTo>
                      <a:pt x="397" y="274"/>
                    </a:lnTo>
                    <a:lnTo>
                      <a:pt x="426" y="279"/>
                    </a:lnTo>
                    <a:lnTo>
                      <a:pt x="435" y="253"/>
                    </a:lnTo>
                    <a:lnTo>
                      <a:pt x="419" y="230"/>
                    </a:lnTo>
                    <a:lnTo>
                      <a:pt x="426" y="213"/>
                    </a:lnTo>
                    <a:lnTo>
                      <a:pt x="411" y="201"/>
                    </a:lnTo>
                    <a:lnTo>
                      <a:pt x="433" y="185"/>
                    </a:lnTo>
                    <a:lnTo>
                      <a:pt x="430" y="166"/>
                    </a:lnTo>
                    <a:lnTo>
                      <a:pt x="385" y="173"/>
                    </a:lnTo>
                    <a:lnTo>
                      <a:pt x="421" y="123"/>
                    </a:lnTo>
                    <a:lnTo>
                      <a:pt x="411" y="74"/>
                    </a:lnTo>
                    <a:lnTo>
                      <a:pt x="402" y="67"/>
                    </a:lnTo>
                    <a:lnTo>
                      <a:pt x="390" y="78"/>
                    </a:lnTo>
                    <a:lnTo>
                      <a:pt x="376" y="7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1" name="Freeform 230"/>
              <p:cNvSpPr>
                <a:spLocks/>
              </p:cNvSpPr>
              <p:nvPr/>
            </p:nvSpPr>
            <p:spPr bwMode="auto">
              <a:xfrm>
                <a:off x="5944089" y="1886900"/>
                <a:ext cx="843424" cy="656559"/>
              </a:xfrm>
              <a:custGeom>
                <a:avLst/>
                <a:gdLst>
                  <a:gd name="T0" fmla="*/ 684 w 886"/>
                  <a:gd name="T1" fmla="*/ 296 h 669"/>
                  <a:gd name="T2" fmla="*/ 661 w 886"/>
                  <a:gd name="T3" fmla="*/ 252 h 669"/>
                  <a:gd name="T4" fmla="*/ 745 w 886"/>
                  <a:gd name="T5" fmla="*/ 218 h 669"/>
                  <a:gd name="T6" fmla="*/ 749 w 886"/>
                  <a:gd name="T7" fmla="*/ 149 h 669"/>
                  <a:gd name="T8" fmla="*/ 696 w 886"/>
                  <a:gd name="T9" fmla="*/ 144 h 669"/>
                  <a:gd name="T10" fmla="*/ 623 w 886"/>
                  <a:gd name="T11" fmla="*/ 133 h 669"/>
                  <a:gd name="T12" fmla="*/ 593 w 886"/>
                  <a:gd name="T13" fmla="*/ 114 h 669"/>
                  <a:gd name="T14" fmla="*/ 569 w 886"/>
                  <a:gd name="T15" fmla="*/ 98 h 669"/>
                  <a:gd name="T16" fmla="*/ 520 w 886"/>
                  <a:gd name="T17" fmla="*/ 110 h 669"/>
                  <a:gd name="T18" fmla="*/ 477 w 886"/>
                  <a:gd name="T19" fmla="*/ 90 h 669"/>
                  <a:gd name="T20" fmla="*/ 459 w 886"/>
                  <a:gd name="T21" fmla="*/ 116 h 669"/>
                  <a:gd name="T22" fmla="*/ 414 w 886"/>
                  <a:gd name="T23" fmla="*/ 106 h 669"/>
                  <a:gd name="T24" fmla="*/ 404 w 886"/>
                  <a:gd name="T25" fmla="*/ 58 h 669"/>
                  <a:gd name="T26" fmla="*/ 362 w 886"/>
                  <a:gd name="T27" fmla="*/ 34 h 669"/>
                  <a:gd name="T28" fmla="*/ 335 w 886"/>
                  <a:gd name="T29" fmla="*/ 0 h 669"/>
                  <a:gd name="T30" fmla="*/ 295 w 886"/>
                  <a:gd name="T31" fmla="*/ 54 h 669"/>
                  <a:gd name="T32" fmla="*/ 274 w 886"/>
                  <a:gd name="T33" fmla="*/ 72 h 669"/>
                  <a:gd name="T34" fmla="*/ 240 w 886"/>
                  <a:gd name="T35" fmla="*/ 62 h 669"/>
                  <a:gd name="T36" fmla="*/ 209 w 886"/>
                  <a:gd name="T37" fmla="*/ 106 h 669"/>
                  <a:gd name="T38" fmla="*/ 144 w 886"/>
                  <a:gd name="T39" fmla="*/ 52 h 669"/>
                  <a:gd name="T40" fmla="*/ 83 w 886"/>
                  <a:gd name="T41" fmla="*/ 50 h 669"/>
                  <a:gd name="T42" fmla="*/ 16 w 886"/>
                  <a:gd name="T43" fmla="*/ 62 h 669"/>
                  <a:gd name="T44" fmla="*/ 0 w 886"/>
                  <a:gd name="T45" fmla="*/ 102 h 669"/>
                  <a:gd name="T46" fmla="*/ 63 w 886"/>
                  <a:gd name="T47" fmla="*/ 148 h 669"/>
                  <a:gd name="T48" fmla="*/ 88 w 886"/>
                  <a:gd name="T49" fmla="*/ 199 h 669"/>
                  <a:gd name="T50" fmla="*/ 91 w 886"/>
                  <a:gd name="T51" fmla="*/ 240 h 669"/>
                  <a:gd name="T52" fmla="*/ 85 w 886"/>
                  <a:gd name="T53" fmla="*/ 347 h 669"/>
                  <a:gd name="T54" fmla="*/ 97 w 886"/>
                  <a:gd name="T55" fmla="*/ 403 h 669"/>
                  <a:gd name="T56" fmla="*/ 116 w 886"/>
                  <a:gd name="T57" fmla="*/ 407 h 669"/>
                  <a:gd name="T58" fmla="*/ 146 w 886"/>
                  <a:gd name="T59" fmla="*/ 383 h 669"/>
                  <a:gd name="T60" fmla="*/ 150 w 886"/>
                  <a:gd name="T61" fmla="*/ 409 h 669"/>
                  <a:gd name="T62" fmla="*/ 193 w 886"/>
                  <a:gd name="T63" fmla="*/ 439 h 669"/>
                  <a:gd name="T64" fmla="*/ 222 w 886"/>
                  <a:gd name="T65" fmla="*/ 497 h 669"/>
                  <a:gd name="T66" fmla="*/ 240 w 886"/>
                  <a:gd name="T67" fmla="*/ 531 h 669"/>
                  <a:gd name="T68" fmla="*/ 247 w 886"/>
                  <a:gd name="T69" fmla="*/ 557 h 669"/>
                  <a:gd name="T70" fmla="*/ 276 w 886"/>
                  <a:gd name="T71" fmla="*/ 565 h 669"/>
                  <a:gd name="T72" fmla="*/ 313 w 886"/>
                  <a:gd name="T73" fmla="*/ 557 h 669"/>
                  <a:gd name="T74" fmla="*/ 337 w 886"/>
                  <a:gd name="T75" fmla="*/ 519 h 669"/>
                  <a:gd name="T76" fmla="*/ 329 w 886"/>
                  <a:gd name="T77" fmla="*/ 471 h 669"/>
                  <a:gd name="T78" fmla="*/ 368 w 886"/>
                  <a:gd name="T79" fmla="*/ 435 h 669"/>
                  <a:gd name="T80" fmla="*/ 384 w 886"/>
                  <a:gd name="T81" fmla="*/ 409 h 669"/>
                  <a:gd name="T82" fmla="*/ 414 w 886"/>
                  <a:gd name="T83" fmla="*/ 385 h 669"/>
                  <a:gd name="T84" fmla="*/ 422 w 886"/>
                  <a:gd name="T85" fmla="*/ 416 h 669"/>
                  <a:gd name="T86" fmla="*/ 430 w 886"/>
                  <a:gd name="T87" fmla="*/ 437 h 669"/>
                  <a:gd name="T88" fmla="*/ 463 w 886"/>
                  <a:gd name="T89" fmla="*/ 421 h 669"/>
                  <a:gd name="T90" fmla="*/ 473 w 886"/>
                  <a:gd name="T91" fmla="*/ 447 h 669"/>
                  <a:gd name="T92" fmla="*/ 503 w 886"/>
                  <a:gd name="T93" fmla="*/ 447 h 669"/>
                  <a:gd name="T94" fmla="*/ 532 w 886"/>
                  <a:gd name="T95" fmla="*/ 417 h 669"/>
                  <a:gd name="T96" fmla="*/ 495 w 886"/>
                  <a:gd name="T97" fmla="*/ 409 h 669"/>
                  <a:gd name="T98" fmla="*/ 509 w 886"/>
                  <a:gd name="T99" fmla="*/ 387 h 669"/>
                  <a:gd name="T100" fmla="*/ 536 w 886"/>
                  <a:gd name="T101" fmla="*/ 394 h 669"/>
                  <a:gd name="T102" fmla="*/ 546 w 886"/>
                  <a:gd name="T103" fmla="*/ 369 h 669"/>
                  <a:gd name="T104" fmla="*/ 569 w 886"/>
                  <a:gd name="T105" fmla="*/ 372 h 669"/>
                  <a:gd name="T106" fmla="*/ 603 w 886"/>
                  <a:gd name="T107" fmla="*/ 361 h 669"/>
                  <a:gd name="T108" fmla="*/ 627 w 886"/>
                  <a:gd name="T109" fmla="*/ 351 h 669"/>
                  <a:gd name="T110" fmla="*/ 664 w 886"/>
                  <a:gd name="T111" fmla="*/ 375 h 669"/>
                  <a:gd name="T112" fmla="*/ 688 w 886"/>
                  <a:gd name="T113" fmla="*/ 387 h 669"/>
                  <a:gd name="T114" fmla="*/ 706 w 886"/>
                  <a:gd name="T115" fmla="*/ 403 h 669"/>
                  <a:gd name="T116" fmla="*/ 716 w 886"/>
                  <a:gd name="T117" fmla="*/ 391 h 669"/>
                  <a:gd name="T118" fmla="*/ 696 w 886"/>
                  <a:gd name="T119" fmla="*/ 322 h 669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w 886"/>
                  <a:gd name="T181" fmla="*/ 0 h 669"/>
                  <a:gd name="T182" fmla="*/ 886 w 886"/>
                  <a:gd name="T183" fmla="*/ 669 h 669"/>
                </a:gdLst>
                <a:ahLst/>
                <a:cxnLst>
                  <a:cxn ang="T120">
                    <a:pos x="T0" y="T1"/>
                  </a:cxn>
                  <a:cxn ang="T121">
                    <a:pos x="T2" y="T3"/>
                  </a:cxn>
                  <a:cxn ang="T122">
                    <a:pos x="T4" y="T5"/>
                  </a:cxn>
                  <a:cxn ang="T123">
                    <a:pos x="T6" y="T7"/>
                  </a:cxn>
                  <a:cxn ang="T124">
                    <a:pos x="T8" y="T9"/>
                  </a:cxn>
                  <a:cxn ang="T125">
                    <a:pos x="T10" y="T11"/>
                  </a:cxn>
                  <a:cxn ang="T126">
                    <a:pos x="T12" y="T13"/>
                  </a:cxn>
                  <a:cxn ang="T127">
                    <a:pos x="T14" y="T15"/>
                  </a:cxn>
                  <a:cxn ang="T128">
                    <a:pos x="T16" y="T17"/>
                  </a:cxn>
                  <a:cxn ang="T129">
                    <a:pos x="T18" y="T19"/>
                  </a:cxn>
                  <a:cxn ang="T130">
                    <a:pos x="T20" y="T21"/>
                  </a:cxn>
                  <a:cxn ang="T131">
                    <a:pos x="T22" y="T23"/>
                  </a:cxn>
                  <a:cxn ang="T132">
                    <a:pos x="T24" y="T25"/>
                  </a:cxn>
                  <a:cxn ang="T133">
                    <a:pos x="T26" y="T27"/>
                  </a:cxn>
                  <a:cxn ang="T134">
                    <a:pos x="T28" y="T29"/>
                  </a:cxn>
                  <a:cxn ang="T135">
                    <a:pos x="T30" y="T31"/>
                  </a:cxn>
                  <a:cxn ang="T136">
                    <a:pos x="T32" y="T33"/>
                  </a:cxn>
                  <a:cxn ang="T137">
                    <a:pos x="T34" y="T35"/>
                  </a:cxn>
                  <a:cxn ang="T138">
                    <a:pos x="T36" y="T37"/>
                  </a:cxn>
                  <a:cxn ang="T139">
                    <a:pos x="T38" y="T39"/>
                  </a:cxn>
                  <a:cxn ang="T140">
                    <a:pos x="T40" y="T41"/>
                  </a:cxn>
                  <a:cxn ang="T141">
                    <a:pos x="T42" y="T43"/>
                  </a:cxn>
                  <a:cxn ang="T142">
                    <a:pos x="T44" y="T45"/>
                  </a:cxn>
                  <a:cxn ang="T143">
                    <a:pos x="T46" y="T47"/>
                  </a:cxn>
                  <a:cxn ang="T144">
                    <a:pos x="T48" y="T49"/>
                  </a:cxn>
                  <a:cxn ang="T145">
                    <a:pos x="T50" y="T51"/>
                  </a:cxn>
                  <a:cxn ang="T146">
                    <a:pos x="T52" y="T53"/>
                  </a:cxn>
                  <a:cxn ang="T147">
                    <a:pos x="T54" y="T55"/>
                  </a:cxn>
                  <a:cxn ang="T148">
                    <a:pos x="T56" y="T57"/>
                  </a:cxn>
                  <a:cxn ang="T149">
                    <a:pos x="T58" y="T59"/>
                  </a:cxn>
                  <a:cxn ang="T150">
                    <a:pos x="T60" y="T61"/>
                  </a:cxn>
                  <a:cxn ang="T151">
                    <a:pos x="T62" y="T63"/>
                  </a:cxn>
                  <a:cxn ang="T152">
                    <a:pos x="T64" y="T65"/>
                  </a:cxn>
                  <a:cxn ang="T153">
                    <a:pos x="T66" y="T67"/>
                  </a:cxn>
                  <a:cxn ang="T154">
                    <a:pos x="T68" y="T69"/>
                  </a:cxn>
                  <a:cxn ang="T155">
                    <a:pos x="T70" y="T71"/>
                  </a:cxn>
                  <a:cxn ang="T156">
                    <a:pos x="T72" y="T73"/>
                  </a:cxn>
                  <a:cxn ang="T157">
                    <a:pos x="T74" y="T75"/>
                  </a:cxn>
                  <a:cxn ang="T158">
                    <a:pos x="T76" y="T77"/>
                  </a:cxn>
                  <a:cxn ang="T159">
                    <a:pos x="T78" y="T79"/>
                  </a:cxn>
                  <a:cxn ang="T160">
                    <a:pos x="T80" y="T81"/>
                  </a:cxn>
                  <a:cxn ang="T161">
                    <a:pos x="T82" y="T83"/>
                  </a:cxn>
                  <a:cxn ang="T162">
                    <a:pos x="T84" y="T85"/>
                  </a:cxn>
                  <a:cxn ang="T163">
                    <a:pos x="T86" y="T87"/>
                  </a:cxn>
                  <a:cxn ang="T164">
                    <a:pos x="T88" y="T89"/>
                  </a:cxn>
                  <a:cxn ang="T165">
                    <a:pos x="T90" y="T91"/>
                  </a:cxn>
                  <a:cxn ang="T166">
                    <a:pos x="T92" y="T93"/>
                  </a:cxn>
                  <a:cxn ang="T167">
                    <a:pos x="T94" y="T95"/>
                  </a:cxn>
                  <a:cxn ang="T168">
                    <a:pos x="T96" y="T97"/>
                  </a:cxn>
                  <a:cxn ang="T169">
                    <a:pos x="T98" y="T99"/>
                  </a:cxn>
                  <a:cxn ang="T170">
                    <a:pos x="T100" y="T101"/>
                  </a:cxn>
                  <a:cxn ang="T171">
                    <a:pos x="T102" y="T103"/>
                  </a:cxn>
                  <a:cxn ang="T172">
                    <a:pos x="T104" y="T105"/>
                  </a:cxn>
                  <a:cxn ang="T173">
                    <a:pos x="T106" y="T107"/>
                  </a:cxn>
                  <a:cxn ang="T174">
                    <a:pos x="T108" y="T109"/>
                  </a:cxn>
                  <a:cxn ang="T175">
                    <a:pos x="T110" y="T111"/>
                  </a:cxn>
                  <a:cxn ang="T176">
                    <a:pos x="T112" y="T113"/>
                  </a:cxn>
                  <a:cxn ang="T177">
                    <a:pos x="T114" y="T115"/>
                  </a:cxn>
                  <a:cxn ang="T178">
                    <a:pos x="T116" y="T117"/>
                  </a:cxn>
                  <a:cxn ang="T179">
                    <a:pos x="T118" y="T119"/>
                  </a:cxn>
                </a:cxnLst>
                <a:rect l="T180" t="T181" r="T182" b="T183"/>
                <a:pathLst>
                  <a:path w="886" h="669">
                    <a:moveTo>
                      <a:pt x="808" y="362"/>
                    </a:moveTo>
                    <a:lnTo>
                      <a:pt x="796" y="350"/>
                    </a:lnTo>
                    <a:lnTo>
                      <a:pt x="780" y="355"/>
                    </a:lnTo>
                    <a:lnTo>
                      <a:pt x="770" y="298"/>
                    </a:lnTo>
                    <a:lnTo>
                      <a:pt x="846" y="279"/>
                    </a:lnTo>
                    <a:lnTo>
                      <a:pt x="867" y="258"/>
                    </a:lnTo>
                    <a:lnTo>
                      <a:pt x="886" y="258"/>
                    </a:lnTo>
                    <a:lnTo>
                      <a:pt x="872" y="177"/>
                    </a:lnTo>
                    <a:lnTo>
                      <a:pt x="815" y="192"/>
                    </a:lnTo>
                    <a:lnTo>
                      <a:pt x="810" y="170"/>
                    </a:lnTo>
                    <a:lnTo>
                      <a:pt x="761" y="149"/>
                    </a:lnTo>
                    <a:lnTo>
                      <a:pt x="725" y="158"/>
                    </a:lnTo>
                    <a:lnTo>
                      <a:pt x="713" y="142"/>
                    </a:lnTo>
                    <a:lnTo>
                      <a:pt x="690" y="135"/>
                    </a:lnTo>
                    <a:lnTo>
                      <a:pt x="664" y="144"/>
                    </a:lnTo>
                    <a:lnTo>
                      <a:pt x="662" y="116"/>
                    </a:lnTo>
                    <a:lnTo>
                      <a:pt x="640" y="116"/>
                    </a:lnTo>
                    <a:lnTo>
                      <a:pt x="605" y="130"/>
                    </a:lnTo>
                    <a:lnTo>
                      <a:pt x="598" y="107"/>
                    </a:lnTo>
                    <a:lnTo>
                      <a:pt x="555" y="107"/>
                    </a:lnTo>
                    <a:lnTo>
                      <a:pt x="555" y="123"/>
                    </a:lnTo>
                    <a:lnTo>
                      <a:pt x="534" y="137"/>
                    </a:lnTo>
                    <a:lnTo>
                      <a:pt x="515" y="125"/>
                    </a:lnTo>
                    <a:lnTo>
                      <a:pt x="482" y="125"/>
                    </a:lnTo>
                    <a:lnTo>
                      <a:pt x="480" y="97"/>
                    </a:lnTo>
                    <a:lnTo>
                      <a:pt x="470" y="69"/>
                    </a:lnTo>
                    <a:lnTo>
                      <a:pt x="449" y="81"/>
                    </a:lnTo>
                    <a:lnTo>
                      <a:pt x="421" y="40"/>
                    </a:lnTo>
                    <a:lnTo>
                      <a:pt x="397" y="38"/>
                    </a:lnTo>
                    <a:lnTo>
                      <a:pt x="390" y="0"/>
                    </a:lnTo>
                    <a:lnTo>
                      <a:pt x="328" y="29"/>
                    </a:lnTo>
                    <a:lnTo>
                      <a:pt x="343" y="64"/>
                    </a:lnTo>
                    <a:lnTo>
                      <a:pt x="343" y="92"/>
                    </a:lnTo>
                    <a:lnTo>
                      <a:pt x="319" y="85"/>
                    </a:lnTo>
                    <a:lnTo>
                      <a:pt x="298" y="97"/>
                    </a:lnTo>
                    <a:lnTo>
                      <a:pt x="279" y="73"/>
                    </a:lnTo>
                    <a:lnTo>
                      <a:pt x="248" y="95"/>
                    </a:lnTo>
                    <a:lnTo>
                      <a:pt x="243" y="125"/>
                    </a:lnTo>
                    <a:lnTo>
                      <a:pt x="210" y="128"/>
                    </a:lnTo>
                    <a:lnTo>
                      <a:pt x="168" y="62"/>
                    </a:lnTo>
                    <a:lnTo>
                      <a:pt x="137" y="95"/>
                    </a:lnTo>
                    <a:lnTo>
                      <a:pt x="97" y="59"/>
                    </a:lnTo>
                    <a:lnTo>
                      <a:pt x="83" y="73"/>
                    </a:lnTo>
                    <a:lnTo>
                      <a:pt x="19" y="73"/>
                    </a:lnTo>
                    <a:lnTo>
                      <a:pt x="17" y="104"/>
                    </a:lnTo>
                    <a:lnTo>
                      <a:pt x="0" y="121"/>
                    </a:lnTo>
                    <a:lnTo>
                      <a:pt x="59" y="149"/>
                    </a:lnTo>
                    <a:lnTo>
                      <a:pt x="73" y="175"/>
                    </a:lnTo>
                    <a:lnTo>
                      <a:pt x="73" y="199"/>
                    </a:lnTo>
                    <a:lnTo>
                      <a:pt x="102" y="236"/>
                    </a:lnTo>
                    <a:lnTo>
                      <a:pt x="76" y="246"/>
                    </a:lnTo>
                    <a:lnTo>
                      <a:pt x="106" y="284"/>
                    </a:lnTo>
                    <a:lnTo>
                      <a:pt x="102" y="331"/>
                    </a:lnTo>
                    <a:lnTo>
                      <a:pt x="99" y="411"/>
                    </a:lnTo>
                    <a:lnTo>
                      <a:pt x="106" y="402"/>
                    </a:lnTo>
                    <a:lnTo>
                      <a:pt x="113" y="477"/>
                    </a:lnTo>
                    <a:lnTo>
                      <a:pt x="128" y="494"/>
                    </a:lnTo>
                    <a:lnTo>
                      <a:pt x="135" y="482"/>
                    </a:lnTo>
                    <a:lnTo>
                      <a:pt x="149" y="484"/>
                    </a:lnTo>
                    <a:lnTo>
                      <a:pt x="170" y="454"/>
                    </a:lnTo>
                    <a:lnTo>
                      <a:pt x="184" y="473"/>
                    </a:lnTo>
                    <a:lnTo>
                      <a:pt x="175" y="484"/>
                    </a:lnTo>
                    <a:lnTo>
                      <a:pt x="189" y="510"/>
                    </a:lnTo>
                    <a:lnTo>
                      <a:pt x="225" y="520"/>
                    </a:lnTo>
                    <a:lnTo>
                      <a:pt x="260" y="565"/>
                    </a:lnTo>
                    <a:lnTo>
                      <a:pt x="258" y="588"/>
                    </a:lnTo>
                    <a:lnTo>
                      <a:pt x="279" y="607"/>
                    </a:lnTo>
                    <a:lnTo>
                      <a:pt x="279" y="629"/>
                    </a:lnTo>
                    <a:lnTo>
                      <a:pt x="286" y="629"/>
                    </a:lnTo>
                    <a:lnTo>
                      <a:pt x="288" y="659"/>
                    </a:lnTo>
                    <a:lnTo>
                      <a:pt x="302" y="669"/>
                    </a:lnTo>
                    <a:lnTo>
                      <a:pt x="321" y="669"/>
                    </a:lnTo>
                    <a:lnTo>
                      <a:pt x="359" y="640"/>
                    </a:lnTo>
                    <a:lnTo>
                      <a:pt x="364" y="659"/>
                    </a:lnTo>
                    <a:lnTo>
                      <a:pt x="390" y="643"/>
                    </a:lnTo>
                    <a:lnTo>
                      <a:pt x="392" y="614"/>
                    </a:lnTo>
                    <a:lnTo>
                      <a:pt x="383" y="603"/>
                    </a:lnTo>
                    <a:lnTo>
                      <a:pt x="383" y="558"/>
                    </a:lnTo>
                    <a:lnTo>
                      <a:pt x="397" y="560"/>
                    </a:lnTo>
                    <a:lnTo>
                      <a:pt x="428" y="515"/>
                    </a:lnTo>
                    <a:lnTo>
                      <a:pt x="425" y="492"/>
                    </a:lnTo>
                    <a:lnTo>
                      <a:pt x="447" y="484"/>
                    </a:lnTo>
                    <a:lnTo>
                      <a:pt x="449" y="456"/>
                    </a:lnTo>
                    <a:lnTo>
                      <a:pt x="482" y="456"/>
                    </a:lnTo>
                    <a:lnTo>
                      <a:pt x="482" y="477"/>
                    </a:lnTo>
                    <a:lnTo>
                      <a:pt x="491" y="492"/>
                    </a:lnTo>
                    <a:lnTo>
                      <a:pt x="484" y="508"/>
                    </a:lnTo>
                    <a:lnTo>
                      <a:pt x="501" y="518"/>
                    </a:lnTo>
                    <a:lnTo>
                      <a:pt x="522" y="515"/>
                    </a:lnTo>
                    <a:lnTo>
                      <a:pt x="539" y="499"/>
                    </a:lnTo>
                    <a:lnTo>
                      <a:pt x="553" y="508"/>
                    </a:lnTo>
                    <a:lnTo>
                      <a:pt x="551" y="529"/>
                    </a:lnTo>
                    <a:lnTo>
                      <a:pt x="560" y="527"/>
                    </a:lnTo>
                    <a:lnTo>
                      <a:pt x="586" y="529"/>
                    </a:lnTo>
                    <a:lnTo>
                      <a:pt x="626" y="522"/>
                    </a:lnTo>
                    <a:lnTo>
                      <a:pt x="619" y="494"/>
                    </a:lnTo>
                    <a:lnTo>
                      <a:pt x="607" y="494"/>
                    </a:lnTo>
                    <a:lnTo>
                      <a:pt x="576" y="484"/>
                    </a:lnTo>
                    <a:lnTo>
                      <a:pt x="576" y="463"/>
                    </a:lnTo>
                    <a:lnTo>
                      <a:pt x="593" y="458"/>
                    </a:lnTo>
                    <a:lnTo>
                      <a:pt x="595" y="437"/>
                    </a:lnTo>
                    <a:lnTo>
                      <a:pt x="624" y="466"/>
                    </a:lnTo>
                    <a:lnTo>
                      <a:pt x="636" y="456"/>
                    </a:lnTo>
                    <a:lnTo>
                      <a:pt x="636" y="437"/>
                    </a:lnTo>
                    <a:lnTo>
                      <a:pt x="654" y="468"/>
                    </a:lnTo>
                    <a:lnTo>
                      <a:pt x="662" y="440"/>
                    </a:lnTo>
                    <a:lnTo>
                      <a:pt x="688" y="425"/>
                    </a:lnTo>
                    <a:lnTo>
                      <a:pt x="702" y="428"/>
                    </a:lnTo>
                    <a:lnTo>
                      <a:pt x="704" y="399"/>
                    </a:lnTo>
                    <a:lnTo>
                      <a:pt x="730" y="416"/>
                    </a:lnTo>
                    <a:lnTo>
                      <a:pt x="775" y="414"/>
                    </a:lnTo>
                    <a:lnTo>
                      <a:pt x="773" y="444"/>
                    </a:lnTo>
                    <a:lnTo>
                      <a:pt x="789" y="447"/>
                    </a:lnTo>
                    <a:lnTo>
                      <a:pt x="801" y="458"/>
                    </a:lnTo>
                    <a:lnTo>
                      <a:pt x="808" y="477"/>
                    </a:lnTo>
                    <a:lnTo>
                      <a:pt x="822" y="477"/>
                    </a:lnTo>
                    <a:lnTo>
                      <a:pt x="834" y="466"/>
                    </a:lnTo>
                    <a:lnTo>
                      <a:pt x="834" y="463"/>
                    </a:lnTo>
                    <a:lnTo>
                      <a:pt x="836" y="399"/>
                    </a:lnTo>
                    <a:lnTo>
                      <a:pt x="810" y="381"/>
                    </a:lnTo>
                    <a:lnTo>
                      <a:pt x="808" y="36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6" name="Group 165"/>
            <p:cNvGrpSpPr/>
            <p:nvPr/>
          </p:nvGrpSpPr>
          <p:grpSpPr>
            <a:xfrm>
              <a:off x="6490486" y="1439510"/>
              <a:ext cx="701560" cy="1194589"/>
              <a:chOff x="6490486" y="1439510"/>
              <a:chExt cx="701560" cy="1194589"/>
            </a:xfrm>
            <a:solidFill>
              <a:srgbClr val="036CBC"/>
            </a:solidFill>
          </p:grpSpPr>
          <p:sp>
            <p:nvSpPr>
              <p:cNvPr id="95" name="Freeform 226"/>
              <p:cNvSpPr>
                <a:spLocks/>
              </p:cNvSpPr>
              <p:nvPr/>
            </p:nvSpPr>
            <p:spPr bwMode="auto">
              <a:xfrm>
                <a:off x="6722123" y="2193681"/>
                <a:ext cx="377934" cy="440418"/>
              </a:xfrm>
              <a:custGeom>
                <a:avLst/>
                <a:gdLst>
                  <a:gd name="T0" fmla="*/ 287 w 397"/>
                  <a:gd name="T1" fmla="*/ 26 h 449"/>
                  <a:gd name="T2" fmla="*/ 248 w 397"/>
                  <a:gd name="T3" fmla="*/ 36 h 449"/>
                  <a:gd name="T4" fmla="*/ 232 w 397"/>
                  <a:gd name="T5" fmla="*/ 14 h 449"/>
                  <a:gd name="T6" fmla="*/ 165 w 397"/>
                  <a:gd name="T7" fmla="*/ 10 h 449"/>
                  <a:gd name="T8" fmla="*/ 131 w 397"/>
                  <a:gd name="T9" fmla="*/ 2 h 449"/>
                  <a:gd name="T10" fmla="*/ 88 w 397"/>
                  <a:gd name="T11" fmla="*/ 10 h 449"/>
                  <a:gd name="T12" fmla="*/ 86 w 397"/>
                  <a:gd name="T13" fmla="*/ 36 h 449"/>
                  <a:gd name="T14" fmla="*/ 58 w 397"/>
                  <a:gd name="T15" fmla="*/ 24 h 449"/>
                  <a:gd name="T16" fmla="*/ 16 w 397"/>
                  <a:gd name="T17" fmla="*/ 70 h 449"/>
                  <a:gd name="T18" fmla="*/ 22 w 397"/>
                  <a:gd name="T19" fmla="*/ 136 h 449"/>
                  <a:gd name="T20" fmla="*/ 0 w 397"/>
                  <a:gd name="T21" fmla="*/ 219 h 449"/>
                  <a:gd name="T22" fmla="*/ 41 w 397"/>
                  <a:gd name="T23" fmla="*/ 230 h 449"/>
                  <a:gd name="T24" fmla="*/ 35 w 397"/>
                  <a:gd name="T25" fmla="*/ 253 h 449"/>
                  <a:gd name="T26" fmla="*/ 43 w 397"/>
                  <a:gd name="T27" fmla="*/ 287 h 449"/>
                  <a:gd name="T28" fmla="*/ 77 w 397"/>
                  <a:gd name="T29" fmla="*/ 269 h 449"/>
                  <a:gd name="T30" fmla="*/ 98 w 397"/>
                  <a:gd name="T31" fmla="*/ 287 h 449"/>
                  <a:gd name="T32" fmla="*/ 126 w 397"/>
                  <a:gd name="T33" fmla="*/ 269 h 449"/>
                  <a:gd name="T34" fmla="*/ 155 w 397"/>
                  <a:gd name="T35" fmla="*/ 259 h 449"/>
                  <a:gd name="T36" fmla="*/ 171 w 397"/>
                  <a:gd name="T37" fmla="*/ 291 h 449"/>
                  <a:gd name="T38" fmla="*/ 155 w 397"/>
                  <a:gd name="T39" fmla="*/ 321 h 449"/>
                  <a:gd name="T40" fmla="*/ 169 w 397"/>
                  <a:gd name="T41" fmla="*/ 345 h 449"/>
                  <a:gd name="T42" fmla="*/ 191 w 397"/>
                  <a:gd name="T43" fmla="*/ 361 h 449"/>
                  <a:gd name="T44" fmla="*/ 207 w 397"/>
                  <a:gd name="T45" fmla="*/ 365 h 449"/>
                  <a:gd name="T46" fmla="*/ 220 w 397"/>
                  <a:gd name="T47" fmla="*/ 333 h 449"/>
                  <a:gd name="T48" fmla="*/ 268 w 397"/>
                  <a:gd name="T49" fmla="*/ 347 h 449"/>
                  <a:gd name="T50" fmla="*/ 280 w 397"/>
                  <a:gd name="T51" fmla="*/ 301 h 449"/>
                  <a:gd name="T52" fmla="*/ 329 w 397"/>
                  <a:gd name="T53" fmla="*/ 301 h 449"/>
                  <a:gd name="T54" fmla="*/ 323 w 397"/>
                  <a:gd name="T55" fmla="*/ 287 h 449"/>
                  <a:gd name="T56" fmla="*/ 325 w 397"/>
                  <a:gd name="T57" fmla="*/ 253 h 449"/>
                  <a:gd name="T58" fmla="*/ 307 w 397"/>
                  <a:gd name="T59" fmla="*/ 214 h 449"/>
                  <a:gd name="T60" fmla="*/ 301 w 397"/>
                  <a:gd name="T61" fmla="*/ 193 h 449"/>
                  <a:gd name="T62" fmla="*/ 293 w 397"/>
                  <a:gd name="T63" fmla="*/ 176 h 449"/>
                  <a:gd name="T64" fmla="*/ 307 w 397"/>
                  <a:gd name="T65" fmla="*/ 130 h 449"/>
                  <a:gd name="T66" fmla="*/ 313 w 397"/>
                  <a:gd name="T67" fmla="*/ 88 h 449"/>
                  <a:gd name="T68" fmla="*/ 301 w 397"/>
                  <a:gd name="T69" fmla="*/ 54 h 449"/>
                  <a:gd name="T70" fmla="*/ 278 w 397"/>
                  <a:gd name="T71" fmla="*/ 42 h 449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397"/>
                  <a:gd name="T109" fmla="*/ 0 h 449"/>
                  <a:gd name="T110" fmla="*/ 397 w 397"/>
                  <a:gd name="T111" fmla="*/ 449 h 449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397" h="449">
                    <a:moveTo>
                      <a:pt x="324" y="50"/>
                    </a:moveTo>
                    <a:lnTo>
                      <a:pt x="334" y="31"/>
                    </a:lnTo>
                    <a:lnTo>
                      <a:pt x="317" y="5"/>
                    </a:lnTo>
                    <a:lnTo>
                      <a:pt x="289" y="43"/>
                    </a:lnTo>
                    <a:lnTo>
                      <a:pt x="272" y="38"/>
                    </a:lnTo>
                    <a:lnTo>
                      <a:pt x="270" y="17"/>
                    </a:lnTo>
                    <a:lnTo>
                      <a:pt x="230" y="38"/>
                    </a:lnTo>
                    <a:lnTo>
                      <a:pt x="192" y="12"/>
                    </a:lnTo>
                    <a:lnTo>
                      <a:pt x="161" y="14"/>
                    </a:lnTo>
                    <a:lnTo>
                      <a:pt x="152" y="2"/>
                    </a:lnTo>
                    <a:lnTo>
                      <a:pt x="123" y="0"/>
                    </a:lnTo>
                    <a:lnTo>
                      <a:pt x="102" y="12"/>
                    </a:lnTo>
                    <a:lnTo>
                      <a:pt x="116" y="28"/>
                    </a:lnTo>
                    <a:lnTo>
                      <a:pt x="100" y="43"/>
                    </a:lnTo>
                    <a:lnTo>
                      <a:pt x="76" y="43"/>
                    </a:lnTo>
                    <a:lnTo>
                      <a:pt x="67" y="28"/>
                    </a:lnTo>
                    <a:lnTo>
                      <a:pt x="26" y="61"/>
                    </a:lnTo>
                    <a:lnTo>
                      <a:pt x="19" y="83"/>
                    </a:lnTo>
                    <a:lnTo>
                      <a:pt x="17" y="151"/>
                    </a:lnTo>
                    <a:lnTo>
                      <a:pt x="26" y="161"/>
                    </a:lnTo>
                    <a:lnTo>
                      <a:pt x="36" y="210"/>
                    </a:lnTo>
                    <a:lnTo>
                      <a:pt x="0" y="260"/>
                    </a:lnTo>
                    <a:lnTo>
                      <a:pt x="45" y="253"/>
                    </a:lnTo>
                    <a:lnTo>
                      <a:pt x="48" y="272"/>
                    </a:lnTo>
                    <a:lnTo>
                      <a:pt x="26" y="288"/>
                    </a:lnTo>
                    <a:lnTo>
                      <a:pt x="41" y="300"/>
                    </a:lnTo>
                    <a:lnTo>
                      <a:pt x="34" y="317"/>
                    </a:lnTo>
                    <a:lnTo>
                      <a:pt x="50" y="340"/>
                    </a:lnTo>
                    <a:lnTo>
                      <a:pt x="74" y="352"/>
                    </a:lnTo>
                    <a:lnTo>
                      <a:pt x="90" y="319"/>
                    </a:lnTo>
                    <a:lnTo>
                      <a:pt x="100" y="340"/>
                    </a:lnTo>
                    <a:lnTo>
                      <a:pt x="114" y="340"/>
                    </a:lnTo>
                    <a:lnTo>
                      <a:pt x="130" y="309"/>
                    </a:lnTo>
                    <a:lnTo>
                      <a:pt x="147" y="319"/>
                    </a:lnTo>
                    <a:lnTo>
                      <a:pt x="156" y="307"/>
                    </a:lnTo>
                    <a:lnTo>
                      <a:pt x="180" y="307"/>
                    </a:lnTo>
                    <a:lnTo>
                      <a:pt x="180" y="340"/>
                    </a:lnTo>
                    <a:lnTo>
                      <a:pt x="199" y="345"/>
                    </a:lnTo>
                    <a:lnTo>
                      <a:pt x="187" y="357"/>
                    </a:lnTo>
                    <a:lnTo>
                      <a:pt x="180" y="380"/>
                    </a:lnTo>
                    <a:lnTo>
                      <a:pt x="171" y="423"/>
                    </a:lnTo>
                    <a:lnTo>
                      <a:pt x="197" y="409"/>
                    </a:lnTo>
                    <a:lnTo>
                      <a:pt x="204" y="449"/>
                    </a:lnTo>
                    <a:lnTo>
                      <a:pt x="222" y="428"/>
                    </a:lnTo>
                    <a:lnTo>
                      <a:pt x="241" y="435"/>
                    </a:lnTo>
                    <a:lnTo>
                      <a:pt x="241" y="432"/>
                    </a:lnTo>
                    <a:lnTo>
                      <a:pt x="256" y="425"/>
                    </a:lnTo>
                    <a:lnTo>
                      <a:pt x="256" y="395"/>
                    </a:lnTo>
                    <a:lnTo>
                      <a:pt x="293" y="395"/>
                    </a:lnTo>
                    <a:lnTo>
                      <a:pt x="312" y="411"/>
                    </a:lnTo>
                    <a:lnTo>
                      <a:pt x="310" y="380"/>
                    </a:lnTo>
                    <a:lnTo>
                      <a:pt x="326" y="357"/>
                    </a:lnTo>
                    <a:lnTo>
                      <a:pt x="364" y="371"/>
                    </a:lnTo>
                    <a:lnTo>
                      <a:pt x="383" y="357"/>
                    </a:lnTo>
                    <a:lnTo>
                      <a:pt x="385" y="347"/>
                    </a:lnTo>
                    <a:lnTo>
                      <a:pt x="376" y="340"/>
                    </a:lnTo>
                    <a:lnTo>
                      <a:pt x="397" y="300"/>
                    </a:lnTo>
                    <a:lnTo>
                      <a:pt x="378" y="300"/>
                    </a:lnTo>
                    <a:lnTo>
                      <a:pt x="381" y="269"/>
                    </a:lnTo>
                    <a:lnTo>
                      <a:pt x="357" y="253"/>
                    </a:lnTo>
                    <a:lnTo>
                      <a:pt x="364" y="234"/>
                    </a:lnTo>
                    <a:lnTo>
                      <a:pt x="350" y="229"/>
                    </a:lnTo>
                    <a:lnTo>
                      <a:pt x="362" y="210"/>
                    </a:lnTo>
                    <a:lnTo>
                      <a:pt x="341" y="208"/>
                    </a:lnTo>
                    <a:lnTo>
                      <a:pt x="343" y="154"/>
                    </a:lnTo>
                    <a:lnTo>
                      <a:pt x="357" y="154"/>
                    </a:lnTo>
                    <a:lnTo>
                      <a:pt x="381" y="123"/>
                    </a:lnTo>
                    <a:lnTo>
                      <a:pt x="364" y="104"/>
                    </a:lnTo>
                    <a:lnTo>
                      <a:pt x="364" y="83"/>
                    </a:lnTo>
                    <a:lnTo>
                      <a:pt x="350" y="64"/>
                    </a:lnTo>
                    <a:lnTo>
                      <a:pt x="334" y="61"/>
                    </a:lnTo>
                    <a:lnTo>
                      <a:pt x="324" y="5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" name="Freeform 231"/>
              <p:cNvSpPr>
                <a:spLocks/>
              </p:cNvSpPr>
              <p:nvPr/>
            </p:nvSpPr>
            <p:spPr bwMode="auto">
              <a:xfrm>
                <a:off x="6677790" y="1941516"/>
                <a:ext cx="514256" cy="336995"/>
              </a:xfrm>
              <a:custGeom>
                <a:avLst/>
                <a:gdLst>
                  <a:gd name="T0" fmla="*/ 436 w 229"/>
                  <a:gd name="T1" fmla="*/ 147 h 146"/>
                  <a:gd name="T2" fmla="*/ 413 w 229"/>
                  <a:gd name="T3" fmla="*/ 115 h 146"/>
                  <a:gd name="T4" fmla="*/ 395 w 229"/>
                  <a:gd name="T5" fmla="*/ 87 h 146"/>
                  <a:gd name="T6" fmla="*/ 330 w 229"/>
                  <a:gd name="T7" fmla="*/ 81 h 146"/>
                  <a:gd name="T8" fmla="*/ 304 w 229"/>
                  <a:gd name="T9" fmla="*/ 75 h 146"/>
                  <a:gd name="T10" fmla="*/ 136 w 229"/>
                  <a:gd name="T11" fmla="*/ 4 h 146"/>
                  <a:gd name="T12" fmla="*/ 107 w 229"/>
                  <a:gd name="T13" fmla="*/ 0 h 146"/>
                  <a:gd name="T14" fmla="*/ 55 w 229"/>
                  <a:gd name="T15" fmla="*/ 12 h 146"/>
                  <a:gd name="T16" fmla="*/ 67 w 229"/>
                  <a:gd name="T17" fmla="*/ 24 h 146"/>
                  <a:gd name="T18" fmla="*/ 89 w 229"/>
                  <a:gd name="T19" fmla="*/ 40 h 146"/>
                  <a:gd name="T20" fmla="*/ 73 w 229"/>
                  <a:gd name="T21" fmla="*/ 56 h 146"/>
                  <a:gd name="T22" fmla="*/ 49 w 229"/>
                  <a:gd name="T23" fmla="*/ 77 h 146"/>
                  <a:gd name="T24" fmla="*/ 63 w 229"/>
                  <a:gd name="T25" fmla="*/ 109 h 146"/>
                  <a:gd name="T26" fmla="*/ 99 w 229"/>
                  <a:gd name="T27" fmla="*/ 171 h 146"/>
                  <a:gd name="T28" fmla="*/ 65 w 229"/>
                  <a:gd name="T29" fmla="*/ 189 h 146"/>
                  <a:gd name="T30" fmla="*/ 8 w 229"/>
                  <a:gd name="T31" fmla="*/ 252 h 146"/>
                  <a:gd name="T32" fmla="*/ 32 w 229"/>
                  <a:gd name="T33" fmla="*/ 258 h 146"/>
                  <a:gd name="T34" fmla="*/ 57 w 229"/>
                  <a:gd name="T35" fmla="*/ 290 h 146"/>
                  <a:gd name="T36" fmla="*/ 63 w 229"/>
                  <a:gd name="T37" fmla="*/ 268 h 146"/>
                  <a:gd name="T38" fmla="*/ 105 w 229"/>
                  <a:gd name="T39" fmla="*/ 252 h 146"/>
                  <a:gd name="T40" fmla="*/ 140 w 229"/>
                  <a:gd name="T41" fmla="*/ 240 h 146"/>
                  <a:gd name="T42" fmla="*/ 146 w 229"/>
                  <a:gd name="T43" fmla="*/ 217 h 146"/>
                  <a:gd name="T44" fmla="*/ 178 w 229"/>
                  <a:gd name="T45" fmla="*/ 228 h 146"/>
                  <a:gd name="T46" fmla="*/ 237 w 229"/>
                  <a:gd name="T47" fmla="*/ 248 h 146"/>
                  <a:gd name="T48" fmla="*/ 274 w 229"/>
                  <a:gd name="T49" fmla="*/ 248 h 146"/>
                  <a:gd name="T50" fmla="*/ 312 w 229"/>
                  <a:gd name="T51" fmla="*/ 220 h 146"/>
                  <a:gd name="T52" fmla="*/ 318 w 229"/>
                  <a:gd name="T53" fmla="*/ 258 h 146"/>
                  <a:gd name="T54" fmla="*/ 340 w 229"/>
                  <a:gd name="T55" fmla="*/ 270 h 146"/>
                  <a:gd name="T56" fmla="*/ 361 w 229"/>
                  <a:gd name="T57" fmla="*/ 252 h 146"/>
                  <a:gd name="T58" fmla="*/ 426 w 229"/>
                  <a:gd name="T59" fmla="*/ 220 h 146"/>
                  <a:gd name="T60" fmla="*/ 454 w 229"/>
                  <a:gd name="T61" fmla="*/ 211 h 146"/>
                  <a:gd name="T62" fmla="*/ 450 w 229"/>
                  <a:gd name="T63" fmla="*/ 173 h 14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229"/>
                  <a:gd name="T97" fmla="*/ 0 h 146"/>
                  <a:gd name="T98" fmla="*/ 229 w 229"/>
                  <a:gd name="T99" fmla="*/ 146 h 14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229" h="146">
                    <a:moveTo>
                      <a:pt x="221" y="79"/>
                    </a:moveTo>
                    <a:cubicBezTo>
                      <a:pt x="215" y="74"/>
                      <a:pt x="215" y="74"/>
                      <a:pt x="215" y="74"/>
                    </a:cubicBezTo>
                    <a:cubicBezTo>
                      <a:pt x="222" y="60"/>
                      <a:pt x="222" y="60"/>
                      <a:pt x="222" y="60"/>
                    </a:cubicBezTo>
                    <a:cubicBezTo>
                      <a:pt x="204" y="58"/>
                      <a:pt x="204" y="58"/>
                      <a:pt x="204" y="58"/>
                    </a:cubicBezTo>
                    <a:cubicBezTo>
                      <a:pt x="203" y="53"/>
                      <a:pt x="203" y="53"/>
                      <a:pt x="203" y="53"/>
                    </a:cubicBezTo>
                    <a:cubicBezTo>
                      <a:pt x="195" y="44"/>
                      <a:pt x="195" y="44"/>
                      <a:pt x="195" y="44"/>
                    </a:cubicBezTo>
                    <a:cubicBezTo>
                      <a:pt x="184" y="59"/>
                      <a:pt x="176" y="43"/>
                      <a:pt x="176" y="43"/>
                    </a:cubicBezTo>
                    <a:cubicBezTo>
                      <a:pt x="163" y="41"/>
                      <a:pt x="163" y="41"/>
                      <a:pt x="163" y="41"/>
                    </a:cubicBezTo>
                    <a:cubicBezTo>
                      <a:pt x="157" y="44"/>
                      <a:pt x="157" y="44"/>
                      <a:pt x="157" y="44"/>
                    </a:cubicBezTo>
                    <a:cubicBezTo>
                      <a:pt x="150" y="38"/>
                      <a:pt x="150" y="38"/>
                      <a:pt x="150" y="38"/>
                    </a:cubicBezTo>
                    <a:cubicBezTo>
                      <a:pt x="149" y="24"/>
                      <a:pt x="149" y="24"/>
                      <a:pt x="149" y="24"/>
                    </a:cubicBezTo>
                    <a:cubicBezTo>
                      <a:pt x="91" y="41"/>
                      <a:pt x="67" y="2"/>
                      <a:pt x="67" y="2"/>
                    </a:cubicBezTo>
                    <a:cubicBezTo>
                      <a:pt x="61" y="7"/>
                      <a:pt x="61" y="7"/>
                      <a:pt x="61" y="7"/>
                    </a:cubicBezTo>
                    <a:cubicBezTo>
                      <a:pt x="53" y="0"/>
                      <a:pt x="53" y="0"/>
                      <a:pt x="53" y="0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27" y="6"/>
                      <a:pt x="27" y="6"/>
                      <a:pt x="27" y="6"/>
                    </a:cubicBezTo>
                    <a:cubicBezTo>
                      <a:pt x="27" y="11"/>
                      <a:pt x="27" y="11"/>
                      <a:pt x="27" y="11"/>
                    </a:cubicBezTo>
                    <a:cubicBezTo>
                      <a:pt x="33" y="12"/>
                      <a:pt x="33" y="12"/>
                      <a:pt x="33" y="12"/>
                    </a:cubicBezTo>
                    <a:cubicBezTo>
                      <a:pt x="33" y="17"/>
                      <a:pt x="33" y="17"/>
                      <a:pt x="33" y="17"/>
                    </a:cubicBezTo>
                    <a:cubicBezTo>
                      <a:pt x="44" y="20"/>
                      <a:pt x="44" y="20"/>
                      <a:pt x="44" y="20"/>
                    </a:cubicBezTo>
                    <a:cubicBezTo>
                      <a:pt x="44" y="26"/>
                      <a:pt x="44" y="26"/>
                      <a:pt x="44" y="26"/>
                    </a:cubicBezTo>
                    <a:cubicBezTo>
                      <a:pt x="36" y="28"/>
                      <a:pt x="36" y="28"/>
                      <a:pt x="36" y="28"/>
                    </a:cubicBezTo>
                    <a:cubicBezTo>
                      <a:pt x="27" y="27"/>
                      <a:pt x="27" y="27"/>
                      <a:pt x="27" y="27"/>
                    </a:cubicBezTo>
                    <a:cubicBezTo>
                      <a:pt x="24" y="39"/>
                      <a:pt x="24" y="39"/>
                      <a:pt x="24" y="39"/>
                    </a:cubicBezTo>
                    <a:cubicBezTo>
                      <a:pt x="31" y="44"/>
                      <a:pt x="31" y="44"/>
                      <a:pt x="31" y="44"/>
                    </a:cubicBezTo>
                    <a:cubicBezTo>
                      <a:pt x="31" y="55"/>
                      <a:pt x="31" y="55"/>
                      <a:pt x="31" y="55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49" y="86"/>
                      <a:pt x="49" y="86"/>
                      <a:pt x="49" y="86"/>
                    </a:cubicBezTo>
                    <a:cubicBezTo>
                      <a:pt x="41" y="86"/>
                      <a:pt x="41" y="86"/>
                      <a:pt x="41" y="86"/>
                    </a:cubicBezTo>
                    <a:cubicBezTo>
                      <a:pt x="32" y="95"/>
                      <a:pt x="32" y="95"/>
                      <a:pt x="32" y="95"/>
                    </a:cubicBezTo>
                    <a:cubicBezTo>
                      <a:pt x="0" y="103"/>
                      <a:pt x="0" y="103"/>
                      <a:pt x="0" y="103"/>
                    </a:cubicBezTo>
                    <a:cubicBezTo>
                      <a:pt x="4" y="127"/>
                      <a:pt x="4" y="127"/>
                      <a:pt x="4" y="127"/>
                    </a:cubicBezTo>
                    <a:cubicBezTo>
                      <a:pt x="11" y="125"/>
                      <a:pt x="11" y="125"/>
                      <a:pt x="11" y="125"/>
                    </a:cubicBezTo>
                    <a:cubicBezTo>
                      <a:pt x="16" y="130"/>
                      <a:pt x="16" y="130"/>
                      <a:pt x="16" y="130"/>
                    </a:cubicBezTo>
                    <a:cubicBezTo>
                      <a:pt x="17" y="138"/>
                      <a:pt x="17" y="138"/>
                      <a:pt x="17" y="138"/>
                    </a:cubicBezTo>
                    <a:cubicBezTo>
                      <a:pt x="28" y="146"/>
                      <a:pt x="28" y="146"/>
                      <a:pt x="28" y="146"/>
                    </a:cubicBezTo>
                    <a:cubicBezTo>
                      <a:pt x="28" y="144"/>
                      <a:pt x="28" y="144"/>
                      <a:pt x="28" y="144"/>
                    </a:cubicBezTo>
                    <a:cubicBezTo>
                      <a:pt x="31" y="135"/>
                      <a:pt x="31" y="135"/>
                      <a:pt x="31" y="135"/>
                    </a:cubicBezTo>
                    <a:cubicBezTo>
                      <a:pt x="48" y="121"/>
                      <a:pt x="48" y="121"/>
                      <a:pt x="48" y="121"/>
                    </a:cubicBezTo>
                    <a:cubicBezTo>
                      <a:pt x="52" y="127"/>
                      <a:pt x="52" y="127"/>
                      <a:pt x="52" y="127"/>
                    </a:cubicBezTo>
                    <a:cubicBezTo>
                      <a:pt x="62" y="127"/>
                      <a:pt x="62" y="127"/>
                      <a:pt x="62" y="127"/>
                    </a:cubicBezTo>
                    <a:cubicBezTo>
                      <a:pt x="69" y="121"/>
                      <a:pt x="69" y="121"/>
                      <a:pt x="69" y="121"/>
                    </a:cubicBezTo>
                    <a:cubicBezTo>
                      <a:pt x="63" y="114"/>
                      <a:pt x="63" y="114"/>
                      <a:pt x="63" y="114"/>
                    </a:cubicBezTo>
                    <a:cubicBezTo>
                      <a:pt x="72" y="109"/>
                      <a:pt x="72" y="109"/>
                      <a:pt x="72" y="109"/>
                    </a:cubicBezTo>
                    <a:cubicBezTo>
                      <a:pt x="84" y="110"/>
                      <a:pt x="84" y="110"/>
                      <a:pt x="84" y="110"/>
                    </a:cubicBezTo>
                    <a:cubicBezTo>
                      <a:pt x="88" y="115"/>
                      <a:pt x="88" y="115"/>
                      <a:pt x="88" y="115"/>
                    </a:cubicBezTo>
                    <a:cubicBezTo>
                      <a:pt x="101" y="114"/>
                      <a:pt x="101" y="114"/>
                      <a:pt x="101" y="114"/>
                    </a:cubicBezTo>
                    <a:cubicBezTo>
                      <a:pt x="117" y="125"/>
                      <a:pt x="117" y="125"/>
                      <a:pt x="117" y="125"/>
                    </a:cubicBezTo>
                    <a:cubicBezTo>
                      <a:pt x="134" y="116"/>
                      <a:pt x="134" y="116"/>
                      <a:pt x="134" y="116"/>
                    </a:cubicBezTo>
                    <a:cubicBezTo>
                      <a:pt x="135" y="125"/>
                      <a:pt x="135" y="125"/>
                      <a:pt x="135" y="125"/>
                    </a:cubicBezTo>
                    <a:cubicBezTo>
                      <a:pt x="142" y="127"/>
                      <a:pt x="142" y="127"/>
                      <a:pt x="142" y="127"/>
                    </a:cubicBezTo>
                    <a:cubicBezTo>
                      <a:pt x="154" y="111"/>
                      <a:pt x="154" y="111"/>
                      <a:pt x="154" y="111"/>
                    </a:cubicBezTo>
                    <a:cubicBezTo>
                      <a:pt x="161" y="122"/>
                      <a:pt x="161" y="122"/>
                      <a:pt x="161" y="122"/>
                    </a:cubicBezTo>
                    <a:cubicBezTo>
                      <a:pt x="157" y="130"/>
                      <a:pt x="157" y="130"/>
                      <a:pt x="157" y="130"/>
                    </a:cubicBezTo>
                    <a:cubicBezTo>
                      <a:pt x="161" y="135"/>
                      <a:pt x="161" y="135"/>
                      <a:pt x="161" y="135"/>
                    </a:cubicBezTo>
                    <a:cubicBezTo>
                      <a:pt x="168" y="136"/>
                      <a:pt x="168" y="136"/>
                      <a:pt x="168" y="136"/>
                    </a:cubicBezTo>
                    <a:cubicBezTo>
                      <a:pt x="167" y="135"/>
                      <a:pt x="167" y="135"/>
                      <a:pt x="167" y="135"/>
                    </a:cubicBezTo>
                    <a:cubicBezTo>
                      <a:pt x="178" y="127"/>
                      <a:pt x="178" y="127"/>
                      <a:pt x="178" y="127"/>
                    </a:cubicBezTo>
                    <a:cubicBezTo>
                      <a:pt x="202" y="111"/>
                      <a:pt x="202" y="111"/>
                      <a:pt x="202" y="111"/>
                    </a:cubicBezTo>
                    <a:cubicBezTo>
                      <a:pt x="210" y="111"/>
                      <a:pt x="210" y="111"/>
                      <a:pt x="210" y="111"/>
                    </a:cubicBezTo>
                    <a:cubicBezTo>
                      <a:pt x="209" y="104"/>
                      <a:pt x="209" y="104"/>
                      <a:pt x="209" y="104"/>
                    </a:cubicBezTo>
                    <a:cubicBezTo>
                      <a:pt x="224" y="106"/>
                      <a:pt x="224" y="106"/>
                      <a:pt x="224" y="106"/>
                    </a:cubicBezTo>
                    <a:cubicBezTo>
                      <a:pt x="229" y="103"/>
                      <a:pt x="229" y="103"/>
                      <a:pt x="229" y="103"/>
                    </a:cubicBezTo>
                    <a:cubicBezTo>
                      <a:pt x="222" y="87"/>
                      <a:pt x="222" y="87"/>
                      <a:pt x="222" y="87"/>
                    </a:cubicBezTo>
                    <a:lnTo>
                      <a:pt x="221" y="79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7" name="Freeform 233"/>
              <p:cNvSpPr>
                <a:spLocks/>
              </p:cNvSpPr>
              <p:nvPr/>
            </p:nvSpPr>
            <p:spPr bwMode="auto">
              <a:xfrm>
                <a:off x="6774213" y="1676568"/>
                <a:ext cx="413400" cy="400908"/>
              </a:xfrm>
              <a:custGeom>
                <a:avLst/>
                <a:gdLst>
                  <a:gd name="T0" fmla="*/ 282 w 184"/>
                  <a:gd name="T1" fmla="*/ 84 h 173"/>
                  <a:gd name="T2" fmla="*/ 257 w 184"/>
                  <a:gd name="T3" fmla="*/ 82 h 173"/>
                  <a:gd name="T4" fmla="*/ 316 w 184"/>
                  <a:gd name="T5" fmla="*/ 8 h 173"/>
                  <a:gd name="T6" fmla="*/ 276 w 184"/>
                  <a:gd name="T7" fmla="*/ 26 h 173"/>
                  <a:gd name="T8" fmla="*/ 276 w 184"/>
                  <a:gd name="T9" fmla="*/ 4 h 173"/>
                  <a:gd name="T10" fmla="*/ 264 w 184"/>
                  <a:gd name="T11" fmla="*/ 0 h 173"/>
                  <a:gd name="T12" fmla="*/ 251 w 184"/>
                  <a:gd name="T13" fmla="*/ 16 h 173"/>
                  <a:gd name="T14" fmla="*/ 184 w 184"/>
                  <a:gd name="T15" fmla="*/ 4 h 173"/>
                  <a:gd name="T16" fmla="*/ 178 w 184"/>
                  <a:gd name="T17" fmla="*/ 60 h 173"/>
                  <a:gd name="T18" fmla="*/ 144 w 184"/>
                  <a:gd name="T19" fmla="*/ 86 h 173"/>
                  <a:gd name="T20" fmla="*/ 128 w 184"/>
                  <a:gd name="T21" fmla="*/ 78 h 173"/>
                  <a:gd name="T22" fmla="*/ 97 w 184"/>
                  <a:gd name="T23" fmla="*/ 90 h 173"/>
                  <a:gd name="T24" fmla="*/ 97 w 184"/>
                  <a:gd name="T25" fmla="*/ 104 h 173"/>
                  <a:gd name="T26" fmla="*/ 81 w 184"/>
                  <a:gd name="T27" fmla="*/ 98 h 173"/>
                  <a:gd name="T28" fmla="*/ 77 w 184"/>
                  <a:gd name="T29" fmla="*/ 116 h 173"/>
                  <a:gd name="T30" fmla="*/ 61 w 184"/>
                  <a:gd name="T31" fmla="*/ 114 h 173"/>
                  <a:gd name="T32" fmla="*/ 0 w 184"/>
                  <a:gd name="T33" fmla="*/ 146 h 173"/>
                  <a:gd name="T34" fmla="*/ 10 w 184"/>
                  <a:gd name="T35" fmla="*/ 164 h 173"/>
                  <a:gd name="T36" fmla="*/ 28 w 184"/>
                  <a:gd name="T37" fmla="*/ 166 h 173"/>
                  <a:gd name="T38" fmla="*/ 18 w 184"/>
                  <a:gd name="T39" fmla="*/ 185 h 173"/>
                  <a:gd name="T40" fmla="*/ 49 w 184"/>
                  <a:gd name="T41" fmla="*/ 217 h 173"/>
                  <a:gd name="T42" fmla="*/ 49 w 184"/>
                  <a:gd name="T43" fmla="*/ 231 h 173"/>
                  <a:gd name="T44" fmla="*/ 215 w 184"/>
                  <a:gd name="T45" fmla="*/ 275 h 173"/>
                  <a:gd name="T46" fmla="*/ 217 w 184"/>
                  <a:gd name="T47" fmla="*/ 303 h 173"/>
                  <a:gd name="T48" fmla="*/ 231 w 184"/>
                  <a:gd name="T49" fmla="*/ 315 h 173"/>
                  <a:gd name="T50" fmla="*/ 243 w 184"/>
                  <a:gd name="T51" fmla="*/ 309 h 173"/>
                  <a:gd name="T52" fmla="*/ 270 w 184"/>
                  <a:gd name="T53" fmla="*/ 313 h 173"/>
                  <a:gd name="T54" fmla="*/ 308 w 184"/>
                  <a:gd name="T55" fmla="*/ 315 h 173"/>
                  <a:gd name="T56" fmla="*/ 318 w 184"/>
                  <a:gd name="T57" fmla="*/ 325 h 173"/>
                  <a:gd name="T58" fmla="*/ 324 w 184"/>
                  <a:gd name="T59" fmla="*/ 317 h 173"/>
                  <a:gd name="T60" fmla="*/ 328 w 184"/>
                  <a:gd name="T61" fmla="*/ 301 h 173"/>
                  <a:gd name="T62" fmla="*/ 349 w 184"/>
                  <a:gd name="T63" fmla="*/ 301 h 173"/>
                  <a:gd name="T64" fmla="*/ 347 w 184"/>
                  <a:gd name="T65" fmla="*/ 245 h 173"/>
                  <a:gd name="T66" fmla="*/ 324 w 184"/>
                  <a:gd name="T67" fmla="*/ 259 h 173"/>
                  <a:gd name="T68" fmla="*/ 302 w 184"/>
                  <a:gd name="T69" fmla="*/ 249 h 173"/>
                  <a:gd name="T70" fmla="*/ 302 w 184"/>
                  <a:gd name="T71" fmla="*/ 233 h 173"/>
                  <a:gd name="T72" fmla="*/ 272 w 184"/>
                  <a:gd name="T73" fmla="*/ 223 h 173"/>
                  <a:gd name="T74" fmla="*/ 294 w 184"/>
                  <a:gd name="T75" fmla="*/ 211 h 173"/>
                  <a:gd name="T76" fmla="*/ 300 w 184"/>
                  <a:gd name="T77" fmla="*/ 181 h 173"/>
                  <a:gd name="T78" fmla="*/ 316 w 184"/>
                  <a:gd name="T79" fmla="*/ 181 h 173"/>
                  <a:gd name="T80" fmla="*/ 310 w 184"/>
                  <a:gd name="T81" fmla="*/ 142 h 173"/>
                  <a:gd name="T82" fmla="*/ 347 w 184"/>
                  <a:gd name="T83" fmla="*/ 166 h 173"/>
                  <a:gd name="T84" fmla="*/ 373 w 184"/>
                  <a:gd name="T85" fmla="*/ 148 h 173"/>
                  <a:gd name="T86" fmla="*/ 341 w 184"/>
                  <a:gd name="T87" fmla="*/ 114 h 173"/>
                  <a:gd name="T88" fmla="*/ 343 w 184"/>
                  <a:gd name="T89" fmla="*/ 110 h 173"/>
                  <a:gd name="T90" fmla="*/ 304 w 184"/>
                  <a:gd name="T91" fmla="*/ 110 h 173"/>
                  <a:gd name="T92" fmla="*/ 282 w 184"/>
                  <a:gd name="T93" fmla="*/ 84 h 173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w 184"/>
                  <a:gd name="T142" fmla="*/ 0 h 173"/>
                  <a:gd name="T143" fmla="*/ 184 w 184"/>
                  <a:gd name="T144" fmla="*/ 173 h 173"/>
                </a:gdLst>
                <a:ahLst/>
                <a:cxnLst>
                  <a:cxn ang="T94">
                    <a:pos x="T0" y="T1"/>
                  </a:cxn>
                  <a:cxn ang="T95">
                    <a:pos x="T2" y="T3"/>
                  </a:cxn>
                  <a:cxn ang="T96">
                    <a:pos x="T4" y="T5"/>
                  </a:cxn>
                  <a:cxn ang="T97">
                    <a:pos x="T6" y="T7"/>
                  </a:cxn>
                  <a:cxn ang="T98">
                    <a:pos x="T8" y="T9"/>
                  </a:cxn>
                  <a:cxn ang="T99">
                    <a:pos x="T10" y="T11"/>
                  </a:cxn>
                  <a:cxn ang="T100">
                    <a:pos x="T12" y="T13"/>
                  </a:cxn>
                  <a:cxn ang="T101">
                    <a:pos x="T14" y="T15"/>
                  </a:cxn>
                  <a:cxn ang="T102">
                    <a:pos x="T16" y="T17"/>
                  </a:cxn>
                  <a:cxn ang="T103">
                    <a:pos x="T18" y="T19"/>
                  </a:cxn>
                  <a:cxn ang="T104">
                    <a:pos x="T20" y="T21"/>
                  </a:cxn>
                  <a:cxn ang="T105">
                    <a:pos x="T22" y="T23"/>
                  </a:cxn>
                  <a:cxn ang="T106">
                    <a:pos x="T24" y="T25"/>
                  </a:cxn>
                  <a:cxn ang="T107">
                    <a:pos x="T26" y="T27"/>
                  </a:cxn>
                  <a:cxn ang="T108">
                    <a:pos x="T28" y="T29"/>
                  </a:cxn>
                  <a:cxn ang="T109">
                    <a:pos x="T30" y="T31"/>
                  </a:cxn>
                  <a:cxn ang="T110">
                    <a:pos x="T32" y="T33"/>
                  </a:cxn>
                  <a:cxn ang="T111">
                    <a:pos x="T34" y="T35"/>
                  </a:cxn>
                  <a:cxn ang="T112">
                    <a:pos x="T36" y="T37"/>
                  </a:cxn>
                  <a:cxn ang="T113">
                    <a:pos x="T38" y="T39"/>
                  </a:cxn>
                  <a:cxn ang="T114">
                    <a:pos x="T40" y="T41"/>
                  </a:cxn>
                  <a:cxn ang="T115">
                    <a:pos x="T42" y="T43"/>
                  </a:cxn>
                  <a:cxn ang="T116">
                    <a:pos x="T44" y="T45"/>
                  </a:cxn>
                  <a:cxn ang="T117">
                    <a:pos x="T46" y="T47"/>
                  </a:cxn>
                  <a:cxn ang="T118">
                    <a:pos x="T48" y="T49"/>
                  </a:cxn>
                  <a:cxn ang="T119">
                    <a:pos x="T50" y="T51"/>
                  </a:cxn>
                  <a:cxn ang="T120">
                    <a:pos x="T52" y="T53"/>
                  </a:cxn>
                  <a:cxn ang="T121">
                    <a:pos x="T54" y="T55"/>
                  </a:cxn>
                  <a:cxn ang="T122">
                    <a:pos x="T56" y="T57"/>
                  </a:cxn>
                  <a:cxn ang="T123">
                    <a:pos x="T58" y="T59"/>
                  </a:cxn>
                  <a:cxn ang="T124">
                    <a:pos x="T60" y="T61"/>
                  </a:cxn>
                  <a:cxn ang="T125">
                    <a:pos x="T62" y="T63"/>
                  </a:cxn>
                  <a:cxn ang="T126">
                    <a:pos x="T64" y="T65"/>
                  </a:cxn>
                  <a:cxn ang="T127">
                    <a:pos x="T66" y="T67"/>
                  </a:cxn>
                  <a:cxn ang="T128">
                    <a:pos x="T68" y="T69"/>
                  </a:cxn>
                  <a:cxn ang="T129">
                    <a:pos x="T70" y="T71"/>
                  </a:cxn>
                  <a:cxn ang="T130">
                    <a:pos x="T72" y="T73"/>
                  </a:cxn>
                  <a:cxn ang="T131">
                    <a:pos x="T74" y="T75"/>
                  </a:cxn>
                  <a:cxn ang="T132">
                    <a:pos x="T76" y="T77"/>
                  </a:cxn>
                  <a:cxn ang="T133">
                    <a:pos x="T78" y="T79"/>
                  </a:cxn>
                  <a:cxn ang="T134">
                    <a:pos x="T80" y="T81"/>
                  </a:cxn>
                  <a:cxn ang="T135">
                    <a:pos x="T82" y="T83"/>
                  </a:cxn>
                  <a:cxn ang="T136">
                    <a:pos x="T84" y="T85"/>
                  </a:cxn>
                  <a:cxn ang="T137">
                    <a:pos x="T86" y="T87"/>
                  </a:cxn>
                  <a:cxn ang="T138">
                    <a:pos x="T88" y="T89"/>
                  </a:cxn>
                  <a:cxn ang="T139">
                    <a:pos x="T90" y="T91"/>
                  </a:cxn>
                  <a:cxn ang="T140">
                    <a:pos x="T92" y="T93"/>
                  </a:cxn>
                </a:cxnLst>
                <a:rect l="T141" t="T142" r="T143" b="T144"/>
                <a:pathLst>
                  <a:path w="184" h="173">
                    <a:moveTo>
                      <a:pt x="139" y="42"/>
                    </a:moveTo>
                    <a:cubicBezTo>
                      <a:pt x="127" y="41"/>
                      <a:pt x="127" y="41"/>
                      <a:pt x="127" y="41"/>
                    </a:cubicBezTo>
                    <a:cubicBezTo>
                      <a:pt x="156" y="4"/>
                      <a:pt x="156" y="4"/>
                      <a:pt x="156" y="4"/>
                    </a:cubicBezTo>
                    <a:cubicBezTo>
                      <a:pt x="136" y="13"/>
                      <a:pt x="136" y="13"/>
                      <a:pt x="136" y="13"/>
                    </a:cubicBezTo>
                    <a:cubicBezTo>
                      <a:pt x="136" y="2"/>
                      <a:pt x="136" y="2"/>
                      <a:pt x="136" y="2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124" y="8"/>
                      <a:pt x="124" y="8"/>
                      <a:pt x="124" y="8"/>
                    </a:cubicBezTo>
                    <a:cubicBezTo>
                      <a:pt x="91" y="2"/>
                      <a:pt x="91" y="2"/>
                      <a:pt x="91" y="2"/>
                    </a:cubicBezTo>
                    <a:cubicBezTo>
                      <a:pt x="88" y="30"/>
                      <a:pt x="88" y="30"/>
                      <a:pt x="88" y="30"/>
                    </a:cubicBezTo>
                    <a:cubicBezTo>
                      <a:pt x="71" y="43"/>
                      <a:pt x="71" y="43"/>
                      <a:pt x="71" y="43"/>
                    </a:cubicBezTo>
                    <a:cubicBezTo>
                      <a:pt x="63" y="39"/>
                      <a:pt x="63" y="39"/>
                      <a:pt x="63" y="39"/>
                    </a:cubicBezTo>
                    <a:cubicBezTo>
                      <a:pt x="48" y="45"/>
                      <a:pt x="48" y="45"/>
                      <a:pt x="48" y="45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40" y="49"/>
                      <a:pt x="40" y="49"/>
                      <a:pt x="40" y="49"/>
                    </a:cubicBezTo>
                    <a:cubicBezTo>
                      <a:pt x="38" y="58"/>
                      <a:pt x="38" y="58"/>
                      <a:pt x="38" y="58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0" y="73"/>
                      <a:pt x="0" y="73"/>
                      <a:pt x="0" y="73"/>
                    </a:cubicBezTo>
                    <a:cubicBezTo>
                      <a:pt x="5" y="82"/>
                      <a:pt x="5" y="82"/>
                      <a:pt x="5" y="82"/>
                    </a:cubicBezTo>
                    <a:cubicBezTo>
                      <a:pt x="14" y="83"/>
                      <a:pt x="14" y="83"/>
                      <a:pt x="14" y="83"/>
                    </a:cubicBezTo>
                    <a:cubicBezTo>
                      <a:pt x="9" y="93"/>
                      <a:pt x="9" y="93"/>
                      <a:pt x="9" y="93"/>
                    </a:cubicBezTo>
                    <a:cubicBezTo>
                      <a:pt x="24" y="109"/>
                      <a:pt x="24" y="109"/>
                      <a:pt x="24" y="109"/>
                    </a:cubicBezTo>
                    <a:cubicBezTo>
                      <a:pt x="24" y="116"/>
                      <a:pt x="24" y="116"/>
                      <a:pt x="24" y="116"/>
                    </a:cubicBezTo>
                    <a:cubicBezTo>
                      <a:pt x="24" y="116"/>
                      <a:pt x="48" y="155"/>
                      <a:pt x="106" y="138"/>
                    </a:cubicBezTo>
                    <a:cubicBezTo>
                      <a:pt x="107" y="152"/>
                      <a:pt x="107" y="152"/>
                      <a:pt x="107" y="152"/>
                    </a:cubicBezTo>
                    <a:cubicBezTo>
                      <a:pt x="114" y="158"/>
                      <a:pt x="114" y="158"/>
                      <a:pt x="114" y="158"/>
                    </a:cubicBezTo>
                    <a:cubicBezTo>
                      <a:pt x="120" y="155"/>
                      <a:pt x="120" y="155"/>
                      <a:pt x="120" y="155"/>
                    </a:cubicBezTo>
                    <a:cubicBezTo>
                      <a:pt x="133" y="157"/>
                      <a:pt x="133" y="157"/>
                      <a:pt x="133" y="157"/>
                    </a:cubicBezTo>
                    <a:cubicBezTo>
                      <a:pt x="133" y="157"/>
                      <a:pt x="141" y="173"/>
                      <a:pt x="152" y="158"/>
                    </a:cubicBezTo>
                    <a:cubicBezTo>
                      <a:pt x="157" y="163"/>
                      <a:pt x="157" y="163"/>
                      <a:pt x="157" y="163"/>
                    </a:cubicBezTo>
                    <a:cubicBezTo>
                      <a:pt x="160" y="159"/>
                      <a:pt x="160" y="159"/>
                      <a:pt x="160" y="159"/>
                    </a:cubicBezTo>
                    <a:cubicBezTo>
                      <a:pt x="162" y="151"/>
                      <a:pt x="162" y="151"/>
                      <a:pt x="162" y="151"/>
                    </a:cubicBezTo>
                    <a:cubicBezTo>
                      <a:pt x="172" y="151"/>
                      <a:pt x="172" y="151"/>
                      <a:pt x="172" y="151"/>
                    </a:cubicBezTo>
                    <a:cubicBezTo>
                      <a:pt x="171" y="123"/>
                      <a:pt x="171" y="123"/>
                      <a:pt x="171" y="123"/>
                    </a:cubicBezTo>
                    <a:cubicBezTo>
                      <a:pt x="160" y="130"/>
                      <a:pt x="160" y="130"/>
                      <a:pt x="160" y="130"/>
                    </a:cubicBezTo>
                    <a:cubicBezTo>
                      <a:pt x="149" y="125"/>
                      <a:pt x="149" y="125"/>
                      <a:pt x="149" y="125"/>
                    </a:cubicBezTo>
                    <a:cubicBezTo>
                      <a:pt x="149" y="117"/>
                      <a:pt x="149" y="117"/>
                      <a:pt x="149" y="117"/>
                    </a:cubicBezTo>
                    <a:cubicBezTo>
                      <a:pt x="134" y="112"/>
                      <a:pt x="134" y="112"/>
                      <a:pt x="134" y="112"/>
                    </a:cubicBezTo>
                    <a:cubicBezTo>
                      <a:pt x="145" y="106"/>
                      <a:pt x="145" y="106"/>
                      <a:pt x="145" y="106"/>
                    </a:cubicBezTo>
                    <a:cubicBezTo>
                      <a:pt x="148" y="91"/>
                      <a:pt x="148" y="91"/>
                      <a:pt x="148" y="91"/>
                    </a:cubicBezTo>
                    <a:cubicBezTo>
                      <a:pt x="156" y="91"/>
                      <a:pt x="156" y="91"/>
                      <a:pt x="156" y="91"/>
                    </a:cubicBezTo>
                    <a:cubicBezTo>
                      <a:pt x="153" y="71"/>
                      <a:pt x="153" y="71"/>
                      <a:pt x="153" y="71"/>
                    </a:cubicBezTo>
                    <a:cubicBezTo>
                      <a:pt x="171" y="83"/>
                      <a:pt x="171" y="83"/>
                      <a:pt x="171" y="83"/>
                    </a:cubicBezTo>
                    <a:cubicBezTo>
                      <a:pt x="184" y="74"/>
                      <a:pt x="184" y="74"/>
                      <a:pt x="184" y="74"/>
                    </a:cubicBezTo>
                    <a:cubicBezTo>
                      <a:pt x="168" y="57"/>
                      <a:pt x="168" y="57"/>
                      <a:pt x="168" y="57"/>
                    </a:cubicBezTo>
                    <a:cubicBezTo>
                      <a:pt x="169" y="55"/>
                      <a:pt x="169" y="55"/>
                      <a:pt x="169" y="55"/>
                    </a:cubicBezTo>
                    <a:cubicBezTo>
                      <a:pt x="150" y="55"/>
                      <a:pt x="150" y="55"/>
                      <a:pt x="150" y="55"/>
                    </a:cubicBezTo>
                    <a:lnTo>
                      <a:pt x="139" y="42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8" name="Freeform 234"/>
              <p:cNvSpPr>
                <a:spLocks/>
              </p:cNvSpPr>
              <p:nvPr/>
            </p:nvSpPr>
            <p:spPr bwMode="auto">
              <a:xfrm>
                <a:off x="6490486" y="1439510"/>
                <a:ext cx="336926" cy="636804"/>
              </a:xfrm>
              <a:custGeom>
                <a:avLst/>
                <a:gdLst>
                  <a:gd name="T0" fmla="*/ 257 w 150"/>
                  <a:gd name="T1" fmla="*/ 244 h 274"/>
                  <a:gd name="T2" fmla="*/ 251 w 150"/>
                  <a:gd name="T3" fmla="*/ 204 h 274"/>
                  <a:gd name="T4" fmla="*/ 259 w 150"/>
                  <a:gd name="T5" fmla="*/ 166 h 274"/>
                  <a:gd name="T6" fmla="*/ 245 w 150"/>
                  <a:gd name="T7" fmla="*/ 108 h 274"/>
                  <a:gd name="T8" fmla="*/ 268 w 150"/>
                  <a:gd name="T9" fmla="*/ 46 h 274"/>
                  <a:gd name="T10" fmla="*/ 270 w 150"/>
                  <a:gd name="T11" fmla="*/ 0 h 274"/>
                  <a:gd name="T12" fmla="*/ 247 w 150"/>
                  <a:gd name="T13" fmla="*/ 16 h 274"/>
                  <a:gd name="T14" fmla="*/ 225 w 150"/>
                  <a:gd name="T15" fmla="*/ 28 h 274"/>
                  <a:gd name="T16" fmla="*/ 213 w 150"/>
                  <a:gd name="T17" fmla="*/ 68 h 274"/>
                  <a:gd name="T18" fmla="*/ 156 w 150"/>
                  <a:gd name="T19" fmla="*/ 118 h 274"/>
                  <a:gd name="T20" fmla="*/ 128 w 150"/>
                  <a:gd name="T21" fmla="*/ 144 h 274"/>
                  <a:gd name="T22" fmla="*/ 107 w 150"/>
                  <a:gd name="T23" fmla="*/ 138 h 274"/>
                  <a:gd name="T24" fmla="*/ 75 w 150"/>
                  <a:gd name="T25" fmla="*/ 196 h 274"/>
                  <a:gd name="T26" fmla="*/ 160 w 150"/>
                  <a:gd name="T27" fmla="*/ 234 h 274"/>
                  <a:gd name="T28" fmla="*/ 150 w 150"/>
                  <a:gd name="T29" fmla="*/ 258 h 274"/>
                  <a:gd name="T30" fmla="*/ 162 w 150"/>
                  <a:gd name="T31" fmla="*/ 290 h 274"/>
                  <a:gd name="T32" fmla="*/ 107 w 150"/>
                  <a:gd name="T33" fmla="*/ 308 h 274"/>
                  <a:gd name="T34" fmla="*/ 75 w 150"/>
                  <a:gd name="T35" fmla="*/ 336 h 274"/>
                  <a:gd name="T36" fmla="*/ 36 w 150"/>
                  <a:gd name="T37" fmla="*/ 326 h 274"/>
                  <a:gd name="T38" fmla="*/ 30 w 150"/>
                  <a:gd name="T39" fmla="*/ 362 h 274"/>
                  <a:gd name="T40" fmla="*/ 34 w 150"/>
                  <a:gd name="T41" fmla="*/ 406 h 274"/>
                  <a:gd name="T42" fmla="*/ 10 w 150"/>
                  <a:gd name="T43" fmla="*/ 428 h 274"/>
                  <a:gd name="T44" fmla="*/ 14 w 150"/>
                  <a:gd name="T45" fmla="*/ 444 h 274"/>
                  <a:gd name="T46" fmla="*/ 2 w 150"/>
                  <a:gd name="T47" fmla="*/ 466 h 274"/>
                  <a:gd name="T48" fmla="*/ 20 w 150"/>
                  <a:gd name="T49" fmla="*/ 476 h 274"/>
                  <a:gd name="T50" fmla="*/ 57 w 150"/>
                  <a:gd name="T51" fmla="*/ 484 h 274"/>
                  <a:gd name="T52" fmla="*/ 77 w 150"/>
                  <a:gd name="T53" fmla="*/ 508 h 274"/>
                  <a:gd name="T54" fmla="*/ 120 w 150"/>
                  <a:gd name="T55" fmla="*/ 506 h 274"/>
                  <a:gd name="T56" fmla="*/ 160 w 150"/>
                  <a:gd name="T57" fmla="*/ 512 h 274"/>
                  <a:gd name="T58" fmla="*/ 207 w 150"/>
                  <a:gd name="T59" fmla="*/ 548 h 274"/>
                  <a:gd name="T60" fmla="*/ 231 w 150"/>
                  <a:gd name="T61" fmla="*/ 520 h 274"/>
                  <a:gd name="T62" fmla="*/ 223 w 150"/>
                  <a:gd name="T63" fmla="*/ 486 h 274"/>
                  <a:gd name="T64" fmla="*/ 257 w 150"/>
                  <a:gd name="T65" fmla="*/ 484 h 274"/>
                  <a:gd name="T66" fmla="*/ 235 w 150"/>
                  <a:gd name="T67" fmla="*/ 466 h 274"/>
                  <a:gd name="T68" fmla="*/ 223 w 150"/>
                  <a:gd name="T69" fmla="*/ 454 h 274"/>
                  <a:gd name="T70" fmla="*/ 255 w 150"/>
                  <a:gd name="T71" fmla="*/ 446 h 274"/>
                  <a:gd name="T72" fmla="*/ 292 w 150"/>
                  <a:gd name="T73" fmla="*/ 446 h 274"/>
                  <a:gd name="T74" fmla="*/ 304 w 150"/>
                  <a:gd name="T75" fmla="*/ 422 h 274"/>
                  <a:gd name="T76" fmla="*/ 284 w 150"/>
                  <a:gd name="T77" fmla="*/ 370 h 274"/>
                  <a:gd name="T78" fmla="*/ 255 w 150"/>
                  <a:gd name="T79" fmla="*/ 350 h 274"/>
                  <a:gd name="T80" fmla="*/ 259 w 150"/>
                  <a:gd name="T81" fmla="*/ 304 h 274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150"/>
                  <a:gd name="T124" fmla="*/ 0 h 274"/>
                  <a:gd name="T125" fmla="*/ 150 w 150"/>
                  <a:gd name="T126" fmla="*/ 274 h 274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150" h="274">
                    <a:moveTo>
                      <a:pt x="128" y="152"/>
                    </a:moveTo>
                    <a:cubicBezTo>
                      <a:pt x="137" y="135"/>
                      <a:pt x="127" y="122"/>
                      <a:pt x="127" y="122"/>
                    </a:cubicBezTo>
                    <a:cubicBezTo>
                      <a:pt x="128" y="102"/>
                      <a:pt x="128" y="102"/>
                      <a:pt x="128" y="102"/>
                    </a:cubicBezTo>
                    <a:cubicBezTo>
                      <a:pt x="124" y="102"/>
                      <a:pt x="124" y="102"/>
                      <a:pt x="124" y="102"/>
                    </a:cubicBezTo>
                    <a:cubicBezTo>
                      <a:pt x="123" y="91"/>
                      <a:pt x="123" y="91"/>
                      <a:pt x="123" y="91"/>
                    </a:cubicBezTo>
                    <a:cubicBezTo>
                      <a:pt x="128" y="83"/>
                      <a:pt x="128" y="83"/>
                      <a:pt x="128" y="83"/>
                    </a:cubicBezTo>
                    <a:cubicBezTo>
                      <a:pt x="131" y="70"/>
                      <a:pt x="131" y="70"/>
                      <a:pt x="131" y="70"/>
                    </a:cubicBezTo>
                    <a:cubicBezTo>
                      <a:pt x="121" y="54"/>
                      <a:pt x="121" y="54"/>
                      <a:pt x="121" y="54"/>
                    </a:cubicBezTo>
                    <a:cubicBezTo>
                      <a:pt x="130" y="41"/>
                      <a:pt x="130" y="41"/>
                      <a:pt x="130" y="41"/>
                    </a:cubicBezTo>
                    <a:cubicBezTo>
                      <a:pt x="132" y="23"/>
                      <a:pt x="132" y="23"/>
                      <a:pt x="132" y="23"/>
                    </a:cubicBezTo>
                    <a:cubicBezTo>
                      <a:pt x="140" y="8"/>
                      <a:pt x="140" y="8"/>
                      <a:pt x="140" y="8"/>
                    </a:cubicBezTo>
                    <a:cubicBezTo>
                      <a:pt x="133" y="0"/>
                      <a:pt x="133" y="0"/>
                      <a:pt x="133" y="0"/>
                    </a:cubicBezTo>
                    <a:cubicBezTo>
                      <a:pt x="123" y="13"/>
                      <a:pt x="123" y="13"/>
                      <a:pt x="123" y="13"/>
                    </a:cubicBezTo>
                    <a:cubicBezTo>
                      <a:pt x="122" y="8"/>
                      <a:pt x="122" y="8"/>
                      <a:pt x="122" y="8"/>
                    </a:cubicBezTo>
                    <a:cubicBezTo>
                      <a:pt x="111" y="6"/>
                      <a:pt x="111" y="6"/>
                      <a:pt x="111" y="6"/>
                    </a:cubicBezTo>
                    <a:cubicBezTo>
                      <a:pt x="111" y="14"/>
                      <a:pt x="111" y="14"/>
                      <a:pt x="111" y="14"/>
                    </a:cubicBezTo>
                    <a:cubicBezTo>
                      <a:pt x="100" y="25"/>
                      <a:pt x="100" y="25"/>
                      <a:pt x="100" y="25"/>
                    </a:cubicBezTo>
                    <a:cubicBezTo>
                      <a:pt x="105" y="34"/>
                      <a:pt x="105" y="34"/>
                      <a:pt x="105" y="34"/>
                    </a:cubicBezTo>
                    <a:cubicBezTo>
                      <a:pt x="95" y="34"/>
                      <a:pt x="95" y="34"/>
                      <a:pt x="95" y="34"/>
                    </a:cubicBezTo>
                    <a:cubicBezTo>
                      <a:pt x="77" y="59"/>
                      <a:pt x="77" y="59"/>
                      <a:pt x="77" y="59"/>
                    </a:cubicBezTo>
                    <a:cubicBezTo>
                      <a:pt x="74" y="74"/>
                      <a:pt x="74" y="74"/>
                      <a:pt x="74" y="74"/>
                    </a:cubicBezTo>
                    <a:cubicBezTo>
                      <a:pt x="63" y="72"/>
                      <a:pt x="63" y="72"/>
                      <a:pt x="63" y="72"/>
                    </a:cubicBezTo>
                    <a:cubicBezTo>
                      <a:pt x="57" y="64"/>
                      <a:pt x="57" y="64"/>
                      <a:pt x="57" y="64"/>
                    </a:cubicBezTo>
                    <a:cubicBezTo>
                      <a:pt x="53" y="69"/>
                      <a:pt x="53" y="69"/>
                      <a:pt x="53" y="69"/>
                    </a:cubicBezTo>
                    <a:cubicBezTo>
                      <a:pt x="41" y="71"/>
                      <a:pt x="41" y="71"/>
                      <a:pt x="41" y="71"/>
                    </a:cubicBezTo>
                    <a:cubicBezTo>
                      <a:pt x="37" y="98"/>
                      <a:pt x="37" y="98"/>
                      <a:pt x="37" y="98"/>
                    </a:cubicBezTo>
                    <a:cubicBezTo>
                      <a:pt x="58" y="108"/>
                      <a:pt x="58" y="108"/>
                      <a:pt x="58" y="108"/>
                    </a:cubicBezTo>
                    <a:cubicBezTo>
                      <a:pt x="79" y="117"/>
                      <a:pt x="79" y="117"/>
                      <a:pt x="79" y="117"/>
                    </a:cubicBezTo>
                    <a:cubicBezTo>
                      <a:pt x="79" y="129"/>
                      <a:pt x="79" y="129"/>
                      <a:pt x="79" y="129"/>
                    </a:cubicBezTo>
                    <a:cubicBezTo>
                      <a:pt x="74" y="129"/>
                      <a:pt x="74" y="129"/>
                      <a:pt x="74" y="129"/>
                    </a:cubicBezTo>
                    <a:cubicBezTo>
                      <a:pt x="74" y="140"/>
                      <a:pt x="74" y="140"/>
                      <a:pt x="74" y="140"/>
                    </a:cubicBezTo>
                    <a:cubicBezTo>
                      <a:pt x="80" y="145"/>
                      <a:pt x="80" y="145"/>
                      <a:pt x="80" y="145"/>
                    </a:cubicBezTo>
                    <a:cubicBezTo>
                      <a:pt x="76" y="154"/>
                      <a:pt x="76" y="154"/>
                      <a:pt x="76" y="154"/>
                    </a:cubicBezTo>
                    <a:cubicBezTo>
                      <a:pt x="53" y="154"/>
                      <a:pt x="53" y="154"/>
                      <a:pt x="53" y="154"/>
                    </a:cubicBezTo>
                    <a:cubicBezTo>
                      <a:pt x="53" y="164"/>
                      <a:pt x="53" y="164"/>
                      <a:pt x="53" y="164"/>
                    </a:cubicBezTo>
                    <a:cubicBezTo>
                      <a:pt x="37" y="168"/>
                      <a:pt x="37" y="168"/>
                      <a:pt x="37" y="168"/>
                    </a:cubicBezTo>
                    <a:cubicBezTo>
                      <a:pt x="33" y="162"/>
                      <a:pt x="33" y="162"/>
                      <a:pt x="33" y="162"/>
                    </a:cubicBezTo>
                    <a:cubicBezTo>
                      <a:pt x="18" y="163"/>
                      <a:pt x="18" y="163"/>
                      <a:pt x="18" y="163"/>
                    </a:cubicBezTo>
                    <a:cubicBezTo>
                      <a:pt x="21" y="170"/>
                      <a:pt x="21" y="170"/>
                      <a:pt x="21" y="170"/>
                    </a:cubicBezTo>
                    <a:cubicBezTo>
                      <a:pt x="15" y="181"/>
                      <a:pt x="15" y="181"/>
                      <a:pt x="15" y="181"/>
                    </a:cubicBezTo>
                    <a:cubicBezTo>
                      <a:pt x="25" y="187"/>
                      <a:pt x="25" y="187"/>
                      <a:pt x="25" y="187"/>
                    </a:cubicBezTo>
                    <a:cubicBezTo>
                      <a:pt x="17" y="203"/>
                      <a:pt x="17" y="203"/>
                      <a:pt x="17" y="203"/>
                    </a:cubicBezTo>
                    <a:cubicBezTo>
                      <a:pt x="23" y="214"/>
                      <a:pt x="23" y="214"/>
                      <a:pt x="23" y="214"/>
                    </a:cubicBezTo>
                    <a:cubicBezTo>
                      <a:pt x="5" y="214"/>
                      <a:pt x="5" y="214"/>
                      <a:pt x="5" y="214"/>
                    </a:cubicBezTo>
                    <a:cubicBezTo>
                      <a:pt x="0" y="218"/>
                      <a:pt x="0" y="218"/>
                      <a:pt x="0" y="218"/>
                    </a:cubicBezTo>
                    <a:cubicBezTo>
                      <a:pt x="7" y="222"/>
                      <a:pt x="7" y="222"/>
                      <a:pt x="7" y="222"/>
                    </a:cubicBezTo>
                    <a:cubicBezTo>
                      <a:pt x="7" y="232"/>
                      <a:pt x="7" y="232"/>
                      <a:pt x="7" y="232"/>
                    </a:cubicBezTo>
                    <a:cubicBezTo>
                      <a:pt x="1" y="233"/>
                      <a:pt x="1" y="233"/>
                      <a:pt x="1" y="233"/>
                    </a:cubicBezTo>
                    <a:cubicBezTo>
                      <a:pt x="1" y="238"/>
                      <a:pt x="1" y="238"/>
                      <a:pt x="1" y="238"/>
                    </a:cubicBezTo>
                    <a:cubicBezTo>
                      <a:pt x="10" y="238"/>
                      <a:pt x="10" y="238"/>
                      <a:pt x="10" y="238"/>
                    </a:cubicBezTo>
                    <a:cubicBezTo>
                      <a:pt x="13" y="248"/>
                      <a:pt x="13" y="248"/>
                      <a:pt x="13" y="248"/>
                    </a:cubicBezTo>
                    <a:cubicBezTo>
                      <a:pt x="28" y="242"/>
                      <a:pt x="28" y="242"/>
                      <a:pt x="28" y="242"/>
                    </a:cubicBezTo>
                    <a:cubicBezTo>
                      <a:pt x="37" y="242"/>
                      <a:pt x="37" y="242"/>
                      <a:pt x="37" y="242"/>
                    </a:cubicBezTo>
                    <a:cubicBezTo>
                      <a:pt x="38" y="254"/>
                      <a:pt x="38" y="254"/>
                      <a:pt x="38" y="254"/>
                    </a:cubicBezTo>
                    <a:cubicBezTo>
                      <a:pt x="49" y="250"/>
                      <a:pt x="49" y="250"/>
                      <a:pt x="49" y="250"/>
                    </a:cubicBezTo>
                    <a:cubicBezTo>
                      <a:pt x="59" y="253"/>
                      <a:pt x="59" y="253"/>
                      <a:pt x="59" y="253"/>
                    </a:cubicBezTo>
                    <a:cubicBezTo>
                      <a:pt x="64" y="260"/>
                      <a:pt x="64" y="260"/>
                      <a:pt x="64" y="260"/>
                    </a:cubicBezTo>
                    <a:cubicBezTo>
                      <a:pt x="79" y="256"/>
                      <a:pt x="79" y="256"/>
                      <a:pt x="79" y="256"/>
                    </a:cubicBezTo>
                    <a:cubicBezTo>
                      <a:pt x="100" y="265"/>
                      <a:pt x="100" y="265"/>
                      <a:pt x="100" y="265"/>
                    </a:cubicBezTo>
                    <a:cubicBezTo>
                      <a:pt x="102" y="274"/>
                      <a:pt x="102" y="274"/>
                      <a:pt x="102" y="274"/>
                    </a:cubicBezTo>
                    <a:cubicBezTo>
                      <a:pt x="114" y="271"/>
                      <a:pt x="114" y="271"/>
                      <a:pt x="114" y="271"/>
                    </a:cubicBezTo>
                    <a:cubicBezTo>
                      <a:pt x="114" y="260"/>
                      <a:pt x="114" y="260"/>
                      <a:pt x="114" y="260"/>
                    </a:cubicBezTo>
                    <a:cubicBezTo>
                      <a:pt x="107" y="255"/>
                      <a:pt x="107" y="255"/>
                      <a:pt x="107" y="255"/>
                    </a:cubicBezTo>
                    <a:cubicBezTo>
                      <a:pt x="110" y="243"/>
                      <a:pt x="110" y="243"/>
                      <a:pt x="110" y="243"/>
                    </a:cubicBezTo>
                    <a:cubicBezTo>
                      <a:pt x="119" y="244"/>
                      <a:pt x="119" y="244"/>
                      <a:pt x="119" y="244"/>
                    </a:cubicBezTo>
                    <a:cubicBezTo>
                      <a:pt x="127" y="242"/>
                      <a:pt x="127" y="242"/>
                      <a:pt x="127" y="242"/>
                    </a:cubicBezTo>
                    <a:cubicBezTo>
                      <a:pt x="127" y="236"/>
                      <a:pt x="127" y="236"/>
                      <a:pt x="127" y="236"/>
                    </a:cubicBezTo>
                    <a:cubicBezTo>
                      <a:pt x="116" y="233"/>
                      <a:pt x="116" y="233"/>
                      <a:pt x="116" y="233"/>
                    </a:cubicBezTo>
                    <a:cubicBezTo>
                      <a:pt x="116" y="228"/>
                      <a:pt x="116" y="228"/>
                      <a:pt x="116" y="228"/>
                    </a:cubicBezTo>
                    <a:cubicBezTo>
                      <a:pt x="110" y="227"/>
                      <a:pt x="110" y="227"/>
                      <a:pt x="110" y="227"/>
                    </a:cubicBezTo>
                    <a:cubicBezTo>
                      <a:pt x="110" y="222"/>
                      <a:pt x="110" y="222"/>
                      <a:pt x="110" y="222"/>
                    </a:cubicBezTo>
                    <a:cubicBezTo>
                      <a:pt x="126" y="223"/>
                      <a:pt x="126" y="223"/>
                      <a:pt x="126" y="223"/>
                    </a:cubicBezTo>
                    <a:cubicBezTo>
                      <a:pt x="136" y="216"/>
                      <a:pt x="136" y="216"/>
                      <a:pt x="136" y="216"/>
                    </a:cubicBezTo>
                    <a:cubicBezTo>
                      <a:pt x="144" y="223"/>
                      <a:pt x="144" y="223"/>
                      <a:pt x="144" y="223"/>
                    </a:cubicBezTo>
                    <a:cubicBezTo>
                      <a:pt x="150" y="218"/>
                      <a:pt x="150" y="218"/>
                      <a:pt x="150" y="218"/>
                    </a:cubicBezTo>
                    <a:cubicBezTo>
                      <a:pt x="150" y="211"/>
                      <a:pt x="150" y="211"/>
                      <a:pt x="150" y="211"/>
                    </a:cubicBezTo>
                    <a:cubicBezTo>
                      <a:pt x="135" y="195"/>
                      <a:pt x="135" y="195"/>
                      <a:pt x="135" y="195"/>
                    </a:cubicBezTo>
                    <a:cubicBezTo>
                      <a:pt x="140" y="185"/>
                      <a:pt x="140" y="185"/>
                      <a:pt x="140" y="185"/>
                    </a:cubicBezTo>
                    <a:cubicBezTo>
                      <a:pt x="131" y="184"/>
                      <a:pt x="131" y="184"/>
                      <a:pt x="131" y="184"/>
                    </a:cubicBezTo>
                    <a:cubicBezTo>
                      <a:pt x="126" y="175"/>
                      <a:pt x="126" y="175"/>
                      <a:pt x="126" y="175"/>
                    </a:cubicBezTo>
                    <a:cubicBezTo>
                      <a:pt x="129" y="174"/>
                      <a:pt x="129" y="174"/>
                      <a:pt x="129" y="174"/>
                    </a:cubicBezTo>
                    <a:cubicBezTo>
                      <a:pt x="126" y="170"/>
                      <a:pt x="123" y="163"/>
                      <a:pt x="128" y="152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" name="Freeform 236"/>
            <p:cNvSpPr>
              <a:spLocks/>
            </p:cNvSpPr>
            <p:nvPr/>
          </p:nvSpPr>
          <p:spPr bwMode="auto">
            <a:xfrm>
              <a:off x="6415121" y="1475533"/>
              <a:ext cx="172896" cy="317240"/>
            </a:xfrm>
            <a:custGeom>
              <a:avLst/>
              <a:gdLst>
                <a:gd name="T0" fmla="*/ 132 w 77"/>
                <a:gd name="T1" fmla="*/ 82 h 137"/>
                <a:gd name="T2" fmla="*/ 95 w 77"/>
                <a:gd name="T3" fmla="*/ 68 h 137"/>
                <a:gd name="T4" fmla="*/ 124 w 77"/>
                <a:gd name="T5" fmla="*/ 26 h 137"/>
                <a:gd name="T6" fmla="*/ 103 w 77"/>
                <a:gd name="T7" fmla="*/ 0 h 137"/>
                <a:gd name="T8" fmla="*/ 67 w 77"/>
                <a:gd name="T9" fmla="*/ 92 h 137"/>
                <a:gd name="T10" fmla="*/ 0 w 77"/>
                <a:gd name="T11" fmla="*/ 132 h 137"/>
                <a:gd name="T12" fmla="*/ 0 w 77"/>
                <a:gd name="T13" fmla="*/ 147 h 137"/>
                <a:gd name="T14" fmla="*/ 32 w 77"/>
                <a:gd name="T15" fmla="*/ 167 h 137"/>
                <a:gd name="T16" fmla="*/ 36 w 77"/>
                <a:gd name="T17" fmla="*/ 193 h 137"/>
                <a:gd name="T18" fmla="*/ 49 w 77"/>
                <a:gd name="T19" fmla="*/ 219 h 137"/>
                <a:gd name="T20" fmla="*/ 41 w 77"/>
                <a:gd name="T21" fmla="*/ 231 h 137"/>
                <a:gd name="T22" fmla="*/ 41 w 77"/>
                <a:gd name="T23" fmla="*/ 251 h 137"/>
                <a:gd name="T24" fmla="*/ 71 w 77"/>
                <a:gd name="T25" fmla="*/ 251 h 137"/>
                <a:gd name="T26" fmla="*/ 71 w 77"/>
                <a:gd name="T27" fmla="*/ 267 h 137"/>
                <a:gd name="T28" fmla="*/ 101 w 77"/>
                <a:gd name="T29" fmla="*/ 273 h 137"/>
                <a:gd name="T30" fmla="*/ 105 w 77"/>
                <a:gd name="T31" fmla="*/ 245 h 137"/>
                <a:gd name="T32" fmla="*/ 124 w 77"/>
                <a:gd name="T33" fmla="*/ 245 h 137"/>
                <a:gd name="T34" fmla="*/ 132 w 77"/>
                <a:gd name="T35" fmla="*/ 225 h 137"/>
                <a:gd name="T36" fmla="*/ 101 w 77"/>
                <a:gd name="T37" fmla="*/ 211 h 137"/>
                <a:gd name="T38" fmla="*/ 107 w 77"/>
                <a:gd name="T39" fmla="*/ 173 h 137"/>
                <a:gd name="T40" fmla="*/ 107 w 77"/>
                <a:gd name="T41" fmla="*/ 141 h 137"/>
                <a:gd name="T42" fmla="*/ 134 w 77"/>
                <a:gd name="T43" fmla="*/ 153 h 137"/>
                <a:gd name="T44" fmla="*/ 146 w 77"/>
                <a:gd name="T45" fmla="*/ 151 h 137"/>
                <a:gd name="T46" fmla="*/ 152 w 77"/>
                <a:gd name="T47" fmla="*/ 112 h 137"/>
                <a:gd name="T48" fmla="*/ 156 w 77"/>
                <a:gd name="T49" fmla="*/ 110 h 137"/>
                <a:gd name="T50" fmla="*/ 148 w 77"/>
                <a:gd name="T51" fmla="*/ 104 h 137"/>
                <a:gd name="T52" fmla="*/ 132 w 77"/>
                <a:gd name="T53" fmla="*/ 82 h 137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77"/>
                <a:gd name="T82" fmla="*/ 0 h 137"/>
                <a:gd name="T83" fmla="*/ 77 w 77"/>
                <a:gd name="T84" fmla="*/ 137 h 137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77" h="137">
                  <a:moveTo>
                    <a:pt x="65" y="41"/>
                  </a:moveTo>
                  <a:cubicBezTo>
                    <a:pt x="47" y="34"/>
                    <a:pt x="47" y="34"/>
                    <a:pt x="47" y="34"/>
                  </a:cubicBezTo>
                  <a:cubicBezTo>
                    <a:pt x="61" y="13"/>
                    <a:pt x="61" y="13"/>
                    <a:pt x="61" y="13"/>
                  </a:cubicBezTo>
                  <a:cubicBezTo>
                    <a:pt x="51" y="0"/>
                    <a:pt x="51" y="0"/>
                    <a:pt x="51" y="0"/>
                  </a:cubicBezTo>
                  <a:cubicBezTo>
                    <a:pt x="51" y="0"/>
                    <a:pt x="32" y="10"/>
                    <a:pt x="33" y="46"/>
                  </a:cubicBezTo>
                  <a:cubicBezTo>
                    <a:pt x="0" y="66"/>
                    <a:pt x="0" y="66"/>
                    <a:pt x="0" y="66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16" y="84"/>
                    <a:pt x="16" y="84"/>
                    <a:pt x="16" y="84"/>
                  </a:cubicBezTo>
                  <a:cubicBezTo>
                    <a:pt x="18" y="97"/>
                    <a:pt x="18" y="97"/>
                    <a:pt x="18" y="97"/>
                  </a:cubicBezTo>
                  <a:cubicBezTo>
                    <a:pt x="24" y="110"/>
                    <a:pt x="24" y="110"/>
                    <a:pt x="24" y="110"/>
                  </a:cubicBezTo>
                  <a:cubicBezTo>
                    <a:pt x="20" y="116"/>
                    <a:pt x="20" y="116"/>
                    <a:pt x="20" y="116"/>
                  </a:cubicBezTo>
                  <a:cubicBezTo>
                    <a:pt x="20" y="126"/>
                    <a:pt x="20" y="126"/>
                    <a:pt x="20" y="126"/>
                  </a:cubicBezTo>
                  <a:cubicBezTo>
                    <a:pt x="35" y="126"/>
                    <a:pt x="35" y="126"/>
                    <a:pt x="35" y="126"/>
                  </a:cubicBezTo>
                  <a:cubicBezTo>
                    <a:pt x="35" y="134"/>
                    <a:pt x="35" y="134"/>
                    <a:pt x="35" y="134"/>
                  </a:cubicBezTo>
                  <a:cubicBezTo>
                    <a:pt x="50" y="137"/>
                    <a:pt x="50" y="137"/>
                    <a:pt x="50" y="137"/>
                  </a:cubicBezTo>
                  <a:cubicBezTo>
                    <a:pt x="52" y="123"/>
                    <a:pt x="52" y="123"/>
                    <a:pt x="52" y="123"/>
                  </a:cubicBezTo>
                  <a:cubicBezTo>
                    <a:pt x="61" y="123"/>
                    <a:pt x="61" y="123"/>
                    <a:pt x="61" y="12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50" y="106"/>
                    <a:pt x="50" y="106"/>
                    <a:pt x="50" y="106"/>
                  </a:cubicBezTo>
                  <a:cubicBezTo>
                    <a:pt x="53" y="87"/>
                    <a:pt x="53" y="87"/>
                    <a:pt x="53" y="87"/>
                  </a:cubicBezTo>
                  <a:cubicBezTo>
                    <a:pt x="53" y="71"/>
                    <a:pt x="53" y="71"/>
                    <a:pt x="53" y="71"/>
                  </a:cubicBezTo>
                  <a:cubicBezTo>
                    <a:pt x="66" y="77"/>
                    <a:pt x="66" y="77"/>
                    <a:pt x="66" y="77"/>
                  </a:cubicBezTo>
                  <a:cubicBezTo>
                    <a:pt x="72" y="76"/>
                    <a:pt x="72" y="76"/>
                    <a:pt x="72" y="76"/>
                  </a:cubicBezTo>
                  <a:cubicBezTo>
                    <a:pt x="75" y="56"/>
                    <a:pt x="75" y="56"/>
                    <a:pt x="75" y="56"/>
                  </a:cubicBezTo>
                  <a:cubicBezTo>
                    <a:pt x="77" y="55"/>
                    <a:pt x="77" y="55"/>
                    <a:pt x="77" y="55"/>
                  </a:cubicBezTo>
                  <a:cubicBezTo>
                    <a:pt x="73" y="52"/>
                    <a:pt x="73" y="52"/>
                    <a:pt x="73" y="52"/>
                  </a:cubicBezTo>
                  <a:lnTo>
                    <a:pt x="65" y="41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8" name="Group 154"/>
            <p:cNvGrpSpPr/>
            <p:nvPr/>
          </p:nvGrpSpPr>
          <p:grpSpPr>
            <a:xfrm>
              <a:off x="7172097" y="189142"/>
              <a:ext cx="814608" cy="1237585"/>
              <a:chOff x="7172097" y="189142"/>
              <a:chExt cx="814608" cy="1237585"/>
            </a:xfrm>
            <a:solidFill>
              <a:srgbClr val="736B99"/>
            </a:solidFill>
          </p:grpSpPr>
          <p:sp>
            <p:nvSpPr>
              <p:cNvPr id="92" name="Freeform 242"/>
              <p:cNvSpPr>
                <a:spLocks/>
              </p:cNvSpPr>
              <p:nvPr/>
            </p:nvSpPr>
            <p:spPr bwMode="auto">
              <a:xfrm>
                <a:off x="7237487" y="1016523"/>
                <a:ext cx="405642" cy="410204"/>
              </a:xfrm>
              <a:custGeom>
                <a:avLst/>
                <a:gdLst>
                  <a:gd name="T0" fmla="*/ 327 w 426"/>
                  <a:gd name="T1" fmla="*/ 104 h 418"/>
                  <a:gd name="T2" fmla="*/ 325 w 426"/>
                  <a:gd name="T3" fmla="*/ 76 h 418"/>
                  <a:gd name="T4" fmla="*/ 280 w 426"/>
                  <a:gd name="T5" fmla="*/ 12 h 418"/>
                  <a:gd name="T6" fmla="*/ 266 w 426"/>
                  <a:gd name="T7" fmla="*/ 36 h 418"/>
                  <a:gd name="T8" fmla="*/ 260 w 426"/>
                  <a:gd name="T9" fmla="*/ 16 h 418"/>
                  <a:gd name="T10" fmla="*/ 222 w 426"/>
                  <a:gd name="T11" fmla="*/ 0 h 418"/>
                  <a:gd name="T12" fmla="*/ 207 w 426"/>
                  <a:gd name="T13" fmla="*/ 10 h 418"/>
                  <a:gd name="T14" fmla="*/ 223 w 426"/>
                  <a:gd name="T15" fmla="*/ 8 h 418"/>
                  <a:gd name="T16" fmla="*/ 223 w 426"/>
                  <a:gd name="T17" fmla="*/ 24 h 418"/>
                  <a:gd name="T18" fmla="*/ 201 w 426"/>
                  <a:gd name="T19" fmla="*/ 38 h 418"/>
                  <a:gd name="T20" fmla="*/ 191 w 426"/>
                  <a:gd name="T21" fmla="*/ 58 h 418"/>
                  <a:gd name="T22" fmla="*/ 165 w 426"/>
                  <a:gd name="T23" fmla="*/ 62 h 418"/>
                  <a:gd name="T24" fmla="*/ 165 w 426"/>
                  <a:gd name="T25" fmla="*/ 72 h 418"/>
                  <a:gd name="T26" fmla="*/ 140 w 426"/>
                  <a:gd name="T27" fmla="*/ 72 h 418"/>
                  <a:gd name="T28" fmla="*/ 137 w 426"/>
                  <a:gd name="T29" fmla="*/ 94 h 418"/>
                  <a:gd name="T30" fmla="*/ 120 w 426"/>
                  <a:gd name="T31" fmla="*/ 86 h 418"/>
                  <a:gd name="T32" fmla="*/ 59 w 426"/>
                  <a:gd name="T33" fmla="*/ 154 h 418"/>
                  <a:gd name="T34" fmla="*/ 21 w 426"/>
                  <a:gd name="T35" fmla="*/ 116 h 418"/>
                  <a:gd name="T36" fmla="*/ 6 w 426"/>
                  <a:gd name="T37" fmla="*/ 130 h 418"/>
                  <a:gd name="T38" fmla="*/ 25 w 426"/>
                  <a:gd name="T39" fmla="*/ 189 h 418"/>
                  <a:gd name="T40" fmla="*/ 0 w 426"/>
                  <a:gd name="T41" fmla="*/ 227 h 418"/>
                  <a:gd name="T42" fmla="*/ 9 w 426"/>
                  <a:gd name="T43" fmla="*/ 237 h 418"/>
                  <a:gd name="T44" fmla="*/ 43 w 426"/>
                  <a:gd name="T45" fmla="*/ 242 h 418"/>
                  <a:gd name="T46" fmla="*/ 53 w 426"/>
                  <a:gd name="T47" fmla="*/ 261 h 418"/>
                  <a:gd name="T48" fmla="*/ 70 w 426"/>
                  <a:gd name="T49" fmla="*/ 283 h 418"/>
                  <a:gd name="T50" fmla="*/ 89 w 426"/>
                  <a:gd name="T51" fmla="*/ 263 h 418"/>
                  <a:gd name="T52" fmla="*/ 114 w 426"/>
                  <a:gd name="T53" fmla="*/ 204 h 418"/>
                  <a:gd name="T54" fmla="*/ 146 w 426"/>
                  <a:gd name="T55" fmla="*/ 204 h 418"/>
                  <a:gd name="T56" fmla="*/ 155 w 426"/>
                  <a:gd name="T57" fmla="*/ 196 h 418"/>
                  <a:gd name="T58" fmla="*/ 195 w 426"/>
                  <a:gd name="T59" fmla="*/ 237 h 418"/>
                  <a:gd name="T60" fmla="*/ 140 w 426"/>
                  <a:gd name="T61" fmla="*/ 293 h 418"/>
                  <a:gd name="T62" fmla="*/ 155 w 426"/>
                  <a:gd name="T63" fmla="*/ 305 h 418"/>
                  <a:gd name="T64" fmla="*/ 155 w 426"/>
                  <a:gd name="T65" fmla="*/ 353 h 418"/>
                  <a:gd name="T66" fmla="*/ 198 w 426"/>
                  <a:gd name="T67" fmla="*/ 312 h 418"/>
                  <a:gd name="T68" fmla="*/ 264 w 426"/>
                  <a:gd name="T69" fmla="*/ 246 h 418"/>
                  <a:gd name="T70" fmla="*/ 296 w 426"/>
                  <a:gd name="T71" fmla="*/ 246 h 418"/>
                  <a:gd name="T72" fmla="*/ 296 w 426"/>
                  <a:gd name="T73" fmla="*/ 218 h 418"/>
                  <a:gd name="T74" fmla="*/ 366 w 426"/>
                  <a:gd name="T75" fmla="*/ 148 h 418"/>
                  <a:gd name="T76" fmla="*/ 357 w 426"/>
                  <a:gd name="T77" fmla="*/ 132 h 418"/>
                  <a:gd name="T78" fmla="*/ 327 w 426"/>
                  <a:gd name="T79" fmla="*/ 104 h 418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426"/>
                  <a:gd name="T121" fmla="*/ 0 h 418"/>
                  <a:gd name="T122" fmla="*/ 426 w 426"/>
                  <a:gd name="T123" fmla="*/ 418 h 418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426" h="418">
                    <a:moveTo>
                      <a:pt x="381" y="123"/>
                    </a:moveTo>
                    <a:lnTo>
                      <a:pt x="378" y="90"/>
                    </a:lnTo>
                    <a:lnTo>
                      <a:pt x="326" y="14"/>
                    </a:lnTo>
                    <a:lnTo>
                      <a:pt x="310" y="43"/>
                    </a:lnTo>
                    <a:lnTo>
                      <a:pt x="303" y="19"/>
                    </a:lnTo>
                    <a:lnTo>
                      <a:pt x="258" y="0"/>
                    </a:lnTo>
                    <a:lnTo>
                      <a:pt x="241" y="12"/>
                    </a:lnTo>
                    <a:lnTo>
                      <a:pt x="260" y="9"/>
                    </a:lnTo>
                    <a:lnTo>
                      <a:pt x="260" y="28"/>
                    </a:lnTo>
                    <a:lnTo>
                      <a:pt x="234" y="45"/>
                    </a:lnTo>
                    <a:lnTo>
                      <a:pt x="222" y="69"/>
                    </a:lnTo>
                    <a:lnTo>
                      <a:pt x="192" y="73"/>
                    </a:lnTo>
                    <a:lnTo>
                      <a:pt x="192" y="85"/>
                    </a:lnTo>
                    <a:lnTo>
                      <a:pt x="163" y="85"/>
                    </a:lnTo>
                    <a:lnTo>
                      <a:pt x="159" y="111"/>
                    </a:lnTo>
                    <a:lnTo>
                      <a:pt x="140" y="102"/>
                    </a:lnTo>
                    <a:lnTo>
                      <a:pt x="69" y="182"/>
                    </a:lnTo>
                    <a:lnTo>
                      <a:pt x="24" y="137"/>
                    </a:lnTo>
                    <a:lnTo>
                      <a:pt x="7" y="154"/>
                    </a:lnTo>
                    <a:lnTo>
                      <a:pt x="29" y="224"/>
                    </a:lnTo>
                    <a:lnTo>
                      <a:pt x="0" y="269"/>
                    </a:lnTo>
                    <a:lnTo>
                      <a:pt x="10" y="281"/>
                    </a:lnTo>
                    <a:lnTo>
                      <a:pt x="50" y="286"/>
                    </a:lnTo>
                    <a:lnTo>
                      <a:pt x="62" y="309"/>
                    </a:lnTo>
                    <a:lnTo>
                      <a:pt x="81" y="335"/>
                    </a:lnTo>
                    <a:lnTo>
                      <a:pt x="104" y="312"/>
                    </a:lnTo>
                    <a:lnTo>
                      <a:pt x="133" y="241"/>
                    </a:lnTo>
                    <a:lnTo>
                      <a:pt x="170" y="241"/>
                    </a:lnTo>
                    <a:lnTo>
                      <a:pt x="180" y="232"/>
                    </a:lnTo>
                    <a:lnTo>
                      <a:pt x="227" y="281"/>
                    </a:lnTo>
                    <a:lnTo>
                      <a:pt x="163" y="347"/>
                    </a:lnTo>
                    <a:lnTo>
                      <a:pt x="180" y="361"/>
                    </a:lnTo>
                    <a:lnTo>
                      <a:pt x="180" y="418"/>
                    </a:lnTo>
                    <a:lnTo>
                      <a:pt x="230" y="369"/>
                    </a:lnTo>
                    <a:lnTo>
                      <a:pt x="307" y="291"/>
                    </a:lnTo>
                    <a:lnTo>
                      <a:pt x="345" y="291"/>
                    </a:lnTo>
                    <a:lnTo>
                      <a:pt x="345" y="258"/>
                    </a:lnTo>
                    <a:lnTo>
                      <a:pt x="426" y="175"/>
                    </a:lnTo>
                    <a:lnTo>
                      <a:pt x="416" y="156"/>
                    </a:lnTo>
                    <a:lnTo>
                      <a:pt x="381" y="12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3" name="Freeform 243"/>
              <p:cNvSpPr>
                <a:spLocks/>
              </p:cNvSpPr>
              <p:nvPr/>
            </p:nvSpPr>
            <p:spPr bwMode="auto">
              <a:xfrm>
                <a:off x="7332802" y="793409"/>
                <a:ext cx="555264" cy="393936"/>
              </a:xfrm>
              <a:custGeom>
                <a:avLst/>
                <a:gdLst>
                  <a:gd name="T0" fmla="*/ 462 w 583"/>
                  <a:gd name="T1" fmla="*/ 102 h 402"/>
                  <a:gd name="T2" fmla="*/ 458 w 583"/>
                  <a:gd name="T3" fmla="*/ 76 h 402"/>
                  <a:gd name="T4" fmla="*/ 446 w 583"/>
                  <a:gd name="T5" fmla="*/ 94 h 402"/>
                  <a:gd name="T6" fmla="*/ 430 w 583"/>
                  <a:gd name="T7" fmla="*/ 82 h 402"/>
                  <a:gd name="T8" fmla="*/ 424 w 583"/>
                  <a:gd name="T9" fmla="*/ 100 h 402"/>
                  <a:gd name="T10" fmla="*/ 404 w 583"/>
                  <a:gd name="T11" fmla="*/ 108 h 402"/>
                  <a:gd name="T12" fmla="*/ 404 w 583"/>
                  <a:gd name="T13" fmla="*/ 121 h 402"/>
                  <a:gd name="T14" fmla="*/ 388 w 583"/>
                  <a:gd name="T15" fmla="*/ 124 h 402"/>
                  <a:gd name="T16" fmla="*/ 382 w 583"/>
                  <a:gd name="T17" fmla="*/ 102 h 402"/>
                  <a:gd name="T18" fmla="*/ 361 w 583"/>
                  <a:gd name="T19" fmla="*/ 102 h 402"/>
                  <a:gd name="T20" fmla="*/ 353 w 583"/>
                  <a:gd name="T21" fmla="*/ 66 h 402"/>
                  <a:gd name="T22" fmla="*/ 334 w 583"/>
                  <a:gd name="T23" fmla="*/ 66 h 402"/>
                  <a:gd name="T24" fmla="*/ 339 w 583"/>
                  <a:gd name="T25" fmla="*/ 105 h 402"/>
                  <a:gd name="T26" fmla="*/ 315 w 583"/>
                  <a:gd name="T27" fmla="*/ 102 h 402"/>
                  <a:gd name="T28" fmla="*/ 306 w 583"/>
                  <a:gd name="T29" fmla="*/ 76 h 402"/>
                  <a:gd name="T30" fmla="*/ 270 w 583"/>
                  <a:gd name="T31" fmla="*/ 76 h 402"/>
                  <a:gd name="T32" fmla="*/ 272 w 583"/>
                  <a:gd name="T33" fmla="*/ 52 h 402"/>
                  <a:gd name="T34" fmla="*/ 247 w 583"/>
                  <a:gd name="T35" fmla="*/ 44 h 402"/>
                  <a:gd name="T36" fmla="*/ 225 w 583"/>
                  <a:gd name="T37" fmla="*/ 54 h 402"/>
                  <a:gd name="T38" fmla="*/ 197 w 583"/>
                  <a:gd name="T39" fmla="*/ 36 h 402"/>
                  <a:gd name="T40" fmla="*/ 174 w 583"/>
                  <a:gd name="T41" fmla="*/ 48 h 402"/>
                  <a:gd name="T42" fmla="*/ 162 w 583"/>
                  <a:gd name="T43" fmla="*/ 40 h 402"/>
                  <a:gd name="T44" fmla="*/ 131 w 583"/>
                  <a:gd name="T45" fmla="*/ 54 h 402"/>
                  <a:gd name="T46" fmla="*/ 101 w 583"/>
                  <a:gd name="T47" fmla="*/ 0 h 402"/>
                  <a:gd name="T48" fmla="*/ 51 w 583"/>
                  <a:gd name="T49" fmla="*/ 19 h 402"/>
                  <a:gd name="T50" fmla="*/ 64 w 583"/>
                  <a:gd name="T51" fmla="*/ 14 h 402"/>
                  <a:gd name="T52" fmla="*/ 52 w 583"/>
                  <a:gd name="T53" fmla="*/ 28 h 402"/>
                  <a:gd name="T54" fmla="*/ 54 w 583"/>
                  <a:gd name="T55" fmla="*/ 44 h 402"/>
                  <a:gd name="T56" fmla="*/ 38 w 583"/>
                  <a:gd name="T57" fmla="*/ 34 h 402"/>
                  <a:gd name="T58" fmla="*/ 28 w 583"/>
                  <a:gd name="T59" fmla="*/ 48 h 402"/>
                  <a:gd name="T60" fmla="*/ 6 w 583"/>
                  <a:gd name="T61" fmla="*/ 34 h 402"/>
                  <a:gd name="T62" fmla="*/ 0 w 583"/>
                  <a:gd name="T63" fmla="*/ 54 h 402"/>
                  <a:gd name="T64" fmla="*/ 16 w 583"/>
                  <a:gd name="T65" fmla="*/ 62 h 402"/>
                  <a:gd name="T66" fmla="*/ 38 w 583"/>
                  <a:gd name="T67" fmla="*/ 82 h 402"/>
                  <a:gd name="T68" fmla="*/ 26 w 583"/>
                  <a:gd name="T69" fmla="*/ 100 h 402"/>
                  <a:gd name="T70" fmla="*/ 26 w 583"/>
                  <a:gd name="T71" fmla="*/ 124 h 402"/>
                  <a:gd name="T72" fmla="*/ 48 w 583"/>
                  <a:gd name="T73" fmla="*/ 152 h 402"/>
                  <a:gd name="T74" fmla="*/ 82 w 583"/>
                  <a:gd name="T75" fmla="*/ 130 h 402"/>
                  <a:gd name="T76" fmla="*/ 119 w 583"/>
                  <a:gd name="T77" fmla="*/ 184 h 402"/>
                  <a:gd name="T78" fmla="*/ 112 w 583"/>
                  <a:gd name="T79" fmla="*/ 202 h 402"/>
                  <a:gd name="T80" fmla="*/ 121 w 583"/>
                  <a:gd name="T81" fmla="*/ 202 h 402"/>
                  <a:gd name="T82" fmla="*/ 136 w 583"/>
                  <a:gd name="T83" fmla="*/ 191 h 402"/>
                  <a:gd name="T84" fmla="*/ 174 w 583"/>
                  <a:gd name="T85" fmla="*/ 207 h 402"/>
                  <a:gd name="T86" fmla="*/ 180 w 583"/>
                  <a:gd name="T87" fmla="*/ 228 h 402"/>
                  <a:gd name="T88" fmla="*/ 194 w 583"/>
                  <a:gd name="T89" fmla="*/ 203 h 402"/>
                  <a:gd name="T90" fmla="*/ 239 w 583"/>
                  <a:gd name="T91" fmla="*/ 267 h 402"/>
                  <a:gd name="T92" fmla="*/ 241 w 583"/>
                  <a:gd name="T93" fmla="*/ 295 h 402"/>
                  <a:gd name="T94" fmla="*/ 272 w 583"/>
                  <a:gd name="T95" fmla="*/ 323 h 402"/>
                  <a:gd name="T96" fmla="*/ 280 w 583"/>
                  <a:gd name="T97" fmla="*/ 339 h 402"/>
                  <a:gd name="T98" fmla="*/ 298 w 583"/>
                  <a:gd name="T99" fmla="*/ 323 h 402"/>
                  <a:gd name="T100" fmla="*/ 321 w 583"/>
                  <a:gd name="T101" fmla="*/ 267 h 402"/>
                  <a:gd name="T102" fmla="*/ 337 w 583"/>
                  <a:gd name="T103" fmla="*/ 283 h 402"/>
                  <a:gd name="T104" fmla="*/ 395 w 583"/>
                  <a:gd name="T105" fmla="*/ 273 h 402"/>
                  <a:gd name="T106" fmla="*/ 389 w 583"/>
                  <a:gd name="T107" fmla="*/ 235 h 402"/>
                  <a:gd name="T108" fmla="*/ 428 w 583"/>
                  <a:gd name="T109" fmla="*/ 221 h 402"/>
                  <a:gd name="T110" fmla="*/ 432 w 583"/>
                  <a:gd name="T111" fmla="*/ 190 h 402"/>
                  <a:gd name="T112" fmla="*/ 458 w 583"/>
                  <a:gd name="T113" fmla="*/ 186 h 402"/>
                  <a:gd name="T114" fmla="*/ 455 w 583"/>
                  <a:gd name="T115" fmla="*/ 149 h 402"/>
                  <a:gd name="T116" fmla="*/ 473 w 583"/>
                  <a:gd name="T117" fmla="*/ 168 h 402"/>
                  <a:gd name="T118" fmla="*/ 501 w 583"/>
                  <a:gd name="T119" fmla="*/ 140 h 402"/>
                  <a:gd name="T120" fmla="*/ 501 w 583"/>
                  <a:gd name="T121" fmla="*/ 108 h 402"/>
                  <a:gd name="T122" fmla="*/ 485 w 583"/>
                  <a:gd name="T123" fmla="*/ 104 h 402"/>
                  <a:gd name="T124" fmla="*/ 462 w 583"/>
                  <a:gd name="T125" fmla="*/ 102 h 402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60000 65536"/>
                  <a:gd name="T187" fmla="*/ 0 60000 65536"/>
                  <a:gd name="T188" fmla="*/ 0 60000 65536"/>
                  <a:gd name="T189" fmla="*/ 0 w 583"/>
                  <a:gd name="T190" fmla="*/ 0 h 402"/>
                  <a:gd name="T191" fmla="*/ 583 w 583"/>
                  <a:gd name="T192" fmla="*/ 402 h 402"/>
                </a:gdLst>
                <a:ahLst/>
                <a:cxnLst>
                  <a:cxn ang="T126">
                    <a:pos x="T0" y="T1"/>
                  </a:cxn>
                  <a:cxn ang="T127">
                    <a:pos x="T2" y="T3"/>
                  </a:cxn>
                  <a:cxn ang="T128">
                    <a:pos x="T4" y="T5"/>
                  </a:cxn>
                  <a:cxn ang="T129">
                    <a:pos x="T6" y="T7"/>
                  </a:cxn>
                  <a:cxn ang="T130">
                    <a:pos x="T8" y="T9"/>
                  </a:cxn>
                  <a:cxn ang="T131">
                    <a:pos x="T10" y="T11"/>
                  </a:cxn>
                  <a:cxn ang="T132">
                    <a:pos x="T12" y="T13"/>
                  </a:cxn>
                  <a:cxn ang="T133">
                    <a:pos x="T14" y="T15"/>
                  </a:cxn>
                  <a:cxn ang="T134">
                    <a:pos x="T16" y="T17"/>
                  </a:cxn>
                  <a:cxn ang="T135">
                    <a:pos x="T18" y="T19"/>
                  </a:cxn>
                  <a:cxn ang="T136">
                    <a:pos x="T20" y="T21"/>
                  </a:cxn>
                  <a:cxn ang="T137">
                    <a:pos x="T22" y="T23"/>
                  </a:cxn>
                  <a:cxn ang="T138">
                    <a:pos x="T24" y="T25"/>
                  </a:cxn>
                  <a:cxn ang="T139">
                    <a:pos x="T26" y="T27"/>
                  </a:cxn>
                  <a:cxn ang="T140">
                    <a:pos x="T28" y="T29"/>
                  </a:cxn>
                  <a:cxn ang="T141">
                    <a:pos x="T30" y="T31"/>
                  </a:cxn>
                  <a:cxn ang="T142">
                    <a:pos x="T32" y="T33"/>
                  </a:cxn>
                  <a:cxn ang="T143">
                    <a:pos x="T34" y="T35"/>
                  </a:cxn>
                  <a:cxn ang="T144">
                    <a:pos x="T36" y="T37"/>
                  </a:cxn>
                  <a:cxn ang="T145">
                    <a:pos x="T38" y="T39"/>
                  </a:cxn>
                  <a:cxn ang="T146">
                    <a:pos x="T40" y="T41"/>
                  </a:cxn>
                  <a:cxn ang="T147">
                    <a:pos x="T42" y="T43"/>
                  </a:cxn>
                  <a:cxn ang="T148">
                    <a:pos x="T44" y="T45"/>
                  </a:cxn>
                  <a:cxn ang="T149">
                    <a:pos x="T46" y="T47"/>
                  </a:cxn>
                  <a:cxn ang="T150">
                    <a:pos x="T48" y="T49"/>
                  </a:cxn>
                  <a:cxn ang="T151">
                    <a:pos x="T50" y="T51"/>
                  </a:cxn>
                  <a:cxn ang="T152">
                    <a:pos x="T52" y="T53"/>
                  </a:cxn>
                  <a:cxn ang="T153">
                    <a:pos x="T54" y="T55"/>
                  </a:cxn>
                  <a:cxn ang="T154">
                    <a:pos x="T56" y="T57"/>
                  </a:cxn>
                  <a:cxn ang="T155">
                    <a:pos x="T58" y="T59"/>
                  </a:cxn>
                  <a:cxn ang="T156">
                    <a:pos x="T60" y="T61"/>
                  </a:cxn>
                  <a:cxn ang="T157">
                    <a:pos x="T62" y="T63"/>
                  </a:cxn>
                  <a:cxn ang="T158">
                    <a:pos x="T64" y="T65"/>
                  </a:cxn>
                  <a:cxn ang="T159">
                    <a:pos x="T66" y="T67"/>
                  </a:cxn>
                  <a:cxn ang="T160">
                    <a:pos x="T68" y="T69"/>
                  </a:cxn>
                  <a:cxn ang="T161">
                    <a:pos x="T70" y="T71"/>
                  </a:cxn>
                  <a:cxn ang="T162">
                    <a:pos x="T72" y="T73"/>
                  </a:cxn>
                  <a:cxn ang="T163">
                    <a:pos x="T74" y="T75"/>
                  </a:cxn>
                  <a:cxn ang="T164">
                    <a:pos x="T76" y="T77"/>
                  </a:cxn>
                  <a:cxn ang="T165">
                    <a:pos x="T78" y="T79"/>
                  </a:cxn>
                  <a:cxn ang="T166">
                    <a:pos x="T80" y="T81"/>
                  </a:cxn>
                  <a:cxn ang="T167">
                    <a:pos x="T82" y="T83"/>
                  </a:cxn>
                  <a:cxn ang="T168">
                    <a:pos x="T84" y="T85"/>
                  </a:cxn>
                  <a:cxn ang="T169">
                    <a:pos x="T86" y="T87"/>
                  </a:cxn>
                  <a:cxn ang="T170">
                    <a:pos x="T88" y="T89"/>
                  </a:cxn>
                  <a:cxn ang="T171">
                    <a:pos x="T90" y="T91"/>
                  </a:cxn>
                  <a:cxn ang="T172">
                    <a:pos x="T92" y="T93"/>
                  </a:cxn>
                  <a:cxn ang="T173">
                    <a:pos x="T94" y="T95"/>
                  </a:cxn>
                  <a:cxn ang="T174">
                    <a:pos x="T96" y="T97"/>
                  </a:cxn>
                  <a:cxn ang="T175">
                    <a:pos x="T98" y="T99"/>
                  </a:cxn>
                  <a:cxn ang="T176">
                    <a:pos x="T100" y="T101"/>
                  </a:cxn>
                  <a:cxn ang="T177">
                    <a:pos x="T102" y="T103"/>
                  </a:cxn>
                  <a:cxn ang="T178">
                    <a:pos x="T104" y="T105"/>
                  </a:cxn>
                  <a:cxn ang="T179">
                    <a:pos x="T106" y="T107"/>
                  </a:cxn>
                  <a:cxn ang="T180">
                    <a:pos x="T108" y="T109"/>
                  </a:cxn>
                  <a:cxn ang="T181">
                    <a:pos x="T110" y="T111"/>
                  </a:cxn>
                  <a:cxn ang="T182">
                    <a:pos x="T112" y="T113"/>
                  </a:cxn>
                  <a:cxn ang="T183">
                    <a:pos x="T114" y="T115"/>
                  </a:cxn>
                  <a:cxn ang="T184">
                    <a:pos x="T116" y="T117"/>
                  </a:cxn>
                  <a:cxn ang="T185">
                    <a:pos x="T118" y="T119"/>
                  </a:cxn>
                  <a:cxn ang="T186">
                    <a:pos x="T120" y="T121"/>
                  </a:cxn>
                  <a:cxn ang="T187">
                    <a:pos x="T122" y="T123"/>
                  </a:cxn>
                  <a:cxn ang="T188">
                    <a:pos x="T124" y="T125"/>
                  </a:cxn>
                </a:cxnLst>
                <a:rect l="T189" t="T190" r="T191" b="T192"/>
                <a:pathLst>
                  <a:path w="583" h="402">
                    <a:moveTo>
                      <a:pt x="538" y="121"/>
                    </a:moveTo>
                    <a:lnTo>
                      <a:pt x="533" y="90"/>
                    </a:lnTo>
                    <a:lnTo>
                      <a:pt x="519" y="111"/>
                    </a:lnTo>
                    <a:lnTo>
                      <a:pt x="500" y="97"/>
                    </a:lnTo>
                    <a:lnTo>
                      <a:pt x="493" y="118"/>
                    </a:lnTo>
                    <a:lnTo>
                      <a:pt x="470" y="128"/>
                    </a:lnTo>
                    <a:lnTo>
                      <a:pt x="470" y="144"/>
                    </a:lnTo>
                    <a:lnTo>
                      <a:pt x="451" y="147"/>
                    </a:lnTo>
                    <a:lnTo>
                      <a:pt x="444" y="121"/>
                    </a:lnTo>
                    <a:lnTo>
                      <a:pt x="420" y="121"/>
                    </a:lnTo>
                    <a:lnTo>
                      <a:pt x="411" y="78"/>
                    </a:lnTo>
                    <a:lnTo>
                      <a:pt x="389" y="78"/>
                    </a:lnTo>
                    <a:lnTo>
                      <a:pt x="394" y="125"/>
                    </a:lnTo>
                    <a:lnTo>
                      <a:pt x="366" y="121"/>
                    </a:lnTo>
                    <a:lnTo>
                      <a:pt x="356" y="90"/>
                    </a:lnTo>
                    <a:lnTo>
                      <a:pt x="314" y="90"/>
                    </a:lnTo>
                    <a:lnTo>
                      <a:pt x="316" y="62"/>
                    </a:lnTo>
                    <a:lnTo>
                      <a:pt x="288" y="52"/>
                    </a:lnTo>
                    <a:lnTo>
                      <a:pt x="262" y="64"/>
                    </a:lnTo>
                    <a:lnTo>
                      <a:pt x="229" y="43"/>
                    </a:lnTo>
                    <a:lnTo>
                      <a:pt x="203" y="57"/>
                    </a:lnTo>
                    <a:lnTo>
                      <a:pt x="189" y="48"/>
                    </a:lnTo>
                    <a:lnTo>
                      <a:pt x="153" y="64"/>
                    </a:lnTo>
                    <a:lnTo>
                      <a:pt x="118" y="0"/>
                    </a:lnTo>
                    <a:lnTo>
                      <a:pt x="59" y="22"/>
                    </a:lnTo>
                    <a:lnTo>
                      <a:pt x="75" y="17"/>
                    </a:lnTo>
                    <a:lnTo>
                      <a:pt x="61" y="33"/>
                    </a:lnTo>
                    <a:lnTo>
                      <a:pt x="63" y="52"/>
                    </a:lnTo>
                    <a:lnTo>
                      <a:pt x="44" y="40"/>
                    </a:lnTo>
                    <a:lnTo>
                      <a:pt x="33" y="57"/>
                    </a:lnTo>
                    <a:lnTo>
                      <a:pt x="7" y="40"/>
                    </a:lnTo>
                    <a:lnTo>
                      <a:pt x="0" y="64"/>
                    </a:lnTo>
                    <a:lnTo>
                      <a:pt x="19" y="73"/>
                    </a:lnTo>
                    <a:lnTo>
                      <a:pt x="44" y="97"/>
                    </a:lnTo>
                    <a:lnTo>
                      <a:pt x="30" y="118"/>
                    </a:lnTo>
                    <a:lnTo>
                      <a:pt x="30" y="147"/>
                    </a:lnTo>
                    <a:lnTo>
                      <a:pt x="56" y="180"/>
                    </a:lnTo>
                    <a:lnTo>
                      <a:pt x="96" y="154"/>
                    </a:lnTo>
                    <a:lnTo>
                      <a:pt x="139" y="218"/>
                    </a:lnTo>
                    <a:lnTo>
                      <a:pt x="130" y="239"/>
                    </a:lnTo>
                    <a:lnTo>
                      <a:pt x="141" y="239"/>
                    </a:lnTo>
                    <a:lnTo>
                      <a:pt x="158" y="227"/>
                    </a:lnTo>
                    <a:lnTo>
                      <a:pt x="203" y="246"/>
                    </a:lnTo>
                    <a:lnTo>
                      <a:pt x="210" y="270"/>
                    </a:lnTo>
                    <a:lnTo>
                      <a:pt x="226" y="241"/>
                    </a:lnTo>
                    <a:lnTo>
                      <a:pt x="278" y="317"/>
                    </a:lnTo>
                    <a:lnTo>
                      <a:pt x="281" y="350"/>
                    </a:lnTo>
                    <a:lnTo>
                      <a:pt x="316" y="383"/>
                    </a:lnTo>
                    <a:lnTo>
                      <a:pt x="326" y="402"/>
                    </a:lnTo>
                    <a:lnTo>
                      <a:pt x="347" y="383"/>
                    </a:lnTo>
                    <a:lnTo>
                      <a:pt x="373" y="317"/>
                    </a:lnTo>
                    <a:lnTo>
                      <a:pt x="392" y="336"/>
                    </a:lnTo>
                    <a:lnTo>
                      <a:pt x="460" y="324"/>
                    </a:lnTo>
                    <a:lnTo>
                      <a:pt x="453" y="279"/>
                    </a:lnTo>
                    <a:lnTo>
                      <a:pt x="498" y="262"/>
                    </a:lnTo>
                    <a:lnTo>
                      <a:pt x="503" y="225"/>
                    </a:lnTo>
                    <a:lnTo>
                      <a:pt x="533" y="220"/>
                    </a:lnTo>
                    <a:lnTo>
                      <a:pt x="529" y="177"/>
                    </a:lnTo>
                    <a:lnTo>
                      <a:pt x="550" y="199"/>
                    </a:lnTo>
                    <a:lnTo>
                      <a:pt x="583" y="166"/>
                    </a:lnTo>
                    <a:lnTo>
                      <a:pt x="583" y="128"/>
                    </a:lnTo>
                    <a:lnTo>
                      <a:pt x="564" y="123"/>
                    </a:lnTo>
                    <a:lnTo>
                      <a:pt x="538" y="1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4" name="Freeform 244"/>
              <p:cNvSpPr>
                <a:spLocks/>
              </p:cNvSpPr>
              <p:nvPr/>
            </p:nvSpPr>
            <p:spPr bwMode="auto">
              <a:xfrm>
                <a:off x="7172097" y="189142"/>
                <a:ext cx="814608" cy="748361"/>
              </a:xfrm>
              <a:custGeom>
                <a:avLst/>
                <a:gdLst>
                  <a:gd name="T0" fmla="*/ 605 w 362"/>
                  <a:gd name="T1" fmla="*/ 530 h 323"/>
                  <a:gd name="T2" fmla="*/ 703 w 362"/>
                  <a:gd name="T3" fmla="*/ 492 h 323"/>
                  <a:gd name="T4" fmla="*/ 725 w 362"/>
                  <a:gd name="T5" fmla="*/ 389 h 323"/>
                  <a:gd name="T6" fmla="*/ 705 w 362"/>
                  <a:gd name="T7" fmla="*/ 317 h 323"/>
                  <a:gd name="T8" fmla="*/ 729 w 362"/>
                  <a:gd name="T9" fmla="*/ 265 h 323"/>
                  <a:gd name="T10" fmla="*/ 660 w 362"/>
                  <a:gd name="T11" fmla="*/ 271 h 323"/>
                  <a:gd name="T12" fmla="*/ 577 w 362"/>
                  <a:gd name="T13" fmla="*/ 329 h 323"/>
                  <a:gd name="T14" fmla="*/ 536 w 362"/>
                  <a:gd name="T15" fmla="*/ 297 h 323"/>
                  <a:gd name="T16" fmla="*/ 516 w 362"/>
                  <a:gd name="T17" fmla="*/ 245 h 323"/>
                  <a:gd name="T18" fmla="*/ 447 w 362"/>
                  <a:gd name="T19" fmla="*/ 227 h 323"/>
                  <a:gd name="T20" fmla="*/ 418 w 362"/>
                  <a:gd name="T21" fmla="*/ 229 h 323"/>
                  <a:gd name="T22" fmla="*/ 341 w 362"/>
                  <a:gd name="T23" fmla="*/ 160 h 323"/>
                  <a:gd name="T24" fmla="*/ 268 w 362"/>
                  <a:gd name="T25" fmla="*/ 90 h 323"/>
                  <a:gd name="T26" fmla="*/ 246 w 362"/>
                  <a:gd name="T27" fmla="*/ 38 h 323"/>
                  <a:gd name="T28" fmla="*/ 171 w 362"/>
                  <a:gd name="T29" fmla="*/ 24 h 323"/>
                  <a:gd name="T30" fmla="*/ 0 w 362"/>
                  <a:gd name="T31" fmla="*/ 58 h 323"/>
                  <a:gd name="T32" fmla="*/ 28 w 362"/>
                  <a:gd name="T33" fmla="*/ 106 h 323"/>
                  <a:gd name="T34" fmla="*/ 71 w 362"/>
                  <a:gd name="T35" fmla="*/ 100 h 323"/>
                  <a:gd name="T36" fmla="*/ 156 w 362"/>
                  <a:gd name="T37" fmla="*/ 179 h 323"/>
                  <a:gd name="T38" fmla="*/ 211 w 362"/>
                  <a:gd name="T39" fmla="*/ 160 h 323"/>
                  <a:gd name="T40" fmla="*/ 227 w 362"/>
                  <a:gd name="T41" fmla="*/ 138 h 323"/>
                  <a:gd name="T42" fmla="*/ 260 w 362"/>
                  <a:gd name="T43" fmla="*/ 207 h 323"/>
                  <a:gd name="T44" fmla="*/ 264 w 362"/>
                  <a:gd name="T45" fmla="*/ 311 h 323"/>
                  <a:gd name="T46" fmla="*/ 242 w 362"/>
                  <a:gd name="T47" fmla="*/ 385 h 323"/>
                  <a:gd name="T48" fmla="*/ 156 w 362"/>
                  <a:gd name="T49" fmla="*/ 463 h 323"/>
                  <a:gd name="T50" fmla="*/ 217 w 362"/>
                  <a:gd name="T51" fmla="*/ 486 h 323"/>
                  <a:gd name="T52" fmla="*/ 189 w 362"/>
                  <a:gd name="T53" fmla="*/ 540 h 323"/>
                  <a:gd name="T54" fmla="*/ 276 w 362"/>
                  <a:gd name="T55" fmla="*/ 574 h 323"/>
                  <a:gd name="T56" fmla="*/ 319 w 362"/>
                  <a:gd name="T57" fmla="*/ 568 h 323"/>
                  <a:gd name="T58" fmla="*/ 370 w 362"/>
                  <a:gd name="T59" fmla="*/ 574 h 323"/>
                  <a:gd name="T60" fmla="*/ 416 w 362"/>
                  <a:gd name="T61" fmla="*/ 572 h 323"/>
                  <a:gd name="T62" fmla="*/ 451 w 362"/>
                  <a:gd name="T63" fmla="*/ 596 h 323"/>
                  <a:gd name="T64" fmla="*/ 483 w 362"/>
                  <a:gd name="T65" fmla="*/ 626 h 323"/>
                  <a:gd name="T66" fmla="*/ 497 w 362"/>
                  <a:gd name="T67" fmla="*/ 586 h 323"/>
                  <a:gd name="T68" fmla="*/ 526 w 362"/>
                  <a:gd name="T69" fmla="*/ 622 h 323"/>
                  <a:gd name="T70" fmla="*/ 548 w 362"/>
                  <a:gd name="T71" fmla="*/ 642 h 323"/>
                  <a:gd name="T72" fmla="*/ 569 w 362"/>
                  <a:gd name="T73" fmla="*/ 620 h 323"/>
                  <a:gd name="T74" fmla="*/ 591 w 362"/>
                  <a:gd name="T75" fmla="*/ 614 h 323"/>
                  <a:gd name="T76" fmla="*/ 607 w 362"/>
                  <a:gd name="T77" fmla="*/ 622 h 323"/>
                  <a:gd name="T78" fmla="*/ 646 w 362"/>
                  <a:gd name="T79" fmla="*/ 628 h 323"/>
                  <a:gd name="T80" fmla="*/ 650 w 362"/>
                  <a:gd name="T81" fmla="*/ 572 h 323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62"/>
                  <a:gd name="T124" fmla="*/ 0 h 323"/>
                  <a:gd name="T125" fmla="*/ 362 w 362"/>
                  <a:gd name="T126" fmla="*/ 323 h 323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62" h="323">
                    <a:moveTo>
                      <a:pt x="320" y="287"/>
                    </a:moveTo>
                    <a:cubicBezTo>
                      <a:pt x="298" y="266"/>
                      <a:pt x="298" y="266"/>
                      <a:pt x="298" y="266"/>
                    </a:cubicBezTo>
                    <a:cubicBezTo>
                      <a:pt x="312" y="266"/>
                      <a:pt x="317" y="247"/>
                      <a:pt x="317" y="247"/>
                    </a:cubicBezTo>
                    <a:cubicBezTo>
                      <a:pt x="346" y="247"/>
                      <a:pt x="346" y="247"/>
                      <a:pt x="346" y="247"/>
                    </a:cubicBezTo>
                    <a:cubicBezTo>
                      <a:pt x="346" y="229"/>
                      <a:pt x="346" y="229"/>
                      <a:pt x="346" y="229"/>
                    </a:cubicBezTo>
                    <a:cubicBezTo>
                      <a:pt x="357" y="195"/>
                      <a:pt x="357" y="195"/>
                      <a:pt x="357" y="195"/>
                    </a:cubicBezTo>
                    <a:cubicBezTo>
                      <a:pt x="350" y="184"/>
                      <a:pt x="350" y="184"/>
                      <a:pt x="350" y="184"/>
                    </a:cubicBezTo>
                    <a:cubicBezTo>
                      <a:pt x="347" y="159"/>
                      <a:pt x="347" y="159"/>
                      <a:pt x="347" y="159"/>
                    </a:cubicBezTo>
                    <a:cubicBezTo>
                      <a:pt x="362" y="138"/>
                      <a:pt x="362" y="138"/>
                      <a:pt x="362" y="138"/>
                    </a:cubicBezTo>
                    <a:cubicBezTo>
                      <a:pt x="359" y="133"/>
                      <a:pt x="359" y="133"/>
                      <a:pt x="359" y="133"/>
                    </a:cubicBezTo>
                    <a:cubicBezTo>
                      <a:pt x="345" y="114"/>
                      <a:pt x="345" y="114"/>
                      <a:pt x="345" y="114"/>
                    </a:cubicBezTo>
                    <a:cubicBezTo>
                      <a:pt x="325" y="136"/>
                      <a:pt x="325" y="136"/>
                      <a:pt x="325" y="136"/>
                    </a:cubicBezTo>
                    <a:cubicBezTo>
                      <a:pt x="314" y="130"/>
                      <a:pt x="308" y="155"/>
                      <a:pt x="308" y="155"/>
                    </a:cubicBezTo>
                    <a:cubicBezTo>
                      <a:pt x="284" y="165"/>
                      <a:pt x="284" y="165"/>
                      <a:pt x="284" y="165"/>
                    </a:cubicBezTo>
                    <a:cubicBezTo>
                      <a:pt x="264" y="165"/>
                      <a:pt x="264" y="165"/>
                      <a:pt x="264" y="165"/>
                    </a:cubicBezTo>
                    <a:cubicBezTo>
                      <a:pt x="264" y="149"/>
                      <a:pt x="264" y="149"/>
                      <a:pt x="264" y="149"/>
                    </a:cubicBezTo>
                    <a:cubicBezTo>
                      <a:pt x="254" y="139"/>
                      <a:pt x="254" y="139"/>
                      <a:pt x="254" y="139"/>
                    </a:cubicBezTo>
                    <a:cubicBezTo>
                      <a:pt x="254" y="123"/>
                      <a:pt x="254" y="123"/>
                      <a:pt x="254" y="123"/>
                    </a:cubicBezTo>
                    <a:cubicBezTo>
                      <a:pt x="242" y="136"/>
                      <a:pt x="242" y="136"/>
                      <a:pt x="242" y="136"/>
                    </a:cubicBezTo>
                    <a:cubicBezTo>
                      <a:pt x="220" y="114"/>
                      <a:pt x="220" y="114"/>
                      <a:pt x="220" y="114"/>
                    </a:cubicBezTo>
                    <a:cubicBezTo>
                      <a:pt x="213" y="121"/>
                      <a:pt x="213" y="121"/>
                      <a:pt x="213" y="121"/>
                    </a:cubicBezTo>
                    <a:cubicBezTo>
                      <a:pt x="206" y="115"/>
                      <a:pt x="206" y="115"/>
                      <a:pt x="206" y="115"/>
                    </a:cubicBezTo>
                    <a:cubicBezTo>
                      <a:pt x="182" y="139"/>
                      <a:pt x="171" y="106"/>
                      <a:pt x="171" y="106"/>
                    </a:cubicBezTo>
                    <a:cubicBezTo>
                      <a:pt x="168" y="80"/>
                      <a:pt x="168" y="80"/>
                      <a:pt x="168" y="80"/>
                    </a:cubicBezTo>
                    <a:cubicBezTo>
                      <a:pt x="149" y="80"/>
                      <a:pt x="143" y="56"/>
                      <a:pt x="143" y="56"/>
                    </a:cubicBezTo>
                    <a:cubicBezTo>
                      <a:pt x="132" y="45"/>
                      <a:pt x="132" y="45"/>
                      <a:pt x="132" y="45"/>
                    </a:cubicBezTo>
                    <a:cubicBezTo>
                      <a:pt x="116" y="29"/>
                      <a:pt x="116" y="29"/>
                      <a:pt x="116" y="29"/>
                    </a:cubicBezTo>
                    <a:cubicBezTo>
                      <a:pt x="121" y="19"/>
                      <a:pt x="121" y="19"/>
                      <a:pt x="121" y="19"/>
                    </a:cubicBezTo>
                    <a:cubicBezTo>
                      <a:pt x="107" y="19"/>
                      <a:pt x="107" y="19"/>
                      <a:pt x="107" y="19"/>
                    </a:cubicBezTo>
                    <a:cubicBezTo>
                      <a:pt x="107" y="3"/>
                      <a:pt x="84" y="12"/>
                      <a:pt x="84" y="12"/>
                    </a:cubicBezTo>
                    <a:cubicBezTo>
                      <a:pt x="50" y="0"/>
                      <a:pt x="43" y="12"/>
                      <a:pt x="37" y="12"/>
                    </a:cubicBezTo>
                    <a:cubicBezTo>
                      <a:pt x="33" y="12"/>
                      <a:pt x="4" y="24"/>
                      <a:pt x="0" y="29"/>
                    </a:cubicBezTo>
                    <a:cubicBezTo>
                      <a:pt x="21" y="35"/>
                      <a:pt x="21" y="35"/>
                      <a:pt x="21" y="35"/>
                    </a:cubicBezTo>
                    <a:cubicBezTo>
                      <a:pt x="14" y="53"/>
                      <a:pt x="14" y="53"/>
                      <a:pt x="14" y="53"/>
                    </a:cubicBezTo>
                    <a:cubicBezTo>
                      <a:pt x="30" y="58"/>
                      <a:pt x="30" y="58"/>
                      <a:pt x="30" y="58"/>
                    </a:cubicBezTo>
                    <a:cubicBezTo>
                      <a:pt x="35" y="50"/>
                      <a:pt x="35" y="50"/>
                      <a:pt x="35" y="50"/>
                    </a:cubicBezTo>
                    <a:cubicBezTo>
                      <a:pt x="48" y="56"/>
                      <a:pt x="48" y="56"/>
                      <a:pt x="48" y="56"/>
                    </a:cubicBezTo>
                    <a:cubicBezTo>
                      <a:pt x="50" y="77"/>
                      <a:pt x="54" y="90"/>
                      <a:pt x="77" y="90"/>
                    </a:cubicBezTo>
                    <a:cubicBezTo>
                      <a:pt x="92" y="84"/>
                      <a:pt x="92" y="84"/>
                      <a:pt x="92" y="84"/>
                    </a:cubicBezTo>
                    <a:cubicBezTo>
                      <a:pt x="104" y="80"/>
                      <a:pt x="104" y="80"/>
                      <a:pt x="104" y="80"/>
                    </a:cubicBezTo>
                    <a:cubicBezTo>
                      <a:pt x="108" y="69"/>
                      <a:pt x="108" y="69"/>
                      <a:pt x="108" y="69"/>
                    </a:cubicBezTo>
                    <a:cubicBezTo>
                      <a:pt x="112" y="69"/>
                      <a:pt x="112" y="69"/>
                      <a:pt x="112" y="69"/>
                    </a:cubicBezTo>
                    <a:cubicBezTo>
                      <a:pt x="128" y="87"/>
                      <a:pt x="128" y="87"/>
                      <a:pt x="128" y="87"/>
                    </a:cubicBezTo>
                    <a:cubicBezTo>
                      <a:pt x="128" y="104"/>
                      <a:pt x="128" y="104"/>
                      <a:pt x="128" y="104"/>
                    </a:cubicBezTo>
                    <a:cubicBezTo>
                      <a:pt x="119" y="128"/>
                      <a:pt x="119" y="128"/>
                      <a:pt x="119" y="128"/>
                    </a:cubicBezTo>
                    <a:cubicBezTo>
                      <a:pt x="130" y="156"/>
                      <a:pt x="130" y="156"/>
                      <a:pt x="130" y="156"/>
                    </a:cubicBezTo>
                    <a:cubicBezTo>
                      <a:pt x="118" y="160"/>
                      <a:pt x="118" y="160"/>
                      <a:pt x="118" y="160"/>
                    </a:cubicBezTo>
                    <a:cubicBezTo>
                      <a:pt x="119" y="193"/>
                      <a:pt x="119" y="193"/>
                      <a:pt x="119" y="193"/>
                    </a:cubicBezTo>
                    <a:cubicBezTo>
                      <a:pt x="109" y="183"/>
                      <a:pt x="109" y="183"/>
                      <a:pt x="109" y="183"/>
                    </a:cubicBezTo>
                    <a:cubicBezTo>
                      <a:pt x="77" y="232"/>
                      <a:pt x="77" y="232"/>
                      <a:pt x="77" y="232"/>
                    </a:cubicBezTo>
                    <a:cubicBezTo>
                      <a:pt x="98" y="249"/>
                      <a:pt x="98" y="249"/>
                      <a:pt x="98" y="249"/>
                    </a:cubicBezTo>
                    <a:cubicBezTo>
                      <a:pt x="107" y="244"/>
                      <a:pt x="107" y="244"/>
                      <a:pt x="107" y="244"/>
                    </a:cubicBezTo>
                    <a:cubicBezTo>
                      <a:pt x="107" y="244"/>
                      <a:pt x="114" y="254"/>
                      <a:pt x="99" y="254"/>
                    </a:cubicBezTo>
                    <a:cubicBezTo>
                      <a:pt x="93" y="271"/>
                      <a:pt x="93" y="271"/>
                      <a:pt x="93" y="271"/>
                    </a:cubicBezTo>
                    <a:cubicBezTo>
                      <a:pt x="121" y="261"/>
                      <a:pt x="121" y="261"/>
                      <a:pt x="121" y="261"/>
                    </a:cubicBezTo>
                    <a:cubicBezTo>
                      <a:pt x="136" y="288"/>
                      <a:pt x="136" y="288"/>
                      <a:pt x="136" y="288"/>
                    </a:cubicBezTo>
                    <a:cubicBezTo>
                      <a:pt x="151" y="281"/>
                      <a:pt x="151" y="281"/>
                      <a:pt x="151" y="281"/>
                    </a:cubicBezTo>
                    <a:cubicBezTo>
                      <a:pt x="157" y="285"/>
                      <a:pt x="157" y="285"/>
                      <a:pt x="157" y="285"/>
                    </a:cubicBezTo>
                    <a:cubicBezTo>
                      <a:pt x="168" y="279"/>
                      <a:pt x="168" y="279"/>
                      <a:pt x="168" y="279"/>
                    </a:cubicBezTo>
                    <a:cubicBezTo>
                      <a:pt x="182" y="288"/>
                      <a:pt x="182" y="288"/>
                      <a:pt x="182" y="288"/>
                    </a:cubicBezTo>
                    <a:cubicBezTo>
                      <a:pt x="193" y="283"/>
                      <a:pt x="193" y="283"/>
                      <a:pt x="193" y="283"/>
                    </a:cubicBezTo>
                    <a:cubicBezTo>
                      <a:pt x="205" y="287"/>
                      <a:pt x="205" y="287"/>
                      <a:pt x="205" y="287"/>
                    </a:cubicBezTo>
                    <a:cubicBezTo>
                      <a:pt x="204" y="299"/>
                      <a:pt x="204" y="299"/>
                      <a:pt x="204" y="299"/>
                    </a:cubicBezTo>
                    <a:cubicBezTo>
                      <a:pt x="222" y="299"/>
                      <a:pt x="222" y="299"/>
                      <a:pt x="222" y="299"/>
                    </a:cubicBezTo>
                    <a:cubicBezTo>
                      <a:pt x="226" y="312"/>
                      <a:pt x="226" y="312"/>
                      <a:pt x="226" y="312"/>
                    </a:cubicBezTo>
                    <a:cubicBezTo>
                      <a:pt x="238" y="314"/>
                      <a:pt x="238" y="314"/>
                      <a:pt x="238" y="314"/>
                    </a:cubicBezTo>
                    <a:cubicBezTo>
                      <a:pt x="236" y="294"/>
                      <a:pt x="236" y="294"/>
                      <a:pt x="236" y="294"/>
                    </a:cubicBezTo>
                    <a:cubicBezTo>
                      <a:pt x="245" y="294"/>
                      <a:pt x="245" y="294"/>
                      <a:pt x="245" y="294"/>
                    </a:cubicBezTo>
                    <a:cubicBezTo>
                      <a:pt x="249" y="312"/>
                      <a:pt x="249" y="312"/>
                      <a:pt x="249" y="312"/>
                    </a:cubicBezTo>
                    <a:cubicBezTo>
                      <a:pt x="259" y="312"/>
                      <a:pt x="259" y="312"/>
                      <a:pt x="259" y="312"/>
                    </a:cubicBezTo>
                    <a:cubicBezTo>
                      <a:pt x="262" y="323"/>
                      <a:pt x="262" y="323"/>
                      <a:pt x="262" y="323"/>
                    </a:cubicBezTo>
                    <a:cubicBezTo>
                      <a:pt x="270" y="322"/>
                      <a:pt x="270" y="322"/>
                      <a:pt x="270" y="322"/>
                    </a:cubicBezTo>
                    <a:cubicBezTo>
                      <a:pt x="270" y="315"/>
                      <a:pt x="270" y="315"/>
                      <a:pt x="270" y="315"/>
                    </a:cubicBezTo>
                    <a:cubicBezTo>
                      <a:pt x="280" y="311"/>
                      <a:pt x="280" y="311"/>
                      <a:pt x="280" y="311"/>
                    </a:cubicBezTo>
                    <a:cubicBezTo>
                      <a:pt x="283" y="302"/>
                      <a:pt x="283" y="302"/>
                      <a:pt x="283" y="302"/>
                    </a:cubicBezTo>
                    <a:cubicBezTo>
                      <a:pt x="291" y="308"/>
                      <a:pt x="291" y="308"/>
                      <a:pt x="291" y="308"/>
                    </a:cubicBezTo>
                    <a:cubicBezTo>
                      <a:pt x="297" y="299"/>
                      <a:pt x="297" y="299"/>
                      <a:pt x="297" y="299"/>
                    </a:cubicBezTo>
                    <a:cubicBezTo>
                      <a:pt x="299" y="312"/>
                      <a:pt x="299" y="312"/>
                      <a:pt x="299" y="312"/>
                    </a:cubicBezTo>
                    <a:cubicBezTo>
                      <a:pt x="310" y="313"/>
                      <a:pt x="310" y="313"/>
                      <a:pt x="310" y="313"/>
                    </a:cubicBezTo>
                    <a:cubicBezTo>
                      <a:pt x="318" y="315"/>
                      <a:pt x="318" y="315"/>
                      <a:pt x="318" y="315"/>
                    </a:cubicBezTo>
                    <a:cubicBezTo>
                      <a:pt x="318" y="309"/>
                      <a:pt x="318" y="309"/>
                      <a:pt x="318" y="309"/>
                    </a:cubicBezTo>
                    <a:lnTo>
                      <a:pt x="320" y="287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9" name="Group 167"/>
            <p:cNvGrpSpPr/>
            <p:nvPr/>
          </p:nvGrpSpPr>
          <p:grpSpPr>
            <a:xfrm>
              <a:off x="5980663" y="255379"/>
              <a:ext cx="1520602" cy="1587363"/>
              <a:chOff x="5980663" y="255379"/>
              <a:chExt cx="1520602" cy="1587363"/>
            </a:xfrm>
            <a:solidFill>
              <a:srgbClr val="06348E"/>
            </a:solidFill>
          </p:grpSpPr>
          <p:sp>
            <p:nvSpPr>
              <p:cNvPr id="86" name="Freeform 235"/>
              <p:cNvSpPr>
                <a:spLocks/>
              </p:cNvSpPr>
              <p:nvPr/>
            </p:nvSpPr>
            <p:spPr bwMode="auto">
              <a:xfrm>
                <a:off x="7060157" y="1489478"/>
                <a:ext cx="441108" cy="314916"/>
              </a:xfrm>
              <a:custGeom>
                <a:avLst/>
                <a:gdLst>
                  <a:gd name="T0" fmla="*/ 81 w 196"/>
                  <a:gd name="T1" fmla="*/ 42 h 136"/>
                  <a:gd name="T2" fmla="*/ 73 w 196"/>
                  <a:gd name="T3" fmla="*/ 66 h 136"/>
                  <a:gd name="T4" fmla="*/ 59 w 196"/>
                  <a:gd name="T5" fmla="*/ 64 h 136"/>
                  <a:gd name="T6" fmla="*/ 59 w 196"/>
                  <a:gd name="T7" fmla="*/ 84 h 136"/>
                  <a:gd name="T8" fmla="*/ 41 w 196"/>
                  <a:gd name="T9" fmla="*/ 84 h 136"/>
                  <a:gd name="T10" fmla="*/ 37 w 196"/>
                  <a:gd name="T11" fmla="*/ 114 h 136"/>
                  <a:gd name="T12" fmla="*/ 16 w 196"/>
                  <a:gd name="T13" fmla="*/ 147 h 136"/>
                  <a:gd name="T14" fmla="*/ 26 w 196"/>
                  <a:gd name="T15" fmla="*/ 165 h 136"/>
                  <a:gd name="T16" fmla="*/ 18 w 196"/>
                  <a:gd name="T17" fmla="*/ 187 h 136"/>
                  <a:gd name="T18" fmla="*/ 59 w 196"/>
                  <a:gd name="T19" fmla="*/ 169 h 136"/>
                  <a:gd name="T20" fmla="*/ 0 w 196"/>
                  <a:gd name="T21" fmla="*/ 243 h 136"/>
                  <a:gd name="T22" fmla="*/ 24 w 196"/>
                  <a:gd name="T23" fmla="*/ 245 h 136"/>
                  <a:gd name="T24" fmla="*/ 47 w 196"/>
                  <a:gd name="T25" fmla="*/ 271 h 136"/>
                  <a:gd name="T26" fmla="*/ 85 w 196"/>
                  <a:gd name="T27" fmla="*/ 271 h 136"/>
                  <a:gd name="T28" fmla="*/ 91 w 196"/>
                  <a:gd name="T29" fmla="*/ 261 h 136"/>
                  <a:gd name="T30" fmla="*/ 93 w 196"/>
                  <a:gd name="T31" fmla="*/ 243 h 136"/>
                  <a:gd name="T32" fmla="*/ 112 w 196"/>
                  <a:gd name="T33" fmla="*/ 235 h 136"/>
                  <a:gd name="T34" fmla="*/ 138 w 196"/>
                  <a:gd name="T35" fmla="*/ 271 h 136"/>
                  <a:gd name="T36" fmla="*/ 146 w 196"/>
                  <a:gd name="T37" fmla="*/ 257 h 136"/>
                  <a:gd name="T38" fmla="*/ 162 w 196"/>
                  <a:gd name="T39" fmla="*/ 263 h 136"/>
                  <a:gd name="T40" fmla="*/ 173 w 196"/>
                  <a:gd name="T41" fmla="*/ 247 h 136"/>
                  <a:gd name="T42" fmla="*/ 195 w 196"/>
                  <a:gd name="T43" fmla="*/ 249 h 136"/>
                  <a:gd name="T44" fmla="*/ 203 w 196"/>
                  <a:gd name="T45" fmla="*/ 261 h 136"/>
                  <a:gd name="T46" fmla="*/ 207 w 196"/>
                  <a:gd name="T47" fmla="*/ 241 h 136"/>
                  <a:gd name="T48" fmla="*/ 225 w 196"/>
                  <a:gd name="T49" fmla="*/ 235 h 136"/>
                  <a:gd name="T50" fmla="*/ 229 w 196"/>
                  <a:gd name="T51" fmla="*/ 213 h 136"/>
                  <a:gd name="T52" fmla="*/ 248 w 196"/>
                  <a:gd name="T53" fmla="*/ 205 h 136"/>
                  <a:gd name="T54" fmla="*/ 254 w 196"/>
                  <a:gd name="T55" fmla="*/ 209 h 136"/>
                  <a:gd name="T56" fmla="*/ 256 w 196"/>
                  <a:gd name="T57" fmla="*/ 207 h 136"/>
                  <a:gd name="T58" fmla="*/ 280 w 196"/>
                  <a:gd name="T59" fmla="*/ 134 h 136"/>
                  <a:gd name="T60" fmla="*/ 313 w 196"/>
                  <a:gd name="T61" fmla="*/ 134 h 136"/>
                  <a:gd name="T62" fmla="*/ 325 w 196"/>
                  <a:gd name="T63" fmla="*/ 106 h 136"/>
                  <a:gd name="T64" fmla="*/ 374 w 196"/>
                  <a:gd name="T65" fmla="*/ 56 h 136"/>
                  <a:gd name="T66" fmla="*/ 398 w 196"/>
                  <a:gd name="T67" fmla="*/ 56 h 136"/>
                  <a:gd name="T68" fmla="*/ 396 w 196"/>
                  <a:gd name="T69" fmla="*/ 4 h 136"/>
                  <a:gd name="T70" fmla="*/ 327 w 196"/>
                  <a:gd name="T71" fmla="*/ 24 h 136"/>
                  <a:gd name="T72" fmla="*/ 272 w 196"/>
                  <a:gd name="T73" fmla="*/ 38 h 136"/>
                  <a:gd name="T74" fmla="*/ 248 w 196"/>
                  <a:gd name="T75" fmla="*/ 62 h 136"/>
                  <a:gd name="T76" fmla="*/ 197 w 196"/>
                  <a:gd name="T77" fmla="*/ 62 h 136"/>
                  <a:gd name="T78" fmla="*/ 197 w 196"/>
                  <a:gd name="T79" fmla="*/ 38 h 136"/>
                  <a:gd name="T80" fmla="*/ 144 w 196"/>
                  <a:gd name="T81" fmla="*/ 22 h 136"/>
                  <a:gd name="T82" fmla="*/ 130 w 196"/>
                  <a:gd name="T83" fmla="*/ 20 h 136"/>
                  <a:gd name="T84" fmla="*/ 120 w 196"/>
                  <a:gd name="T85" fmla="*/ 40 h 136"/>
                  <a:gd name="T86" fmla="*/ 81 w 196"/>
                  <a:gd name="T87" fmla="*/ 42 h 1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96"/>
                  <a:gd name="T133" fmla="*/ 0 h 136"/>
                  <a:gd name="T134" fmla="*/ 196 w 196"/>
                  <a:gd name="T135" fmla="*/ 136 h 1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96" h="136">
                    <a:moveTo>
                      <a:pt x="40" y="21"/>
                    </a:moveTo>
                    <a:cubicBezTo>
                      <a:pt x="36" y="33"/>
                      <a:pt x="36" y="33"/>
                      <a:pt x="36" y="33"/>
                    </a:cubicBezTo>
                    <a:cubicBezTo>
                      <a:pt x="29" y="32"/>
                      <a:pt x="29" y="32"/>
                      <a:pt x="29" y="3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0" y="42"/>
                      <a:pt x="20" y="42"/>
                      <a:pt x="20" y="42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8" y="74"/>
                      <a:pt x="8" y="74"/>
                      <a:pt x="8" y="74"/>
                    </a:cubicBezTo>
                    <a:cubicBezTo>
                      <a:pt x="13" y="83"/>
                      <a:pt x="13" y="83"/>
                      <a:pt x="13" y="83"/>
                    </a:cubicBezTo>
                    <a:cubicBezTo>
                      <a:pt x="9" y="94"/>
                      <a:pt x="9" y="94"/>
                      <a:pt x="9" y="94"/>
                    </a:cubicBezTo>
                    <a:cubicBezTo>
                      <a:pt x="29" y="85"/>
                      <a:pt x="29" y="85"/>
                      <a:pt x="29" y="85"/>
                    </a:cubicBezTo>
                    <a:cubicBezTo>
                      <a:pt x="0" y="122"/>
                      <a:pt x="0" y="122"/>
                      <a:pt x="0" y="122"/>
                    </a:cubicBezTo>
                    <a:cubicBezTo>
                      <a:pt x="12" y="123"/>
                      <a:pt x="12" y="123"/>
                      <a:pt x="12" y="123"/>
                    </a:cubicBezTo>
                    <a:cubicBezTo>
                      <a:pt x="23" y="136"/>
                      <a:pt x="23" y="136"/>
                      <a:pt x="23" y="136"/>
                    </a:cubicBezTo>
                    <a:cubicBezTo>
                      <a:pt x="42" y="136"/>
                      <a:pt x="42" y="136"/>
                      <a:pt x="42" y="136"/>
                    </a:cubicBezTo>
                    <a:cubicBezTo>
                      <a:pt x="45" y="131"/>
                      <a:pt x="45" y="131"/>
                      <a:pt x="45" y="131"/>
                    </a:cubicBezTo>
                    <a:cubicBezTo>
                      <a:pt x="46" y="122"/>
                      <a:pt x="46" y="122"/>
                      <a:pt x="46" y="122"/>
                    </a:cubicBezTo>
                    <a:cubicBezTo>
                      <a:pt x="55" y="118"/>
                      <a:pt x="55" y="118"/>
                      <a:pt x="55" y="118"/>
                    </a:cubicBezTo>
                    <a:cubicBezTo>
                      <a:pt x="68" y="136"/>
                      <a:pt x="68" y="136"/>
                      <a:pt x="68" y="136"/>
                    </a:cubicBezTo>
                    <a:cubicBezTo>
                      <a:pt x="72" y="129"/>
                      <a:pt x="72" y="129"/>
                      <a:pt x="72" y="129"/>
                    </a:cubicBezTo>
                    <a:cubicBezTo>
                      <a:pt x="80" y="132"/>
                      <a:pt x="80" y="132"/>
                      <a:pt x="80" y="132"/>
                    </a:cubicBezTo>
                    <a:cubicBezTo>
                      <a:pt x="85" y="124"/>
                      <a:pt x="85" y="124"/>
                      <a:pt x="85" y="124"/>
                    </a:cubicBezTo>
                    <a:cubicBezTo>
                      <a:pt x="96" y="125"/>
                      <a:pt x="96" y="125"/>
                      <a:pt x="96" y="125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02" y="121"/>
                      <a:pt x="102" y="121"/>
                      <a:pt x="102" y="121"/>
                    </a:cubicBezTo>
                    <a:cubicBezTo>
                      <a:pt x="111" y="118"/>
                      <a:pt x="111" y="118"/>
                      <a:pt x="111" y="118"/>
                    </a:cubicBezTo>
                    <a:cubicBezTo>
                      <a:pt x="113" y="107"/>
                      <a:pt x="113" y="107"/>
                      <a:pt x="113" y="107"/>
                    </a:cubicBezTo>
                    <a:cubicBezTo>
                      <a:pt x="122" y="103"/>
                      <a:pt x="122" y="103"/>
                      <a:pt x="122" y="103"/>
                    </a:cubicBezTo>
                    <a:cubicBezTo>
                      <a:pt x="125" y="105"/>
                      <a:pt x="125" y="105"/>
                      <a:pt x="125" y="105"/>
                    </a:cubicBezTo>
                    <a:cubicBezTo>
                      <a:pt x="126" y="104"/>
                      <a:pt x="126" y="104"/>
                      <a:pt x="126" y="104"/>
                    </a:cubicBezTo>
                    <a:cubicBezTo>
                      <a:pt x="138" y="67"/>
                      <a:pt x="138" y="67"/>
                      <a:pt x="138" y="67"/>
                    </a:cubicBezTo>
                    <a:cubicBezTo>
                      <a:pt x="154" y="67"/>
                      <a:pt x="154" y="67"/>
                      <a:pt x="154" y="67"/>
                    </a:cubicBezTo>
                    <a:cubicBezTo>
                      <a:pt x="160" y="53"/>
                      <a:pt x="160" y="53"/>
                      <a:pt x="160" y="53"/>
                    </a:cubicBezTo>
                    <a:cubicBezTo>
                      <a:pt x="184" y="28"/>
                      <a:pt x="184" y="28"/>
                      <a:pt x="184" y="28"/>
                    </a:cubicBezTo>
                    <a:cubicBezTo>
                      <a:pt x="196" y="28"/>
                      <a:pt x="196" y="28"/>
                      <a:pt x="196" y="28"/>
                    </a:cubicBezTo>
                    <a:cubicBezTo>
                      <a:pt x="195" y="2"/>
                      <a:pt x="195" y="2"/>
                      <a:pt x="195" y="2"/>
                    </a:cubicBezTo>
                    <a:cubicBezTo>
                      <a:pt x="161" y="12"/>
                      <a:pt x="161" y="12"/>
                      <a:pt x="161" y="12"/>
                    </a:cubicBezTo>
                    <a:cubicBezTo>
                      <a:pt x="149" y="0"/>
                      <a:pt x="134" y="19"/>
                      <a:pt x="134" y="19"/>
                    </a:cubicBezTo>
                    <a:cubicBezTo>
                      <a:pt x="122" y="31"/>
                      <a:pt x="122" y="31"/>
                      <a:pt x="122" y="31"/>
                    </a:cubicBezTo>
                    <a:cubicBezTo>
                      <a:pt x="97" y="31"/>
                      <a:pt x="97" y="31"/>
                      <a:pt x="97" y="31"/>
                    </a:cubicBezTo>
                    <a:cubicBezTo>
                      <a:pt x="97" y="19"/>
                      <a:pt x="97" y="19"/>
                      <a:pt x="97" y="19"/>
                    </a:cubicBezTo>
                    <a:cubicBezTo>
                      <a:pt x="97" y="19"/>
                      <a:pt x="97" y="11"/>
                      <a:pt x="71" y="11"/>
                    </a:cubicBezTo>
                    <a:cubicBezTo>
                      <a:pt x="68" y="11"/>
                      <a:pt x="66" y="10"/>
                      <a:pt x="64" y="10"/>
                    </a:cubicBezTo>
                    <a:cubicBezTo>
                      <a:pt x="59" y="20"/>
                      <a:pt x="59" y="20"/>
                      <a:pt x="59" y="20"/>
                    </a:cubicBezTo>
                    <a:lnTo>
                      <a:pt x="40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7" name="Freeform 238"/>
              <p:cNvSpPr>
                <a:spLocks/>
              </p:cNvSpPr>
              <p:nvPr/>
            </p:nvSpPr>
            <p:spPr bwMode="auto">
              <a:xfrm>
                <a:off x="6763130" y="1343060"/>
                <a:ext cx="236070" cy="499682"/>
              </a:xfrm>
              <a:custGeom>
                <a:avLst/>
                <a:gdLst>
                  <a:gd name="T0" fmla="*/ 179 w 105"/>
                  <a:gd name="T1" fmla="*/ 269 h 216"/>
                  <a:gd name="T2" fmla="*/ 189 w 105"/>
                  <a:gd name="T3" fmla="*/ 257 h 216"/>
                  <a:gd name="T4" fmla="*/ 189 w 105"/>
                  <a:gd name="T5" fmla="*/ 241 h 216"/>
                  <a:gd name="T6" fmla="*/ 209 w 105"/>
                  <a:gd name="T7" fmla="*/ 205 h 216"/>
                  <a:gd name="T8" fmla="*/ 191 w 105"/>
                  <a:gd name="T9" fmla="*/ 179 h 216"/>
                  <a:gd name="T10" fmla="*/ 166 w 105"/>
                  <a:gd name="T11" fmla="*/ 161 h 216"/>
                  <a:gd name="T12" fmla="*/ 168 w 105"/>
                  <a:gd name="T13" fmla="*/ 139 h 216"/>
                  <a:gd name="T14" fmla="*/ 185 w 105"/>
                  <a:gd name="T15" fmla="*/ 127 h 216"/>
                  <a:gd name="T16" fmla="*/ 179 w 105"/>
                  <a:gd name="T17" fmla="*/ 108 h 216"/>
                  <a:gd name="T18" fmla="*/ 203 w 105"/>
                  <a:gd name="T19" fmla="*/ 102 h 216"/>
                  <a:gd name="T20" fmla="*/ 213 w 105"/>
                  <a:gd name="T21" fmla="*/ 74 h 216"/>
                  <a:gd name="T22" fmla="*/ 203 w 105"/>
                  <a:gd name="T23" fmla="*/ 12 h 216"/>
                  <a:gd name="T24" fmla="*/ 179 w 105"/>
                  <a:gd name="T25" fmla="*/ 0 h 216"/>
                  <a:gd name="T26" fmla="*/ 176 w 105"/>
                  <a:gd name="T27" fmla="*/ 6 h 216"/>
                  <a:gd name="T28" fmla="*/ 146 w 105"/>
                  <a:gd name="T29" fmla="*/ 22 h 216"/>
                  <a:gd name="T30" fmla="*/ 130 w 105"/>
                  <a:gd name="T31" fmla="*/ 12 h 216"/>
                  <a:gd name="T32" fmla="*/ 118 w 105"/>
                  <a:gd name="T33" fmla="*/ 32 h 216"/>
                  <a:gd name="T34" fmla="*/ 91 w 105"/>
                  <a:gd name="T35" fmla="*/ 30 h 216"/>
                  <a:gd name="T36" fmla="*/ 67 w 105"/>
                  <a:gd name="T37" fmla="*/ 78 h 216"/>
                  <a:gd name="T38" fmla="*/ 49 w 105"/>
                  <a:gd name="T39" fmla="*/ 80 h 216"/>
                  <a:gd name="T40" fmla="*/ 39 w 105"/>
                  <a:gd name="T41" fmla="*/ 98 h 216"/>
                  <a:gd name="T42" fmla="*/ 39 w 105"/>
                  <a:gd name="T43" fmla="*/ 100 h 216"/>
                  <a:gd name="T44" fmla="*/ 22 w 105"/>
                  <a:gd name="T45" fmla="*/ 129 h 216"/>
                  <a:gd name="T46" fmla="*/ 18 w 105"/>
                  <a:gd name="T47" fmla="*/ 165 h 216"/>
                  <a:gd name="T48" fmla="*/ 0 w 105"/>
                  <a:gd name="T49" fmla="*/ 191 h 216"/>
                  <a:gd name="T50" fmla="*/ 20 w 105"/>
                  <a:gd name="T51" fmla="*/ 223 h 216"/>
                  <a:gd name="T52" fmla="*/ 14 w 105"/>
                  <a:gd name="T53" fmla="*/ 249 h 216"/>
                  <a:gd name="T54" fmla="*/ 4 w 105"/>
                  <a:gd name="T55" fmla="*/ 265 h 216"/>
                  <a:gd name="T56" fmla="*/ 6 w 105"/>
                  <a:gd name="T57" fmla="*/ 287 h 216"/>
                  <a:gd name="T58" fmla="*/ 14 w 105"/>
                  <a:gd name="T59" fmla="*/ 287 h 216"/>
                  <a:gd name="T60" fmla="*/ 12 w 105"/>
                  <a:gd name="T61" fmla="*/ 326 h 216"/>
                  <a:gd name="T62" fmla="*/ 14 w 105"/>
                  <a:gd name="T63" fmla="*/ 386 h 216"/>
                  <a:gd name="T64" fmla="*/ 16 w 105"/>
                  <a:gd name="T65" fmla="*/ 430 h 216"/>
                  <a:gd name="T66" fmla="*/ 71 w 105"/>
                  <a:gd name="T67" fmla="*/ 400 h 216"/>
                  <a:gd name="T68" fmla="*/ 87 w 105"/>
                  <a:gd name="T69" fmla="*/ 402 h 216"/>
                  <a:gd name="T70" fmla="*/ 91 w 105"/>
                  <a:gd name="T71" fmla="*/ 384 h 216"/>
                  <a:gd name="T72" fmla="*/ 108 w 105"/>
                  <a:gd name="T73" fmla="*/ 390 h 216"/>
                  <a:gd name="T74" fmla="*/ 108 w 105"/>
                  <a:gd name="T75" fmla="*/ 376 h 216"/>
                  <a:gd name="T76" fmla="*/ 138 w 105"/>
                  <a:gd name="T77" fmla="*/ 364 h 216"/>
                  <a:gd name="T78" fmla="*/ 154 w 105"/>
                  <a:gd name="T79" fmla="*/ 372 h 216"/>
                  <a:gd name="T80" fmla="*/ 189 w 105"/>
                  <a:gd name="T81" fmla="*/ 346 h 216"/>
                  <a:gd name="T82" fmla="*/ 195 w 105"/>
                  <a:gd name="T83" fmla="*/ 291 h 216"/>
                  <a:gd name="T84" fmla="*/ 189 w 105"/>
                  <a:gd name="T85" fmla="*/ 283 h 216"/>
                  <a:gd name="T86" fmla="*/ 179 w 105"/>
                  <a:gd name="T87" fmla="*/ 269 h 21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105"/>
                  <a:gd name="T133" fmla="*/ 0 h 216"/>
                  <a:gd name="T134" fmla="*/ 105 w 105"/>
                  <a:gd name="T135" fmla="*/ 216 h 21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105" h="216">
                    <a:moveTo>
                      <a:pt x="88" y="135"/>
                    </a:moveTo>
                    <a:cubicBezTo>
                      <a:pt x="93" y="129"/>
                      <a:pt x="93" y="129"/>
                      <a:pt x="93" y="129"/>
                    </a:cubicBezTo>
                    <a:cubicBezTo>
                      <a:pt x="93" y="121"/>
                      <a:pt x="93" y="121"/>
                      <a:pt x="93" y="121"/>
                    </a:cubicBezTo>
                    <a:cubicBezTo>
                      <a:pt x="103" y="103"/>
                      <a:pt x="103" y="103"/>
                      <a:pt x="103" y="103"/>
                    </a:cubicBezTo>
                    <a:cubicBezTo>
                      <a:pt x="94" y="90"/>
                      <a:pt x="94" y="90"/>
                      <a:pt x="94" y="90"/>
                    </a:cubicBezTo>
                    <a:cubicBezTo>
                      <a:pt x="82" y="81"/>
                      <a:pt x="82" y="81"/>
                      <a:pt x="82" y="81"/>
                    </a:cubicBezTo>
                    <a:cubicBezTo>
                      <a:pt x="83" y="70"/>
                      <a:pt x="83" y="70"/>
                      <a:pt x="83" y="70"/>
                    </a:cubicBezTo>
                    <a:cubicBezTo>
                      <a:pt x="91" y="64"/>
                      <a:pt x="91" y="64"/>
                      <a:pt x="91" y="64"/>
                    </a:cubicBezTo>
                    <a:cubicBezTo>
                      <a:pt x="88" y="54"/>
                      <a:pt x="88" y="54"/>
                      <a:pt x="88" y="54"/>
                    </a:cubicBezTo>
                    <a:cubicBezTo>
                      <a:pt x="100" y="51"/>
                      <a:pt x="100" y="51"/>
                      <a:pt x="100" y="51"/>
                    </a:cubicBezTo>
                    <a:cubicBezTo>
                      <a:pt x="105" y="37"/>
                      <a:pt x="105" y="37"/>
                      <a:pt x="105" y="37"/>
                    </a:cubicBezTo>
                    <a:cubicBezTo>
                      <a:pt x="100" y="6"/>
                      <a:pt x="100" y="6"/>
                      <a:pt x="100" y="6"/>
                    </a:cubicBezTo>
                    <a:cubicBezTo>
                      <a:pt x="88" y="0"/>
                      <a:pt x="88" y="0"/>
                      <a:pt x="88" y="0"/>
                    </a:cubicBezTo>
                    <a:cubicBezTo>
                      <a:pt x="87" y="3"/>
                      <a:pt x="87" y="3"/>
                      <a:pt x="87" y="3"/>
                    </a:cubicBezTo>
                    <a:cubicBezTo>
                      <a:pt x="72" y="11"/>
                      <a:pt x="72" y="11"/>
                      <a:pt x="72" y="11"/>
                    </a:cubicBezTo>
                    <a:cubicBezTo>
                      <a:pt x="64" y="6"/>
                      <a:pt x="64" y="6"/>
                      <a:pt x="64" y="6"/>
                    </a:cubicBezTo>
                    <a:cubicBezTo>
                      <a:pt x="58" y="16"/>
                      <a:pt x="58" y="16"/>
                      <a:pt x="58" y="16"/>
                    </a:cubicBezTo>
                    <a:cubicBezTo>
                      <a:pt x="45" y="15"/>
                      <a:pt x="45" y="15"/>
                      <a:pt x="45" y="15"/>
                    </a:cubicBezTo>
                    <a:cubicBezTo>
                      <a:pt x="33" y="39"/>
                      <a:pt x="33" y="39"/>
                      <a:pt x="33" y="39"/>
                    </a:cubicBezTo>
                    <a:cubicBezTo>
                      <a:pt x="24" y="40"/>
                      <a:pt x="24" y="40"/>
                      <a:pt x="24" y="40"/>
                    </a:cubicBezTo>
                    <a:cubicBezTo>
                      <a:pt x="19" y="49"/>
                      <a:pt x="19" y="49"/>
                      <a:pt x="19" y="49"/>
                    </a:cubicBezTo>
                    <a:cubicBezTo>
                      <a:pt x="19" y="50"/>
                      <a:pt x="19" y="50"/>
                      <a:pt x="19" y="50"/>
                    </a:cubicBezTo>
                    <a:cubicBezTo>
                      <a:pt x="11" y="65"/>
                      <a:pt x="11" y="65"/>
                      <a:pt x="11" y="65"/>
                    </a:cubicBezTo>
                    <a:cubicBezTo>
                      <a:pt x="9" y="83"/>
                      <a:pt x="9" y="83"/>
                      <a:pt x="9" y="83"/>
                    </a:cubicBezTo>
                    <a:cubicBezTo>
                      <a:pt x="0" y="96"/>
                      <a:pt x="0" y="96"/>
                      <a:pt x="0" y="96"/>
                    </a:cubicBezTo>
                    <a:cubicBezTo>
                      <a:pt x="10" y="112"/>
                      <a:pt x="10" y="112"/>
                      <a:pt x="10" y="112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2" y="133"/>
                      <a:pt x="2" y="133"/>
                      <a:pt x="2" y="133"/>
                    </a:cubicBezTo>
                    <a:cubicBezTo>
                      <a:pt x="3" y="144"/>
                      <a:pt x="3" y="144"/>
                      <a:pt x="3" y="144"/>
                    </a:cubicBezTo>
                    <a:cubicBezTo>
                      <a:pt x="7" y="144"/>
                      <a:pt x="7" y="144"/>
                      <a:pt x="7" y="144"/>
                    </a:cubicBezTo>
                    <a:cubicBezTo>
                      <a:pt x="6" y="164"/>
                      <a:pt x="6" y="164"/>
                      <a:pt x="6" y="164"/>
                    </a:cubicBezTo>
                    <a:cubicBezTo>
                      <a:pt x="6" y="164"/>
                      <a:pt x="16" y="177"/>
                      <a:pt x="7" y="194"/>
                    </a:cubicBezTo>
                    <a:cubicBezTo>
                      <a:pt x="2" y="205"/>
                      <a:pt x="5" y="212"/>
                      <a:pt x="8" y="216"/>
                    </a:cubicBezTo>
                    <a:cubicBezTo>
                      <a:pt x="35" y="201"/>
                      <a:pt x="35" y="201"/>
                      <a:pt x="35" y="201"/>
                    </a:cubicBezTo>
                    <a:cubicBezTo>
                      <a:pt x="43" y="202"/>
                      <a:pt x="43" y="202"/>
                      <a:pt x="43" y="202"/>
                    </a:cubicBezTo>
                    <a:cubicBezTo>
                      <a:pt x="45" y="193"/>
                      <a:pt x="45" y="193"/>
                      <a:pt x="45" y="193"/>
                    </a:cubicBezTo>
                    <a:cubicBezTo>
                      <a:pt x="53" y="196"/>
                      <a:pt x="53" y="196"/>
                      <a:pt x="53" y="196"/>
                    </a:cubicBezTo>
                    <a:cubicBezTo>
                      <a:pt x="53" y="189"/>
                      <a:pt x="53" y="189"/>
                      <a:pt x="53" y="189"/>
                    </a:cubicBezTo>
                    <a:cubicBezTo>
                      <a:pt x="68" y="183"/>
                      <a:pt x="68" y="183"/>
                      <a:pt x="68" y="183"/>
                    </a:cubicBezTo>
                    <a:cubicBezTo>
                      <a:pt x="76" y="187"/>
                      <a:pt x="76" y="187"/>
                      <a:pt x="76" y="187"/>
                    </a:cubicBezTo>
                    <a:cubicBezTo>
                      <a:pt x="93" y="174"/>
                      <a:pt x="93" y="174"/>
                      <a:pt x="93" y="174"/>
                    </a:cubicBezTo>
                    <a:cubicBezTo>
                      <a:pt x="96" y="146"/>
                      <a:pt x="96" y="146"/>
                      <a:pt x="96" y="146"/>
                    </a:cubicBezTo>
                    <a:cubicBezTo>
                      <a:pt x="93" y="142"/>
                      <a:pt x="93" y="142"/>
                      <a:pt x="93" y="142"/>
                    </a:cubicBezTo>
                    <a:lnTo>
                      <a:pt x="88" y="13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8" name="Freeform 239"/>
              <p:cNvSpPr>
                <a:spLocks/>
              </p:cNvSpPr>
              <p:nvPr/>
            </p:nvSpPr>
            <p:spPr bwMode="auto">
              <a:xfrm>
                <a:off x="7134414" y="1340735"/>
                <a:ext cx="77582" cy="138284"/>
              </a:xfrm>
              <a:custGeom>
                <a:avLst/>
                <a:gdLst>
                  <a:gd name="T0" fmla="*/ 64 w 35"/>
                  <a:gd name="T1" fmla="*/ 48 h 60"/>
                  <a:gd name="T2" fmla="*/ 50 w 35"/>
                  <a:gd name="T3" fmla="*/ 44 h 60"/>
                  <a:gd name="T4" fmla="*/ 36 w 35"/>
                  <a:gd name="T5" fmla="*/ 34 h 60"/>
                  <a:gd name="T6" fmla="*/ 40 w 35"/>
                  <a:gd name="T7" fmla="*/ 8 h 60"/>
                  <a:gd name="T8" fmla="*/ 22 w 35"/>
                  <a:gd name="T9" fmla="*/ 0 h 60"/>
                  <a:gd name="T10" fmla="*/ 18 w 35"/>
                  <a:gd name="T11" fmla="*/ 42 h 60"/>
                  <a:gd name="T12" fmla="*/ 2 w 35"/>
                  <a:gd name="T13" fmla="*/ 44 h 60"/>
                  <a:gd name="T14" fmla="*/ 0 w 35"/>
                  <a:gd name="T15" fmla="*/ 103 h 60"/>
                  <a:gd name="T16" fmla="*/ 46 w 35"/>
                  <a:gd name="T17" fmla="*/ 119 h 60"/>
                  <a:gd name="T18" fmla="*/ 58 w 35"/>
                  <a:gd name="T19" fmla="*/ 79 h 60"/>
                  <a:gd name="T20" fmla="*/ 70 w 35"/>
                  <a:gd name="T21" fmla="*/ 79 h 60"/>
                  <a:gd name="T22" fmla="*/ 64 w 35"/>
                  <a:gd name="T23" fmla="*/ 65 h 60"/>
                  <a:gd name="T24" fmla="*/ 64 w 35"/>
                  <a:gd name="T25" fmla="*/ 48 h 6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5"/>
                  <a:gd name="T40" fmla="*/ 0 h 60"/>
                  <a:gd name="T41" fmla="*/ 35 w 35"/>
                  <a:gd name="T42" fmla="*/ 60 h 6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5" h="60">
                    <a:moveTo>
                      <a:pt x="32" y="24"/>
                    </a:moveTo>
                    <a:cubicBezTo>
                      <a:pt x="25" y="22"/>
                      <a:pt x="25" y="22"/>
                      <a:pt x="25" y="22"/>
                    </a:cubicBezTo>
                    <a:cubicBezTo>
                      <a:pt x="18" y="17"/>
                      <a:pt x="18" y="17"/>
                      <a:pt x="18" y="17"/>
                    </a:cubicBezTo>
                    <a:cubicBezTo>
                      <a:pt x="20" y="4"/>
                      <a:pt x="20" y="4"/>
                      <a:pt x="20" y="4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9" y="21"/>
                      <a:pt x="9" y="21"/>
                      <a:pt x="9" y="21"/>
                    </a:cubicBezTo>
                    <a:cubicBezTo>
                      <a:pt x="1" y="22"/>
                      <a:pt x="1" y="22"/>
                      <a:pt x="1" y="22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3" y="60"/>
                      <a:pt x="23" y="60"/>
                      <a:pt x="23" y="60"/>
                    </a:cubicBezTo>
                    <a:cubicBezTo>
                      <a:pt x="24" y="50"/>
                      <a:pt x="29" y="40"/>
                      <a:pt x="29" y="40"/>
                    </a:cubicBezTo>
                    <a:cubicBezTo>
                      <a:pt x="35" y="40"/>
                      <a:pt x="35" y="40"/>
                      <a:pt x="35" y="40"/>
                    </a:cubicBezTo>
                    <a:cubicBezTo>
                      <a:pt x="32" y="33"/>
                      <a:pt x="32" y="33"/>
                      <a:pt x="32" y="33"/>
                    </a:cubicBezTo>
                    <a:lnTo>
                      <a:pt x="32" y="24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" name="Freeform 240"/>
              <p:cNvSpPr>
                <a:spLocks/>
              </p:cNvSpPr>
              <p:nvPr/>
            </p:nvSpPr>
            <p:spPr bwMode="auto">
              <a:xfrm>
                <a:off x="7040208" y="1284957"/>
                <a:ext cx="123022" cy="134798"/>
              </a:xfrm>
              <a:custGeom>
                <a:avLst/>
                <a:gdLst>
                  <a:gd name="T0" fmla="*/ 111 w 129"/>
                  <a:gd name="T1" fmla="*/ 18 h 137"/>
                  <a:gd name="T2" fmla="*/ 79 w 129"/>
                  <a:gd name="T3" fmla="*/ 22 h 137"/>
                  <a:gd name="T4" fmla="*/ 60 w 129"/>
                  <a:gd name="T5" fmla="*/ 0 h 137"/>
                  <a:gd name="T6" fmla="*/ 22 w 129"/>
                  <a:gd name="T7" fmla="*/ 28 h 137"/>
                  <a:gd name="T8" fmla="*/ 30 w 129"/>
                  <a:gd name="T9" fmla="*/ 58 h 137"/>
                  <a:gd name="T10" fmla="*/ 0 w 129"/>
                  <a:gd name="T11" fmla="*/ 78 h 137"/>
                  <a:gd name="T12" fmla="*/ 22 w 129"/>
                  <a:gd name="T13" fmla="*/ 110 h 137"/>
                  <a:gd name="T14" fmla="*/ 48 w 129"/>
                  <a:gd name="T15" fmla="*/ 104 h 137"/>
                  <a:gd name="T16" fmla="*/ 60 w 129"/>
                  <a:gd name="T17" fmla="*/ 116 h 137"/>
                  <a:gd name="T18" fmla="*/ 75 w 129"/>
                  <a:gd name="T19" fmla="*/ 98 h 137"/>
                  <a:gd name="T20" fmla="*/ 87 w 129"/>
                  <a:gd name="T21" fmla="*/ 102 h 137"/>
                  <a:gd name="T22" fmla="*/ 87 w 129"/>
                  <a:gd name="T23" fmla="*/ 92 h 137"/>
                  <a:gd name="T24" fmla="*/ 103 w 129"/>
                  <a:gd name="T25" fmla="*/ 90 h 137"/>
                  <a:gd name="T26" fmla="*/ 108 w 129"/>
                  <a:gd name="T27" fmla="*/ 48 h 137"/>
                  <a:gd name="T28" fmla="*/ 99 w 129"/>
                  <a:gd name="T29" fmla="*/ 34 h 137"/>
                  <a:gd name="T30" fmla="*/ 111 w 129"/>
                  <a:gd name="T31" fmla="*/ 18 h 137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29"/>
                  <a:gd name="T49" fmla="*/ 0 h 137"/>
                  <a:gd name="T50" fmla="*/ 129 w 129"/>
                  <a:gd name="T51" fmla="*/ 137 h 137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29" h="137">
                    <a:moveTo>
                      <a:pt x="129" y="21"/>
                    </a:moveTo>
                    <a:lnTo>
                      <a:pt x="92" y="26"/>
                    </a:lnTo>
                    <a:lnTo>
                      <a:pt x="70" y="0"/>
                    </a:lnTo>
                    <a:lnTo>
                      <a:pt x="25" y="33"/>
                    </a:lnTo>
                    <a:lnTo>
                      <a:pt x="35" y="69"/>
                    </a:lnTo>
                    <a:lnTo>
                      <a:pt x="0" y="92"/>
                    </a:lnTo>
                    <a:lnTo>
                      <a:pt x="25" y="130"/>
                    </a:lnTo>
                    <a:lnTo>
                      <a:pt x="56" y="123"/>
                    </a:lnTo>
                    <a:lnTo>
                      <a:pt x="70" y="137"/>
                    </a:lnTo>
                    <a:lnTo>
                      <a:pt x="87" y="116"/>
                    </a:lnTo>
                    <a:lnTo>
                      <a:pt x="101" y="121"/>
                    </a:lnTo>
                    <a:lnTo>
                      <a:pt x="101" y="109"/>
                    </a:lnTo>
                    <a:lnTo>
                      <a:pt x="120" y="106"/>
                    </a:lnTo>
                    <a:lnTo>
                      <a:pt x="125" y="57"/>
                    </a:lnTo>
                    <a:lnTo>
                      <a:pt x="115" y="40"/>
                    </a:lnTo>
                    <a:lnTo>
                      <a:pt x="129" y="2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90" name="Freeform 241"/>
              <p:cNvSpPr>
                <a:spLocks/>
              </p:cNvSpPr>
              <p:nvPr/>
            </p:nvSpPr>
            <p:spPr bwMode="auto">
              <a:xfrm>
                <a:off x="6948218" y="1157131"/>
                <a:ext cx="365743" cy="549651"/>
              </a:xfrm>
              <a:custGeom>
                <a:avLst/>
                <a:gdLst>
                  <a:gd name="T0" fmla="*/ 269 w 163"/>
                  <a:gd name="T1" fmla="*/ 116 h 237"/>
                  <a:gd name="T2" fmla="*/ 283 w 163"/>
                  <a:gd name="T3" fmla="*/ 70 h 237"/>
                  <a:gd name="T4" fmla="*/ 184 w 163"/>
                  <a:gd name="T5" fmla="*/ 0 h 237"/>
                  <a:gd name="T6" fmla="*/ 148 w 163"/>
                  <a:gd name="T7" fmla="*/ 50 h 237"/>
                  <a:gd name="T8" fmla="*/ 107 w 163"/>
                  <a:gd name="T9" fmla="*/ 64 h 237"/>
                  <a:gd name="T10" fmla="*/ 67 w 163"/>
                  <a:gd name="T11" fmla="*/ 86 h 237"/>
                  <a:gd name="T12" fmla="*/ 43 w 163"/>
                  <a:gd name="T13" fmla="*/ 54 h 237"/>
                  <a:gd name="T14" fmla="*/ 0 w 163"/>
                  <a:gd name="T15" fmla="*/ 126 h 237"/>
                  <a:gd name="T16" fmla="*/ 12 w 163"/>
                  <a:gd name="T17" fmla="*/ 160 h 237"/>
                  <a:gd name="T18" fmla="*/ 47 w 163"/>
                  <a:gd name="T19" fmla="*/ 234 h 237"/>
                  <a:gd name="T20" fmla="*/ 12 w 163"/>
                  <a:gd name="T21" fmla="*/ 267 h 237"/>
                  <a:gd name="T22" fmla="*/ 2 w 163"/>
                  <a:gd name="T23" fmla="*/ 299 h 237"/>
                  <a:gd name="T24" fmla="*/ 24 w 163"/>
                  <a:gd name="T25" fmla="*/ 339 h 237"/>
                  <a:gd name="T26" fmla="*/ 22 w 163"/>
                  <a:gd name="T27" fmla="*/ 401 h 237"/>
                  <a:gd name="T28" fmla="*/ 12 w 163"/>
                  <a:gd name="T29" fmla="*/ 429 h 237"/>
                  <a:gd name="T30" fmla="*/ 28 w 163"/>
                  <a:gd name="T31" fmla="*/ 451 h 237"/>
                  <a:gd name="T32" fmla="*/ 95 w 163"/>
                  <a:gd name="T33" fmla="*/ 463 h 237"/>
                  <a:gd name="T34" fmla="*/ 119 w 163"/>
                  <a:gd name="T35" fmla="*/ 451 h 237"/>
                  <a:gd name="T36" fmla="*/ 128 w 163"/>
                  <a:gd name="T37" fmla="*/ 451 h 237"/>
                  <a:gd name="T38" fmla="*/ 138 w 163"/>
                  <a:gd name="T39" fmla="*/ 399 h 237"/>
                  <a:gd name="T40" fmla="*/ 160 w 163"/>
                  <a:gd name="T41" fmla="*/ 369 h 237"/>
                  <a:gd name="T42" fmla="*/ 174 w 163"/>
                  <a:gd name="T43" fmla="*/ 351 h 237"/>
                  <a:gd name="T44" fmla="*/ 221 w 163"/>
                  <a:gd name="T45" fmla="*/ 325 h 237"/>
                  <a:gd name="T46" fmla="*/ 215 w 163"/>
                  <a:gd name="T47" fmla="*/ 277 h 237"/>
                  <a:gd name="T48" fmla="*/ 170 w 163"/>
                  <a:gd name="T49" fmla="*/ 212 h 237"/>
                  <a:gd name="T50" fmla="*/ 144 w 163"/>
                  <a:gd name="T51" fmla="*/ 226 h 237"/>
                  <a:gd name="T52" fmla="*/ 105 w 163"/>
                  <a:gd name="T53" fmla="*/ 220 h 237"/>
                  <a:gd name="T54" fmla="*/ 113 w 163"/>
                  <a:gd name="T55" fmla="*/ 168 h 237"/>
                  <a:gd name="T56" fmla="*/ 144 w 163"/>
                  <a:gd name="T57" fmla="*/ 110 h 237"/>
                  <a:gd name="T58" fmla="*/ 194 w 163"/>
                  <a:gd name="T59" fmla="*/ 128 h 237"/>
                  <a:gd name="T60" fmla="*/ 190 w 163"/>
                  <a:gd name="T61" fmla="*/ 158 h 237"/>
                  <a:gd name="T62" fmla="*/ 204 w 163"/>
                  <a:gd name="T63" fmla="*/ 192 h 237"/>
                  <a:gd name="T64" fmla="*/ 233 w 163"/>
                  <a:gd name="T65" fmla="*/ 206 h 237"/>
                  <a:gd name="T66" fmla="*/ 239 w 163"/>
                  <a:gd name="T67" fmla="*/ 237 h 237"/>
                  <a:gd name="T68" fmla="*/ 330 w 163"/>
                  <a:gd name="T69" fmla="*/ 162 h 237"/>
                  <a:gd name="T70" fmla="*/ 304 w 163"/>
                  <a:gd name="T71" fmla="*/ 120 h 237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163"/>
                  <a:gd name="T109" fmla="*/ 0 h 237"/>
                  <a:gd name="T110" fmla="*/ 163 w 163"/>
                  <a:gd name="T111" fmla="*/ 237 h 237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163" h="237">
                    <a:moveTo>
                      <a:pt x="150" y="60"/>
                    </a:moveTo>
                    <a:cubicBezTo>
                      <a:pt x="133" y="58"/>
                      <a:pt x="133" y="58"/>
                      <a:pt x="133" y="58"/>
                    </a:cubicBezTo>
                    <a:cubicBezTo>
                      <a:pt x="129" y="53"/>
                      <a:pt x="129" y="53"/>
                      <a:pt x="129" y="53"/>
                    </a:cubicBezTo>
                    <a:cubicBezTo>
                      <a:pt x="140" y="35"/>
                      <a:pt x="140" y="35"/>
                      <a:pt x="140" y="35"/>
                    </a:cubicBezTo>
                    <a:cubicBezTo>
                      <a:pt x="116" y="39"/>
                      <a:pt x="116" y="39"/>
                      <a:pt x="116" y="39"/>
                    </a:cubicBezTo>
                    <a:cubicBezTo>
                      <a:pt x="91" y="0"/>
                      <a:pt x="91" y="0"/>
                      <a:pt x="91" y="0"/>
                    </a:cubicBezTo>
                    <a:cubicBezTo>
                      <a:pt x="73" y="13"/>
                      <a:pt x="73" y="13"/>
                      <a:pt x="73" y="13"/>
                    </a:cubicBezTo>
                    <a:cubicBezTo>
                      <a:pt x="73" y="25"/>
                      <a:pt x="73" y="25"/>
                      <a:pt x="73" y="25"/>
                    </a:cubicBezTo>
                    <a:cubicBezTo>
                      <a:pt x="61" y="24"/>
                      <a:pt x="61" y="24"/>
                      <a:pt x="61" y="24"/>
                    </a:cubicBezTo>
                    <a:cubicBezTo>
                      <a:pt x="53" y="32"/>
                      <a:pt x="53" y="32"/>
                      <a:pt x="53" y="32"/>
                    </a:cubicBezTo>
                    <a:cubicBezTo>
                      <a:pt x="44" y="28"/>
                      <a:pt x="44" y="28"/>
                      <a:pt x="44" y="28"/>
                    </a:cubicBezTo>
                    <a:cubicBezTo>
                      <a:pt x="33" y="43"/>
                      <a:pt x="33" y="43"/>
                      <a:pt x="33" y="43"/>
                    </a:cubicBezTo>
                    <a:cubicBezTo>
                      <a:pt x="25" y="42"/>
                      <a:pt x="25" y="42"/>
                      <a:pt x="25" y="42"/>
                    </a:cubicBezTo>
                    <a:cubicBezTo>
                      <a:pt x="21" y="27"/>
                      <a:pt x="21" y="27"/>
                      <a:pt x="21" y="27"/>
                    </a:cubicBezTo>
                    <a:cubicBezTo>
                      <a:pt x="12" y="25"/>
                      <a:pt x="12" y="25"/>
                      <a:pt x="12" y="25"/>
                    </a:cubicBezTo>
                    <a:cubicBezTo>
                      <a:pt x="0" y="63"/>
                      <a:pt x="0" y="63"/>
                      <a:pt x="0" y="63"/>
                    </a:cubicBezTo>
                    <a:cubicBezTo>
                      <a:pt x="7" y="74"/>
                      <a:pt x="7" y="74"/>
                      <a:pt x="7" y="74"/>
                    </a:cubicBezTo>
                    <a:cubicBezTo>
                      <a:pt x="6" y="80"/>
                      <a:pt x="6" y="80"/>
                      <a:pt x="6" y="80"/>
                    </a:cubicBezTo>
                    <a:cubicBezTo>
                      <a:pt x="18" y="86"/>
                      <a:pt x="18" y="86"/>
                      <a:pt x="18" y="86"/>
                    </a:cubicBezTo>
                    <a:cubicBezTo>
                      <a:pt x="23" y="117"/>
                      <a:pt x="23" y="117"/>
                      <a:pt x="23" y="117"/>
                    </a:cubicBezTo>
                    <a:cubicBezTo>
                      <a:pt x="18" y="131"/>
                      <a:pt x="18" y="131"/>
                      <a:pt x="18" y="131"/>
                    </a:cubicBezTo>
                    <a:cubicBezTo>
                      <a:pt x="6" y="134"/>
                      <a:pt x="6" y="134"/>
                      <a:pt x="6" y="134"/>
                    </a:cubicBezTo>
                    <a:cubicBezTo>
                      <a:pt x="9" y="144"/>
                      <a:pt x="9" y="144"/>
                      <a:pt x="9" y="144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0" y="161"/>
                      <a:pt x="0" y="161"/>
                      <a:pt x="0" y="161"/>
                    </a:cubicBezTo>
                    <a:cubicBezTo>
                      <a:pt x="12" y="170"/>
                      <a:pt x="12" y="170"/>
                      <a:pt x="12" y="170"/>
                    </a:cubicBezTo>
                    <a:cubicBezTo>
                      <a:pt x="21" y="183"/>
                      <a:pt x="21" y="183"/>
                      <a:pt x="21" y="183"/>
                    </a:cubicBezTo>
                    <a:cubicBezTo>
                      <a:pt x="11" y="201"/>
                      <a:pt x="11" y="201"/>
                      <a:pt x="11" y="201"/>
                    </a:cubicBezTo>
                    <a:cubicBezTo>
                      <a:pt x="11" y="209"/>
                      <a:pt x="11" y="209"/>
                      <a:pt x="11" y="209"/>
                    </a:cubicBezTo>
                    <a:cubicBezTo>
                      <a:pt x="6" y="215"/>
                      <a:pt x="6" y="215"/>
                      <a:pt x="6" y="215"/>
                    </a:cubicBezTo>
                    <a:cubicBezTo>
                      <a:pt x="11" y="222"/>
                      <a:pt x="11" y="222"/>
                      <a:pt x="11" y="222"/>
                    </a:cubicBezTo>
                    <a:cubicBezTo>
                      <a:pt x="14" y="226"/>
                      <a:pt x="14" y="226"/>
                      <a:pt x="14" y="226"/>
                    </a:cubicBezTo>
                    <a:cubicBezTo>
                      <a:pt x="14" y="226"/>
                      <a:pt x="14" y="226"/>
                      <a:pt x="14" y="226"/>
                    </a:cubicBezTo>
                    <a:cubicBezTo>
                      <a:pt x="47" y="232"/>
                      <a:pt x="47" y="232"/>
                      <a:pt x="47" y="232"/>
                    </a:cubicBezTo>
                    <a:cubicBezTo>
                      <a:pt x="53" y="224"/>
                      <a:pt x="53" y="224"/>
                      <a:pt x="53" y="224"/>
                    </a:cubicBezTo>
                    <a:cubicBezTo>
                      <a:pt x="59" y="226"/>
                      <a:pt x="59" y="226"/>
                      <a:pt x="59" y="226"/>
                    </a:cubicBezTo>
                    <a:cubicBezTo>
                      <a:pt x="59" y="237"/>
                      <a:pt x="59" y="237"/>
                      <a:pt x="59" y="237"/>
                    </a:cubicBezTo>
                    <a:cubicBezTo>
                      <a:pt x="63" y="226"/>
                      <a:pt x="63" y="226"/>
                      <a:pt x="63" y="226"/>
                    </a:cubicBezTo>
                    <a:cubicBezTo>
                      <a:pt x="58" y="217"/>
                      <a:pt x="58" y="217"/>
                      <a:pt x="58" y="217"/>
                    </a:cubicBezTo>
                    <a:cubicBezTo>
                      <a:pt x="68" y="200"/>
                      <a:pt x="68" y="200"/>
                      <a:pt x="68" y="200"/>
                    </a:cubicBezTo>
                    <a:cubicBezTo>
                      <a:pt x="70" y="185"/>
                      <a:pt x="70" y="185"/>
                      <a:pt x="70" y="185"/>
                    </a:cubicBezTo>
                    <a:cubicBezTo>
                      <a:pt x="79" y="185"/>
                      <a:pt x="79" y="185"/>
                      <a:pt x="79" y="185"/>
                    </a:cubicBezTo>
                    <a:cubicBezTo>
                      <a:pt x="79" y="175"/>
                      <a:pt x="79" y="175"/>
                      <a:pt x="79" y="175"/>
                    </a:cubicBezTo>
                    <a:cubicBezTo>
                      <a:pt x="86" y="176"/>
                      <a:pt x="86" y="176"/>
                      <a:pt x="86" y="176"/>
                    </a:cubicBezTo>
                    <a:cubicBezTo>
                      <a:pt x="90" y="164"/>
                      <a:pt x="90" y="164"/>
                      <a:pt x="90" y="164"/>
                    </a:cubicBezTo>
                    <a:cubicBezTo>
                      <a:pt x="109" y="163"/>
                      <a:pt x="109" y="163"/>
                      <a:pt x="109" y="163"/>
                    </a:cubicBezTo>
                    <a:cubicBezTo>
                      <a:pt x="114" y="153"/>
                      <a:pt x="114" y="153"/>
                      <a:pt x="114" y="153"/>
                    </a:cubicBezTo>
                    <a:cubicBezTo>
                      <a:pt x="108" y="150"/>
                      <a:pt x="106" y="145"/>
                      <a:pt x="106" y="139"/>
                    </a:cubicBezTo>
                    <a:cubicBezTo>
                      <a:pt x="83" y="131"/>
                      <a:pt x="83" y="131"/>
                      <a:pt x="83" y="131"/>
                    </a:cubicBezTo>
                    <a:cubicBezTo>
                      <a:pt x="84" y="106"/>
                      <a:pt x="84" y="106"/>
                      <a:pt x="84" y="106"/>
                    </a:cubicBezTo>
                    <a:cubicBezTo>
                      <a:pt x="78" y="104"/>
                      <a:pt x="78" y="104"/>
                      <a:pt x="78" y="104"/>
                    </a:cubicBezTo>
                    <a:cubicBezTo>
                      <a:pt x="71" y="113"/>
                      <a:pt x="71" y="113"/>
                      <a:pt x="71" y="113"/>
                    </a:cubicBezTo>
                    <a:cubicBezTo>
                      <a:pt x="65" y="107"/>
                      <a:pt x="65" y="107"/>
                      <a:pt x="65" y="107"/>
                    </a:cubicBezTo>
                    <a:cubicBezTo>
                      <a:pt x="52" y="110"/>
                      <a:pt x="52" y="110"/>
                      <a:pt x="52" y="110"/>
                    </a:cubicBezTo>
                    <a:cubicBezTo>
                      <a:pt x="41" y="94"/>
                      <a:pt x="41" y="94"/>
                      <a:pt x="41" y="94"/>
                    </a:cubicBezTo>
                    <a:cubicBezTo>
                      <a:pt x="56" y="84"/>
                      <a:pt x="56" y="84"/>
                      <a:pt x="56" y="84"/>
                    </a:cubicBezTo>
                    <a:cubicBezTo>
                      <a:pt x="52" y="69"/>
                      <a:pt x="52" y="69"/>
                      <a:pt x="52" y="69"/>
                    </a:cubicBezTo>
                    <a:cubicBezTo>
                      <a:pt x="71" y="55"/>
                      <a:pt x="71" y="55"/>
                      <a:pt x="71" y="55"/>
                    </a:cubicBezTo>
                    <a:cubicBezTo>
                      <a:pt x="80" y="66"/>
                      <a:pt x="80" y="66"/>
                      <a:pt x="80" y="66"/>
                    </a:cubicBezTo>
                    <a:cubicBezTo>
                      <a:pt x="96" y="64"/>
                      <a:pt x="96" y="64"/>
                      <a:pt x="96" y="64"/>
                    </a:cubicBezTo>
                    <a:cubicBezTo>
                      <a:pt x="90" y="72"/>
                      <a:pt x="90" y="72"/>
                      <a:pt x="90" y="72"/>
                    </a:cubicBezTo>
                    <a:cubicBezTo>
                      <a:pt x="94" y="79"/>
                      <a:pt x="94" y="79"/>
                      <a:pt x="94" y="79"/>
                    </a:cubicBezTo>
                    <a:cubicBezTo>
                      <a:pt x="103" y="83"/>
                      <a:pt x="103" y="83"/>
                      <a:pt x="103" y="83"/>
                    </a:cubicBezTo>
                    <a:cubicBezTo>
                      <a:pt x="101" y="96"/>
                      <a:pt x="101" y="96"/>
                      <a:pt x="101" y="96"/>
                    </a:cubicBezTo>
                    <a:cubicBezTo>
                      <a:pt x="108" y="101"/>
                      <a:pt x="108" y="101"/>
                      <a:pt x="108" y="101"/>
                    </a:cubicBezTo>
                    <a:cubicBezTo>
                      <a:pt x="115" y="103"/>
                      <a:pt x="115" y="103"/>
                      <a:pt x="115" y="103"/>
                    </a:cubicBezTo>
                    <a:cubicBezTo>
                      <a:pt x="115" y="112"/>
                      <a:pt x="115" y="112"/>
                      <a:pt x="115" y="112"/>
                    </a:cubicBezTo>
                    <a:cubicBezTo>
                      <a:pt x="118" y="119"/>
                      <a:pt x="118" y="119"/>
                      <a:pt x="118" y="119"/>
                    </a:cubicBezTo>
                    <a:cubicBezTo>
                      <a:pt x="125" y="119"/>
                      <a:pt x="125" y="119"/>
                      <a:pt x="125" y="119"/>
                    </a:cubicBezTo>
                    <a:cubicBezTo>
                      <a:pt x="163" y="81"/>
                      <a:pt x="163" y="81"/>
                      <a:pt x="163" y="81"/>
                    </a:cubicBezTo>
                    <a:cubicBezTo>
                      <a:pt x="155" y="70"/>
                      <a:pt x="155" y="70"/>
                      <a:pt x="155" y="70"/>
                    </a:cubicBezTo>
                    <a:lnTo>
                      <a:pt x="150" y="60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1" name="Freeform 245"/>
              <p:cNvSpPr>
                <a:spLocks/>
              </p:cNvSpPr>
              <p:nvPr/>
            </p:nvSpPr>
            <p:spPr bwMode="auto">
              <a:xfrm>
                <a:off x="5980663" y="255379"/>
                <a:ext cx="1503978" cy="1374707"/>
              </a:xfrm>
              <a:custGeom>
                <a:avLst/>
                <a:gdLst>
                  <a:gd name="T0" fmla="*/ 1339 w 669"/>
                  <a:gd name="T1" fmla="*/ 646 h 593"/>
                  <a:gd name="T2" fmla="*/ 1245 w 669"/>
                  <a:gd name="T3" fmla="*/ 587 h 593"/>
                  <a:gd name="T4" fmla="*/ 1235 w 669"/>
                  <a:gd name="T5" fmla="*/ 525 h 593"/>
                  <a:gd name="T6" fmla="*/ 1247 w 669"/>
                  <a:gd name="T7" fmla="*/ 511 h 593"/>
                  <a:gd name="T8" fmla="*/ 1272 w 669"/>
                  <a:gd name="T9" fmla="*/ 491 h 593"/>
                  <a:gd name="T10" fmla="*/ 1276 w 669"/>
                  <a:gd name="T11" fmla="*/ 449 h 593"/>
                  <a:gd name="T12" fmla="*/ 1231 w 669"/>
                  <a:gd name="T13" fmla="*/ 405 h 593"/>
                  <a:gd name="T14" fmla="*/ 1314 w 669"/>
                  <a:gd name="T15" fmla="*/ 261 h 593"/>
                  <a:gd name="T16" fmla="*/ 1335 w 669"/>
                  <a:gd name="T17" fmla="*/ 150 h 593"/>
                  <a:gd name="T18" fmla="*/ 1294 w 669"/>
                  <a:gd name="T19" fmla="*/ 80 h 593"/>
                  <a:gd name="T20" fmla="*/ 1172 w 669"/>
                  <a:gd name="T21" fmla="*/ 54 h 593"/>
                  <a:gd name="T22" fmla="*/ 1103 w 669"/>
                  <a:gd name="T23" fmla="*/ 48 h 593"/>
                  <a:gd name="T24" fmla="*/ 1047 w 669"/>
                  <a:gd name="T25" fmla="*/ 54 h 593"/>
                  <a:gd name="T26" fmla="*/ 1043 w 669"/>
                  <a:gd name="T27" fmla="*/ 247 h 593"/>
                  <a:gd name="T28" fmla="*/ 925 w 669"/>
                  <a:gd name="T29" fmla="*/ 275 h 593"/>
                  <a:gd name="T30" fmla="*/ 890 w 669"/>
                  <a:gd name="T31" fmla="*/ 425 h 593"/>
                  <a:gd name="T32" fmla="*/ 982 w 669"/>
                  <a:gd name="T33" fmla="*/ 427 h 593"/>
                  <a:gd name="T34" fmla="*/ 1114 w 669"/>
                  <a:gd name="T35" fmla="*/ 471 h 593"/>
                  <a:gd name="T36" fmla="*/ 998 w 669"/>
                  <a:gd name="T37" fmla="*/ 513 h 593"/>
                  <a:gd name="T38" fmla="*/ 953 w 669"/>
                  <a:gd name="T39" fmla="*/ 567 h 593"/>
                  <a:gd name="T40" fmla="*/ 830 w 669"/>
                  <a:gd name="T41" fmla="*/ 646 h 593"/>
                  <a:gd name="T42" fmla="*/ 753 w 669"/>
                  <a:gd name="T43" fmla="*/ 732 h 593"/>
                  <a:gd name="T44" fmla="*/ 635 w 669"/>
                  <a:gd name="T45" fmla="*/ 820 h 593"/>
                  <a:gd name="T46" fmla="*/ 254 w 669"/>
                  <a:gd name="T47" fmla="*/ 860 h 593"/>
                  <a:gd name="T48" fmla="*/ 128 w 669"/>
                  <a:gd name="T49" fmla="*/ 836 h 593"/>
                  <a:gd name="T50" fmla="*/ 2 w 669"/>
                  <a:gd name="T51" fmla="*/ 828 h 593"/>
                  <a:gd name="T52" fmla="*/ 10 w 669"/>
                  <a:gd name="T53" fmla="*/ 930 h 593"/>
                  <a:gd name="T54" fmla="*/ 134 w 669"/>
                  <a:gd name="T55" fmla="*/ 991 h 593"/>
                  <a:gd name="T56" fmla="*/ 178 w 669"/>
                  <a:gd name="T57" fmla="*/ 1043 h 593"/>
                  <a:gd name="T58" fmla="*/ 337 w 669"/>
                  <a:gd name="T59" fmla="*/ 1045 h 593"/>
                  <a:gd name="T60" fmla="*/ 353 w 669"/>
                  <a:gd name="T61" fmla="*/ 1117 h 593"/>
                  <a:gd name="T62" fmla="*/ 361 w 669"/>
                  <a:gd name="T63" fmla="*/ 1183 h 593"/>
                  <a:gd name="T64" fmla="*/ 420 w 669"/>
                  <a:gd name="T65" fmla="*/ 1165 h 593"/>
                  <a:gd name="T66" fmla="*/ 513 w 669"/>
                  <a:gd name="T67" fmla="*/ 1073 h 593"/>
                  <a:gd name="T68" fmla="*/ 540 w 669"/>
                  <a:gd name="T69" fmla="*/ 1153 h 593"/>
                  <a:gd name="T70" fmla="*/ 576 w 669"/>
                  <a:gd name="T71" fmla="*/ 1147 h 593"/>
                  <a:gd name="T72" fmla="*/ 617 w 669"/>
                  <a:gd name="T73" fmla="*/ 1137 h 593"/>
                  <a:gd name="T74" fmla="*/ 663 w 669"/>
                  <a:gd name="T75" fmla="*/ 1069 h 593"/>
                  <a:gd name="T76" fmla="*/ 706 w 669"/>
                  <a:gd name="T77" fmla="*/ 1035 h 593"/>
                  <a:gd name="T78" fmla="*/ 744 w 669"/>
                  <a:gd name="T79" fmla="*/ 1033 h 593"/>
                  <a:gd name="T80" fmla="*/ 783 w 669"/>
                  <a:gd name="T81" fmla="*/ 997 h 593"/>
                  <a:gd name="T82" fmla="*/ 836 w 669"/>
                  <a:gd name="T83" fmla="*/ 948 h 593"/>
                  <a:gd name="T84" fmla="*/ 884 w 669"/>
                  <a:gd name="T85" fmla="*/ 936 h 593"/>
                  <a:gd name="T86" fmla="*/ 897 w 669"/>
                  <a:gd name="T87" fmla="*/ 826 h 593"/>
                  <a:gd name="T88" fmla="*/ 939 w 669"/>
                  <a:gd name="T89" fmla="*/ 864 h 593"/>
                  <a:gd name="T90" fmla="*/ 996 w 669"/>
                  <a:gd name="T91" fmla="*/ 824 h 593"/>
                  <a:gd name="T92" fmla="*/ 1057 w 669"/>
                  <a:gd name="T93" fmla="*/ 776 h 593"/>
                  <a:gd name="T94" fmla="*/ 1158 w 669"/>
                  <a:gd name="T95" fmla="*/ 844 h 593"/>
                  <a:gd name="T96" fmla="*/ 1193 w 669"/>
                  <a:gd name="T97" fmla="*/ 808 h 593"/>
                  <a:gd name="T98" fmla="*/ 1274 w 669"/>
                  <a:gd name="T99" fmla="*/ 726 h 593"/>
                  <a:gd name="T100" fmla="*/ 1325 w 669"/>
                  <a:gd name="T101" fmla="*/ 712 h 593"/>
                  <a:gd name="T102" fmla="*/ 1357 w 669"/>
                  <a:gd name="T103" fmla="*/ 662 h 593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669"/>
                  <a:gd name="T157" fmla="*/ 0 h 593"/>
                  <a:gd name="T158" fmla="*/ 669 w 669"/>
                  <a:gd name="T159" fmla="*/ 593 h 593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669" h="593">
                    <a:moveTo>
                      <a:pt x="660" y="333"/>
                    </a:moveTo>
                    <a:cubicBezTo>
                      <a:pt x="656" y="333"/>
                      <a:pt x="656" y="333"/>
                      <a:pt x="656" y="333"/>
                    </a:cubicBezTo>
                    <a:cubicBezTo>
                      <a:pt x="660" y="324"/>
                      <a:pt x="660" y="324"/>
                      <a:pt x="660" y="324"/>
                    </a:cubicBezTo>
                    <a:cubicBezTo>
                      <a:pt x="642" y="297"/>
                      <a:pt x="642" y="297"/>
                      <a:pt x="642" y="297"/>
                    </a:cubicBezTo>
                    <a:cubicBezTo>
                      <a:pt x="625" y="308"/>
                      <a:pt x="625" y="308"/>
                      <a:pt x="625" y="308"/>
                    </a:cubicBezTo>
                    <a:cubicBezTo>
                      <a:pt x="614" y="294"/>
                      <a:pt x="614" y="294"/>
                      <a:pt x="614" y="294"/>
                    </a:cubicBezTo>
                    <a:cubicBezTo>
                      <a:pt x="614" y="283"/>
                      <a:pt x="614" y="283"/>
                      <a:pt x="614" y="283"/>
                    </a:cubicBezTo>
                    <a:cubicBezTo>
                      <a:pt x="620" y="273"/>
                      <a:pt x="620" y="273"/>
                      <a:pt x="620" y="273"/>
                    </a:cubicBezTo>
                    <a:cubicBezTo>
                      <a:pt x="609" y="263"/>
                      <a:pt x="609" y="263"/>
                      <a:pt x="609" y="263"/>
                    </a:cubicBezTo>
                    <a:cubicBezTo>
                      <a:pt x="601" y="259"/>
                      <a:pt x="601" y="259"/>
                      <a:pt x="601" y="259"/>
                    </a:cubicBezTo>
                    <a:cubicBezTo>
                      <a:pt x="604" y="249"/>
                      <a:pt x="604" y="249"/>
                      <a:pt x="604" y="249"/>
                    </a:cubicBezTo>
                    <a:cubicBezTo>
                      <a:pt x="615" y="256"/>
                      <a:pt x="615" y="256"/>
                      <a:pt x="615" y="256"/>
                    </a:cubicBezTo>
                    <a:cubicBezTo>
                      <a:pt x="620" y="249"/>
                      <a:pt x="620" y="249"/>
                      <a:pt x="620" y="249"/>
                    </a:cubicBezTo>
                    <a:cubicBezTo>
                      <a:pt x="628" y="254"/>
                      <a:pt x="628" y="254"/>
                      <a:pt x="628" y="254"/>
                    </a:cubicBezTo>
                    <a:cubicBezTo>
                      <a:pt x="627" y="246"/>
                      <a:pt x="627" y="246"/>
                      <a:pt x="627" y="246"/>
                    </a:cubicBezTo>
                    <a:cubicBezTo>
                      <a:pt x="633" y="239"/>
                      <a:pt x="633" y="239"/>
                      <a:pt x="633" y="239"/>
                    </a:cubicBezTo>
                    <a:cubicBezTo>
                      <a:pt x="623" y="242"/>
                      <a:pt x="623" y="242"/>
                      <a:pt x="623" y="242"/>
                    </a:cubicBezTo>
                    <a:cubicBezTo>
                      <a:pt x="629" y="225"/>
                      <a:pt x="629" y="225"/>
                      <a:pt x="629" y="225"/>
                    </a:cubicBezTo>
                    <a:cubicBezTo>
                      <a:pt x="644" y="225"/>
                      <a:pt x="637" y="215"/>
                      <a:pt x="637" y="215"/>
                    </a:cubicBezTo>
                    <a:cubicBezTo>
                      <a:pt x="628" y="220"/>
                      <a:pt x="628" y="220"/>
                      <a:pt x="628" y="220"/>
                    </a:cubicBezTo>
                    <a:cubicBezTo>
                      <a:pt x="607" y="203"/>
                      <a:pt x="607" y="203"/>
                      <a:pt x="607" y="203"/>
                    </a:cubicBezTo>
                    <a:cubicBezTo>
                      <a:pt x="639" y="154"/>
                      <a:pt x="639" y="154"/>
                      <a:pt x="639" y="154"/>
                    </a:cubicBezTo>
                    <a:cubicBezTo>
                      <a:pt x="649" y="164"/>
                      <a:pt x="649" y="164"/>
                      <a:pt x="649" y="164"/>
                    </a:cubicBezTo>
                    <a:cubicBezTo>
                      <a:pt x="648" y="131"/>
                      <a:pt x="648" y="131"/>
                      <a:pt x="648" y="131"/>
                    </a:cubicBezTo>
                    <a:cubicBezTo>
                      <a:pt x="660" y="127"/>
                      <a:pt x="660" y="127"/>
                      <a:pt x="660" y="127"/>
                    </a:cubicBezTo>
                    <a:cubicBezTo>
                      <a:pt x="649" y="99"/>
                      <a:pt x="649" y="99"/>
                      <a:pt x="649" y="99"/>
                    </a:cubicBezTo>
                    <a:cubicBezTo>
                      <a:pt x="658" y="75"/>
                      <a:pt x="658" y="75"/>
                      <a:pt x="658" y="75"/>
                    </a:cubicBezTo>
                    <a:cubicBezTo>
                      <a:pt x="658" y="58"/>
                      <a:pt x="658" y="58"/>
                      <a:pt x="658" y="58"/>
                    </a:cubicBezTo>
                    <a:cubicBezTo>
                      <a:pt x="642" y="40"/>
                      <a:pt x="642" y="40"/>
                      <a:pt x="642" y="40"/>
                    </a:cubicBezTo>
                    <a:cubicBezTo>
                      <a:pt x="638" y="40"/>
                      <a:pt x="638" y="40"/>
                      <a:pt x="638" y="40"/>
                    </a:cubicBezTo>
                    <a:cubicBezTo>
                      <a:pt x="634" y="51"/>
                      <a:pt x="634" y="51"/>
                      <a:pt x="634" y="51"/>
                    </a:cubicBezTo>
                    <a:cubicBezTo>
                      <a:pt x="607" y="61"/>
                      <a:pt x="607" y="61"/>
                      <a:pt x="607" y="61"/>
                    </a:cubicBezTo>
                    <a:cubicBezTo>
                      <a:pt x="577" y="63"/>
                      <a:pt x="578" y="27"/>
                      <a:pt x="578" y="27"/>
                    </a:cubicBezTo>
                    <a:cubicBezTo>
                      <a:pt x="565" y="21"/>
                      <a:pt x="565" y="21"/>
                      <a:pt x="565" y="21"/>
                    </a:cubicBezTo>
                    <a:cubicBezTo>
                      <a:pt x="560" y="29"/>
                      <a:pt x="560" y="29"/>
                      <a:pt x="560" y="29"/>
                    </a:cubicBezTo>
                    <a:cubicBezTo>
                      <a:pt x="544" y="24"/>
                      <a:pt x="544" y="24"/>
                      <a:pt x="544" y="24"/>
                    </a:cubicBezTo>
                    <a:cubicBezTo>
                      <a:pt x="551" y="6"/>
                      <a:pt x="551" y="6"/>
                      <a:pt x="551" y="6"/>
                    </a:cubicBezTo>
                    <a:cubicBezTo>
                      <a:pt x="530" y="0"/>
                      <a:pt x="530" y="0"/>
                      <a:pt x="530" y="0"/>
                    </a:cubicBezTo>
                    <a:cubicBezTo>
                      <a:pt x="516" y="27"/>
                      <a:pt x="516" y="27"/>
                      <a:pt x="516" y="27"/>
                    </a:cubicBezTo>
                    <a:cubicBezTo>
                      <a:pt x="531" y="39"/>
                      <a:pt x="531" y="39"/>
                      <a:pt x="531" y="39"/>
                    </a:cubicBezTo>
                    <a:cubicBezTo>
                      <a:pt x="510" y="110"/>
                      <a:pt x="510" y="110"/>
                      <a:pt x="510" y="110"/>
                    </a:cubicBezTo>
                    <a:cubicBezTo>
                      <a:pt x="514" y="124"/>
                      <a:pt x="514" y="124"/>
                      <a:pt x="514" y="124"/>
                    </a:cubicBezTo>
                    <a:cubicBezTo>
                      <a:pt x="500" y="128"/>
                      <a:pt x="500" y="128"/>
                      <a:pt x="500" y="128"/>
                    </a:cubicBezTo>
                    <a:cubicBezTo>
                      <a:pt x="484" y="145"/>
                      <a:pt x="484" y="145"/>
                      <a:pt x="484" y="145"/>
                    </a:cubicBezTo>
                    <a:cubicBezTo>
                      <a:pt x="456" y="138"/>
                      <a:pt x="456" y="138"/>
                      <a:pt x="456" y="138"/>
                    </a:cubicBezTo>
                    <a:cubicBezTo>
                      <a:pt x="450" y="182"/>
                      <a:pt x="450" y="182"/>
                      <a:pt x="450" y="182"/>
                    </a:cubicBezTo>
                    <a:cubicBezTo>
                      <a:pt x="447" y="198"/>
                      <a:pt x="447" y="198"/>
                      <a:pt x="447" y="198"/>
                    </a:cubicBezTo>
                    <a:cubicBezTo>
                      <a:pt x="447" y="198"/>
                      <a:pt x="440" y="207"/>
                      <a:pt x="439" y="213"/>
                    </a:cubicBezTo>
                    <a:cubicBezTo>
                      <a:pt x="445" y="218"/>
                      <a:pt x="445" y="218"/>
                      <a:pt x="445" y="218"/>
                    </a:cubicBezTo>
                    <a:cubicBezTo>
                      <a:pt x="447" y="218"/>
                      <a:pt x="449" y="217"/>
                      <a:pt x="452" y="217"/>
                    </a:cubicBezTo>
                    <a:cubicBezTo>
                      <a:pt x="465" y="203"/>
                      <a:pt x="484" y="214"/>
                      <a:pt x="484" y="214"/>
                    </a:cubicBezTo>
                    <a:cubicBezTo>
                      <a:pt x="508" y="198"/>
                      <a:pt x="508" y="198"/>
                      <a:pt x="508" y="198"/>
                    </a:cubicBezTo>
                    <a:cubicBezTo>
                      <a:pt x="508" y="198"/>
                      <a:pt x="552" y="218"/>
                      <a:pt x="552" y="235"/>
                    </a:cubicBezTo>
                    <a:cubicBezTo>
                      <a:pt x="552" y="237"/>
                      <a:pt x="551" y="234"/>
                      <a:pt x="549" y="236"/>
                    </a:cubicBezTo>
                    <a:cubicBezTo>
                      <a:pt x="529" y="235"/>
                      <a:pt x="507" y="245"/>
                      <a:pt x="507" y="245"/>
                    </a:cubicBezTo>
                    <a:cubicBezTo>
                      <a:pt x="494" y="243"/>
                      <a:pt x="494" y="243"/>
                      <a:pt x="494" y="243"/>
                    </a:cubicBezTo>
                    <a:cubicBezTo>
                      <a:pt x="492" y="257"/>
                      <a:pt x="492" y="257"/>
                      <a:pt x="492" y="257"/>
                    </a:cubicBezTo>
                    <a:cubicBezTo>
                      <a:pt x="482" y="254"/>
                      <a:pt x="482" y="254"/>
                      <a:pt x="482" y="254"/>
                    </a:cubicBezTo>
                    <a:cubicBezTo>
                      <a:pt x="465" y="274"/>
                      <a:pt x="465" y="274"/>
                      <a:pt x="465" y="274"/>
                    </a:cubicBezTo>
                    <a:cubicBezTo>
                      <a:pt x="470" y="284"/>
                      <a:pt x="470" y="284"/>
                      <a:pt x="470" y="284"/>
                    </a:cubicBezTo>
                    <a:cubicBezTo>
                      <a:pt x="455" y="291"/>
                      <a:pt x="455" y="291"/>
                      <a:pt x="455" y="291"/>
                    </a:cubicBezTo>
                    <a:cubicBezTo>
                      <a:pt x="433" y="295"/>
                      <a:pt x="433" y="295"/>
                      <a:pt x="433" y="295"/>
                    </a:cubicBezTo>
                    <a:cubicBezTo>
                      <a:pt x="409" y="324"/>
                      <a:pt x="409" y="324"/>
                      <a:pt x="409" y="324"/>
                    </a:cubicBezTo>
                    <a:cubicBezTo>
                      <a:pt x="368" y="314"/>
                      <a:pt x="368" y="314"/>
                      <a:pt x="368" y="314"/>
                    </a:cubicBezTo>
                    <a:cubicBezTo>
                      <a:pt x="355" y="343"/>
                      <a:pt x="355" y="343"/>
                      <a:pt x="355" y="343"/>
                    </a:cubicBezTo>
                    <a:cubicBezTo>
                      <a:pt x="371" y="367"/>
                      <a:pt x="371" y="367"/>
                      <a:pt x="371" y="367"/>
                    </a:cubicBezTo>
                    <a:cubicBezTo>
                      <a:pt x="357" y="374"/>
                      <a:pt x="357" y="374"/>
                      <a:pt x="357" y="374"/>
                    </a:cubicBezTo>
                    <a:cubicBezTo>
                      <a:pt x="336" y="399"/>
                      <a:pt x="336" y="399"/>
                      <a:pt x="336" y="399"/>
                    </a:cubicBezTo>
                    <a:cubicBezTo>
                      <a:pt x="313" y="411"/>
                      <a:pt x="313" y="411"/>
                      <a:pt x="313" y="411"/>
                    </a:cubicBezTo>
                    <a:cubicBezTo>
                      <a:pt x="241" y="413"/>
                      <a:pt x="198" y="456"/>
                      <a:pt x="198" y="456"/>
                    </a:cubicBezTo>
                    <a:cubicBezTo>
                      <a:pt x="186" y="441"/>
                      <a:pt x="186" y="441"/>
                      <a:pt x="186" y="441"/>
                    </a:cubicBezTo>
                    <a:cubicBezTo>
                      <a:pt x="125" y="431"/>
                      <a:pt x="125" y="431"/>
                      <a:pt x="125" y="431"/>
                    </a:cubicBezTo>
                    <a:cubicBezTo>
                      <a:pt x="114" y="418"/>
                      <a:pt x="114" y="418"/>
                      <a:pt x="114" y="418"/>
                    </a:cubicBezTo>
                    <a:cubicBezTo>
                      <a:pt x="66" y="410"/>
                      <a:pt x="66" y="410"/>
                      <a:pt x="66" y="410"/>
                    </a:cubicBezTo>
                    <a:cubicBezTo>
                      <a:pt x="63" y="419"/>
                      <a:pt x="63" y="419"/>
                      <a:pt x="63" y="419"/>
                    </a:cubicBezTo>
                    <a:cubicBezTo>
                      <a:pt x="15" y="413"/>
                      <a:pt x="15" y="413"/>
                      <a:pt x="15" y="413"/>
                    </a:cubicBezTo>
                    <a:cubicBezTo>
                      <a:pt x="1" y="413"/>
                      <a:pt x="1" y="413"/>
                      <a:pt x="1" y="413"/>
                    </a:cubicBezTo>
                    <a:cubicBezTo>
                      <a:pt x="1" y="415"/>
                      <a:pt x="1" y="415"/>
                      <a:pt x="1" y="415"/>
                    </a:cubicBezTo>
                    <a:cubicBezTo>
                      <a:pt x="3" y="435"/>
                      <a:pt x="3" y="435"/>
                      <a:pt x="3" y="435"/>
                    </a:cubicBezTo>
                    <a:cubicBezTo>
                      <a:pt x="0" y="449"/>
                      <a:pt x="0" y="449"/>
                      <a:pt x="0" y="449"/>
                    </a:cubicBezTo>
                    <a:cubicBezTo>
                      <a:pt x="5" y="466"/>
                      <a:pt x="5" y="466"/>
                      <a:pt x="5" y="466"/>
                    </a:cubicBezTo>
                    <a:cubicBezTo>
                      <a:pt x="25" y="485"/>
                      <a:pt x="25" y="485"/>
                      <a:pt x="25" y="485"/>
                    </a:cubicBezTo>
                    <a:cubicBezTo>
                      <a:pt x="25" y="485"/>
                      <a:pt x="45" y="463"/>
                      <a:pt x="57" y="472"/>
                    </a:cubicBezTo>
                    <a:cubicBezTo>
                      <a:pt x="94" y="479"/>
                      <a:pt x="66" y="497"/>
                      <a:pt x="66" y="497"/>
                    </a:cubicBezTo>
                    <a:cubicBezTo>
                      <a:pt x="60" y="508"/>
                      <a:pt x="60" y="508"/>
                      <a:pt x="60" y="508"/>
                    </a:cubicBezTo>
                    <a:cubicBezTo>
                      <a:pt x="75" y="524"/>
                      <a:pt x="75" y="524"/>
                      <a:pt x="75" y="524"/>
                    </a:cubicBezTo>
                    <a:cubicBezTo>
                      <a:pt x="88" y="523"/>
                      <a:pt x="88" y="523"/>
                      <a:pt x="88" y="523"/>
                    </a:cubicBezTo>
                    <a:cubicBezTo>
                      <a:pt x="88" y="535"/>
                      <a:pt x="88" y="535"/>
                      <a:pt x="88" y="535"/>
                    </a:cubicBezTo>
                    <a:cubicBezTo>
                      <a:pt x="133" y="560"/>
                      <a:pt x="155" y="524"/>
                      <a:pt x="155" y="524"/>
                    </a:cubicBezTo>
                    <a:cubicBezTo>
                      <a:pt x="166" y="524"/>
                      <a:pt x="166" y="524"/>
                      <a:pt x="166" y="524"/>
                    </a:cubicBezTo>
                    <a:cubicBezTo>
                      <a:pt x="178" y="540"/>
                      <a:pt x="178" y="540"/>
                      <a:pt x="178" y="540"/>
                    </a:cubicBezTo>
                    <a:cubicBezTo>
                      <a:pt x="174" y="547"/>
                      <a:pt x="174" y="547"/>
                      <a:pt x="174" y="547"/>
                    </a:cubicBezTo>
                    <a:cubicBezTo>
                      <a:pt x="174" y="560"/>
                      <a:pt x="174" y="560"/>
                      <a:pt x="174" y="560"/>
                    </a:cubicBezTo>
                    <a:cubicBezTo>
                      <a:pt x="164" y="563"/>
                      <a:pt x="164" y="563"/>
                      <a:pt x="164" y="563"/>
                    </a:cubicBezTo>
                    <a:cubicBezTo>
                      <a:pt x="166" y="587"/>
                      <a:pt x="166" y="587"/>
                      <a:pt x="166" y="587"/>
                    </a:cubicBezTo>
                    <a:cubicBezTo>
                      <a:pt x="178" y="593"/>
                      <a:pt x="178" y="593"/>
                      <a:pt x="178" y="593"/>
                    </a:cubicBezTo>
                    <a:cubicBezTo>
                      <a:pt x="191" y="593"/>
                      <a:pt x="191" y="593"/>
                      <a:pt x="191" y="593"/>
                    </a:cubicBezTo>
                    <a:cubicBezTo>
                      <a:pt x="192" y="592"/>
                      <a:pt x="192" y="592"/>
                      <a:pt x="192" y="592"/>
                    </a:cubicBezTo>
                    <a:cubicBezTo>
                      <a:pt x="207" y="584"/>
                      <a:pt x="207" y="584"/>
                      <a:pt x="207" y="584"/>
                    </a:cubicBezTo>
                    <a:cubicBezTo>
                      <a:pt x="226" y="572"/>
                      <a:pt x="226" y="572"/>
                      <a:pt x="226" y="572"/>
                    </a:cubicBezTo>
                    <a:cubicBezTo>
                      <a:pt x="225" y="536"/>
                      <a:pt x="244" y="526"/>
                      <a:pt x="244" y="526"/>
                    </a:cubicBezTo>
                    <a:cubicBezTo>
                      <a:pt x="253" y="538"/>
                      <a:pt x="253" y="538"/>
                      <a:pt x="253" y="538"/>
                    </a:cubicBezTo>
                    <a:cubicBezTo>
                      <a:pt x="240" y="560"/>
                      <a:pt x="240" y="560"/>
                      <a:pt x="240" y="560"/>
                    </a:cubicBezTo>
                    <a:cubicBezTo>
                      <a:pt x="258" y="567"/>
                      <a:pt x="258" y="567"/>
                      <a:pt x="258" y="567"/>
                    </a:cubicBezTo>
                    <a:cubicBezTo>
                      <a:pt x="266" y="578"/>
                      <a:pt x="266" y="578"/>
                      <a:pt x="266" y="578"/>
                    </a:cubicBezTo>
                    <a:cubicBezTo>
                      <a:pt x="270" y="581"/>
                      <a:pt x="270" y="581"/>
                      <a:pt x="270" y="581"/>
                    </a:cubicBezTo>
                    <a:cubicBezTo>
                      <a:pt x="279" y="580"/>
                      <a:pt x="279" y="580"/>
                      <a:pt x="279" y="580"/>
                    </a:cubicBezTo>
                    <a:cubicBezTo>
                      <a:pt x="284" y="575"/>
                      <a:pt x="284" y="575"/>
                      <a:pt x="284" y="575"/>
                    </a:cubicBezTo>
                    <a:cubicBezTo>
                      <a:pt x="290" y="583"/>
                      <a:pt x="290" y="583"/>
                      <a:pt x="290" y="583"/>
                    </a:cubicBezTo>
                    <a:cubicBezTo>
                      <a:pt x="301" y="585"/>
                      <a:pt x="301" y="585"/>
                      <a:pt x="301" y="585"/>
                    </a:cubicBezTo>
                    <a:cubicBezTo>
                      <a:pt x="304" y="570"/>
                      <a:pt x="304" y="570"/>
                      <a:pt x="304" y="570"/>
                    </a:cubicBezTo>
                    <a:cubicBezTo>
                      <a:pt x="321" y="545"/>
                      <a:pt x="321" y="545"/>
                      <a:pt x="321" y="545"/>
                    </a:cubicBezTo>
                    <a:cubicBezTo>
                      <a:pt x="332" y="545"/>
                      <a:pt x="332" y="545"/>
                      <a:pt x="332" y="545"/>
                    </a:cubicBezTo>
                    <a:cubicBezTo>
                      <a:pt x="327" y="536"/>
                      <a:pt x="327" y="536"/>
                      <a:pt x="327" y="536"/>
                    </a:cubicBezTo>
                    <a:cubicBezTo>
                      <a:pt x="338" y="525"/>
                      <a:pt x="338" y="525"/>
                      <a:pt x="338" y="525"/>
                    </a:cubicBezTo>
                    <a:cubicBezTo>
                      <a:pt x="337" y="517"/>
                      <a:pt x="337" y="517"/>
                      <a:pt x="337" y="517"/>
                    </a:cubicBezTo>
                    <a:cubicBezTo>
                      <a:pt x="348" y="519"/>
                      <a:pt x="348" y="519"/>
                      <a:pt x="348" y="519"/>
                    </a:cubicBezTo>
                    <a:cubicBezTo>
                      <a:pt x="349" y="523"/>
                      <a:pt x="349" y="523"/>
                      <a:pt x="349" y="523"/>
                    </a:cubicBezTo>
                    <a:cubicBezTo>
                      <a:pt x="360" y="511"/>
                      <a:pt x="360" y="511"/>
                      <a:pt x="360" y="511"/>
                    </a:cubicBezTo>
                    <a:cubicBezTo>
                      <a:pt x="367" y="518"/>
                      <a:pt x="367" y="518"/>
                      <a:pt x="367" y="518"/>
                    </a:cubicBezTo>
                    <a:cubicBezTo>
                      <a:pt x="372" y="509"/>
                      <a:pt x="372" y="509"/>
                      <a:pt x="372" y="509"/>
                    </a:cubicBezTo>
                    <a:cubicBezTo>
                      <a:pt x="382" y="508"/>
                      <a:pt x="382" y="508"/>
                      <a:pt x="382" y="508"/>
                    </a:cubicBezTo>
                    <a:cubicBezTo>
                      <a:pt x="386" y="500"/>
                      <a:pt x="386" y="500"/>
                      <a:pt x="386" y="500"/>
                    </a:cubicBezTo>
                    <a:cubicBezTo>
                      <a:pt x="393" y="484"/>
                      <a:pt x="393" y="484"/>
                      <a:pt x="393" y="484"/>
                    </a:cubicBezTo>
                    <a:cubicBezTo>
                      <a:pt x="406" y="485"/>
                      <a:pt x="406" y="485"/>
                      <a:pt x="406" y="485"/>
                    </a:cubicBezTo>
                    <a:cubicBezTo>
                      <a:pt x="412" y="475"/>
                      <a:pt x="412" y="475"/>
                      <a:pt x="412" y="475"/>
                    </a:cubicBezTo>
                    <a:cubicBezTo>
                      <a:pt x="420" y="480"/>
                      <a:pt x="420" y="480"/>
                      <a:pt x="420" y="480"/>
                    </a:cubicBezTo>
                    <a:cubicBezTo>
                      <a:pt x="435" y="472"/>
                      <a:pt x="435" y="472"/>
                      <a:pt x="435" y="472"/>
                    </a:cubicBezTo>
                    <a:cubicBezTo>
                      <a:pt x="436" y="469"/>
                      <a:pt x="436" y="469"/>
                      <a:pt x="436" y="469"/>
                    </a:cubicBezTo>
                    <a:cubicBezTo>
                      <a:pt x="437" y="463"/>
                      <a:pt x="437" y="463"/>
                      <a:pt x="437" y="463"/>
                    </a:cubicBezTo>
                    <a:cubicBezTo>
                      <a:pt x="430" y="452"/>
                      <a:pt x="430" y="452"/>
                      <a:pt x="430" y="452"/>
                    </a:cubicBezTo>
                    <a:cubicBezTo>
                      <a:pt x="442" y="414"/>
                      <a:pt x="442" y="414"/>
                      <a:pt x="442" y="414"/>
                    </a:cubicBezTo>
                    <a:cubicBezTo>
                      <a:pt x="451" y="416"/>
                      <a:pt x="451" y="416"/>
                      <a:pt x="451" y="416"/>
                    </a:cubicBezTo>
                    <a:cubicBezTo>
                      <a:pt x="455" y="432"/>
                      <a:pt x="455" y="432"/>
                      <a:pt x="455" y="432"/>
                    </a:cubicBezTo>
                    <a:cubicBezTo>
                      <a:pt x="463" y="433"/>
                      <a:pt x="463" y="433"/>
                      <a:pt x="463" y="433"/>
                    </a:cubicBezTo>
                    <a:cubicBezTo>
                      <a:pt x="474" y="417"/>
                      <a:pt x="474" y="417"/>
                      <a:pt x="474" y="417"/>
                    </a:cubicBezTo>
                    <a:cubicBezTo>
                      <a:pt x="483" y="421"/>
                      <a:pt x="483" y="421"/>
                      <a:pt x="483" y="421"/>
                    </a:cubicBezTo>
                    <a:cubicBezTo>
                      <a:pt x="491" y="413"/>
                      <a:pt x="491" y="413"/>
                      <a:pt x="491" y="413"/>
                    </a:cubicBezTo>
                    <a:cubicBezTo>
                      <a:pt x="503" y="414"/>
                      <a:pt x="503" y="414"/>
                      <a:pt x="503" y="414"/>
                    </a:cubicBezTo>
                    <a:cubicBezTo>
                      <a:pt x="503" y="402"/>
                      <a:pt x="503" y="402"/>
                      <a:pt x="503" y="402"/>
                    </a:cubicBezTo>
                    <a:cubicBezTo>
                      <a:pt x="521" y="389"/>
                      <a:pt x="521" y="389"/>
                      <a:pt x="521" y="389"/>
                    </a:cubicBezTo>
                    <a:cubicBezTo>
                      <a:pt x="540" y="419"/>
                      <a:pt x="540" y="419"/>
                      <a:pt x="540" y="419"/>
                    </a:cubicBezTo>
                    <a:cubicBezTo>
                      <a:pt x="546" y="428"/>
                      <a:pt x="546" y="428"/>
                      <a:pt x="546" y="428"/>
                    </a:cubicBezTo>
                    <a:cubicBezTo>
                      <a:pt x="571" y="423"/>
                      <a:pt x="571" y="423"/>
                      <a:pt x="571" y="423"/>
                    </a:cubicBezTo>
                    <a:cubicBezTo>
                      <a:pt x="562" y="393"/>
                      <a:pt x="562" y="393"/>
                      <a:pt x="562" y="393"/>
                    </a:cubicBezTo>
                    <a:cubicBezTo>
                      <a:pt x="569" y="386"/>
                      <a:pt x="569" y="386"/>
                      <a:pt x="569" y="386"/>
                    </a:cubicBezTo>
                    <a:cubicBezTo>
                      <a:pt x="588" y="405"/>
                      <a:pt x="588" y="405"/>
                      <a:pt x="588" y="405"/>
                    </a:cubicBezTo>
                    <a:cubicBezTo>
                      <a:pt x="618" y="371"/>
                      <a:pt x="618" y="371"/>
                      <a:pt x="618" y="371"/>
                    </a:cubicBezTo>
                    <a:cubicBezTo>
                      <a:pt x="626" y="375"/>
                      <a:pt x="626" y="375"/>
                      <a:pt x="626" y="375"/>
                    </a:cubicBezTo>
                    <a:cubicBezTo>
                      <a:pt x="628" y="364"/>
                      <a:pt x="628" y="364"/>
                      <a:pt x="628" y="364"/>
                    </a:cubicBezTo>
                    <a:cubicBezTo>
                      <a:pt x="640" y="364"/>
                      <a:pt x="640" y="364"/>
                      <a:pt x="640" y="364"/>
                    </a:cubicBezTo>
                    <a:cubicBezTo>
                      <a:pt x="640" y="359"/>
                      <a:pt x="640" y="359"/>
                      <a:pt x="640" y="359"/>
                    </a:cubicBezTo>
                    <a:cubicBezTo>
                      <a:pt x="653" y="357"/>
                      <a:pt x="653" y="357"/>
                      <a:pt x="653" y="357"/>
                    </a:cubicBezTo>
                    <a:cubicBezTo>
                      <a:pt x="657" y="347"/>
                      <a:pt x="657" y="347"/>
                      <a:pt x="657" y="347"/>
                    </a:cubicBezTo>
                    <a:cubicBezTo>
                      <a:pt x="669" y="340"/>
                      <a:pt x="669" y="340"/>
                      <a:pt x="669" y="340"/>
                    </a:cubicBezTo>
                    <a:cubicBezTo>
                      <a:pt x="669" y="332"/>
                      <a:pt x="669" y="332"/>
                      <a:pt x="669" y="332"/>
                    </a:cubicBezTo>
                    <a:lnTo>
                      <a:pt x="660" y="333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0" name="Group 153"/>
            <p:cNvGrpSpPr/>
            <p:nvPr/>
          </p:nvGrpSpPr>
          <p:grpSpPr>
            <a:xfrm>
              <a:off x="4572000" y="627236"/>
              <a:ext cx="2099140" cy="1768642"/>
              <a:chOff x="4572000" y="627236"/>
              <a:chExt cx="2099140" cy="1768642"/>
            </a:xfrm>
            <a:solidFill>
              <a:srgbClr val="F66600"/>
            </a:solidFill>
          </p:grpSpPr>
          <p:sp>
            <p:nvSpPr>
              <p:cNvPr id="82" name="Freeform 237"/>
              <p:cNvSpPr>
                <a:spLocks/>
              </p:cNvSpPr>
              <p:nvPr/>
            </p:nvSpPr>
            <p:spPr bwMode="auto">
              <a:xfrm>
                <a:off x="5749026" y="1205937"/>
                <a:ext cx="922114" cy="815760"/>
              </a:xfrm>
              <a:custGeom>
                <a:avLst/>
                <a:gdLst>
                  <a:gd name="T0" fmla="*/ 708 w 410"/>
                  <a:gd name="T1" fmla="*/ 405 h 352"/>
                  <a:gd name="T2" fmla="*/ 733 w 410"/>
                  <a:gd name="T3" fmla="*/ 457 h 352"/>
                  <a:gd name="T4" fmla="*/ 706 w 410"/>
                  <a:gd name="T5" fmla="*/ 477 h 352"/>
                  <a:gd name="T6" fmla="*/ 672 w 410"/>
                  <a:gd name="T7" fmla="*/ 499 h 352"/>
                  <a:gd name="T8" fmla="*/ 641 w 410"/>
                  <a:gd name="T9" fmla="*/ 483 h 352"/>
                  <a:gd name="T10" fmla="*/ 649 w 410"/>
                  <a:gd name="T11" fmla="*/ 451 h 352"/>
                  <a:gd name="T12" fmla="*/ 633 w 410"/>
                  <a:gd name="T13" fmla="*/ 399 h 352"/>
                  <a:gd name="T14" fmla="*/ 601 w 410"/>
                  <a:gd name="T15" fmla="*/ 363 h 352"/>
                  <a:gd name="T16" fmla="*/ 572 w 410"/>
                  <a:gd name="T17" fmla="*/ 365 h 352"/>
                  <a:gd name="T18" fmla="*/ 542 w 410"/>
                  <a:gd name="T19" fmla="*/ 305 h 352"/>
                  <a:gd name="T20" fmla="*/ 562 w 410"/>
                  <a:gd name="T21" fmla="*/ 275 h 352"/>
                  <a:gd name="T22" fmla="*/ 546 w 410"/>
                  <a:gd name="T23" fmla="*/ 227 h 352"/>
                  <a:gd name="T24" fmla="*/ 388 w 410"/>
                  <a:gd name="T25" fmla="*/ 249 h 352"/>
                  <a:gd name="T26" fmla="*/ 361 w 410"/>
                  <a:gd name="T27" fmla="*/ 227 h 352"/>
                  <a:gd name="T28" fmla="*/ 343 w 410"/>
                  <a:gd name="T29" fmla="*/ 174 h 352"/>
                  <a:gd name="T30" fmla="*/ 260 w 410"/>
                  <a:gd name="T31" fmla="*/ 150 h 352"/>
                  <a:gd name="T32" fmla="*/ 209 w 410"/>
                  <a:gd name="T33" fmla="*/ 78 h 352"/>
                  <a:gd name="T34" fmla="*/ 211 w 410"/>
                  <a:gd name="T35" fmla="*/ 10 h 352"/>
                  <a:gd name="T36" fmla="*/ 160 w 410"/>
                  <a:gd name="T37" fmla="*/ 0 h 352"/>
                  <a:gd name="T38" fmla="*/ 110 w 410"/>
                  <a:gd name="T39" fmla="*/ 44 h 352"/>
                  <a:gd name="T40" fmla="*/ 34 w 410"/>
                  <a:gd name="T41" fmla="*/ 98 h 352"/>
                  <a:gd name="T42" fmla="*/ 4 w 410"/>
                  <a:gd name="T43" fmla="*/ 211 h 352"/>
                  <a:gd name="T44" fmla="*/ 69 w 410"/>
                  <a:gd name="T45" fmla="*/ 235 h 352"/>
                  <a:gd name="T46" fmla="*/ 130 w 410"/>
                  <a:gd name="T47" fmla="*/ 271 h 352"/>
                  <a:gd name="T48" fmla="*/ 227 w 410"/>
                  <a:gd name="T49" fmla="*/ 247 h 352"/>
                  <a:gd name="T50" fmla="*/ 308 w 410"/>
                  <a:gd name="T51" fmla="*/ 275 h 352"/>
                  <a:gd name="T52" fmla="*/ 347 w 410"/>
                  <a:gd name="T53" fmla="*/ 297 h 352"/>
                  <a:gd name="T54" fmla="*/ 426 w 410"/>
                  <a:gd name="T55" fmla="*/ 351 h 352"/>
                  <a:gd name="T56" fmla="*/ 493 w 410"/>
                  <a:gd name="T57" fmla="*/ 425 h 352"/>
                  <a:gd name="T58" fmla="*/ 465 w 410"/>
                  <a:gd name="T59" fmla="*/ 505 h 352"/>
                  <a:gd name="T60" fmla="*/ 444 w 410"/>
                  <a:gd name="T61" fmla="*/ 544 h 352"/>
                  <a:gd name="T62" fmla="*/ 402 w 410"/>
                  <a:gd name="T63" fmla="*/ 574 h 352"/>
                  <a:gd name="T64" fmla="*/ 424 w 410"/>
                  <a:gd name="T65" fmla="*/ 602 h 352"/>
                  <a:gd name="T66" fmla="*/ 467 w 410"/>
                  <a:gd name="T67" fmla="*/ 628 h 352"/>
                  <a:gd name="T68" fmla="*/ 511 w 410"/>
                  <a:gd name="T69" fmla="*/ 586 h 352"/>
                  <a:gd name="T70" fmla="*/ 538 w 410"/>
                  <a:gd name="T71" fmla="*/ 620 h 352"/>
                  <a:gd name="T72" fmla="*/ 580 w 410"/>
                  <a:gd name="T73" fmla="*/ 644 h 352"/>
                  <a:gd name="T74" fmla="*/ 591 w 410"/>
                  <a:gd name="T75" fmla="*/ 692 h 352"/>
                  <a:gd name="T76" fmla="*/ 635 w 410"/>
                  <a:gd name="T77" fmla="*/ 702 h 352"/>
                  <a:gd name="T78" fmla="*/ 653 w 410"/>
                  <a:gd name="T79" fmla="*/ 676 h 352"/>
                  <a:gd name="T80" fmla="*/ 672 w 410"/>
                  <a:gd name="T81" fmla="*/ 666 h 352"/>
                  <a:gd name="T82" fmla="*/ 684 w 410"/>
                  <a:gd name="T83" fmla="*/ 644 h 352"/>
                  <a:gd name="T84" fmla="*/ 680 w 410"/>
                  <a:gd name="T85" fmla="*/ 628 h 352"/>
                  <a:gd name="T86" fmla="*/ 704 w 410"/>
                  <a:gd name="T87" fmla="*/ 606 h 352"/>
                  <a:gd name="T88" fmla="*/ 700 w 410"/>
                  <a:gd name="T89" fmla="*/ 562 h 352"/>
                  <a:gd name="T90" fmla="*/ 706 w 410"/>
                  <a:gd name="T91" fmla="*/ 527 h 352"/>
                  <a:gd name="T92" fmla="*/ 745 w 410"/>
                  <a:gd name="T93" fmla="*/ 536 h 352"/>
                  <a:gd name="T94" fmla="*/ 777 w 410"/>
                  <a:gd name="T95" fmla="*/ 509 h 352"/>
                  <a:gd name="T96" fmla="*/ 832 w 410"/>
                  <a:gd name="T97" fmla="*/ 491 h 352"/>
                  <a:gd name="T98" fmla="*/ 820 w 410"/>
                  <a:gd name="T99" fmla="*/ 459 h 352"/>
                  <a:gd name="T100" fmla="*/ 830 w 410"/>
                  <a:gd name="T101" fmla="*/ 435 h 352"/>
                  <a:gd name="T102" fmla="*/ 745 w 410"/>
                  <a:gd name="T103" fmla="*/ 397 h 352"/>
                  <a:gd name="T104" fmla="*/ 735 w 410"/>
                  <a:gd name="T105" fmla="*/ 385 h 352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410"/>
                  <a:gd name="T160" fmla="*/ 0 h 352"/>
                  <a:gd name="T161" fmla="*/ 410 w 410"/>
                  <a:gd name="T162" fmla="*/ 352 h 352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410" h="352">
                    <a:moveTo>
                      <a:pt x="349" y="187"/>
                    </a:moveTo>
                    <a:cubicBezTo>
                      <a:pt x="349" y="203"/>
                      <a:pt x="349" y="203"/>
                      <a:pt x="349" y="203"/>
                    </a:cubicBezTo>
                    <a:cubicBezTo>
                      <a:pt x="346" y="222"/>
                      <a:pt x="346" y="222"/>
                      <a:pt x="346" y="222"/>
                    </a:cubicBezTo>
                    <a:cubicBezTo>
                      <a:pt x="361" y="229"/>
                      <a:pt x="361" y="229"/>
                      <a:pt x="361" y="229"/>
                    </a:cubicBezTo>
                    <a:cubicBezTo>
                      <a:pt x="357" y="239"/>
                      <a:pt x="357" y="239"/>
                      <a:pt x="357" y="239"/>
                    </a:cubicBezTo>
                    <a:cubicBezTo>
                      <a:pt x="348" y="239"/>
                      <a:pt x="348" y="239"/>
                      <a:pt x="348" y="239"/>
                    </a:cubicBezTo>
                    <a:cubicBezTo>
                      <a:pt x="346" y="253"/>
                      <a:pt x="346" y="253"/>
                      <a:pt x="346" y="253"/>
                    </a:cubicBezTo>
                    <a:cubicBezTo>
                      <a:pt x="331" y="250"/>
                      <a:pt x="331" y="250"/>
                      <a:pt x="331" y="250"/>
                    </a:cubicBezTo>
                    <a:cubicBezTo>
                      <a:pt x="331" y="242"/>
                      <a:pt x="331" y="242"/>
                      <a:pt x="331" y="242"/>
                    </a:cubicBezTo>
                    <a:cubicBezTo>
                      <a:pt x="316" y="242"/>
                      <a:pt x="316" y="242"/>
                      <a:pt x="316" y="242"/>
                    </a:cubicBezTo>
                    <a:cubicBezTo>
                      <a:pt x="316" y="232"/>
                      <a:pt x="316" y="232"/>
                      <a:pt x="316" y="232"/>
                    </a:cubicBezTo>
                    <a:cubicBezTo>
                      <a:pt x="320" y="226"/>
                      <a:pt x="320" y="226"/>
                      <a:pt x="320" y="226"/>
                    </a:cubicBezTo>
                    <a:cubicBezTo>
                      <a:pt x="314" y="213"/>
                      <a:pt x="314" y="213"/>
                      <a:pt x="314" y="213"/>
                    </a:cubicBezTo>
                    <a:cubicBezTo>
                      <a:pt x="312" y="200"/>
                      <a:pt x="312" y="200"/>
                      <a:pt x="312" y="200"/>
                    </a:cubicBezTo>
                    <a:cubicBezTo>
                      <a:pt x="296" y="190"/>
                      <a:pt x="296" y="190"/>
                      <a:pt x="296" y="190"/>
                    </a:cubicBezTo>
                    <a:cubicBezTo>
                      <a:pt x="296" y="182"/>
                      <a:pt x="296" y="182"/>
                      <a:pt x="296" y="182"/>
                    </a:cubicBezTo>
                    <a:cubicBezTo>
                      <a:pt x="295" y="183"/>
                      <a:pt x="295" y="183"/>
                      <a:pt x="295" y="183"/>
                    </a:cubicBezTo>
                    <a:cubicBezTo>
                      <a:pt x="282" y="183"/>
                      <a:pt x="282" y="183"/>
                      <a:pt x="282" y="183"/>
                    </a:cubicBezTo>
                    <a:cubicBezTo>
                      <a:pt x="269" y="177"/>
                      <a:pt x="269" y="177"/>
                      <a:pt x="269" y="177"/>
                    </a:cubicBezTo>
                    <a:cubicBezTo>
                      <a:pt x="267" y="153"/>
                      <a:pt x="267" y="153"/>
                      <a:pt x="267" y="153"/>
                    </a:cubicBezTo>
                    <a:cubicBezTo>
                      <a:pt x="277" y="150"/>
                      <a:pt x="277" y="150"/>
                      <a:pt x="277" y="150"/>
                    </a:cubicBezTo>
                    <a:cubicBezTo>
                      <a:pt x="277" y="138"/>
                      <a:pt x="277" y="138"/>
                      <a:pt x="277" y="138"/>
                    </a:cubicBezTo>
                    <a:cubicBezTo>
                      <a:pt x="281" y="130"/>
                      <a:pt x="281" y="130"/>
                      <a:pt x="281" y="130"/>
                    </a:cubicBezTo>
                    <a:cubicBezTo>
                      <a:pt x="269" y="114"/>
                      <a:pt x="269" y="114"/>
                      <a:pt x="269" y="114"/>
                    </a:cubicBezTo>
                    <a:cubicBezTo>
                      <a:pt x="258" y="114"/>
                      <a:pt x="258" y="114"/>
                      <a:pt x="258" y="114"/>
                    </a:cubicBezTo>
                    <a:cubicBezTo>
                      <a:pt x="258" y="114"/>
                      <a:pt x="237" y="150"/>
                      <a:pt x="191" y="125"/>
                    </a:cubicBezTo>
                    <a:cubicBezTo>
                      <a:pt x="191" y="113"/>
                      <a:pt x="191" y="113"/>
                      <a:pt x="191" y="113"/>
                    </a:cubicBezTo>
                    <a:cubicBezTo>
                      <a:pt x="178" y="114"/>
                      <a:pt x="178" y="114"/>
                      <a:pt x="178" y="114"/>
                    </a:cubicBezTo>
                    <a:cubicBezTo>
                      <a:pt x="163" y="98"/>
                      <a:pt x="163" y="98"/>
                      <a:pt x="163" y="98"/>
                    </a:cubicBezTo>
                    <a:cubicBezTo>
                      <a:pt x="169" y="87"/>
                      <a:pt x="169" y="87"/>
                      <a:pt x="169" y="87"/>
                    </a:cubicBezTo>
                    <a:cubicBezTo>
                      <a:pt x="169" y="87"/>
                      <a:pt x="197" y="68"/>
                      <a:pt x="160" y="62"/>
                    </a:cubicBezTo>
                    <a:cubicBezTo>
                      <a:pt x="148" y="53"/>
                      <a:pt x="128" y="75"/>
                      <a:pt x="128" y="75"/>
                    </a:cubicBezTo>
                    <a:cubicBezTo>
                      <a:pt x="108" y="56"/>
                      <a:pt x="108" y="56"/>
                      <a:pt x="108" y="56"/>
                    </a:cubicBezTo>
                    <a:cubicBezTo>
                      <a:pt x="103" y="39"/>
                      <a:pt x="103" y="39"/>
                      <a:pt x="103" y="39"/>
                    </a:cubicBezTo>
                    <a:cubicBezTo>
                      <a:pt x="106" y="25"/>
                      <a:pt x="106" y="25"/>
                      <a:pt x="106" y="25"/>
                    </a:cubicBezTo>
                    <a:cubicBezTo>
                      <a:pt x="104" y="5"/>
                      <a:pt x="104" y="5"/>
                      <a:pt x="104" y="5"/>
                    </a:cubicBezTo>
                    <a:cubicBezTo>
                      <a:pt x="104" y="3"/>
                      <a:pt x="104" y="3"/>
                      <a:pt x="104" y="3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4" y="19"/>
                      <a:pt x="74" y="19"/>
                      <a:pt x="74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38" y="29"/>
                      <a:pt x="38" y="29"/>
                      <a:pt x="38" y="29"/>
                    </a:cubicBezTo>
                    <a:cubicBezTo>
                      <a:pt x="17" y="49"/>
                      <a:pt x="17" y="49"/>
                      <a:pt x="17" y="49"/>
                    </a:cubicBezTo>
                    <a:cubicBezTo>
                      <a:pt x="0" y="52"/>
                      <a:pt x="0" y="52"/>
                      <a:pt x="0" y="52"/>
                    </a:cubicBezTo>
                    <a:cubicBezTo>
                      <a:pt x="2" y="106"/>
                      <a:pt x="2" y="106"/>
                      <a:pt x="2" y="106"/>
                    </a:cubicBezTo>
                    <a:cubicBezTo>
                      <a:pt x="21" y="111"/>
                      <a:pt x="21" y="111"/>
                      <a:pt x="21" y="111"/>
                    </a:cubicBezTo>
                    <a:cubicBezTo>
                      <a:pt x="34" y="118"/>
                      <a:pt x="34" y="118"/>
                      <a:pt x="34" y="118"/>
                    </a:cubicBezTo>
                    <a:cubicBezTo>
                      <a:pt x="46" y="117"/>
                      <a:pt x="46" y="117"/>
                      <a:pt x="46" y="117"/>
                    </a:cubicBezTo>
                    <a:cubicBezTo>
                      <a:pt x="64" y="136"/>
                      <a:pt x="64" y="136"/>
                      <a:pt x="64" y="136"/>
                    </a:cubicBezTo>
                    <a:cubicBezTo>
                      <a:pt x="83" y="122"/>
                      <a:pt x="83" y="122"/>
                      <a:pt x="83" y="122"/>
                    </a:cubicBezTo>
                    <a:cubicBezTo>
                      <a:pt x="112" y="124"/>
                      <a:pt x="112" y="124"/>
                      <a:pt x="112" y="124"/>
                    </a:cubicBezTo>
                    <a:cubicBezTo>
                      <a:pt x="123" y="117"/>
                      <a:pt x="123" y="117"/>
                      <a:pt x="123" y="117"/>
                    </a:cubicBezTo>
                    <a:cubicBezTo>
                      <a:pt x="152" y="138"/>
                      <a:pt x="152" y="138"/>
                      <a:pt x="152" y="138"/>
                    </a:cubicBezTo>
                    <a:cubicBezTo>
                      <a:pt x="165" y="130"/>
                      <a:pt x="165" y="130"/>
                      <a:pt x="165" y="130"/>
                    </a:cubicBezTo>
                    <a:cubicBezTo>
                      <a:pt x="171" y="149"/>
                      <a:pt x="171" y="149"/>
                      <a:pt x="171" y="149"/>
                    </a:cubicBezTo>
                    <a:cubicBezTo>
                      <a:pt x="189" y="159"/>
                      <a:pt x="189" y="159"/>
                      <a:pt x="189" y="159"/>
                    </a:cubicBezTo>
                    <a:cubicBezTo>
                      <a:pt x="210" y="176"/>
                      <a:pt x="210" y="176"/>
                      <a:pt x="210" y="176"/>
                    </a:cubicBezTo>
                    <a:cubicBezTo>
                      <a:pt x="218" y="167"/>
                      <a:pt x="218" y="167"/>
                      <a:pt x="218" y="167"/>
                    </a:cubicBezTo>
                    <a:cubicBezTo>
                      <a:pt x="243" y="213"/>
                      <a:pt x="243" y="213"/>
                      <a:pt x="243" y="213"/>
                    </a:cubicBezTo>
                    <a:cubicBezTo>
                      <a:pt x="243" y="213"/>
                      <a:pt x="256" y="235"/>
                      <a:pt x="242" y="247"/>
                    </a:cubicBezTo>
                    <a:cubicBezTo>
                      <a:pt x="229" y="253"/>
                      <a:pt x="229" y="253"/>
                      <a:pt x="229" y="253"/>
                    </a:cubicBezTo>
                    <a:cubicBezTo>
                      <a:pt x="233" y="264"/>
                      <a:pt x="233" y="264"/>
                      <a:pt x="233" y="264"/>
                    </a:cubicBezTo>
                    <a:cubicBezTo>
                      <a:pt x="219" y="273"/>
                      <a:pt x="219" y="273"/>
                      <a:pt x="219" y="273"/>
                    </a:cubicBezTo>
                    <a:cubicBezTo>
                      <a:pt x="219" y="297"/>
                      <a:pt x="219" y="297"/>
                      <a:pt x="219" y="297"/>
                    </a:cubicBezTo>
                    <a:cubicBezTo>
                      <a:pt x="198" y="288"/>
                      <a:pt x="198" y="288"/>
                      <a:pt x="198" y="288"/>
                    </a:cubicBezTo>
                    <a:cubicBezTo>
                      <a:pt x="192" y="299"/>
                      <a:pt x="192" y="299"/>
                      <a:pt x="192" y="299"/>
                    </a:cubicBezTo>
                    <a:cubicBezTo>
                      <a:pt x="209" y="302"/>
                      <a:pt x="209" y="302"/>
                      <a:pt x="209" y="302"/>
                    </a:cubicBezTo>
                    <a:cubicBezTo>
                      <a:pt x="219" y="312"/>
                      <a:pt x="219" y="312"/>
                      <a:pt x="219" y="312"/>
                    </a:cubicBezTo>
                    <a:cubicBezTo>
                      <a:pt x="230" y="315"/>
                      <a:pt x="230" y="315"/>
                      <a:pt x="230" y="315"/>
                    </a:cubicBezTo>
                    <a:cubicBezTo>
                      <a:pt x="226" y="306"/>
                      <a:pt x="226" y="306"/>
                      <a:pt x="226" y="306"/>
                    </a:cubicBezTo>
                    <a:cubicBezTo>
                      <a:pt x="252" y="294"/>
                      <a:pt x="252" y="294"/>
                      <a:pt x="252" y="294"/>
                    </a:cubicBezTo>
                    <a:cubicBezTo>
                      <a:pt x="255" y="310"/>
                      <a:pt x="255" y="310"/>
                      <a:pt x="255" y="310"/>
                    </a:cubicBezTo>
                    <a:cubicBezTo>
                      <a:pt x="265" y="311"/>
                      <a:pt x="265" y="311"/>
                      <a:pt x="265" y="311"/>
                    </a:cubicBezTo>
                    <a:cubicBezTo>
                      <a:pt x="277" y="328"/>
                      <a:pt x="277" y="328"/>
                      <a:pt x="277" y="328"/>
                    </a:cubicBezTo>
                    <a:cubicBezTo>
                      <a:pt x="286" y="323"/>
                      <a:pt x="286" y="323"/>
                      <a:pt x="286" y="323"/>
                    </a:cubicBezTo>
                    <a:cubicBezTo>
                      <a:pt x="290" y="335"/>
                      <a:pt x="290" y="335"/>
                      <a:pt x="290" y="335"/>
                    </a:cubicBezTo>
                    <a:cubicBezTo>
                      <a:pt x="291" y="347"/>
                      <a:pt x="291" y="347"/>
                      <a:pt x="291" y="347"/>
                    </a:cubicBezTo>
                    <a:cubicBezTo>
                      <a:pt x="305" y="347"/>
                      <a:pt x="305" y="347"/>
                      <a:pt x="305" y="347"/>
                    </a:cubicBezTo>
                    <a:cubicBezTo>
                      <a:pt x="313" y="352"/>
                      <a:pt x="313" y="352"/>
                      <a:pt x="313" y="352"/>
                    </a:cubicBezTo>
                    <a:cubicBezTo>
                      <a:pt x="322" y="346"/>
                      <a:pt x="322" y="346"/>
                      <a:pt x="322" y="346"/>
                    </a:cubicBezTo>
                    <a:cubicBezTo>
                      <a:pt x="322" y="339"/>
                      <a:pt x="322" y="339"/>
                      <a:pt x="322" y="339"/>
                    </a:cubicBezTo>
                    <a:cubicBezTo>
                      <a:pt x="331" y="339"/>
                      <a:pt x="331" y="339"/>
                      <a:pt x="331" y="339"/>
                    </a:cubicBezTo>
                    <a:cubicBezTo>
                      <a:pt x="331" y="334"/>
                      <a:pt x="331" y="334"/>
                      <a:pt x="331" y="334"/>
                    </a:cubicBezTo>
                    <a:cubicBezTo>
                      <a:pt x="337" y="333"/>
                      <a:pt x="337" y="333"/>
                      <a:pt x="337" y="333"/>
                    </a:cubicBezTo>
                    <a:cubicBezTo>
                      <a:pt x="337" y="323"/>
                      <a:pt x="337" y="323"/>
                      <a:pt x="337" y="323"/>
                    </a:cubicBezTo>
                    <a:cubicBezTo>
                      <a:pt x="330" y="319"/>
                      <a:pt x="330" y="319"/>
                      <a:pt x="330" y="319"/>
                    </a:cubicBezTo>
                    <a:cubicBezTo>
                      <a:pt x="335" y="315"/>
                      <a:pt x="335" y="315"/>
                      <a:pt x="335" y="315"/>
                    </a:cubicBezTo>
                    <a:cubicBezTo>
                      <a:pt x="353" y="315"/>
                      <a:pt x="353" y="315"/>
                      <a:pt x="353" y="315"/>
                    </a:cubicBezTo>
                    <a:cubicBezTo>
                      <a:pt x="347" y="304"/>
                      <a:pt x="347" y="304"/>
                      <a:pt x="347" y="304"/>
                    </a:cubicBezTo>
                    <a:cubicBezTo>
                      <a:pt x="355" y="288"/>
                      <a:pt x="355" y="288"/>
                      <a:pt x="355" y="288"/>
                    </a:cubicBezTo>
                    <a:cubicBezTo>
                      <a:pt x="345" y="282"/>
                      <a:pt x="345" y="282"/>
                      <a:pt x="345" y="282"/>
                    </a:cubicBezTo>
                    <a:cubicBezTo>
                      <a:pt x="351" y="271"/>
                      <a:pt x="351" y="271"/>
                      <a:pt x="351" y="271"/>
                    </a:cubicBezTo>
                    <a:cubicBezTo>
                      <a:pt x="348" y="264"/>
                      <a:pt x="348" y="264"/>
                      <a:pt x="348" y="264"/>
                    </a:cubicBezTo>
                    <a:cubicBezTo>
                      <a:pt x="363" y="263"/>
                      <a:pt x="363" y="263"/>
                      <a:pt x="363" y="263"/>
                    </a:cubicBezTo>
                    <a:cubicBezTo>
                      <a:pt x="367" y="269"/>
                      <a:pt x="367" y="269"/>
                      <a:pt x="367" y="269"/>
                    </a:cubicBezTo>
                    <a:cubicBezTo>
                      <a:pt x="383" y="265"/>
                      <a:pt x="383" y="265"/>
                      <a:pt x="383" y="265"/>
                    </a:cubicBezTo>
                    <a:cubicBezTo>
                      <a:pt x="383" y="255"/>
                      <a:pt x="383" y="255"/>
                      <a:pt x="383" y="255"/>
                    </a:cubicBezTo>
                    <a:cubicBezTo>
                      <a:pt x="406" y="255"/>
                      <a:pt x="406" y="255"/>
                      <a:pt x="406" y="255"/>
                    </a:cubicBezTo>
                    <a:cubicBezTo>
                      <a:pt x="410" y="246"/>
                      <a:pt x="410" y="246"/>
                      <a:pt x="410" y="246"/>
                    </a:cubicBezTo>
                    <a:cubicBezTo>
                      <a:pt x="404" y="241"/>
                      <a:pt x="404" y="241"/>
                      <a:pt x="404" y="241"/>
                    </a:cubicBezTo>
                    <a:cubicBezTo>
                      <a:pt x="404" y="230"/>
                      <a:pt x="404" y="230"/>
                      <a:pt x="404" y="230"/>
                    </a:cubicBezTo>
                    <a:cubicBezTo>
                      <a:pt x="409" y="230"/>
                      <a:pt x="409" y="230"/>
                      <a:pt x="409" y="230"/>
                    </a:cubicBezTo>
                    <a:cubicBezTo>
                      <a:pt x="409" y="218"/>
                      <a:pt x="409" y="218"/>
                      <a:pt x="409" y="218"/>
                    </a:cubicBezTo>
                    <a:cubicBezTo>
                      <a:pt x="388" y="209"/>
                      <a:pt x="388" y="209"/>
                      <a:pt x="388" y="209"/>
                    </a:cubicBezTo>
                    <a:cubicBezTo>
                      <a:pt x="367" y="199"/>
                      <a:pt x="367" y="199"/>
                      <a:pt x="367" y="199"/>
                    </a:cubicBezTo>
                    <a:cubicBezTo>
                      <a:pt x="368" y="192"/>
                      <a:pt x="368" y="192"/>
                      <a:pt x="368" y="192"/>
                    </a:cubicBezTo>
                    <a:cubicBezTo>
                      <a:pt x="362" y="193"/>
                      <a:pt x="362" y="193"/>
                      <a:pt x="362" y="193"/>
                    </a:cubicBezTo>
                    <a:lnTo>
                      <a:pt x="349" y="187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3" name="Freeform 246"/>
              <p:cNvSpPr>
                <a:spLocks/>
              </p:cNvSpPr>
              <p:nvPr/>
            </p:nvSpPr>
            <p:spPr bwMode="auto">
              <a:xfrm>
                <a:off x="5451999" y="1452292"/>
                <a:ext cx="872240" cy="634480"/>
              </a:xfrm>
              <a:custGeom>
                <a:avLst/>
                <a:gdLst>
                  <a:gd name="T0" fmla="*/ 247 w 388"/>
                  <a:gd name="T1" fmla="*/ 14 h 274"/>
                  <a:gd name="T2" fmla="*/ 103 w 388"/>
                  <a:gd name="T3" fmla="*/ 36 h 274"/>
                  <a:gd name="T4" fmla="*/ 75 w 388"/>
                  <a:gd name="T5" fmla="*/ 90 h 274"/>
                  <a:gd name="T6" fmla="*/ 112 w 388"/>
                  <a:gd name="T7" fmla="*/ 143 h 274"/>
                  <a:gd name="T8" fmla="*/ 83 w 388"/>
                  <a:gd name="T9" fmla="*/ 179 h 274"/>
                  <a:gd name="T10" fmla="*/ 71 w 388"/>
                  <a:gd name="T11" fmla="*/ 205 h 274"/>
                  <a:gd name="T12" fmla="*/ 28 w 388"/>
                  <a:gd name="T13" fmla="*/ 205 h 274"/>
                  <a:gd name="T14" fmla="*/ 34 w 388"/>
                  <a:gd name="T15" fmla="*/ 223 h 274"/>
                  <a:gd name="T16" fmla="*/ 22 w 388"/>
                  <a:gd name="T17" fmla="*/ 287 h 274"/>
                  <a:gd name="T18" fmla="*/ 10 w 388"/>
                  <a:gd name="T19" fmla="*/ 351 h 274"/>
                  <a:gd name="T20" fmla="*/ 124 w 388"/>
                  <a:gd name="T21" fmla="*/ 428 h 274"/>
                  <a:gd name="T22" fmla="*/ 174 w 388"/>
                  <a:gd name="T23" fmla="*/ 448 h 274"/>
                  <a:gd name="T24" fmla="*/ 205 w 388"/>
                  <a:gd name="T25" fmla="*/ 454 h 274"/>
                  <a:gd name="T26" fmla="*/ 254 w 388"/>
                  <a:gd name="T27" fmla="*/ 462 h 274"/>
                  <a:gd name="T28" fmla="*/ 292 w 388"/>
                  <a:gd name="T29" fmla="*/ 474 h 274"/>
                  <a:gd name="T30" fmla="*/ 333 w 388"/>
                  <a:gd name="T31" fmla="*/ 510 h 274"/>
                  <a:gd name="T32" fmla="*/ 353 w 388"/>
                  <a:gd name="T33" fmla="*/ 530 h 274"/>
                  <a:gd name="T34" fmla="*/ 383 w 388"/>
                  <a:gd name="T35" fmla="*/ 538 h 274"/>
                  <a:gd name="T36" fmla="*/ 424 w 388"/>
                  <a:gd name="T37" fmla="*/ 516 h 274"/>
                  <a:gd name="T38" fmla="*/ 428 w 388"/>
                  <a:gd name="T39" fmla="*/ 498 h 274"/>
                  <a:gd name="T40" fmla="*/ 428 w 388"/>
                  <a:gd name="T41" fmla="*/ 472 h 274"/>
                  <a:gd name="T42" fmla="*/ 458 w 388"/>
                  <a:gd name="T43" fmla="*/ 462 h 274"/>
                  <a:gd name="T44" fmla="*/ 515 w 388"/>
                  <a:gd name="T45" fmla="*/ 436 h 274"/>
                  <a:gd name="T46" fmla="*/ 562 w 388"/>
                  <a:gd name="T47" fmla="*/ 454 h 274"/>
                  <a:gd name="T48" fmla="*/ 625 w 388"/>
                  <a:gd name="T49" fmla="*/ 482 h 274"/>
                  <a:gd name="T50" fmla="*/ 657 w 388"/>
                  <a:gd name="T51" fmla="*/ 454 h 274"/>
                  <a:gd name="T52" fmla="*/ 700 w 388"/>
                  <a:gd name="T53" fmla="*/ 456 h 274"/>
                  <a:gd name="T54" fmla="*/ 738 w 388"/>
                  <a:gd name="T55" fmla="*/ 452 h 274"/>
                  <a:gd name="T56" fmla="*/ 734 w 388"/>
                  <a:gd name="T57" fmla="*/ 416 h 274"/>
                  <a:gd name="T58" fmla="*/ 692 w 388"/>
                  <a:gd name="T59" fmla="*/ 391 h 274"/>
                  <a:gd name="T60" fmla="*/ 669 w 388"/>
                  <a:gd name="T61" fmla="*/ 363 h 274"/>
                  <a:gd name="T62" fmla="*/ 712 w 388"/>
                  <a:gd name="T63" fmla="*/ 333 h 274"/>
                  <a:gd name="T64" fmla="*/ 732 w 388"/>
                  <a:gd name="T65" fmla="*/ 293 h 274"/>
                  <a:gd name="T66" fmla="*/ 761 w 388"/>
                  <a:gd name="T67" fmla="*/ 213 h 274"/>
                  <a:gd name="T68" fmla="*/ 694 w 388"/>
                  <a:gd name="T69" fmla="*/ 139 h 274"/>
                  <a:gd name="T70" fmla="*/ 615 w 388"/>
                  <a:gd name="T71" fmla="*/ 86 h 274"/>
                  <a:gd name="T72" fmla="*/ 576 w 388"/>
                  <a:gd name="T73" fmla="*/ 64 h 274"/>
                  <a:gd name="T74" fmla="*/ 495 w 388"/>
                  <a:gd name="T75" fmla="*/ 36 h 274"/>
                  <a:gd name="T76" fmla="*/ 398 w 388"/>
                  <a:gd name="T77" fmla="*/ 60 h 274"/>
                  <a:gd name="T78" fmla="*/ 337 w 388"/>
                  <a:gd name="T79" fmla="*/ 24 h 274"/>
                  <a:gd name="T80" fmla="*/ 290 w 388"/>
                  <a:gd name="T81" fmla="*/ 6 h 274"/>
                  <a:gd name="T82" fmla="*/ 249 w 388"/>
                  <a:gd name="T83" fmla="*/ 0 h 274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388"/>
                  <a:gd name="T127" fmla="*/ 0 h 274"/>
                  <a:gd name="T128" fmla="*/ 388 w 388"/>
                  <a:gd name="T129" fmla="*/ 274 h 274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388" h="274">
                    <a:moveTo>
                      <a:pt x="123" y="0"/>
                    </a:moveTo>
                    <a:cubicBezTo>
                      <a:pt x="122" y="7"/>
                      <a:pt x="122" y="7"/>
                      <a:pt x="122" y="7"/>
                    </a:cubicBezTo>
                    <a:cubicBezTo>
                      <a:pt x="97" y="7"/>
                      <a:pt x="97" y="7"/>
                      <a:pt x="97" y="7"/>
                    </a:cubicBezTo>
                    <a:cubicBezTo>
                      <a:pt x="51" y="18"/>
                      <a:pt x="51" y="18"/>
                      <a:pt x="51" y="18"/>
                    </a:cubicBezTo>
                    <a:cubicBezTo>
                      <a:pt x="37" y="25"/>
                      <a:pt x="37" y="25"/>
                      <a:pt x="37" y="25"/>
                    </a:cubicBezTo>
                    <a:cubicBezTo>
                      <a:pt x="37" y="45"/>
                      <a:pt x="37" y="45"/>
                      <a:pt x="37" y="45"/>
                    </a:cubicBezTo>
                    <a:cubicBezTo>
                      <a:pt x="60" y="62"/>
                      <a:pt x="60" y="62"/>
                      <a:pt x="60" y="62"/>
                    </a:cubicBezTo>
                    <a:cubicBezTo>
                      <a:pt x="55" y="72"/>
                      <a:pt x="55" y="72"/>
                      <a:pt x="55" y="72"/>
                    </a:cubicBezTo>
                    <a:cubicBezTo>
                      <a:pt x="43" y="79"/>
                      <a:pt x="43" y="79"/>
                      <a:pt x="43" y="79"/>
                    </a:cubicBezTo>
                    <a:cubicBezTo>
                      <a:pt x="41" y="90"/>
                      <a:pt x="41" y="90"/>
                      <a:pt x="41" y="90"/>
                    </a:cubicBezTo>
                    <a:cubicBezTo>
                      <a:pt x="53" y="92"/>
                      <a:pt x="53" y="92"/>
                      <a:pt x="53" y="92"/>
                    </a:cubicBezTo>
                    <a:cubicBezTo>
                      <a:pt x="35" y="103"/>
                      <a:pt x="35" y="103"/>
                      <a:pt x="35" y="103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4" y="103"/>
                      <a:pt x="14" y="103"/>
                      <a:pt x="14" y="103"/>
                    </a:cubicBezTo>
                    <a:cubicBezTo>
                      <a:pt x="6" y="108"/>
                      <a:pt x="6" y="108"/>
                      <a:pt x="6" y="108"/>
                    </a:cubicBezTo>
                    <a:cubicBezTo>
                      <a:pt x="17" y="112"/>
                      <a:pt x="17" y="112"/>
                      <a:pt x="17" y="112"/>
                    </a:cubicBezTo>
                    <a:cubicBezTo>
                      <a:pt x="16" y="122"/>
                      <a:pt x="16" y="122"/>
                      <a:pt x="16" y="122"/>
                    </a:cubicBezTo>
                    <a:cubicBezTo>
                      <a:pt x="11" y="144"/>
                      <a:pt x="11" y="144"/>
                      <a:pt x="11" y="144"/>
                    </a:cubicBezTo>
                    <a:cubicBezTo>
                      <a:pt x="0" y="151"/>
                      <a:pt x="0" y="151"/>
                      <a:pt x="0" y="151"/>
                    </a:cubicBezTo>
                    <a:cubicBezTo>
                      <a:pt x="5" y="176"/>
                      <a:pt x="5" y="176"/>
                      <a:pt x="5" y="176"/>
                    </a:cubicBezTo>
                    <a:cubicBezTo>
                      <a:pt x="21" y="206"/>
                      <a:pt x="21" y="206"/>
                      <a:pt x="21" y="206"/>
                    </a:cubicBezTo>
                    <a:cubicBezTo>
                      <a:pt x="61" y="215"/>
                      <a:pt x="61" y="215"/>
                      <a:pt x="61" y="215"/>
                    </a:cubicBezTo>
                    <a:cubicBezTo>
                      <a:pt x="79" y="232"/>
                      <a:pt x="79" y="232"/>
                      <a:pt x="79" y="232"/>
                    </a:cubicBezTo>
                    <a:cubicBezTo>
                      <a:pt x="86" y="225"/>
                      <a:pt x="86" y="225"/>
                      <a:pt x="86" y="225"/>
                    </a:cubicBezTo>
                    <a:cubicBezTo>
                      <a:pt x="89" y="233"/>
                      <a:pt x="89" y="233"/>
                      <a:pt x="89" y="233"/>
                    </a:cubicBezTo>
                    <a:cubicBezTo>
                      <a:pt x="101" y="228"/>
                      <a:pt x="101" y="228"/>
                      <a:pt x="101" y="228"/>
                    </a:cubicBezTo>
                    <a:cubicBezTo>
                      <a:pt x="104" y="235"/>
                      <a:pt x="104" y="235"/>
                      <a:pt x="104" y="235"/>
                    </a:cubicBezTo>
                    <a:cubicBezTo>
                      <a:pt x="125" y="232"/>
                      <a:pt x="125" y="232"/>
                      <a:pt x="125" y="232"/>
                    </a:cubicBezTo>
                    <a:cubicBezTo>
                      <a:pt x="128" y="239"/>
                      <a:pt x="128" y="239"/>
                      <a:pt x="128" y="239"/>
                    </a:cubicBezTo>
                    <a:cubicBezTo>
                      <a:pt x="144" y="238"/>
                      <a:pt x="144" y="238"/>
                      <a:pt x="144" y="238"/>
                    </a:cubicBezTo>
                    <a:cubicBezTo>
                      <a:pt x="151" y="247"/>
                      <a:pt x="151" y="247"/>
                      <a:pt x="151" y="247"/>
                    </a:cubicBezTo>
                    <a:cubicBezTo>
                      <a:pt x="164" y="256"/>
                      <a:pt x="164" y="256"/>
                      <a:pt x="164" y="256"/>
                    </a:cubicBezTo>
                    <a:cubicBezTo>
                      <a:pt x="165" y="268"/>
                      <a:pt x="165" y="268"/>
                      <a:pt x="165" y="268"/>
                    </a:cubicBezTo>
                    <a:cubicBezTo>
                      <a:pt x="174" y="266"/>
                      <a:pt x="174" y="266"/>
                      <a:pt x="174" y="266"/>
                    </a:cubicBezTo>
                    <a:cubicBezTo>
                      <a:pt x="177" y="272"/>
                      <a:pt x="177" y="272"/>
                      <a:pt x="177" y="272"/>
                    </a:cubicBezTo>
                    <a:cubicBezTo>
                      <a:pt x="189" y="270"/>
                      <a:pt x="189" y="270"/>
                      <a:pt x="189" y="270"/>
                    </a:cubicBezTo>
                    <a:cubicBezTo>
                      <a:pt x="196" y="274"/>
                      <a:pt x="196" y="274"/>
                      <a:pt x="196" y="274"/>
                    </a:cubicBezTo>
                    <a:cubicBezTo>
                      <a:pt x="209" y="259"/>
                      <a:pt x="209" y="259"/>
                      <a:pt x="209" y="259"/>
                    </a:cubicBezTo>
                    <a:cubicBezTo>
                      <a:pt x="213" y="257"/>
                      <a:pt x="213" y="257"/>
                      <a:pt x="213" y="257"/>
                    </a:cubicBezTo>
                    <a:cubicBezTo>
                      <a:pt x="211" y="250"/>
                      <a:pt x="211" y="250"/>
                      <a:pt x="211" y="250"/>
                    </a:cubicBezTo>
                    <a:cubicBezTo>
                      <a:pt x="215" y="247"/>
                      <a:pt x="215" y="247"/>
                      <a:pt x="215" y="247"/>
                    </a:cubicBezTo>
                    <a:cubicBezTo>
                      <a:pt x="211" y="237"/>
                      <a:pt x="211" y="237"/>
                      <a:pt x="211" y="237"/>
                    </a:cubicBezTo>
                    <a:cubicBezTo>
                      <a:pt x="222" y="237"/>
                      <a:pt x="222" y="237"/>
                      <a:pt x="222" y="237"/>
                    </a:cubicBezTo>
                    <a:cubicBezTo>
                      <a:pt x="226" y="232"/>
                      <a:pt x="226" y="232"/>
                      <a:pt x="226" y="232"/>
                    </a:cubicBezTo>
                    <a:cubicBezTo>
                      <a:pt x="227" y="219"/>
                      <a:pt x="227" y="219"/>
                      <a:pt x="227" y="219"/>
                    </a:cubicBezTo>
                    <a:cubicBezTo>
                      <a:pt x="254" y="219"/>
                      <a:pt x="254" y="219"/>
                      <a:pt x="254" y="219"/>
                    </a:cubicBezTo>
                    <a:cubicBezTo>
                      <a:pt x="260" y="213"/>
                      <a:pt x="260" y="213"/>
                      <a:pt x="260" y="213"/>
                    </a:cubicBezTo>
                    <a:cubicBezTo>
                      <a:pt x="277" y="228"/>
                      <a:pt x="277" y="228"/>
                      <a:pt x="277" y="228"/>
                    </a:cubicBezTo>
                    <a:cubicBezTo>
                      <a:pt x="290" y="214"/>
                      <a:pt x="290" y="214"/>
                      <a:pt x="290" y="214"/>
                    </a:cubicBezTo>
                    <a:cubicBezTo>
                      <a:pt x="308" y="242"/>
                      <a:pt x="308" y="242"/>
                      <a:pt x="308" y="242"/>
                    </a:cubicBezTo>
                    <a:cubicBezTo>
                      <a:pt x="322" y="241"/>
                      <a:pt x="322" y="241"/>
                      <a:pt x="322" y="241"/>
                    </a:cubicBezTo>
                    <a:cubicBezTo>
                      <a:pt x="324" y="228"/>
                      <a:pt x="324" y="228"/>
                      <a:pt x="324" y="228"/>
                    </a:cubicBezTo>
                    <a:cubicBezTo>
                      <a:pt x="337" y="219"/>
                      <a:pt x="337" y="219"/>
                      <a:pt x="337" y="219"/>
                    </a:cubicBezTo>
                    <a:cubicBezTo>
                      <a:pt x="345" y="229"/>
                      <a:pt x="345" y="229"/>
                      <a:pt x="345" y="229"/>
                    </a:cubicBezTo>
                    <a:cubicBezTo>
                      <a:pt x="354" y="224"/>
                      <a:pt x="354" y="224"/>
                      <a:pt x="354" y="224"/>
                    </a:cubicBezTo>
                    <a:cubicBezTo>
                      <a:pt x="364" y="227"/>
                      <a:pt x="364" y="227"/>
                      <a:pt x="364" y="227"/>
                    </a:cubicBezTo>
                    <a:cubicBezTo>
                      <a:pt x="364" y="215"/>
                      <a:pt x="364" y="215"/>
                      <a:pt x="364" y="215"/>
                    </a:cubicBezTo>
                    <a:cubicBezTo>
                      <a:pt x="362" y="209"/>
                      <a:pt x="362" y="209"/>
                      <a:pt x="362" y="209"/>
                    </a:cubicBezTo>
                    <a:cubicBezTo>
                      <a:pt x="351" y="206"/>
                      <a:pt x="351" y="206"/>
                      <a:pt x="351" y="206"/>
                    </a:cubicBezTo>
                    <a:cubicBezTo>
                      <a:pt x="341" y="196"/>
                      <a:pt x="341" y="196"/>
                      <a:pt x="341" y="196"/>
                    </a:cubicBezTo>
                    <a:cubicBezTo>
                      <a:pt x="324" y="193"/>
                      <a:pt x="324" y="193"/>
                      <a:pt x="324" y="193"/>
                    </a:cubicBezTo>
                    <a:cubicBezTo>
                      <a:pt x="330" y="182"/>
                      <a:pt x="330" y="182"/>
                      <a:pt x="330" y="182"/>
                    </a:cubicBezTo>
                    <a:cubicBezTo>
                      <a:pt x="351" y="191"/>
                      <a:pt x="351" y="191"/>
                      <a:pt x="351" y="191"/>
                    </a:cubicBezTo>
                    <a:cubicBezTo>
                      <a:pt x="351" y="167"/>
                      <a:pt x="351" y="167"/>
                      <a:pt x="351" y="167"/>
                    </a:cubicBezTo>
                    <a:cubicBezTo>
                      <a:pt x="365" y="158"/>
                      <a:pt x="365" y="158"/>
                      <a:pt x="365" y="158"/>
                    </a:cubicBezTo>
                    <a:cubicBezTo>
                      <a:pt x="361" y="147"/>
                      <a:pt x="361" y="147"/>
                      <a:pt x="361" y="147"/>
                    </a:cubicBezTo>
                    <a:cubicBezTo>
                      <a:pt x="374" y="141"/>
                      <a:pt x="374" y="141"/>
                      <a:pt x="374" y="141"/>
                    </a:cubicBezTo>
                    <a:cubicBezTo>
                      <a:pt x="388" y="129"/>
                      <a:pt x="375" y="107"/>
                      <a:pt x="375" y="107"/>
                    </a:cubicBezTo>
                    <a:cubicBezTo>
                      <a:pt x="350" y="61"/>
                      <a:pt x="350" y="61"/>
                      <a:pt x="350" y="61"/>
                    </a:cubicBezTo>
                    <a:cubicBezTo>
                      <a:pt x="342" y="70"/>
                      <a:pt x="342" y="70"/>
                      <a:pt x="342" y="70"/>
                    </a:cubicBezTo>
                    <a:cubicBezTo>
                      <a:pt x="321" y="53"/>
                      <a:pt x="321" y="53"/>
                      <a:pt x="321" y="53"/>
                    </a:cubicBezTo>
                    <a:cubicBezTo>
                      <a:pt x="303" y="43"/>
                      <a:pt x="303" y="43"/>
                      <a:pt x="303" y="43"/>
                    </a:cubicBezTo>
                    <a:cubicBezTo>
                      <a:pt x="297" y="24"/>
                      <a:pt x="297" y="24"/>
                      <a:pt x="297" y="24"/>
                    </a:cubicBezTo>
                    <a:cubicBezTo>
                      <a:pt x="284" y="32"/>
                      <a:pt x="284" y="32"/>
                      <a:pt x="284" y="32"/>
                    </a:cubicBezTo>
                    <a:cubicBezTo>
                      <a:pt x="255" y="11"/>
                      <a:pt x="255" y="11"/>
                      <a:pt x="255" y="11"/>
                    </a:cubicBezTo>
                    <a:cubicBezTo>
                      <a:pt x="244" y="18"/>
                      <a:pt x="244" y="18"/>
                      <a:pt x="244" y="18"/>
                    </a:cubicBezTo>
                    <a:cubicBezTo>
                      <a:pt x="215" y="16"/>
                      <a:pt x="215" y="16"/>
                      <a:pt x="215" y="16"/>
                    </a:cubicBezTo>
                    <a:cubicBezTo>
                      <a:pt x="196" y="30"/>
                      <a:pt x="196" y="30"/>
                      <a:pt x="196" y="30"/>
                    </a:cubicBezTo>
                    <a:cubicBezTo>
                      <a:pt x="178" y="11"/>
                      <a:pt x="178" y="11"/>
                      <a:pt x="178" y="11"/>
                    </a:cubicBezTo>
                    <a:cubicBezTo>
                      <a:pt x="166" y="12"/>
                      <a:pt x="166" y="12"/>
                      <a:pt x="166" y="12"/>
                    </a:cubicBezTo>
                    <a:cubicBezTo>
                      <a:pt x="153" y="5"/>
                      <a:pt x="153" y="5"/>
                      <a:pt x="153" y="5"/>
                    </a:cubicBezTo>
                    <a:cubicBezTo>
                      <a:pt x="143" y="3"/>
                      <a:pt x="143" y="3"/>
                      <a:pt x="143" y="3"/>
                    </a:cubicBezTo>
                    <a:cubicBezTo>
                      <a:pt x="137" y="6"/>
                      <a:pt x="137" y="6"/>
                      <a:pt x="137" y="6"/>
                    </a:cubicBezTo>
                    <a:lnTo>
                      <a:pt x="123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4" name="Freeform 247"/>
              <p:cNvSpPr>
                <a:spLocks/>
              </p:cNvSpPr>
              <p:nvPr/>
            </p:nvSpPr>
            <p:spPr bwMode="auto">
              <a:xfrm>
                <a:off x="4572000" y="627236"/>
                <a:ext cx="1354356" cy="1063277"/>
              </a:xfrm>
              <a:custGeom>
                <a:avLst/>
                <a:gdLst>
                  <a:gd name="T0" fmla="*/ 355 w 602"/>
                  <a:gd name="T1" fmla="*/ 901 h 459"/>
                  <a:gd name="T2" fmla="*/ 396 w 602"/>
                  <a:gd name="T3" fmla="*/ 875 h 459"/>
                  <a:gd name="T4" fmla="*/ 457 w 602"/>
                  <a:gd name="T5" fmla="*/ 883 h 459"/>
                  <a:gd name="T6" fmla="*/ 510 w 602"/>
                  <a:gd name="T7" fmla="*/ 915 h 459"/>
                  <a:gd name="T8" fmla="*/ 595 w 602"/>
                  <a:gd name="T9" fmla="*/ 903 h 459"/>
                  <a:gd name="T10" fmla="*/ 684 w 602"/>
                  <a:gd name="T11" fmla="*/ 879 h 459"/>
                  <a:gd name="T12" fmla="*/ 731 w 602"/>
                  <a:gd name="T13" fmla="*/ 869 h 459"/>
                  <a:gd name="T14" fmla="*/ 794 w 602"/>
                  <a:gd name="T15" fmla="*/ 901 h 459"/>
                  <a:gd name="T16" fmla="*/ 865 w 602"/>
                  <a:gd name="T17" fmla="*/ 915 h 459"/>
                  <a:gd name="T18" fmla="*/ 877 w 602"/>
                  <a:gd name="T19" fmla="*/ 889 h 459"/>
                  <a:gd name="T20" fmla="*/ 905 w 602"/>
                  <a:gd name="T21" fmla="*/ 853 h 459"/>
                  <a:gd name="T22" fmla="*/ 869 w 602"/>
                  <a:gd name="T23" fmla="*/ 799 h 459"/>
                  <a:gd name="T24" fmla="*/ 897 w 602"/>
                  <a:gd name="T25" fmla="*/ 746 h 459"/>
                  <a:gd name="T26" fmla="*/ 1041 w 602"/>
                  <a:gd name="T27" fmla="*/ 724 h 459"/>
                  <a:gd name="T28" fmla="*/ 1072 w 602"/>
                  <a:gd name="T29" fmla="*/ 722 h 459"/>
                  <a:gd name="T30" fmla="*/ 1066 w 602"/>
                  <a:gd name="T31" fmla="*/ 710 h 459"/>
                  <a:gd name="T32" fmla="*/ 1096 w 602"/>
                  <a:gd name="T33" fmla="*/ 596 h 459"/>
                  <a:gd name="T34" fmla="*/ 1171 w 602"/>
                  <a:gd name="T35" fmla="*/ 542 h 459"/>
                  <a:gd name="T36" fmla="*/ 1222 w 602"/>
                  <a:gd name="T37" fmla="*/ 498 h 459"/>
                  <a:gd name="T38" fmla="*/ 1181 w 602"/>
                  <a:gd name="T39" fmla="*/ 395 h 459"/>
                  <a:gd name="T40" fmla="*/ 978 w 602"/>
                  <a:gd name="T41" fmla="*/ 307 h 459"/>
                  <a:gd name="T42" fmla="*/ 972 w 602"/>
                  <a:gd name="T43" fmla="*/ 197 h 459"/>
                  <a:gd name="T44" fmla="*/ 893 w 602"/>
                  <a:gd name="T45" fmla="*/ 98 h 459"/>
                  <a:gd name="T46" fmla="*/ 844 w 602"/>
                  <a:gd name="T47" fmla="*/ 48 h 459"/>
                  <a:gd name="T48" fmla="*/ 806 w 602"/>
                  <a:gd name="T49" fmla="*/ 0 h 459"/>
                  <a:gd name="T50" fmla="*/ 733 w 602"/>
                  <a:gd name="T51" fmla="*/ 42 h 459"/>
                  <a:gd name="T52" fmla="*/ 664 w 602"/>
                  <a:gd name="T53" fmla="*/ 134 h 459"/>
                  <a:gd name="T54" fmla="*/ 540 w 602"/>
                  <a:gd name="T55" fmla="*/ 211 h 459"/>
                  <a:gd name="T56" fmla="*/ 516 w 602"/>
                  <a:gd name="T57" fmla="*/ 239 h 459"/>
                  <a:gd name="T58" fmla="*/ 404 w 602"/>
                  <a:gd name="T59" fmla="*/ 233 h 459"/>
                  <a:gd name="T60" fmla="*/ 424 w 602"/>
                  <a:gd name="T61" fmla="*/ 359 h 459"/>
                  <a:gd name="T62" fmla="*/ 384 w 602"/>
                  <a:gd name="T63" fmla="*/ 427 h 459"/>
                  <a:gd name="T64" fmla="*/ 199 w 602"/>
                  <a:gd name="T65" fmla="*/ 455 h 459"/>
                  <a:gd name="T66" fmla="*/ 120 w 602"/>
                  <a:gd name="T67" fmla="*/ 492 h 459"/>
                  <a:gd name="T68" fmla="*/ 18 w 602"/>
                  <a:gd name="T69" fmla="*/ 484 h 459"/>
                  <a:gd name="T70" fmla="*/ 49 w 602"/>
                  <a:gd name="T71" fmla="*/ 608 h 459"/>
                  <a:gd name="T72" fmla="*/ 0 w 602"/>
                  <a:gd name="T73" fmla="*/ 694 h 459"/>
                  <a:gd name="T74" fmla="*/ 51 w 602"/>
                  <a:gd name="T75" fmla="*/ 771 h 459"/>
                  <a:gd name="T76" fmla="*/ 83 w 602"/>
                  <a:gd name="T77" fmla="*/ 809 h 459"/>
                  <a:gd name="T78" fmla="*/ 199 w 602"/>
                  <a:gd name="T79" fmla="*/ 823 h 459"/>
                  <a:gd name="T80" fmla="*/ 276 w 602"/>
                  <a:gd name="T81" fmla="*/ 869 h 459"/>
                  <a:gd name="T82" fmla="*/ 339 w 602"/>
                  <a:gd name="T83" fmla="*/ 885 h 459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602"/>
                  <a:gd name="T127" fmla="*/ 0 h 459"/>
                  <a:gd name="T128" fmla="*/ 602 w 602"/>
                  <a:gd name="T129" fmla="*/ 459 h 459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602" h="459">
                    <a:moveTo>
                      <a:pt x="167" y="444"/>
                    </a:moveTo>
                    <a:cubicBezTo>
                      <a:pt x="175" y="452"/>
                      <a:pt x="175" y="452"/>
                      <a:pt x="175" y="452"/>
                    </a:cubicBezTo>
                    <a:cubicBezTo>
                      <a:pt x="187" y="446"/>
                      <a:pt x="187" y="446"/>
                      <a:pt x="187" y="446"/>
                    </a:cubicBezTo>
                    <a:cubicBezTo>
                      <a:pt x="195" y="439"/>
                      <a:pt x="195" y="439"/>
                      <a:pt x="195" y="439"/>
                    </a:cubicBezTo>
                    <a:cubicBezTo>
                      <a:pt x="206" y="440"/>
                      <a:pt x="206" y="440"/>
                      <a:pt x="206" y="440"/>
                    </a:cubicBezTo>
                    <a:cubicBezTo>
                      <a:pt x="225" y="443"/>
                      <a:pt x="225" y="443"/>
                      <a:pt x="225" y="443"/>
                    </a:cubicBezTo>
                    <a:cubicBezTo>
                      <a:pt x="238" y="455"/>
                      <a:pt x="238" y="455"/>
                      <a:pt x="238" y="455"/>
                    </a:cubicBezTo>
                    <a:cubicBezTo>
                      <a:pt x="251" y="459"/>
                      <a:pt x="251" y="459"/>
                      <a:pt x="251" y="459"/>
                    </a:cubicBezTo>
                    <a:cubicBezTo>
                      <a:pt x="276" y="448"/>
                      <a:pt x="276" y="448"/>
                      <a:pt x="276" y="448"/>
                    </a:cubicBezTo>
                    <a:cubicBezTo>
                      <a:pt x="293" y="453"/>
                      <a:pt x="293" y="453"/>
                      <a:pt x="293" y="453"/>
                    </a:cubicBezTo>
                    <a:cubicBezTo>
                      <a:pt x="313" y="440"/>
                      <a:pt x="313" y="440"/>
                      <a:pt x="313" y="440"/>
                    </a:cubicBezTo>
                    <a:cubicBezTo>
                      <a:pt x="337" y="441"/>
                      <a:pt x="337" y="441"/>
                      <a:pt x="337" y="441"/>
                    </a:cubicBezTo>
                    <a:cubicBezTo>
                      <a:pt x="343" y="436"/>
                      <a:pt x="343" y="436"/>
                      <a:pt x="343" y="436"/>
                    </a:cubicBezTo>
                    <a:cubicBezTo>
                      <a:pt x="360" y="436"/>
                      <a:pt x="360" y="436"/>
                      <a:pt x="360" y="436"/>
                    </a:cubicBezTo>
                    <a:cubicBezTo>
                      <a:pt x="380" y="446"/>
                      <a:pt x="380" y="446"/>
                      <a:pt x="380" y="446"/>
                    </a:cubicBezTo>
                    <a:cubicBezTo>
                      <a:pt x="391" y="452"/>
                      <a:pt x="391" y="452"/>
                      <a:pt x="391" y="452"/>
                    </a:cubicBezTo>
                    <a:cubicBezTo>
                      <a:pt x="407" y="449"/>
                      <a:pt x="407" y="449"/>
                      <a:pt x="407" y="449"/>
                    </a:cubicBezTo>
                    <a:cubicBezTo>
                      <a:pt x="426" y="459"/>
                      <a:pt x="426" y="459"/>
                      <a:pt x="426" y="459"/>
                    </a:cubicBezTo>
                    <a:cubicBezTo>
                      <a:pt x="444" y="448"/>
                      <a:pt x="444" y="448"/>
                      <a:pt x="444" y="448"/>
                    </a:cubicBezTo>
                    <a:cubicBezTo>
                      <a:pt x="432" y="446"/>
                      <a:pt x="432" y="446"/>
                      <a:pt x="432" y="446"/>
                    </a:cubicBezTo>
                    <a:cubicBezTo>
                      <a:pt x="434" y="435"/>
                      <a:pt x="434" y="435"/>
                      <a:pt x="434" y="435"/>
                    </a:cubicBezTo>
                    <a:cubicBezTo>
                      <a:pt x="446" y="428"/>
                      <a:pt x="446" y="428"/>
                      <a:pt x="446" y="428"/>
                    </a:cubicBezTo>
                    <a:cubicBezTo>
                      <a:pt x="451" y="418"/>
                      <a:pt x="451" y="418"/>
                      <a:pt x="451" y="418"/>
                    </a:cubicBezTo>
                    <a:cubicBezTo>
                      <a:pt x="428" y="401"/>
                      <a:pt x="428" y="401"/>
                      <a:pt x="428" y="401"/>
                    </a:cubicBezTo>
                    <a:cubicBezTo>
                      <a:pt x="428" y="381"/>
                      <a:pt x="428" y="381"/>
                      <a:pt x="428" y="381"/>
                    </a:cubicBezTo>
                    <a:cubicBezTo>
                      <a:pt x="442" y="374"/>
                      <a:pt x="442" y="374"/>
                      <a:pt x="442" y="374"/>
                    </a:cubicBezTo>
                    <a:cubicBezTo>
                      <a:pt x="488" y="363"/>
                      <a:pt x="488" y="363"/>
                      <a:pt x="488" y="363"/>
                    </a:cubicBezTo>
                    <a:cubicBezTo>
                      <a:pt x="513" y="363"/>
                      <a:pt x="513" y="363"/>
                      <a:pt x="513" y="363"/>
                    </a:cubicBezTo>
                    <a:cubicBezTo>
                      <a:pt x="514" y="356"/>
                      <a:pt x="514" y="356"/>
                      <a:pt x="514" y="356"/>
                    </a:cubicBezTo>
                    <a:cubicBezTo>
                      <a:pt x="528" y="362"/>
                      <a:pt x="528" y="362"/>
                      <a:pt x="528" y="362"/>
                    </a:cubicBezTo>
                    <a:cubicBezTo>
                      <a:pt x="534" y="359"/>
                      <a:pt x="534" y="359"/>
                      <a:pt x="534" y="359"/>
                    </a:cubicBezTo>
                    <a:cubicBezTo>
                      <a:pt x="525" y="356"/>
                      <a:pt x="525" y="356"/>
                      <a:pt x="525" y="356"/>
                    </a:cubicBezTo>
                    <a:cubicBezTo>
                      <a:pt x="523" y="302"/>
                      <a:pt x="523" y="302"/>
                      <a:pt x="523" y="302"/>
                    </a:cubicBezTo>
                    <a:cubicBezTo>
                      <a:pt x="540" y="299"/>
                      <a:pt x="540" y="299"/>
                      <a:pt x="540" y="299"/>
                    </a:cubicBezTo>
                    <a:cubicBezTo>
                      <a:pt x="561" y="279"/>
                      <a:pt x="561" y="279"/>
                      <a:pt x="561" y="279"/>
                    </a:cubicBezTo>
                    <a:cubicBezTo>
                      <a:pt x="577" y="272"/>
                      <a:pt x="577" y="272"/>
                      <a:pt x="577" y="272"/>
                    </a:cubicBezTo>
                    <a:cubicBezTo>
                      <a:pt x="597" y="269"/>
                      <a:pt x="597" y="269"/>
                      <a:pt x="597" y="269"/>
                    </a:cubicBezTo>
                    <a:cubicBezTo>
                      <a:pt x="602" y="250"/>
                      <a:pt x="602" y="250"/>
                      <a:pt x="602" y="250"/>
                    </a:cubicBezTo>
                    <a:cubicBezTo>
                      <a:pt x="602" y="250"/>
                      <a:pt x="602" y="250"/>
                      <a:pt x="602" y="250"/>
                    </a:cubicBezTo>
                    <a:cubicBezTo>
                      <a:pt x="582" y="198"/>
                      <a:pt x="582" y="198"/>
                      <a:pt x="582" y="198"/>
                    </a:cubicBezTo>
                    <a:cubicBezTo>
                      <a:pt x="535" y="166"/>
                      <a:pt x="535" y="166"/>
                      <a:pt x="535" y="166"/>
                    </a:cubicBezTo>
                    <a:cubicBezTo>
                      <a:pt x="482" y="154"/>
                      <a:pt x="482" y="154"/>
                      <a:pt x="482" y="154"/>
                    </a:cubicBezTo>
                    <a:cubicBezTo>
                      <a:pt x="453" y="144"/>
                      <a:pt x="481" y="126"/>
                      <a:pt x="481" y="126"/>
                    </a:cubicBezTo>
                    <a:cubicBezTo>
                      <a:pt x="479" y="99"/>
                      <a:pt x="479" y="99"/>
                      <a:pt x="479" y="99"/>
                    </a:cubicBezTo>
                    <a:cubicBezTo>
                      <a:pt x="453" y="49"/>
                      <a:pt x="453" y="49"/>
                      <a:pt x="453" y="49"/>
                    </a:cubicBezTo>
                    <a:cubicBezTo>
                      <a:pt x="440" y="49"/>
                      <a:pt x="440" y="49"/>
                      <a:pt x="440" y="49"/>
                    </a:cubicBezTo>
                    <a:cubicBezTo>
                      <a:pt x="432" y="35"/>
                      <a:pt x="432" y="35"/>
                      <a:pt x="432" y="35"/>
                    </a:cubicBezTo>
                    <a:cubicBezTo>
                      <a:pt x="416" y="24"/>
                      <a:pt x="416" y="24"/>
                      <a:pt x="416" y="24"/>
                    </a:cubicBezTo>
                    <a:cubicBezTo>
                      <a:pt x="416" y="0"/>
                      <a:pt x="416" y="0"/>
                      <a:pt x="416" y="0"/>
                    </a:cubicBezTo>
                    <a:cubicBezTo>
                      <a:pt x="397" y="0"/>
                      <a:pt x="397" y="0"/>
                      <a:pt x="397" y="0"/>
                    </a:cubicBezTo>
                    <a:cubicBezTo>
                      <a:pt x="381" y="19"/>
                      <a:pt x="381" y="19"/>
                      <a:pt x="381" y="19"/>
                    </a:cubicBezTo>
                    <a:cubicBezTo>
                      <a:pt x="361" y="21"/>
                      <a:pt x="361" y="21"/>
                      <a:pt x="361" y="21"/>
                    </a:cubicBezTo>
                    <a:cubicBezTo>
                      <a:pt x="357" y="64"/>
                      <a:pt x="357" y="64"/>
                      <a:pt x="357" y="64"/>
                    </a:cubicBezTo>
                    <a:cubicBezTo>
                      <a:pt x="327" y="67"/>
                      <a:pt x="327" y="67"/>
                      <a:pt x="327" y="67"/>
                    </a:cubicBezTo>
                    <a:cubicBezTo>
                      <a:pt x="294" y="52"/>
                      <a:pt x="294" y="52"/>
                      <a:pt x="294" y="52"/>
                    </a:cubicBezTo>
                    <a:cubicBezTo>
                      <a:pt x="266" y="106"/>
                      <a:pt x="266" y="106"/>
                      <a:pt x="266" y="106"/>
                    </a:cubicBezTo>
                    <a:cubicBezTo>
                      <a:pt x="268" y="120"/>
                      <a:pt x="268" y="120"/>
                      <a:pt x="268" y="120"/>
                    </a:cubicBezTo>
                    <a:cubicBezTo>
                      <a:pt x="254" y="120"/>
                      <a:pt x="254" y="120"/>
                      <a:pt x="254" y="120"/>
                    </a:cubicBezTo>
                    <a:cubicBezTo>
                      <a:pt x="249" y="109"/>
                      <a:pt x="249" y="109"/>
                      <a:pt x="249" y="109"/>
                    </a:cubicBezTo>
                    <a:cubicBezTo>
                      <a:pt x="199" y="117"/>
                      <a:pt x="199" y="117"/>
                      <a:pt x="199" y="117"/>
                    </a:cubicBezTo>
                    <a:cubicBezTo>
                      <a:pt x="211" y="134"/>
                      <a:pt x="211" y="134"/>
                      <a:pt x="211" y="134"/>
                    </a:cubicBezTo>
                    <a:cubicBezTo>
                      <a:pt x="209" y="180"/>
                      <a:pt x="209" y="180"/>
                      <a:pt x="209" y="180"/>
                    </a:cubicBezTo>
                    <a:cubicBezTo>
                      <a:pt x="200" y="185"/>
                      <a:pt x="200" y="185"/>
                      <a:pt x="200" y="185"/>
                    </a:cubicBezTo>
                    <a:cubicBezTo>
                      <a:pt x="189" y="214"/>
                      <a:pt x="189" y="214"/>
                      <a:pt x="189" y="214"/>
                    </a:cubicBezTo>
                    <a:cubicBezTo>
                      <a:pt x="125" y="236"/>
                      <a:pt x="125" y="236"/>
                      <a:pt x="125" y="236"/>
                    </a:cubicBezTo>
                    <a:cubicBezTo>
                      <a:pt x="98" y="228"/>
                      <a:pt x="98" y="228"/>
                      <a:pt x="98" y="228"/>
                    </a:cubicBezTo>
                    <a:cubicBezTo>
                      <a:pt x="79" y="246"/>
                      <a:pt x="79" y="246"/>
                      <a:pt x="79" y="246"/>
                    </a:cubicBezTo>
                    <a:cubicBezTo>
                      <a:pt x="59" y="247"/>
                      <a:pt x="59" y="247"/>
                      <a:pt x="59" y="247"/>
                    </a:cubicBezTo>
                    <a:cubicBezTo>
                      <a:pt x="60" y="234"/>
                      <a:pt x="60" y="234"/>
                      <a:pt x="60" y="234"/>
                    </a:cubicBezTo>
                    <a:cubicBezTo>
                      <a:pt x="9" y="243"/>
                      <a:pt x="9" y="243"/>
                      <a:pt x="9" y="243"/>
                    </a:cubicBezTo>
                    <a:cubicBezTo>
                      <a:pt x="0" y="295"/>
                      <a:pt x="0" y="295"/>
                      <a:pt x="0" y="295"/>
                    </a:cubicBezTo>
                    <a:cubicBezTo>
                      <a:pt x="24" y="305"/>
                      <a:pt x="24" y="305"/>
                      <a:pt x="24" y="305"/>
                    </a:cubicBezTo>
                    <a:cubicBezTo>
                      <a:pt x="17" y="337"/>
                      <a:pt x="17" y="337"/>
                      <a:pt x="17" y="337"/>
                    </a:cubicBezTo>
                    <a:cubicBezTo>
                      <a:pt x="0" y="348"/>
                      <a:pt x="0" y="348"/>
                      <a:pt x="0" y="348"/>
                    </a:cubicBezTo>
                    <a:cubicBezTo>
                      <a:pt x="11" y="356"/>
                      <a:pt x="7" y="350"/>
                      <a:pt x="22" y="362"/>
                    </a:cubicBezTo>
                    <a:cubicBezTo>
                      <a:pt x="40" y="377"/>
                      <a:pt x="25" y="387"/>
                      <a:pt x="25" y="387"/>
                    </a:cubicBezTo>
                    <a:cubicBezTo>
                      <a:pt x="31" y="408"/>
                      <a:pt x="31" y="408"/>
                      <a:pt x="31" y="408"/>
                    </a:cubicBezTo>
                    <a:cubicBezTo>
                      <a:pt x="41" y="406"/>
                      <a:pt x="41" y="406"/>
                      <a:pt x="41" y="406"/>
                    </a:cubicBezTo>
                    <a:cubicBezTo>
                      <a:pt x="86" y="429"/>
                      <a:pt x="86" y="429"/>
                      <a:pt x="86" y="429"/>
                    </a:cubicBezTo>
                    <a:cubicBezTo>
                      <a:pt x="98" y="413"/>
                      <a:pt x="98" y="413"/>
                      <a:pt x="98" y="413"/>
                    </a:cubicBezTo>
                    <a:cubicBezTo>
                      <a:pt x="122" y="413"/>
                      <a:pt x="122" y="413"/>
                      <a:pt x="122" y="413"/>
                    </a:cubicBezTo>
                    <a:cubicBezTo>
                      <a:pt x="136" y="436"/>
                      <a:pt x="136" y="436"/>
                      <a:pt x="136" y="436"/>
                    </a:cubicBezTo>
                    <a:cubicBezTo>
                      <a:pt x="145" y="433"/>
                      <a:pt x="145" y="433"/>
                      <a:pt x="145" y="433"/>
                    </a:cubicBezTo>
                    <a:lnTo>
                      <a:pt x="167" y="444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5" name="Freeform 248"/>
              <p:cNvSpPr>
                <a:spLocks/>
              </p:cNvSpPr>
              <p:nvPr/>
            </p:nvSpPr>
            <p:spPr bwMode="auto">
              <a:xfrm>
                <a:off x="4713864" y="1630086"/>
                <a:ext cx="1331081" cy="765792"/>
              </a:xfrm>
              <a:custGeom>
                <a:avLst/>
                <a:gdLst>
                  <a:gd name="T0" fmla="*/ 97 w 1398"/>
                  <a:gd name="T1" fmla="*/ 86 h 780"/>
                  <a:gd name="T2" fmla="*/ 71 w 1398"/>
                  <a:gd name="T3" fmla="*/ 152 h 780"/>
                  <a:gd name="T4" fmla="*/ 45 w 1398"/>
                  <a:gd name="T5" fmla="*/ 199 h 780"/>
                  <a:gd name="T6" fmla="*/ 0 w 1398"/>
                  <a:gd name="T7" fmla="*/ 261 h 780"/>
                  <a:gd name="T8" fmla="*/ 162 w 1398"/>
                  <a:gd name="T9" fmla="*/ 371 h 780"/>
                  <a:gd name="T10" fmla="*/ 292 w 1398"/>
                  <a:gd name="T11" fmla="*/ 473 h 780"/>
                  <a:gd name="T12" fmla="*/ 349 w 1398"/>
                  <a:gd name="T13" fmla="*/ 531 h 780"/>
                  <a:gd name="T14" fmla="*/ 418 w 1398"/>
                  <a:gd name="T15" fmla="*/ 596 h 780"/>
                  <a:gd name="T16" fmla="*/ 481 w 1398"/>
                  <a:gd name="T17" fmla="*/ 613 h 780"/>
                  <a:gd name="T18" fmla="*/ 568 w 1398"/>
                  <a:gd name="T19" fmla="*/ 659 h 780"/>
                  <a:gd name="T20" fmla="*/ 736 w 1398"/>
                  <a:gd name="T21" fmla="*/ 643 h 780"/>
                  <a:gd name="T22" fmla="*/ 852 w 1398"/>
                  <a:gd name="T23" fmla="*/ 585 h 780"/>
                  <a:gd name="T24" fmla="*/ 940 w 1398"/>
                  <a:gd name="T25" fmla="*/ 555 h 780"/>
                  <a:gd name="T26" fmla="*/ 1019 w 1398"/>
                  <a:gd name="T27" fmla="*/ 555 h 780"/>
                  <a:gd name="T28" fmla="*/ 1033 w 1398"/>
                  <a:gd name="T29" fmla="*/ 611 h 780"/>
                  <a:gd name="T30" fmla="*/ 1110 w 1398"/>
                  <a:gd name="T31" fmla="*/ 630 h 780"/>
                  <a:gd name="T32" fmla="*/ 1156 w 1398"/>
                  <a:gd name="T33" fmla="*/ 623 h 780"/>
                  <a:gd name="T34" fmla="*/ 1175 w 1398"/>
                  <a:gd name="T35" fmla="*/ 630 h 780"/>
                  <a:gd name="T36" fmla="*/ 1187 w 1398"/>
                  <a:gd name="T37" fmla="*/ 580 h 780"/>
                  <a:gd name="T38" fmla="*/ 1198 w 1398"/>
                  <a:gd name="T39" fmla="*/ 501 h 780"/>
                  <a:gd name="T40" fmla="*/ 1175 w 1398"/>
                  <a:gd name="T41" fmla="*/ 429 h 780"/>
                  <a:gd name="T42" fmla="*/ 1173 w 1398"/>
                  <a:gd name="T43" fmla="*/ 389 h 780"/>
                  <a:gd name="T44" fmla="*/ 1161 w 1398"/>
                  <a:gd name="T45" fmla="*/ 347 h 780"/>
                  <a:gd name="T46" fmla="*/ 1116 w 1398"/>
                  <a:gd name="T47" fmla="*/ 319 h 780"/>
                  <a:gd name="T48" fmla="*/ 1102 w 1398"/>
                  <a:gd name="T49" fmla="*/ 340 h 780"/>
                  <a:gd name="T50" fmla="*/ 1098 w 1398"/>
                  <a:gd name="T51" fmla="*/ 359 h 780"/>
                  <a:gd name="T52" fmla="*/ 1064 w 1398"/>
                  <a:gd name="T53" fmla="*/ 393 h 780"/>
                  <a:gd name="T54" fmla="*/ 1025 w 1398"/>
                  <a:gd name="T55" fmla="*/ 389 h 780"/>
                  <a:gd name="T56" fmla="*/ 1001 w 1398"/>
                  <a:gd name="T57" fmla="*/ 381 h 780"/>
                  <a:gd name="T58" fmla="*/ 972 w 1398"/>
                  <a:gd name="T59" fmla="*/ 340 h 780"/>
                  <a:gd name="T60" fmla="*/ 925 w 1398"/>
                  <a:gd name="T61" fmla="*/ 324 h 780"/>
                  <a:gd name="T62" fmla="*/ 876 w 1398"/>
                  <a:gd name="T63" fmla="*/ 315 h 780"/>
                  <a:gd name="T64" fmla="*/ 846 w 1398"/>
                  <a:gd name="T65" fmla="*/ 312 h 780"/>
                  <a:gd name="T66" fmla="*/ 826 w 1398"/>
                  <a:gd name="T67" fmla="*/ 309 h 780"/>
                  <a:gd name="T68" fmla="*/ 708 w 1398"/>
                  <a:gd name="T69" fmla="*/ 258 h 780"/>
                  <a:gd name="T70" fmla="*/ 666 w 1398"/>
                  <a:gd name="T71" fmla="*/ 148 h 780"/>
                  <a:gd name="T72" fmla="*/ 698 w 1398"/>
                  <a:gd name="T73" fmla="*/ 90 h 780"/>
                  <a:gd name="T74" fmla="*/ 678 w 1398"/>
                  <a:gd name="T75" fmla="*/ 62 h 780"/>
                  <a:gd name="T76" fmla="*/ 698 w 1398"/>
                  <a:gd name="T77" fmla="*/ 32 h 780"/>
                  <a:gd name="T78" fmla="*/ 643 w 1398"/>
                  <a:gd name="T79" fmla="*/ 26 h 780"/>
                  <a:gd name="T80" fmla="*/ 568 w 1398"/>
                  <a:gd name="T81" fmla="*/ 6 h 780"/>
                  <a:gd name="T82" fmla="*/ 508 w 1398"/>
                  <a:gd name="T83" fmla="*/ 14 h 780"/>
                  <a:gd name="T84" fmla="*/ 432 w 1398"/>
                  <a:gd name="T85" fmla="*/ 30 h 780"/>
                  <a:gd name="T86" fmla="*/ 355 w 1398"/>
                  <a:gd name="T87" fmla="*/ 44 h 780"/>
                  <a:gd name="T88" fmla="*/ 290 w 1398"/>
                  <a:gd name="T89" fmla="*/ 14 h 780"/>
                  <a:gd name="T90" fmla="*/ 252 w 1398"/>
                  <a:gd name="T91" fmla="*/ 26 h 780"/>
                  <a:gd name="T92" fmla="*/ 211 w 1398"/>
                  <a:gd name="T93" fmla="*/ 22 h 780"/>
                  <a:gd name="T94" fmla="*/ 148 w 1398"/>
                  <a:gd name="T95" fmla="*/ 6 h 780"/>
                  <a:gd name="T96" fmla="*/ 140 w 1398"/>
                  <a:gd name="T97" fmla="*/ 54 h 780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w 1398"/>
                  <a:gd name="T148" fmla="*/ 0 h 780"/>
                  <a:gd name="T149" fmla="*/ 1398 w 1398"/>
                  <a:gd name="T150" fmla="*/ 780 h 780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T147" t="T148" r="T149" b="T150"/>
                <a:pathLst>
                  <a:path w="1398" h="780">
                    <a:moveTo>
                      <a:pt x="163" y="64"/>
                    </a:moveTo>
                    <a:lnTo>
                      <a:pt x="113" y="102"/>
                    </a:lnTo>
                    <a:lnTo>
                      <a:pt x="73" y="102"/>
                    </a:lnTo>
                    <a:lnTo>
                      <a:pt x="83" y="180"/>
                    </a:lnTo>
                    <a:lnTo>
                      <a:pt x="83" y="217"/>
                    </a:lnTo>
                    <a:lnTo>
                      <a:pt x="52" y="236"/>
                    </a:lnTo>
                    <a:lnTo>
                      <a:pt x="19" y="203"/>
                    </a:lnTo>
                    <a:lnTo>
                      <a:pt x="0" y="309"/>
                    </a:lnTo>
                    <a:lnTo>
                      <a:pt x="142" y="480"/>
                    </a:lnTo>
                    <a:lnTo>
                      <a:pt x="189" y="439"/>
                    </a:lnTo>
                    <a:lnTo>
                      <a:pt x="309" y="572"/>
                    </a:lnTo>
                    <a:lnTo>
                      <a:pt x="340" y="560"/>
                    </a:lnTo>
                    <a:lnTo>
                      <a:pt x="335" y="600"/>
                    </a:lnTo>
                    <a:lnTo>
                      <a:pt x="406" y="628"/>
                    </a:lnTo>
                    <a:lnTo>
                      <a:pt x="411" y="645"/>
                    </a:lnTo>
                    <a:lnTo>
                      <a:pt x="487" y="706"/>
                    </a:lnTo>
                    <a:lnTo>
                      <a:pt x="515" y="694"/>
                    </a:lnTo>
                    <a:lnTo>
                      <a:pt x="560" y="725"/>
                    </a:lnTo>
                    <a:lnTo>
                      <a:pt x="668" y="711"/>
                    </a:lnTo>
                    <a:lnTo>
                      <a:pt x="661" y="780"/>
                    </a:lnTo>
                    <a:lnTo>
                      <a:pt x="761" y="711"/>
                    </a:lnTo>
                    <a:lnTo>
                      <a:pt x="857" y="761"/>
                    </a:lnTo>
                    <a:lnTo>
                      <a:pt x="942" y="758"/>
                    </a:lnTo>
                    <a:lnTo>
                      <a:pt x="992" y="692"/>
                    </a:lnTo>
                    <a:lnTo>
                      <a:pt x="1044" y="699"/>
                    </a:lnTo>
                    <a:lnTo>
                      <a:pt x="1094" y="657"/>
                    </a:lnTo>
                    <a:lnTo>
                      <a:pt x="1139" y="683"/>
                    </a:lnTo>
                    <a:lnTo>
                      <a:pt x="1186" y="657"/>
                    </a:lnTo>
                    <a:lnTo>
                      <a:pt x="1221" y="697"/>
                    </a:lnTo>
                    <a:lnTo>
                      <a:pt x="1202" y="723"/>
                    </a:lnTo>
                    <a:lnTo>
                      <a:pt x="1280" y="744"/>
                    </a:lnTo>
                    <a:lnTo>
                      <a:pt x="1292" y="746"/>
                    </a:lnTo>
                    <a:lnTo>
                      <a:pt x="1318" y="761"/>
                    </a:lnTo>
                    <a:lnTo>
                      <a:pt x="1346" y="737"/>
                    </a:lnTo>
                    <a:lnTo>
                      <a:pt x="1354" y="749"/>
                    </a:lnTo>
                    <a:lnTo>
                      <a:pt x="1368" y="746"/>
                    </a:lnTo>
                    <a:lnTo>
                      <a:pt x="1368" y="687"/>
                    </a:lnTo>
                    <a:lnTo>
                      <a:pt x="1382" y="687"/>
                    </a:lnTo>
                    <a:lnTo>
                      <a:pt x="1391" y="673"/>
                    </a:lnTo>
                    <a:lnTo>
                      <a:pt x="1394" y="593"/>
                    </a:lnTo>
                    <a:lnTo>
                      <a:pt x="1398" y="546"/>
                    </a:lnTo>
                    <a:lnTo>
                      <a:pt x="1368" y="508"/>
                    </a:lnTo>
                    <a:lnTo>
                      <a:pt x="1394" y="498"/>
                    </a:lnTo>
                    <a:lnTo>
                      <a:pt x="1365" y="461"/>
                    </a:lnTo>
                    <a:lnTo>
                      <a:pt x="1365" y="437"/>
                    </a:lnTo>
                    <a:lnTo>
                      <a:pt x="1351" y="411"/>
                    </a:lnTo>
                    <a:lnTo>
                      <a:pt x="1292" y="383"/>
                    </a:lnTo>
                    <a:lnTo>
                      <a:pt x="1299" y="378"/>
                    </a:lnTo>
                    <a:lnTo>
                      <a:pt x="1273" y="378"/>
                    </a:lnTo>
                    <a:lnTo>
                      <a:pt x="1283" y="402"/>
                    </a:lnTo>
                    <a:lnTo>
                      <a:pt x="1273" y="409"/>
                    </a:lnTo>
                    <a:lnTo>
                      <a:pt x="1278" y="425"/>
                    </a:lnTo>
                    <a:lnTo>
                      <a:pt x="1268" y="430"/>
                    </a:lnTo>
                    <a:lnTo>
                      <a:pt x="1238" y="465"/>
                    </a:lnTo>
                    <a:lnTo>
                      <a:pt x="1221" y="456"/>
                    </a:lnTo>
                    <a:lnTo>
                      <a:pt x="1193" y="461"/>
                    </a:lnTo>
                    <a:lnTo>
                      <a:pt x="1186" y="446"/>
                    </a:lnTo>
                    <a:lnTo>
                      <a:pt x="1165" y="451"/>
                    </a:lnTo>
                    <a:lnTo>
                      <a:pt x="1162" y="423"/>
                    </a:lnTo>
                    <a:lnTo>
                      <a:pt x="1131" y="402"/>
                    </a:lnTo>
                    <a:lnTo>
                      <a:pt x="1115" y="380"/>
                    </a:lnTo>
                    <a:lnTo>
                      <a:pt x="1077" y="383"/>
                    </a:lnTo>
                    <a:lnTo>
                      <a:pt x="1070" y="366"/>
                    </a:lnTo>
                    <a:lnTo>
                      <a:pt x="1020" y="373"/>
                    </a:lnTo>
                    <a:lnTo>
                      <a:pt x="1013" y="357"/>
                    </a:lnTo>
                    <a:lnTo>
                      <a:pt x="985" y="369"/>
                    </a:lnTo>
                    <a:lnTo>
                      <a:pt x="978" y="350"/>
                    </a:lnTo>
                    <a:lnTo>
                      <a:pt x="961" y="366"/>
                    </a:lnTo>
                    <a:lnTo>
                      <a:pt x="919" y="326"/>
                    </a:lnTo>
                    <a:lnTo>
                      <a:pt x="824" y="305"/>
                    </a:lnTo>
                    <a:lnTo>
                      <a:pt x="787" y="234"/>
                    </a:lnTo>
                    <a:lnTo>
                      <a:pt x="775" y="175"/>
                    </a:lnTo>
                    <a:lnTo>
                      <a:pt x="801" y="158"/>
                    </a:lnTo>
                    <a:lnTo>
                      <a:pt x="813" y="106"/>
                    </a:lnTo>
                    <a:lnTo>
                      <a:pt x="815" y="83"/>
                    </a:lnTo>
                    <a:lnTo>
                      <a:pt x="789" y="73"/>
                    </a:lnTo>
                    <a:lnTo>
                      <a:pt x="808" y="61"/>
                    </a:lnTo>
                    <a:lnTo>
                      <a:pt x="813" y="38"/>
                    </a:lnTo>
                    <a:lnTo>
                      <a:pt x="775" y="45"/>
                    </a:lnTo>
                    <a:lnTo>
                      <a:pt x="749" y="31"/>
                    </a:lnTo>
                    <a:lnTo>
                      <a:pt x="702" y="7"/>
                    </a:lnTo>
                    <a:lnTo>
                      <a:pt x="661" y="7"/>
                    </a:lnTo>
                    <a:lnTo>
                      <a:pt x="647" y="19"/>
                    </a:lnTo>
                    <a:lnTo>
                      <a:pt x="591" y="17"/>
                    </a:lnTo>
                    <a:lnTo>
                      <a:pt x="543" y="47"/>
                    </a:lnTo>
                    <a:lnTo>
                      <a:pt x="503" y="35"/>
                    </a:lnTo>
                    <a:lnTo>
                      <a:pt x="444" y="61"/>
                    </a:lnTo>
                    <a:lnTo>
                      <a:pt x="413" y="52"/>
                    </a:lnTo>
                    <a:lnTo>
                      <a:pt x="383" y="24"/>
                    </a:lnTo>
                    <a:lnTo>
                      <a:pt x="338" y="17"/>
                    </a:lnTo>
                    <a:lnTo>
                      <a:pt x="312" y="14"/>
                    </a:lnTo>
                    <a:lnTo>
                      <a:pt x="293" y="31"/>
                    </a:lnTo>
                    <a:lnTo>
                      <a:pt x="265" y="45"/>
                    </a:lnTo>
                    <a:lnTo>
                      <a:pt x="246" y="26"/>
                    </a:lnTo>
                    <a:lnTo>
                      <a:pt x="194" y="0"/>
                    </a:lnTo>
                    <a:lnTo>
                      <a:pt x="172" y="7"/>
                    </a:lnTo>
                    <a:lnTo>
                      <a:pt x="179" y="19"/>
                    </a:lnTo>
                    <a:lnTo>
                      <a:pt x="163" y="64"/>
                    </a:lnTo>
                    <a:close/>
                  </a:path>
                </a:pathLst>
              </a:custGeom>
              <a:solidFill>
                <a:schemeClr val="accent1"/>
              </a:solidFill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1" name="Freeform 249"/>
            <p:cNvSpPr>
              <a:spLocks/>
            </p:cNvSpPr>
            <p:nvPr/>
          </p:nvSpPr>
          <p:spPr bwMode="auto">
            <a:xfrm>
              <a:off x="7543381" y="2032156"/>
              <a:ext cx="11083" cy="8134"/>
            </a:xfrm>
            <a:custGeom>
              <a:avLst/>
              <a:gdLst>
                <a:gd name="T0" fmla="*/ 10 w 5"/>
                <a:gd name="T1" fmla="*/ 0 h 4"/>
                <a:gd name="T2" fmla="*/ 0 w 5"/>
                <a:gd name="T3" fmla="*/ 7 h 4"/>
                <a:gd name="T4" fmla="*/ 10 w 5"/>
                <a:gd name="T5" fmla="*/ 0 h 4"/>
                <a:gd name="T6" fmla="*/ 0 60000 65536"/>
                <a:gd name="T7" fmla="*/ 0 60000 65536"/>
                <a:gd name="T8" fmla="*/ 0 60000 65536"/>
                <a:gd name="T9" fmla="*/ 0 w 5"/>
                <a:gd name="T10" fmla="*/ 0 h 4"/>
                <a:gd name="T11" fmla="*/ 5 w 5"/>
                <a:gd name="T12" fmla="*/ 4 h 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4">
                  <a:moveTo>
                    <a:pt x="5" y="0"/>
                  </a:moveTo>
                  <a:cubicBezTo>
                    <a:pt x="0" y="4"/>
                    <a:pt x="0" y="4"/>
                    <a:pt x="0" y="4"/>
                  </a:cubicBezTo>
                  <a:cubicBezTo>
                    <a:pt x="2" y="4"/>
                    <a:pt x="4" y="2"/>
                    <a:pt x="5" y="0"/>
                  </a:cubicBezTo>
                  <a:close/>
                </a:path>
              </a:pathLst>
            </a:custGeom>
            <a:solidFill>
              <a:srgbClr val="969696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Freeform 250"/>
            <p:cNvSpPr>
              <a:spLocks/>
            </p:cNvSpPr>
            <p:nvPr/>
          </p:nvSpPr>
          <p:spPr bwMode="auto">
            <a:xfrm>
              <a:off x="7534514" y="2047263"/>
              <a:ext cx="2217" cy="3486"/>
            </a:xfrm>
            <a:custGeom>
              <a:avLst/>
              <a:gdLst>
                <a:gd name="T0" fmla="*/ 0 w 3"/>
                <a:gd name="T1" fmla="*/ 3 h 3"/>
                <a:gd name="T2" fmla="*/ 2 w 3"/>
                <a:gd name="T3" fmla="*/ 0 h 3"/>
                <a:gd name="T4" fmla="*/ 0 w 3"/>
                <a:gd name="T5" fmla="*/ 3 h 3"/>
                <a:gd name="T6" fmla="*/ 0 w 3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0" y="3"/>
                  </a:moveTo>
                  <a:lnTo>
                    <a:pt x="3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Freeform 251"/>
            <p:cNvSpPr>
              <a:spLocks/>
            </p:cNvSpPr>
            <p:nvPr/>
          </p:nvSpPr>
          <p:spPr bwMode="auto">
            <a:xfrm>
              <a:off x="7554464" y="2025184"/>
              <a:ext cx="4433" cy="6972"/>
            </a:xfrm>
            <a:custGeom>
              <a:avLst/>
              <a:gdLst>
                <a:gd name="T0" fmla="*/ 4 w 2"/>
                <a:gd name="T1" fmla="*/ 2 h 3"/>
                <a:gd name="T2" fmla="*/ 2 w 2"/>
                <a:gd name="T3" fmla="*/ 0 h 3"/>
                <a:gd name="T4" fmla="*/ 0 w 2"/>
                <a:gd name="T5" fmla="*/ 6 h 3"/>
                <a:gd name="T6" fmla="*/ 4 w 2"/>
                <a:gd name="T7" fmla="*/ 2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"/>
                <a:gd name="T13" fmla="*/ 0 h 3"/>
                <a:gd name="T14" fmla="*/ 2 w 2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" h="3">
                  <a:moveTo>
                    <a:pt x="2" y="1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1"/>
                    <a:pt x="0" y="2"/>
                    <a:pt x="0" y="3"/>
                  </a:cubicBezTo>
                  <a:lnTo>
                    <a:pt x="2" y="1"/>
                  </a:lnTo>
                  <a:close/>
                </a:path>
              </a:pathLst>
            </a:custGeom>
            <a:solidFill>
              <a:srgbClr val="969696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Freeform 252"/>
            <p:cNvSpPr>
              <a:spLocks/>
            </p:cNvSpPr>
            <p:nvPr/>
          </p:nvSpPr>
          <p:spPr bwMode="auto">
            <a:xfrm>
              <a:off x="7536731" y="2040291"/>
              <a:ext cx="6650" cy="6972"/>
            </a:xfrm>
            <a:custGeom>
              <a:avLst/>
              <a:gdLst>
                <a:gd name="T0" fmla="*/ 0 w 3"/>
                <a:gd name="T1" fmla="*/ 6 h 3"/>
                <a:gd name="T2" fmla="*/ 6 w 3"/>
                <a:gd name="T3" fmla="*/ 0 h 3"/>
                <a:gd name="T4" fmla="*/ 6 w 3"/>
                <a:gd name="T5" fmla="*/ 0 h 3"/>
                <a:gd name="T6" fmla="*/ 0 w 3"/>
                <a:gd name="T7" fmla="*/ 6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"/>
                <a:gd name="T13" fmla="*/ 0 h 3"/>
                <a:gd name="T14" fmla="*/ 3 w 3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" h="3">
                  <a:moveTo>
                    <a:pt x="0" y="3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rgbClr val="969696"/>
            </a:solidFill>
            <a:ln w="6350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75" name="Group 166"/>
            <p:cNvGrpSpPr/>
            <p:nvPr/>
          </p:nvGrpSpPr>
          <p:grpSpPr>
            <a:xfrm>
              <a:off x="7046858" y="1727699"/>
              <a:ext cx="531989" cy="927317"/>
              <a:chOff x="7046858" y="1727699"/>
              <a:chExt cx="531989" cy="927317"/>
            </a:xfrm>
            <a:solidFill>
              <a:srgbClr val="00A4E9"/>
            </a:solidFill>
          </p:grpSpPr>
          <p:sp>
            <p:nvSpPr>
              <p:cNvPr id="76" name="Freeform 224"/>
              <p:cNvSpPr>
                <a:spLocks/>
              </p:cNvSpPr>
              <p:nvPr/>
            </p:nvSpPr>
            <p:spPr bwMode="auto">
              <a:xfrm>
                <a:off x="7221971" y="2275025"/>
                <a:ext cx="288161" cy="379991"/>
              </a:xfrm>
              <a:custGeom>
                <a:avLst/>
                <a:gdLst>
                  <a:gd name="T0" fmla="*/ 226 w 302"/>
                  <a:gd name="T1" fmla="*/ 56 h 387"/>
                  <a:gd name="T2" fmla="*/ 209 w 302"/>
                  <a:gd name="T3" fmla="*/ 28 h 387"/>
                  <a:gd name="T4" fmla="*/ 189 w 302"/>
                  <a:gd name="T5" fmla="*/ 56 h 387"/>
                  <a:gd name="T6" fmla="*/ 173 w 302"/>
                  <a:gd name="T7" fmla="*/ 56 h 387"/>
                  <a:gd name="T8" fmla="*/ 157 w 302"/>
                  <a:gd name="T9" fmla="*/ 18 h 387"/>
                  <a:gd name="T10" fmla="*/ 157 w 302"/>
                  <a:gd name="T11" fmla="*/ 0 h 387"/>
                  <a:gd name="T12" fmla="*/ 138 w 302"/>
                  <a:gd name="T13" fmla="*/ 0 h 387"/>
                  <a:gd name="T14" fmla="*/ 132 w 302"/>
                  <a:gd name="T15" fmla="*/ 16 h 387"/>
                  <a:gd name="T16" fmla="*/ 97 w 302"/>
                  <a:gd name="T17" fmla="*/ 40 h 387"/>
                  <a:gd name="T18" fmla="*/ 75 w 302"/>
                  <a:gd name="T19" fmla="*/ 34 h 387"/>
                  <a:gd name="T20" fmla="*/ 57 w 302"/>
                  <a:gd name="T21" fmla="*/ 62 h 387"/>
                  <a:gd name="T22" fmla="*/ 63 w 302"/>
                  <a:gd name="T23" fmla="*/ 84 h 387"/>
                  <a:gd name="T24" fmla="*/ 49 w 302"/>
                  <a:gd name="T25" fmla="*/ 101 h 387"/>
                  <a:gd name="T26" fmla="*/ 30 w 302"/>
                  <a:gd name="T27" fmla="*/ 113 h 387"/>
                  <a:gd name="T28" fmla="*/ 42 w 302"/>
                  <a:gd name="T29" fmla="*/ 144 h 387"/>
                  <a:gd name="T30" fmla="*/ 28 w 302"/>
                  <a:gd name="T31" fmla="*/ 154 h 387"/>
                  <a:gd name="T32" fmla="*/ 28 w 302"/>
                  <a:gd name="T33" fmla="*/ 177 h 387"/>
                  <a:gd name="T34" fmla="*/ 12 w 302"/>
                  <a:gd name="T35" fmla="*/ 183 h 387"/>
                  <a:gd name="T36" fmla="*/ 12 w 302"/>
                  <a:gd name="T37" fmla="*/ 232 h 387"/>
                  <a:gd name="T38" fmla="*/ 0 w 302"/>
                  <a:gd name="T39" fmla="*/ 233 h 387"/>
                  <a:gd name="T40" fmla="*/ 4 w 302"/>
                  <a:gd name="T41" fmla="*/ 248 h 387"/>
                  <a:gd name="T42" fmla="*/ 10 w 302"/>
                  <a:gd name="T43" fmla="*/ 259 h 387"/>
                  <a:gd name="T44" fmla="*/ 40 w 302"/>
                  <a:gd name="T45" fmla="*/ 255 h 387"/>
                  <a:gd name="T46" fmla="*/ 49 w 302"/>
                  <a:gd name="T47" fmla="*/ 271 h 387"/>
                  <a:gd name="T48" fmla="*/ 61 w 302"/>
                  <a:gd name="T49" fmla="*/ 264 h 387"/>
                  <a:gd name="T50" fmla="*/ 79 w 302"/>
                  <a:gd name="T51" fmla="*/ 292 h 387"/>
                  <a:gd name="T52" fmla="*/ 100 w 302"/>
                  <a:gd name="T53" fmla="*/ 327 h 387"/>
                  <a:gd name="T54" fmla="*/ 152 w 302"/>
                  <a:gd name="T55" fmla="*/ 275 h 387"/>
                  <a:gd name="T56" fmla="*/ 181 w 302"/>
                  <a:gd name="T57" fmla="*/ 249 h 387"/>
                  <a:gd name="T58" fmla="*/ 226 w 302"/>
                  <a:gd name="T59" fmla="*/ 151 h 387"/>
                  <a:gd name="T60" fmla="*/ 214 w 302"/>
                  <a:gd name="T61" fmla="*/ 141 h 387"/>
                  <a:gd name="T62" fmla="*/ 260 w 302"/>
                  <a:gd name="T63" fmla="*/ 46 h 387"/>
                  <a:gd name="T64" fmla="*/ 254 w 302"/>
                  <a:gd name="T65" fmla="*/ 41 h 387"/>
                  <a:gd name="T66" fmla="*/ 226 w 302"/>
                  <a:gd name="T67" fmla="*/ 56 h 387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302"/>
                  <a:gd name="T103" fmla="*/ 0 h 387"/>
                  <a:gd name="T104" fmla="*/ 302 w 302"/>
                  <a:gd name="T105" fmla="*/ 387 h 387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302" h="387">
                    <a:moveTo>
                      <a:pt x="262" y="66"/>
                    </a:moveTo>
                    <a:lnTo>
                      <a:pt x="243" y="33"/>
                    </a:lnTo>
                    <a:lnTo>
                      <a:pt x="220" y="66"/>
                    </a:lnTo>
                    <a:lnTo>
                      <a:pt x="201" y="66"/>
                    </a:lnTo>
                    <a:lnTo>
                      <a:pt x="182" y="21"/>
                    </a:lnTo>
                    <a:lnTo>
                      <a:pt x="182" y="0"/>
                    </a:lnTo>
                    <a:lnTo>
                      <a:pt x="160" y="0"/>
                    </a:lnTo>
                    <a:lnTo>
                      <a:pt x="153" y="19"/>
                    </a:lnTo>
                    <a:lnTo>
                      <a:pt x="113" y="47"/>
                    </a:lnTo>
                    <a:lnTo>
                      <a:pt x="87" y="40"/>
                    </a:lnTo>
                    <a:lnTo>
                      <a:pt x="66" y="73"/>
                    </a:lnTo>
                    <a:lnTo>
                      <a:pt x="73" y="99"/>
                    </a:lnTo>
                    <a:lnTo>
                      <a:pt x="57" y="120"/>
                    </a:lnTo>
                    <a:lnTo>
                      <a:pt x="35" y="134"/>
                    </a:lnTo>
                    <a:lnTo>
                      <a:pt x="49" y="170"/>
                    </a:lnTo>
                    <a:lnTo>
                      <a:pt x="33" y="182"/>
                    </a:lnTo>
                    <a:lnTo>
                      <a:pt x="33" y="210"/>
                    </a:lnTo>
                    <a:lnTo>
                      <a:pt x="14" y="217"/>
                    </a:lnTo>
                    <a:lnTo>
                      <a:pt x="14" y="274"/>
                    </a:lnTo>
                    <a:lnTo>
                      <a:pt x="0" y="276"/>
                    </a:lnTo>
                    <a:lnTo>
                      <a:pt x="5" y="293"/>
                    </a:lnTo>
                    <a:lnTo>
                      <a:pt x="12" y="307"/>
                    </a:lnTo>
                    <a:lnTo>
                      <a:pt x="47" y="302"/>
                    </a:lnTo>
                    <a:lnTo>
                      <a:pt x="57" y="321"/>
                    </a:lnTo>
                    <a:lnTo>
                      <a:pt x="71" y="312"/>
                    </a:lnTo>
                    <a:lnTo>
                      <a:pt x="92" y="345"/>
                    </a:lnTo>
                    <a:lnTo>
                      <a:pt x="116" y="387"/>
                    </a:lnTo>
                    <a:lnTo>
                      <a:pt x="177" y="326"/>
                    </a:lnTo>
                    <a:lnTo>
                      <a:pt x="210" y="295"/>
                    </a:lnTo>
                    <a:lnTo>
                      <a:pt x="262" y="179"/>
                    </a:lnTo>
                    <a:lnTo>
                      <a:pt x="248" y="167"/>
                    </a:lnTo>
                    <a:lnTo>
                      <a:pt x="302" y="54"/>
                    </a:lnTo>
                    <a:lnTo>
                      <a:pt x="295" y="49"/>
                    </a:lnTo>
                    <a:lnTo>
                      <a:pt x="262" y="6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7" name="Freeform 225"/>
              <p:cNvSpPr>
                <a:spLocks/>
              </p:cNvSpPr>
              <p:nvPr/>
            </p:nvSpPr>
            <p:spPr bwMode="auto">
              <a:xfrm>
                <a:off x="7046858" y="2151848"/>
                <a:ext cx="325843" cy="465983"/>
              </a:xfrm>
              <a:custGeom>
                <a:avLst/>
                <a:gdLst>
                  <a:gd name="T0" fmla="*/ 258 w 145"/>
                  <a:gd name="T1" fmla="*/ 54 h 201"/>
                  <a:gd name="T2" fmla="*/ 260 w 145"/>
                  <a:gd name="T3" fmla="*/ 24 h 201"/>
                  <a:gd name="T4" fmla="*/ 221 w 145"/>
                  <a:gd name="T5" fmla="*/ 26 h 201"/>
                  <a:gd name="T6" fmla="*/ 197 w 145"/>
                  <a:gd name="T7" fmla="*/ 4 h 201"/>
                  <a:gd name="T8" fmla="*/ 180 w 145"/>
                  <a:gd name="T9" fmla="*/ 34 h 201"/>
                  <a:gd name="T10" fmla="*/ 166 w 145"/>
                  <a:gd name="T11" fmla="*/ 32 h 201"/>
                  <a:gd name="T12" fmla="*/ 174 w 145"/>
                  <a:gd name="T13" fmla="*/ 8 h 201"/>
                  <a:gd name="T14" fmla="*/ 158 w 145"/>
                  <a:gd name="T15" fmla="*/ 0 h 201"/>
                  <a:gd name="T16" fmla="*/ 158 w 145"/>
                  <a:gd name="T17" fmla="*/ 10 h 201"/>
                  <a:gd name="T18" fmla="*/ 122 w 145"/>
                  <a:gd name="T19" fmla="*/ 30 h 201"/>
                  <a:gd name="T20" fmla="*/ 91 w 145"/>
                  <a:gd name="T21" fmla="*/ 26 h 201"/>
                  <a:gd name="T22" fmla="*/ 93 w 145"/>
                  <a:gd name="T23" fmla="*/ 40 h 201"/>
                  <a:gd name="T24" fmla="*/ 77 w 145"/>
                  <a:gd name="T25" fmla="*/ 40 h 201"/>
                  <a:gd name="T26" fmla="*/ 28 w 145"/>
                  <a:gd name="T27" fmla="*/ 72 h 201"/>
                  <a:gd name="T28" fmla="*/ 6 w 145"/>
                  <a:gd name="T29" fmla="*/ 88 h 201"/>
                  <a:gd name="T30" fmla="*/ 20 w 145"/>
                  <a:gd name="T31" fmla="*/ 106 h 201"/>
                  <a:gd name="T32" fmla="*/ 20 w 145"/>
                  <a:gd name="T33" fmla="*/ 124 h 201"/>
                  <a:gd name="T34" fmla="*/ 34 w 145"/>
                  <a:gd name="T35" fmla="*/ 140 h 201"/>
                  <a:gd name="T36" fmla="*/ 14 w 145"/>
                  <a:gd name="T37" fmla="*/ 166 h 201"/>
                  <a:gd name="T38" fmla="*/ 2 w 145"/>
                  <a:gd name="T39" fmla="*/ 166 h 201"/>
                  <a:gd name="T40" fmla="*/ 0 w 145"/>
                  <a:gd name="T41" fmla="*/ 211 h 201"/>
                  <a:gd name="T42" fmla="*/ 18 w 145"/>
                  <a:gd name="T43" fmla="*/ 213 h 201"/>
                  <a:gd name="T44" fmla="*/ 8 w 145"/>
                  <a:gd name="T45" fmla="*/ 229 h 201"/>
                  <a:gd name="T46" fmla="*/ 20 w 145"/>
                  <a:gd name="T47" fmla="*/ 233 h 201"/>
                  <a:gd name="T48" fmla="*/ 14 w 145"/>
                  <a:gd name="T49" fmla="*/ 249 h 201"/>
                  <a:gd name="T50" fmla="*/ 34 w 145"/>
                  <a:gd name="T51" fmla="*/ 263 h 201"/>
                  <a:gd name="T52" fmla="*/ 32 w 145"/>
                  <a:gd name="T53" fmla="*/ 289 h 201"/>
                  <a:gd name="T54" fmla="*/ 49 w 145"/>
                  <a:gd name="T55" fmla="*/ 289 h 201"/>
                  <a:gd name="T56" fmla="*/ 30 w 145"/>
                  <a:gd name="T57" fmla="*/ 323 h 201"/>
                  <a:gd name="T58" fmla="*/ 39 w 145"/>
                  <a:gd name="T59" fmla="*/ 329 h 201"/>
                  <a:gd name="T60" fmla="*/ 36 w 145"/>
                  <a:gd name="T61" fmla="*/ 337 h 201"/>
                  <a:gd name="T62" fmla="*/ 73 w 145"/>
                  <a:gd name="T63" fmla="*/ 337 h 201"/>
                  <a:gd name="T64" fmla="*/ 71 w 145"/>
                  <a:gd name="T65" fmla="*/ 371 h 201"/>
                  <a:gd name="T66" fmla="*/ 57 w 145"/>
                  <a:gd name="T67" fmla="*/ 395 h 201"/>
                  <a:gd name="T68" fmla="*/ 67 w 145"/>
                  <a:gd name="T69" fmla="*/ 401 h 201"/>
                  <a:gd name="T70" fmla="*/ 132 w 145"/>
                  <a:gd name="T71" fmla="*/ 373 h 201"/>
                  <a:gd name="T72" fmla="*/ 158 w 145"/>
                  <a:gd name="T73" fmla="*/ 387 h 201"/>
                  <a:gd name="T74" fmla="*/ 160 w 145"/>
                  <a:gd name="T75" fmla="*/ 365 h 201"/>
                  <a:gd name="T76" fmla="*/ 168 w 145"/>
                  <a:gd name="T77" fmla="*/ 365 h 201"/>
                  <a:gd name="T78" fmla="*/ 162 w 145"/>
                  <a:gd name="T79" fmla="*/ 353 h 201"/>
                  <a:gd name="T80" fmla="*/ 158 w 145"/>
                  <a:gd name="T81" fmla="*/ 339 h 201"/>
                  <a:gd name="T82" fmla="*/ 170 w 145"/>
                  <a:gd name="T83" fmla="*/ 337 h 201"/>
                  <a:gd name="T84" fmla="*/ 170 w 145"/>
                  <a:gd name="T85" fmla="*/ 289 h 201"/>
                  <a:gd name="T86" fmla="*/ 187 w 145"/>
                  <a:gd name="T87" fmla="*/ 283 h 201"/>
                  <a:gd name="T88" fmla="*/ 187 w 145"/>
                  <a:gd name="T89" fmla="*/ 259 h 201"/>
                  <a:gd name="T90" fmla="*/ 201 w 145"/>
                  <a:gd name="T91" fmla="*/ 249 h 201"/>
                  <a:gd name="T92" fmla="*/ 189 w 145"/>
                  <a:gd name="T93" fmla="*/ 219 h 201"/>
                  <a:gd name="T94" fmla="*/ 207 w 145"/>
                  <a:gd name="T95" fmla="*/ 207 h 201"/>
                  <a:gd name="T96" fmla="*/ 221 w 145"/>
                  <a:gd name="T97" fmla="*/ 190 h 201"/>
                  <a:gd name="T98" fmla="*/ 215 w 145"/>
                  <a:gd name="T99" fmla="*/ 168 h 201"/>
                  <a:gd name="T100" fmla="*/ 233 w 145"/>
                  <a:gd name="T101" fmla="*/ 140 h 201"/>
                  <a:gd name="T102" fmla="*/ 255 w 145"/>
                  <a:gd name="T103" fmla="*/ 146 h 201"/>
                  <a:gd name="T104" fmla="*/ 290 w 145"/>
                  <a:gd name="T105" fmla="*/ 122 h 201"/>
                  <a:gd name="T106" fmla="*/ 294 w 145"/>
                  <a:gd name="T107" fmla="*/ 110 h 201"/>
                  <a:gd name="T108" fmla="*/ 258 w 145"/>
                  <a:gd name="T109" fmla="*/ 54 h 201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w 145"/>
                  <a:gd name="T166" fmla="*/ 0 h 201"/>
                  <a:gd name="T167" fmla="*/ 145 w 145"/>
                  <a:gd name="T168" fmla="*/ 201 h 201"/>
                </a:gdLst>
                <a:ahLst/>
                <a:cxnLst>
                  <a:cxn ang="T110">
                    <a:pos x="T0" y="T1"/>
                  </a:cxn>
                  <a:cxn ang="T111">
                    <a:pos x="T2" y="T3"/>
                  </a:cxn>
                  <a:cxn ang="T112">
                    <a:pos x="T4" y="T5"/>
                  </a:cxn>
                  <a:cxn ang="T113">
                    <a:pos x="T6" y="T7"/>
                  </a:cxn>
                  <a:cxn ang="T114">
                    <a:pos x="T8" y="T9"/>
                  </a:cxn>
                  <a:cxn ang="T115">
                    <a:pos x="T10" y="T11"/>
                  </a:cxn>
                  <a:cxn ang="T116">
                    <a:pos x="T12" y="T13"/>
                  </a:cxn>
                  <a:cxn ang="T117">
                    <a:pos x="T14" y="T15"/>
                  </a:cxn>
                  <a:cxn ang="T118">
                    <a:pos x="T16" y="T17"/>
                  </a:cxn>
                  <a:cxn ang="T119">
                    <a:pos x="T18" y="T19"/>
                  </a:cxn>
                  <a:cxn ang="T120">
                    <a:pos x="T20" y="T21"/>
                  </a:cxn>
                  <a:cxn ang="T121">
                    <a:pos x="T22" y="T23"/>
                  </a:cxn>
                  <a:cxn ang="T122">
                    <a:pos x="T24" y="T25"/>
                  </a:cxn>
                  <a:cxn ang="T123">
                    <a:pos x="T26" y="T27"/>
                  </a:cxn>
                  <a:cxn ang="T124">
                    <a:pos x="T28" y="T29"/>
                  </a:cxn>
                  <a:cxn ang="T125">
                    <a:pos x="T30" y="T31"/>
                  </a:cxn>
                  <a:cxn ang="T126">
                    <a:pos x="T32" y="T33"/>
                  </a:cxn>
                  <a:cxn ang="T127">
                    <a:pos x="T34" y="T35"/>
                  </a:cxn>
                  <a:cxn ang="T128">
                    <a:pos x="T36" y="T37"/>
                  </a:cxn>
                  <a:cxn ang="T129">
                    <a:pos x="T38" y="T39"/>
                  </a:cxn>
                  <a:cxn ang="T130">
                    <a:pos x="T40" y="T41"/>
                  </a:cxn>
                  <a:cxn ang="T131">
                    <a:pos x="T42" y="T43"/>
                  </a:cxn>
                  <a:cxn ang="T132">
                    <a:pos x="T44" y="T45"/>
                  </a:cxn>
                  <a:cxn ang="T133">
                    <a:pos x="T46" y="T47"/>
                  </a:cxn>
                  <a:cxn ang="T134">
                    <a:pos x="T48" y="T49"/>
                  </a:cxn>
                  <a:cxn ang="T135">
                    <a:pos x="T50" y="T51"/>
                  </a:cxn>
                  <a:cxn ang="T136">
                    <a:pos x="T52" y="T53"/>
                  </a:cxn>
                  <a:cxn ang="T137">
                    <a:pos x="T54" y="T55"/>
                  </a:cxn>
                  <a:cxn ang="T138">
                    <a:pos x="T56" y="T57"/>
                  </a:cxn>
                  <a:cxn ang="T139">
                    <a:pos x="T58" y="T59"/>
                  </a:cxn>
                  <a:cxn ang="T140">
                    <a:pos x="T60" y="T61"/>
                  </a:cxn>
                  <a:cxn ang="T141">
                    <a:pos x="T62" y="T63"/>
                  </a:cxn>
                  <a:cxn ang="T142">
                    <a:pos x="T64" y="T65"/>
                  </a:cxn>
                  <a:cxn ang="T143">
                    <a:pos x="T66" y="T67"/>
                  </a:cxn>
                  <a:cxn ang="T144">
                    <a:pos x="T68" y="T69"/>
                  </a:cxn>
                  <a:cxn ang="T145">
                    <a:pos x="T70" y="T71"/>
                  </a:cxn>
                  <a:cxn ang="T146">
                    <a:pos x="T72" y="T73"/>
                  </a:cxn>
                  <a:cxn ang="T147">
                    <a:pos x="T74" y="T75"/>
                  </a:cxn>
                  <a:cxn ang="T148">
                    <a:pos x="T76" y="T77"/>
                  </a:cxn>
                  <a:cxn ang="T149">
                    <a:pos x="T78" y="T79"/>
                  </a:cxn>
                  <a:cxn ang="T150">
                    <a:pos x="T80" y="T81"/>
                  </a:cxn>
                  <a:cxn ang="T151">
                    <a:pos x="T82" y="T83"/>
                  </a:cxn>
                  <a:cxn ang="T152">
                    <a:pos x="T84" y="T85"/>
                  </a:cxn>
                  <a:cxn ang="T153">
                    <a:pos x="T86" y="T87"/>
                  </a:cxn>
                  <a:cxn ang="T154">
                    <a:pos x="T88" y="T89"/>
                  </a:cxn>
                  <a:cxn ang="T155">
                    <a:pos x="T90" y="T91"/>
                  </a:cxn>
                  <a:cxn ang="T156">
                    <a:pos x="T92" y="T93"/>
                  </a:cxn>
                  <a:cxn ang="T157">
                    <a:pos x="T94" y="T95"/>
                  </a:cxn>
                  <a:cxn ang="T158">
                    <a:pos x="T96" y="T97"/>
                  </a:cxn>
                  <a:cxn ang="T159">
                    <a:pos x="T98" y="T99"/>
                  </a:cxn>
                  <a:cxn ang="T160">
                    <a:pos x="T100" y="T101"/>
                  </a:cxn>
                  <a:cxn ang="T161">
                    <a:pos x="T102" y="T103"/>
                  </a:cxn>
                  <a:cxn ang="T162">
                    <a:pos x="T104" y="T105"/>
                  </a:cxn>
                  <a:cxn ang="T163">
                    <a:pos x="T106" y="T107"/>
                  </a:cxn>
                  <a:cxn ang="T164">
                    <a:pos x="T108" y="T109"/>
                  </a:cxn>
                </a:cxnLst>
                <a:rect l="T165" t="T166" r="T167" b="T168"/>
                <a:pathLst>
                  <a:path w="145" h="201">
                    <a:moveTo>
                      <a:pt x="127" y="27"/>
                    </a:moveTo>
                    <a:cubicBezTo>
                      <a:pt x="128" y="12"/>
                      <a:pt x="128" y="12"/>
                      <a:pt x="128" y="12"/>
                    </a:cubicBezTo>
                    <a:cubicBezTo>
                      <a:pt x="109" y="13"/>
                      <a:pt x="109" y="13"/>
                      <a:pt x="109" y="13"/>
                    </a:cubicBezTo>
                    <a:cubicBezTo>
                      <a:pt x="97" y="2"/>
                      <a:pt x="97" y="2"/>
                      <a:pt x="97" y="2"/>
                    </a:cubicBezTo>
                    <a:cubicBezTo>
                      <a:pt x="89" y="17"/>
                      <a:pt x="89" y="17"/>
                      <a:pt x="89" y="17"/>
                    </a:cubicBezTo>
                    <a:cubicBezTo>
                      <a:pt x="82" y="16"/>
                      <a:pt x="82" y="16"/>
                      <a:pt x="82" y="16"/>
                    </a:cubicBezTo>
                    <a:cubicBezTo>
                      <a:pt x="86" y="4"/>
                      <a:pt x="86" y="4"/>
                      <a:pt x="86" y="4"/>
                    </a:cubicBezTo>
                    <a:cubicBezTo>
                      <a:pt x="78" y="0"/>
                      <a:pt x="78" y="0"/>
                      <a:pt x="78" y="0"/>
                    </a:cubicBezTo>
                    <a:cubicBezTo>
                      <a:pt x="78" y="5"/>
                      <a:pt x="78" y="5"/>
                      <a:pt x="78" y="5"/>
                    </a:cubicBezTo>
                    <a:cubicBezTo>
                      <a:pt x="60" y="15"/>
                      <a:pt x="60" y="15"/>
                      <a:pt x="60" y="15"/>
                    </a:cubicBezTo>
                    <a:cubicBezTo>
                      <a:pt x="45" y="13"/>
                      <a:pt x="45" y="13"/>
                      <a:pt x="45" y="13"/>
                    </a:cubicBezTo>
                    <a:cubicBezTo>
                      <a:pt x="46" y="20"/>
                      <a:pt x="46" y="20"/>
                      <a:pt x="46" y="20"/>
                    </a:cubicBezTo>
                    <a:cubicBezTo>
                      <a:pt x="38" y="20"/>
                      <a:pt x="38" y="20"/>
                      <a:pt x="38" y="20"/>
                    </a:cubicBezTo>
                    <a:cubicBezTo>
                      <a:pt x="14" y="36"/>
                      <a:pt x="14" y="36"/>
                      <a:pt x="14" y="36"/>
                    </a:cubicBezTo>
                    <a:cubicBezTo>
                      <a:pt x="3" y="44"/>
                      <a:pt x="3" y="44"/>
                      <a:pt x="3" y="44"/>
                    </a:cubicBezTo>
                    <a:cubicBezTo>
                      <a:pt x="10" y="53"/>
                      <a:pt x="10" y="53"/>
                      <a:pt x="10" y="53"/>
                    </a:cubicBezTo>
                    <a:cubicBezTo>
                      <a:pt x="10" y="62"/>
                      <a:pt x="10" y="62"/>
                      <a:pt x="10" y="62"/>
                    </a:cubicBezTo>
                    <a:cubicBezTo>
                      <a:pt x="17" y="70"/>
                      <a:pt x="17" y="70"/>
                      <a:pt x="17" y="70"/>
                    </a:cubicBezTo>
                    <a:cubicBezTo>
                      <a:pt x="7" y="83"/>
                      <a:pt x="7" y="83"/>
                      <a:pt x="7" y="83"/>
                    </a:cubicBezTo>
                    <a:cubicBezTo>
                      <a:pt x="1" y="83"/>
                      <a:pt x="1" y="83"/>
                      <a:pt x="1" y="83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9" y="107"/>
                      <a:pt x="9" y="107"/>
                      <a:pt x="9" y="107"/>
                    </a:cubicBezTo>
                    <a:cubicBezTo>
                      <a:pt x="4" y="115"/>
                      <a:pt x="4" y="115"/>
                      <a:pt x="4" y="115"/>
                    </a:cubicBezTo>
                    <a:cubicBezTo>
                      <a:pt x="10" y="117"/>
                      <a:pt x="10" y="117"/>
                      <a:pt x="10" y="117"/>
                    </a:cubicBezTo>
                    <a:cubicBezTo>
                      <a:pt x="7" y="125"/>
                      <a:pt x="7" y="125"/>
                      <a:pt x="7" y="125"/>
                    </a:cubicBezTo>
                    <a:cubicBezTo>
                      <a:pt x="17" y="132"/>
                      <a:pt x="17" y="132"/>
                      <a:pt x="17" y="132"/>
                    </a:cubicBezTo>
                    <a:cubicBezTo>
                      <a:pt x="16" y="145"/>
                      <a:pt x="16" y="145"/>
                      <a:pt x="16" y="145"/>
                    </a:cubicBezTo>
                    <a:cubicBezTo>
                      <a:pt x="24" y="145"/>
                      <a:pt x="24" y="145"/>
                      <a:pt x="24" y="145"/>
                    </a:cubicBezTo>
                    <a:cubicBezTo>
                      <a:pt x="15" y="162"/>
                      <a:pt x="15" y="162"/>
                      <a:pt x="15" y="162"/>
                    </a:cubicBezTo>
                    <a:cubicBezTo>
                      <a:pt x="19" y="165"/>
                      <a:pt x="19" y="165"/>
                      <a:pt x="19" y="165"/>
                    </a:cubicBezTo>
                    <a:cubicBezTo>
                      <a:pt x="18" y="169"/>
                      <a:pt x="18" y="169"/>
                      <a:pt x="18" y="169"/>
                    </a:cubicBezTo>
                    <a:cubicBezTo>
                      <a:pt x="18" y="169"/>
                      <a:pt x="22" y="178"/>
                      <a:pt x="36" y="169"/>
                    </a:cubicBezTo>
                    <a:cubicBezTo>
                      <a:pt x="53" y="171"/>
                      <a:pt x="35" y="186"/>
                      <a:pt x="35" y="186"/>
                    </a:cubicBezTo>
                    <a:cubicBezTo>
                      <a:pt x="28" y="198"/>
                      <a:pt x="28" y="198"/>
                      <a:pt x="28" y="198"/>
                    </a:cubicBezTo>
                    <a:cubicBezTo>
                      <a:pt x="33" y="201"/>
                      <a:pt x="33" y="201"/>
                      <a:pt x="33" y="201"/>
                    </a:cubicBezTo>
                    <a:cubicBezTo>
                      <a:pt x="65" y="187"/>
                      <a:pt x="65" y="187"/>
                      <a:pt x="65" y="187"/>
                    </a:cubicBezTo>
                    <a:cubicBezTo>
                      <a:pt x="78" y="194"/>
                      <a:pt x="78" y="194"/>
                      <a:pt x="78" y="194"/>
                    </a:cubicBezTo>
                    <a:cubicBezTo>
                      <a:pt x="79" y="183"/>
                      <a:pt x="79" y="183"/>
                      <a:pt x="79" y="183"/>
                    </a:cubicBezTo>
                    <a:cubicBezTo>
                      <a:pt x="83" y="183"/>
                      <a:pt x="83" y="183"/>
                      <a:pt x="83" y="183"/>
                    </a:cubicBezTo>
                    <a:cubicBezTo>
                      <a:pt x="80" y="177"/>
                      <a:pt x="80" y="177"/>
                      <a:pt x="80" y="177"/>
                    </a:cubicBezTo>
                    <a:cubicBezTo>
                      <a:pt x="78" y="170"/>
                      <a:pt x="78" y="170"/>
                      <a:pt x="78" y="170"/>
                    </a:cubicBezTo>
                    <a:cubicBezTo>
                      <a:pt x="84" y="169"/>
                      <a:pt x="84" y="169"/>
                      <a:pt x="84" y="169"/>
                    </a:cubicBezTo>
                    <a:cubicBezTo>
                      <a:pt x="84" y="145"/>
                      <a:pt x="84" y="145"/>
                      <a:pt x="84" y="145"/>
                    </a:cubicBezTo>
                    <a:cubicBezTo>
                      <a:pt x="92" y="142"/>
                      <a:pt x="92" y="142"/>
                      <a:pt x="92" y="142"/>
                    </a:cubicBezTo>
                    <a:cubicBezTo>
                      <a:pt x="92" y="130"/>
                      <a:pt x="92" y="130"/>
                      <a:pt x="92" y="130"/>
                    </a:cubicBezTo>
                    <a:cubicBezTo>
                      <a:pt x="99" y="125"/>
                      <a:pt x="99" y="125"/>
                      <a:pt x="99" y="125"/>
                    </a:cubicBezTo>
                    <a:cubicBezTo>
                      <a:pt x="93" y="110"/>
                      <a:pt x="93" y="110"/>
                      <a:pt x="93" y="110"/>
                    </a:cubicBezTo>
                    <a:cubicBezTo>
                      <a:pt x="102" y="104"/>
                      <a:pt x="102" y="104"/>
                      <a:pt x="102" y="104"/>
                    </a:cubicBezTo>
                    <a:cubicBezTo>
                      <a:pt x="109" y="95"/>
                      <a:pt x="109" y="95"/>
                      <a:pt x="109" y="95"/>
                    </a:cubicBezTo>
                    <a:cubicBezTo>
                      <a:pt x="106" y="84"/>
                      <a:pt x="106" y="84"/>
                      <a:pt x="106" y="84"/>
                    </a:cubicBezTo>
                    <a:cubicBezTo>
                      <a:pt x="115" y="70"/>
                      <a:pt x="115" y="70"/>
                      <a:pt x="115" y="70"/>
                    </a:cubicBezTo>
                    <a:cubicBezTo>
                      <a:pt x="126" y="73"/>
                      <a:pt x="126" y="73"/>
                      <a:pt x="126" y="73"/>
                    </a:cubicBezTo>
                    <a:cubicBezTo>
                      <a:pt x="143" y="61"/>
                      <a:pt x="143" y="61"/>
                      <a:pt x="143" y="61"/>
                    </a:cubicBezTo>
                    <a:cubicBezTo>
                      <a:pt x="145" y="55"/>
                      <a:pt x="145" y="55"/>
                      <a:pt x="145" y="55"/>
                    </a:cubicBezTo>
                    <a:cubicBezTo>
                      <a:pt x="141" y="36"/>
                      <a:pt x="127" y="27"/>
                      <a:pt x="127" y="27"/>
                    </a:cubicBez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8" name="Freeform 232"/>
              <p:cNvSpPr>
                <a:spLocks/>
              </p:cNvSpPr>
              <p:nvPr/>
            </p:nvSpPr>
            <p:spPr bwMode="auto">
              <a:xfrm>
                <a:off x="7075674" y="1792774"/>
                <a:ext cx="339143" cy="400908"/>
              </a:xfrm>
              <a:custGeom>
                <a:avLst/>
                <a:gdLst>
                  <a:gd name="T0" fmla="*/ 247 w 151"/>
                  <a:gd name="T1" fmla="*/ 209 h 173"/>
                  <a:gd name="T2" fmla="*/ 255 w 151"/>
                  <a:gd name="T3" fmla="*/ 187 h 173"/>
                  <a:gd name="T4" fmla="*/ 217 w 151"/>
                  <a:gd name="T5" fmla="*/ 166 h 173"/>
                  <a:gd name="T6" fmla="*/ 235 w 151"/>
                  <a:gd name="T7" fmla="*/ 144 h 173"/>
                  <a:gd name="T8" fmla="*/ 221 w 151"/>
                  <a:gd name="T9" fmla="*/ 130 h 173"/>
                  <a:gd name="T10" fmla="*/ 255 w 151"/>
                  <a:gd name="T11" fmla="*/ 124 h 173"/>
                  <a:gd name="T12" fmla="*/ 237 w 151"/>
                  <a:gd name="T13" fmla="*/ 94 h 173"/>
                  <a:gd name="T14" fmla="*/ 229 w 151"/>
                  <a:gd name="T15" fmla="*/ 108 h 173"/>
                  <a:gd name="T16" fmla="*/ 211 w 151"/>
                  <a:gd name="T17" fmla="*/ 108 h 173"/>
                  <a:gd name="T18" fmla="*/ 197 w 151"/>
                  <a:gd name="T19" fmla="*/ 86 h 173"/>
                  <a:gd name="T20" fmla="*/ 184 w 151"/>
                  <a:gd name="T21" fmla="*/ 86 h 173"/>
                  <a:gd name="T22" fmla="*/ 188 w 151"/>
                  <a:gd name="T23" fmla="*/ 48 h 173"/>
                  <a:gd name="T24" fmla="*/ 164 w 151"/>
                  <a:gd name="T25" fmla="*/ 48 h 173"/>
                  <a:gd name="T26" fmla="*/ 158 w 151"/>
                  <a:gd name="T27" fmla="*/ 30 h 173"/>
                  <a:gd name="T28" fmla="*/ 124 w 151"/>
                  <a:gd name="T29" fmla="*/ 32 h 173"/>
                  <a:gd name="T30" fmla="*/ 111 w 151"/>
                  <a:gd name="T31" fmla="*/ 14 h 173"/>
                  <a:gd name="T32" fmla="*/ 77 w 151"/>
                  <a:gd name="T33" fmla="*/ 0 h 173"/>
                  <a:gd name="T34" fmla="*/ 69 w 151"/>
                  <a:gd name="T35" fmla="*/ 14 h 173"/>
                  <a:gd name="T36" fmla="*/ 101 w 151"/>
                  <a:gd name="T37" fmla="*/ 48 h 173"/>
                  <a:gd name="T38" fmla="*/ 75 w 151"/>
                  <a:gd name="T39" fmla="*/ 66 h 173"/>
                  <a:gd name="T40" fmla="*/ 39 w 151"/>
                  <a:gd name="T41" fmla="*/ 42 h 173"/>
                  <a:gd name="T42" fmla="*/ 45 w 151"/>
                  <a:gd name="T43" fmla="*/ 82 h 173"/>
                  <a:gd name="T44" fmla="*/ 28 w 151"/>
                  <a:gd name="T45" fmla="*/ 82 h 173"/>
                  <a:gd name="T46" fmla="*/ 22 w 151"/>
                  <a:gd name="T47" fmla="*/ 112 h 173"/>
                  <a:gd name="T48" fmla="*/ 0 w 151"/>
                  <a:gd name="T49" fmla="*/ 124 h 173"/>
                  <a:gd name="T50" fmla="*/ 30 w 151"/>
                  <a:gd name="T51" fmla="*/ 134 h 173"/>
                  <a:gd name="T52" fmla="*/ 30 w 151"/>
                  <a:gd name="T53" fmla="*/ 150 h 173"/>
                  <a:gd name="T54" fmla="*/ 53 w 151"/>
                  <a:gd name="T55" fmla="*/ 160 h 173"/>
                  <a:gd name="T56" fmla="*/ 75 w 151"/>
                  <a:gd name="T57" fmla="*/ 146 h 173"/>
                  <a:gd name="T58" fmla="*/ 77 w 151"/>
                  <a:gd name="T59" fmla="*/ 201 h 173"/>
                  <a:gd name="T60" fmla="*/ 57 w 151"/>
                  <a:gd name="T61" fmla="*/ 201 h 173"/>
                  <a:gd name="T62" fmla="*/ 53 w 151"/>
                  <a:gd name="T63" fmla="*/ 217 h 173"/>
                  <a:gd name="T64" fmla="*/ 47 w 151"/>
                  <a:gd name="T65" fmla="*/ 225 h 173"/>
                  <a:gd name="T66" fmla="*/ 53 w 151"/>
                  <a:gd name="T67" fmla="*/ 233 h 173"/>
                  <a:gd name="T68" fmla="*/ 55 w 151"/>
                  <a:gd name="T69" fmla="*/ 243 h 173"/>
                  <a:gd name="T70" fmla="*/ 91 w 151"/>
                  <a:gd name="T71" fmla="*/ 247 h 173"/>
                  <a:gd name="T72" fmla="*/ 77 w 151"/>
                  <a:gd name="T73" fmla="*/ 275 h 173"/>
                  <a:gd name="T74" fmla="*/ 89 w 151"/>
                  <a:gd name="T75" fmla="*/ 285 h 173"/>
                  <a:gd name="T76" fmla="*/ 91 w 151"/>
                  <a:gd name="T77" fmla="*/ 301 h 173"/>
                  <a:gd name="T78" fmla="*/ 105 w 151"/>
                  <a:gd name="T79" fmla="*/ 333 h 173"/>
                  <a:gd name="T80" fmla="*/ 132 w 151"/>
                  <a:gd name="T81" fmla="*/ 319 h 173"/>
                  <a:gd name="T82" fmla="*/ 132 w 151"/>
                  <a:gd name="T83" fmla="*/ 309 h 173"/>
                  <a:gd name="T84" fmla="*/ 148 w 151"/>
                  <a:gd name="T85" fmla="*/ 317 h 173"/>
                  <a:gd name="T86" fmla="*/ 140 w 151"/>
                  <a:gd name="T87" fmla="*/ 341 h 173"/>
                  <a:gd name="T88" fmla="*/ 154 w 151"/>
                  <a:gd name="T89" fmla="*/ 343 h 173"/>
                  <a:gd name="T90" fmla="*/ 170 w 151"/>
                  <a:gd name="T91" fmla="*/ 313 h 173"/>
                  <a:gd name="T92" fmla="*/ 195 w 151"/>
                  <a:gd name="T93" fmla="*/ 335 h 173"/>
                  <a:gd name="T94" fmla="*/ 233 w 151"/>
                  <a:gd name="T95" fmla="*/ 333 h 173"/>
                  <a:gd name="T96" fmla="*/ 233 w 151"/>
                  <a:gd name="T97" fmla="*/ 345 h 173"/>
                  <a:gd name="T98" fmla="*/ 241 w 151"/>
                  <a:gd name="T99" fmla="*/ 335 h 173"/>
                  <a:gd name="T100" fmla="*/ 253 w 151"/>
                  <a:gd name="T101" fmla="*/ 335 h 173"/>
                  <a:gd name="T102" fmla="*/ 272 w 151"/>
                  <a:gd name="T103" fmla="*/ 299 h 173"/>
                  <a:gd name="T104" fmla="*/ 267 w 151"/>
                  <a:gd name="T105" fmla="*/ 271 h 173"/>
                  <a:gd name="T106" fmla="*/ 288 w 151"/>
                  <a:gd name="T107" fmla="*/ 271 h 173"/>
                  <a:gd name="T108" fmla="*/ 300 w 151"/>
                  <a:gd name="T109" fmla="*/ 261 h 173"/>
                  <a:gd name="T110" fmla="*/ 286 w 151"/>
                  <a:gd name="T111" fmla="*/ 253 h 173"/>
                  <a:gd name="T112" fmla="*/ 306 w 151"/>
                  <a:gd name="T113" fmla="*/ 219 h 173"/>
                  <a:gd name="T114" fmla="*/ 280 w 151"/>
                  <a:gd name="T115" fmla="*/ 205 h 173"/>
                  <a:gd name="T116" fmla="*/ 247 w 151"/>
                  <a:gd name="T117" fmla="*/ 209 h 173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w 151"/>
                  <a:gd name="T178" fmla="*/ 0 h 173"/>
                  <a:gd name="T179" fmla="*/ 151 w 151"/>
                  <a:gd name="T180" fmla="*/ 173 h 173"/>
                </a:gdLst>
                <a:ahLst/>
                <a:cxnLst>
                  <a:cxn ang="T118">
                    <a:pos x="T0" y="T1"/>
                  </a:cxn>
                  <a:cxn ang="T119">
                    <a:pos x="T2" y="T3"/>
                  </a:cxn>
                  <a:cxn ang="T120">
                    <a:pos x="T4" y="T5"/>
                  </a:cxn>
                  <a:cxn ang="T121">
                    <a:pos x="T6" y="T7"/>
                  </a:cxn>
                  <a:cxn ang="T122">
                    <a:pos x="T8" y="T9"/>
                  </a:cxn>
                  <a:cxn ang="T123">
                    <a:pos x="T10" y="T11"/>
                  </a:cxn>
                  <a:cxn ang="T124">
                    <a:pos x="T12" y="T13"/>
                  </a:cxn>
                  <a:cxn ang="T125">
                    <a:pos x="T14" y="T15"/>
                  </a:cxn>
                  <a:cxn ang="T126">
                    <a:pos x="T16" y="T17"/>
                  </a:cxn>
                  <a:cxn ang="T127">
                    <a:pos x="T18" y="T19"/>
                  </a:cxn>
                  <a:cxn ang="T128">
                    <a:pos x="T20" y="T21"/>
                  </a:cxn>
                  <a:cxn ang="T129">
                    <a:pos x="T22" y="T23"/>
                  </a:cxn>
                  <a:cxn ang="T130">
                    <a:pos x="T24" y="T25"/>
                  </a:cxn>
                  <a:cxn ang="T131">
                    <a:pos x="T26" y="T27"/>
                  </a:cxn>
                  <a:cxn ang="T132">
                    <a:pos x="T28" y="T29"/>
                  </a:cxn>
                  <a:cxn ang="T133">
                    <a:pos x="T30" y="T31"/>
                  </a:cxn>
                  <a:cxn ang="T134">
                    <a:pos x="T32" y="T33"/>
                  </a:cxn>
                  <a:cxn ang="T135">
                    <a:pos x="T34" y="T35"/>
                  </a:cxn>
                  <a:cxn ang="T136">
                    <a:pos x="T36" y="T37"/>
                  </a:cxn>
                  <a:cxn ang="T137">
                    <a:pos x="T38" y="T39"/>
                  </a:cxn>
                  <a:cxn ang="T138">
                    <a:pos x="T40" y="T41"/>
                  </a:cxn>
                  <a:cxn ang="T139">
                    <a:pos x="T42" y="T43"/>
                  </a:cxn>
                  <a:cxn ang="T140">
                    <a:pos x="T44" y="T45"/>
                  </a:cxn>
                  <a:cxn ang="T141">
                    <a:pos x="T46" y="T47"/>
                  </a:cxn>
                  <a:cxn ang="T142">
                    <a:pos x="T48" y="T49"/>
                  </a:cxn>
                  <a:cxn ang="T143">
                    <a:pos x="T50" y="T51"/>
                  </a:cxn>
                  <a:cxn ang="T144">
                    <a:pos x="T52" y="T53"/>
                  </a:cxn>
                  <a:cxn ang="T145">
                    <a:pos x="T54" y="T55"/>
                  </a:cxn>
                  <a:cxn ang="T146">
                    <a:pos x="T56" y="T57"/>
                  </a:cxn>
                  <a:cxn ang="T147">
                    <a:pos x="T58" y="T59"/>
                  </a:cxn>
                  <a:cxn ang="T148">
                    <a:pos x="T60" y="T61"/>
                  </a:cxn>
                  <a:cxn ang="T149">
                    <a:pos x="T62" y="T63"/>
                  </a:cxn>
                  <a:cxn ang="T150">
                    <a:pos x="T64" y="T65"/>
                  </a:cxn>
                  <a:cxn ang="T151">
                    <a:pos x="T66" y="T67"/>
                  </a:cxn>
                  <a:cxn ang="T152">
                    <a:pos x="T68" y="T69"/>
                  </a:cxn>
                  <a:cxn ang="T153">
                    <a:pos x="T70" y="T71"/>
                  </a:cxn>
                  <a:cxn ang="T154">
                    <a:pos x="T72" y="T73"/>
                  </a:cxn>
                  <a:cxn ang="T155">
                    <a:pos x="T74" y="T75"/>
                  </a:cxn>
                  <a:cxn ang="T156">
                    <a:pos x="T76" y="T77"/>
                  </a:cxn>
                  <a:cxn ang="T157">
                    <a:pos x="T78" y="T79"/>
                  </a:cxn>
                  <a:cxn ang="T158">
                    <a:pos x="T80" y="T81"/>
                  </a:cxn>
                  <a:cxn ang="T159">
                    <a:pos x="T82" y="T83"/>
                  </a:cxn>
                  <a:cxn ang="T160">
                    <a:pos x="T84" y="T85"/>
                  </a:cxn>
                  <a:cxn ang="T161">
                    <a:pos x="T86" y="T87"/>
                  </a:cxn>
                  <a:cxn ang="T162">
                    <a:pos x="T88" y="T89"/>
                  </a:cxn>
                  <a:cxn ang="T163">
                    <a:pos x="T90" y="T91"/>
                  </a:cxn>
                  <a:cxn ang="T164">
                    <a:pos x="T92" y="T93"/>
                  </a:cxn>
                  <a:cxn ang="T165">
                    <a:pos x="T94" y="T95"/>
                  </a:cxn>
                  <a:cxn ang="T166">
                    <a:pos x="T96" y="T97"/>
                  </a:cxn>
                  <a:cxn ang="T167">
                    <a:pos x="T98" y="T99"/>
                  </a:cxn>
                  <a:cxn ang="T168">
                    <a:pos x="T100" y="T101"/>
                  </a:cxn>
                  <a:cxn ang="T169">
                    <a:pos x="T102" y="T103"/>
                  </a:cxn>
                  <a:cxn ang="T170">
                    <a:pos x="T104" y="T105"/>
                  </a:cxn>
                  <a:cxn ang="T171">
                    <a:pos x="T106" y="T107"/>
                  </a:cxn>
                  <a:cxn ang="T172">
                    <a:pos x="T108" y="T109"/>
                  </a:cxn>
                  <a:cxn ang="T173">
                    <a:pos x="T110" y="T111"/>
                  </a:cxn>
                  <a:cxn ang="T174">
                    <a:pos x="T112" y="T113"/>
                  </a:cxn>
                  <a:cxn ang="T175">
                    <a:pos x="T114" y="T115"/>
                  </a:cxn>
                  <a:cxn ang="T176">
                    <a:pos x="T116" y="T117"/>
                  </a:cxn>
                </a:cxnLst>
                <a:rect l="T177" t="T178" r="T179" b="T180"/>
                <a:pathLst>
                  <a:path w="151" h="173">
                    <a:moveTo>
                      <a:pt x="122" y="105"/>
                    </a:moveTo>
                    <a:cubicBezTo>
                      <a:pt x="126" y="94"/>
                      <a:pt x="126" y="94"/>
                      <a:pt x="126" y="94"/>
                    </a:cubicBezTo>
                    <a:cubicBezTo>
                      <a:pt x="107" y="83"/>
                      <a:pt x="107" y="83"/>
                      <a:pt x="107" y="83"/>
                    </a:cubicBezTo>
                    <a:cubicBezTo>
                      <a:pt x="116" y="72"/>
                      <a:pt x="116" y="72"/>
                      <a:pt x="116" y="72"/>
                    </a:cubicBezTo>
                    <a:cubicBezTo>
                      <a:pt x="109" y="65"/>
                      <a:pt x="109" y="65"/>
                      <a:pt x="109" y="65"/>
                    </a:cubicBezTo>
                    <a:cubicBezTo>
                      <a:pt x="126" y="62"/>
                      <a:pt x="126" y="62"/>
                      <a:pt x="126" y="62"/>
                    </a:cubicBezTo>
                    <a:cubicBezTo>
                      <a:pt x="131" y="52"/>
                      <a:pt x="117" y="47"/>
                      <a:pt x="117" y="47"/>
                    </a:cubicBezTo>
                    <a:cubicBezTo>
                      <a:pt x="113" y="54"/>
                      <a:pt x="113" y="54"/>
                      <a:pt x="113" y="54"/>
                    </a:cubicBezTo>
                    <a:cubicBezTo>
                      <a:pt x="104" y="54"/>
                      <a:pt x="104" y="54"/>
                      <a:pt x="104" y="54"/>
                    </a:cubicBezTo>
                    <a:cubicBezTo>
                      <a:pt x="97" y="43"/>
                      <a:pt x="97" y="43"/>
                      <a:pt x="97" y="43"/>
                    </a:cubicBezTo>
                    <a:cubicBezTo>
                      <a:pt x="91" y="43"/>
                      <a:pt x="91" y="43"/>
                      <a:pt x="91" y="43"/>
                    </a:cubicBezTo>
                    <a:cubicBezTo>
                      <a:pt x="93" y="24"/>
                      <a:pt x="93" y="24"/>
                      <a:pt x="93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78" y="15"/>
                      <a:pt x="78" y="15"/>
                      <a:pt x="78" y="15"/>
                    </a:cubicBezTo>
                    <a:cubicBezTo>
                      <a:pt x="61" y="16"/>
                      <a:pt x="61" y="16"/>
                      <a:pt x="61" y="16"/>
                    </a:cubicBezTo>
                    <a:cubicBezTo>
                      <a:pt x="55" y="7"/>
                      <a:pt x="55" y="7"/>
                      <a:pt x="55" y="7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34" y="7"/>
                      <a:pt x="34" y="7"/>
                      <a:pt x="34" y="7"/>
                    </a:cubicBezTo>
                    <a:cubicBezTo>
                      <a:pt x="50" y="24"/>
                      <a:pt x="50" y="24"/>
                      <a:pt x="50" y="24"/>
                    </a:cubicBezTo>
                    <a:cubicBezTo>
                      <a:pt x="37" y="33"/>
                      <a:pt x="37" y="33"/>
                      <a:pt x="37" y="33"/>
                    </a:cubicBezTo>
                    <a:cubicBezTo>
                      <a:pt x="19" y="21"/>
                      <a:pt x="19" y="21"/>
                      <a:pt x="19" y="21"/>
                    </a:cubicBezTo>
                    <a:cubicBezTo>
                      <a:pt x="22" y="41"/>
                      <a:pt x="22" y="41"/>
                      <a:pt x="22" y="41"/>
                    </a:cubicBezTo>
                    <a:cubicBezTo>
                      <a:pt x="14" y="41"/>
                      <a:pt x="14" y="41"/>
                      <a:pt x="14" y="41"/>
                    </a:cubicBezTo>
                    <a:cubicBezTo>
                      <a:pt x="11" y="56"/>
                      <a:pt x="11" y="56"/>
                      <a:pt x="11" y="56"/>
                    </a:cubicBezTo>
                    <a:cubicBezTo>
                      <a:pt x="0" y="62"/>
                      <a:pt x="0" y="62"/>
                      <a:pt x="0" y="62"/>
                    </a:cubicBezTo>
                    <a:cubicBezTo>
                      <a:pt x="15" y="67"/>
                      <a:pt x="15" y="67"/>
                      <a:pt x="15" y="67"/>
                    </a:cubicBezTo>
                    <a:cubicBezTo>
                      <a:pt x="15" y="75"/>
                      <a:pt x="15" y="75"/>
                      <a:pt x="15" y="75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37" y="73"/>
                      <a:pt x="37" y="73"/>
                      <a:pt x="37" y="73"/>
                    </a:cubicBezTo>
                    <a:cubicBezTo>
                      <a:pt x="38" y="101"/>
                      <a:pt x="38" y="101"/>
                      <a:pt x="38" y="101"/>
                    </a:cubicBezTo>
                    <a:cubicBezTo>
                      <a:pt x="28" y="101"/>
                      <a:pt x="28" y="101"/>
                      <a:pt x="28" y="101"/>
                    </a:cubicBezTo>
                    <a:cubicBezTo>
                      <a:pt x="26" y="109"/>
                      <a:pt x="26" y="109"/>
                      <a:pt x="26" y="109"/>
                    </a:cubicBezTo>
                    <a:cubicBezTo>
                      <a:pt x="23" y="113"/>
                      <a:pt x="23" y="113"/>
                      <a:pt x="23" y="113"/>
                    </a:cubicBezTo>
                    <a:cubicBezTo>
                      <a:pt x="26" y="117"/>
                      <a:pt x="26" y="117"/>
                      <a:pt x="26" y="117"/>
                    </a:cubicBezTo>
                    <a:cubicBezTo>
                      <a:pt x="27" y="122"/>
                      <a:pt x="27" y="122"/>
                      <a:pt x="27" y="122"/>
                    </a:cubicBezTo>
                    <a:cubicBezTo>
                      <a:pt x="45" y="124"/>
                      <a:pt x="45" y="124"/>
                      <a:pt x="45" y="124"/>
                    </a:cubicBezTo>
                    <a:cubicBezTo>
                      <a:pt x="38" y="138"/>
                      <a:pt x="38" y="138"/>
                      <a:pt x="38" y="138"/>
                    </a:cubicBezTo>
                    <a:cubicBezTo>
                      <a:pt x="44" y="143"/>
                      <a:pt x="44" y="143"/>
                      <a:pt x="44" y="143"/>
                    </a:cubicBezTo>
                    <a:cubicBezTo>
                      <a:pt x="45" y="151"/>
                      <a:pt x="45" y="151"/>
                      <a:pt x="45" y="151"/>
                    </a:cubicBezTo>
                    <a:cubicBezTo>
                      <a:pt x="52" y="167"/>
                      <a:pt x="52" y="167"/>
                      <a:pt x="52" y="167"/>
                    </a:cubicBezTo>
                    <a:cubicBezTo>
                      <a:pt x="65" y="160"/>
                      <a:pt x="65" y="160"/>
                      <a:pt x="65" y="160"/>
                    </a:cubicBezTo>
                    <a:cubicBezTo>
                      <a:pt x="65" y="155"/>
                      <a:pt x="65" y="155"/>
                      <a:pt x="65" y="155"/>
                    </a:cubicBezTo>
                    <a:cubicBezTo>
                      <a:pt x="73" y="159"/>
                      <a:pt x="73" y="159"/>
                      <a:pt x="73" y="159"/>
                    </a:cubicBezTo>
                    <a:cubicBezTo>
                      <a:pt x="69" y="171"/>
                      <a:pt x="69" y="171"/>
                      <a:pt x="69" y="171"/>
                    </a:cubicBezTo>
                    <a:cubicBezTo>
                      <a:pt x="76" y="172"/>
                      <a:pt x="76" y="172"/>
                      <a:pt x="76" y="172"/>
                    </a:cubicBezTo>
                    <a:cubicBezTo>
                      <a:pt x="84" y="157"/>
                      <a:pt x="84" y="157"/>
                      <a:pt x="84" y="157"/>
                    </a:cubicBezTo>
                    <a:cubicBezTo>
                      <a:pt x="96" y="168"/>
                      <a:pt x="96" y="168"/>
                      <a:pt x="96" y="168"/>
                    </a:cubicBezTo>
                    <a:cubicBezTo>
                      <a:pt x="115" y="167"/>
                      <a:pt x="115" y="167"/>
                      <a:pt x="115" y="167"/>
                    </a:cubicBezTo>
                    <a:cubicBezTo>
                      <a:pt x="115" y="173"/>
                      <a:pt x="115" y="173"/>
                      <a:pt x="115" y="173"/>
                    </a:cubicBezTo>
                    <a:cubicBezTo>
                      <a:pt x="119" y="168"/>
                      <a:pt x="119" y="168"/>
                      <a:pt x="119" y="168"/>
                    </a:cubicBezTo>
                    <a:cubicBezTo>
                      <a:pt x="125" y="168"/>
                      <a:pt x="125" y="168"/>
                      <a:pt x="125" y="168"/>
                    </a:cubicBezTo>
                    <a:cubicBezTo>
                      <a:pt x="134" y="150"/>
                      <a:pt x="134" y="150"/>
                      <a:pt x="134" y="150"/>
                    </a:cubicBez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42" y="136"/>
                      <a:pt x="142" y="136"/>
                      <a:pt x="142" y="136"/>
                    </a:cubicBezTo>
                    <a:cubicBezTo>
                      <a:pt x="148" y="131"/>
                      <a:pt x="148" y="131"/>
                      <a:pt x="148" y="131"/>
                    </a:cubicBezTo>
                    <a:cubicBezTo>
                      <a:pt x="141" y="127"/>
                      <a:pt x="141" y="127"/>
                      <a:pt x="141" y="127"/>
                    </a:cubicBezTo>
                    <a:cubicBezTo>
                      <a:pt x="141" y="127"/>
                      <a:pt x="150" y="122"/>
                      <a:pt x="151" y="110"/>
                    </a:cubicBezTo>
                    <a:cubicBezTo>
                      <a:pt x="138" y="103"/>
                      <a:pt x="138" y="103"/>
                      <a:pt x="138" y="103"/>
                    </a:cubicBezTo>
                    <a:lnTo>
                      <a:pt x="122" y="105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9" name="Freeform 253"/>
              <p:cNvSpPr>
                <a:spLocks/>
              </p:cNvSpPr>
              <p:nvPr/>
            </p:nvSpPr>
            <p:spPr bwMode="auto">
              <a:xfrm>
                <a:off x="7332802" y="2033318"/>
                <a:ext cx="246045" cy="306782"/>
              </a:xfrm>
              <a:custGeom>
                <a:avLst/>
                <a:gdLst>
                  <a:gd name="T0" fmla="*/ 222 w 110"/>
                  <a:gd name="T1" fmla="*/ 102 h 132"/>
                  <a:gd name="T2" fmla="*/ 210 w 110"/>
                  <a:gd name="T3" fmla="*/ 64 h 132"/>
                  <a:gd name="T4" fmla="*/ 194 w 110"/>
                  <a:gd name="T5" fmla="*/ 48 h 132"/>
                  <a:gd name="T6" fmla="*/ 147 w 110"/>
                  <a:gd name="T7" fmla="*/ 48 h 132"/>
                  <a:gd name="T8" fmla="*/ 165 w 110"/>
                  <a:gd name="T9" fmla="*/ 30 h 132"/>
                  <a:gd name="T10" fmla="*/ 182 w 110"/>
                  <a:gd name="T11" fmla="*/ 14 h 132"/>
                  <a:gd name="T12" fmla="*/ 182 w 110"/>
                  <a:gd name="T13" fmla="*/ 14 h 132"/>
                  <a:gd name="T14" fmla="*/ 163 w 110"/>
                  <a:gd name="T15" fmla="*/ 30 h 132"/>
                  <a:gd name="T16" fmla="*/ 143 w 110"/>
                  <a:gd name="T17" fmla="*/ 6 h 132"/>
                  <a:gd name="T18" fmla="*/ 145 w 110"/>
                  <a:gd name="T19" fmla="*/ 0 h 132"/>
                  <a:gd name="T20" fmla="*/ 145 w 110"/>
                  <a:gd name="T21" fmla="*/ 0 h 132"/>
                  <a:gd name="T22" fmla="*/ 125 w 110"/>
                  <a:gd name="T23" fmla="*/ 16 h 132"/>
                  <a:gd name="T24" fmla="*/ 113 w 110"/>
                  <a:gd name="T25" fmla="*/ 8 h 132"/>
                  <a:gd name="T26" fmla="*/ 99 w 110"/>
                  <a:gd name="T27" fmla="*/ 12 h 132"/>
                  <a:gd name="T28" fmla="*/ 89 w 110"/>
                  <a:gd name="T29" fmla="*/ 0 h 132"/>
                  <a:gd name="T30" fmla="*/ 75 w 110"/>
                  <a:gd name="T31" fmla="*/ 4 h 132"/>
                  <a:gd name="T32" fmla="*/ 54 w 110"/>
                  <a:gd name="T33" fmla="*/ 46 h 132"/>
                  <a:gd name="T34" fmla="*/ 69 w 110"/>
                  <a:gd name="T35" fmla="*/ 54 h 132"/>
                  <a:gd name="T36" fmla="*/ 57 w 110"/>
                  <a:gd name="T37" fmla="*/ 64 h 132"/>
                  <a:gd name="T38" fmla="*/ 36 w 110"/>
                  <a:gd name="T39" fmla="*/ 64 h 132"/>
                  <a:gd name="T40" fmla="*/ 40 w 110"/>
                  <a:gd name="T41" fmla="*/ 92 h 132"/>
                  <a:gd name="T42" fmla="*/ 22 w 110"/>
                  <a:gd name="T43" fmla="*/ 128 h 132"/>
                  <a:gd name="T44" fmla="*/ 10 w 110"/>
                  <a:gd name="T45" fmla="*/ 128 h 132"/>
                  <a:gd name="T46" fmla="*/ 2 w 110"/>
                  <a:gd name="T47" fmla="*/ 138 h 132"/>
                  <a:gd name="T48" fmla="*/ 0 w 110"/>
                  <a:gd name="T49" fmla="*/ 156 h 132"/>
                  <a:gd name="T50" fmla="*/ 36 w 110"/>
                  <a:gd name="T51" fmla="*/ 212 h 132"/>
                  <a:gd name="T52" fmla="*/ 38 w 110"/>
                  <a:gd name="T53" fmla="*/ 208 h 132"/>
                  <a:gd name="T54" fmla="*/ 57 w 110"/>
                  <a:gd name="T55" fmla="*/ 208 h 132"/>
                  <a:gd name="T56" fmla="*/ 57 w 110"/>
                  <a:gd name="T57" fmla="*/ 226 h 132"/>
                  <a:gd name="T58" fmla="*/ 73 w 110"/>
                  <a:gd name="T59" fmla="*/ 264 h 132"/>
                  <a:gd name="T60" fmla="*/ 89 w 110"/>
                  <a:gd name="T61" fmla="*/ 264 h 132"/>
                  <a:gd name="T62" fmla="*/ 109 w 110"/>
                  <a:gd name="T63" fmla="*/ 236 h 132"/>
                  <a:gd name="T64" fmla="*/ 125 w 110"/>
                  <a:gd name="T65" fmla="*/ 264 h 132"/>
                  <a:gd name="T66" fmla="*/ 153 w 110"/>
                  <a:gd name="T67" fmla="*/ 250 h 132"/>
                  <a:gd name="T68" fmla="*/ 159 w 110"/>
                  <a:gd name="T69" fmla="*/ 254 h 132"/>
                  <a:gd name="T70" fmla="*/ 198 w 110"/>
                  <a:gd name="T71" fmla="*/ 178 h 132"/>
                  <a:gd name="T72" fmla="*/ 198 w 110"/>
                  <a:gd name="T73" fmla="*/ 196 h 132"/>
                  <a:gd name="T74" fmla="*/ 220 w 110"/>
                  <a:gd name="T75" fmla="*/ 174 h 132"/>
                  <a:gd name="T76" fmla="*/ 202 w 110"/>
                  <a:gd name="T77" fmla="*/ 154 h 132"/>
                  <a:gd name="T78" fmla="*/ 222 w 110"/>
                  <a:gd name="T79" fmla="*/ 102 h 132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110"/>
                  <a:gd name="T121" fmla="*/ 0 h 132"/>
                  <a:gd name="T122" fmla="*/ 110 w 110"/>
                  <a:gd name="T123" fmla="*/ 132 h 132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110" h="132">
                    <a:moveTo>
                      <a:pt x="110" y="51"/>
                    </a:moveTo>
                    <a:cubicBezTo>
                      <a:pt x="104" y="32"/>
                      <a:pt x="104" y="32"/>
                      <a:pt x="104" y="32"/>
                    </a:cubicBezTo>
                    <a:cubicBezTo>
                      <a:pt x="96" y="24"/>
                      <a:pt x="96" y="24"/>
                      <a:pt x="96" y="24"/>
                    </a:cubicBezTo>
                    <a:cubicBezTo>
                      <a:pt x="73" y="24"/>
                      <a:pt x="73" y="24"/>
                      <a:pt x="73" y="24"/>
                    </a:cubicBezTo>
                    <a:cubicBezTo>
                      <a:pt x="82" y="15"/>
                      <a:pt x="82" y="15"/>
                      <a:pt x="82" y="15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90" y="7"/>
                      <a:pt x="90" y="7"/>
                      <a:pt x="90" y="7"/>
                    </a:cubicBezTo>
                    <a:cubicBezTo>
                      <a:pt x="81" y="15"/>
                      <a:pt x="81" y="15"/>
                      <a:pt x="81" y="15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72" y="0"/>
                      <a:pt x="72" y="0"/>
                      <a:pt x="72" y="0"/>
                    </a:cubicBezTo>
                    <a:cubicBezTo>
                      <a:pt x="62" y="8"/>
                      <a:pt x="62" y="8"/>
                      <a:pt x="62" y="8"/>
                    </a:cubicBezTo>
                    <a:cubicBezTo>
                      <a:pt x="56" y="4"/>
                      <a:pt x="56" y="4"/>
                      <a:pt x="56" y="4"/>
                    </a:cubicBezTo>
                    <a:cubicBezTo>
                      <a:pt x="49" y="6"/>
                      <a:pt x="49" y="6"/>
                      <a:pt x="49" y="6"/>
                    </a:cubicBezTo>
                    <a:cubicBezTo>
                      <a:pt x="44" y="0"/>
                      <a:pt x="44" y="0"/>
                      <a:pt x="44" y="0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8" y="17"/>
                      <a:pt x="27" y="23"/>
                      <a:pt x="27" y="23"/>
                    </a:cubicBezTo>
                    <a:cubicBezTo>
                      <a:pt x="34" y="27"/>
                      <a:pt x="34" y="27"/>
                      <a:pt x="34" y="27"/>
                    </a:cubicBezTo>
                    <a:cubicBezTo>
                      <a:pt x="28" y="32"/>
                      <a:pt x="28" y="32"/>
                      <a:pt x="28" y="32"/>
                    </a:cubicBezTo>
                    <a:cubicBezTo>
                      <a:pt x="18" y="32"/>
                      <a:pt x="18" y="32"/>
                      <a:pt x="18" y="32"/>
                    </a:cubicBezTo>
                    <a:cubicBezTo>
                      <a:pt x="20" y="46"/>
                      <a:pt x="20" y="46"/>
                      <a:pt x="20" y="46"/>
                    </a:cubicBezTo>
                    <a:cubicBezTo>
                      <a:pt x="11" y="64"/>
                      <a:pt x="11" y="64"/>
                      <a:pt x="11" y="64"/>
                    </a:cubicBezTo>
                    <a:cubicBezTo>
                      <a:pt x="5" y="64"/>
                      <a:pt x="5" y="64"/>
                      <a:pt x="5" y="64"/>
                    </a:cubicBezTo>
                    <a:cubicBezTo>
                      <a:pt x="1" y="69"/>
                      <a:pt x="1" y="69"/>
                      <a:pt x="1" y="69"/>
                    </a:cubicBezTo>
                    <a:cubicBezTo>
                      <a:pt x="0" y="78"/>
                      <a:pt x="0" y="78"/>
                      <a:pt x="0" y="78"/>
                    </a:cubicBezTo>
                    <a:cubicBezTo>
                      <a:pt x="0" y="78"/>
                      <a:pt x="14" y="87"/>
                      <a:pt x="18" y="106"/>
                    </a:cubicBezTo>
                    <a:cubicBezTo>
                      <a:pt x="19" y="104"/>
                      <a:pt x="19" y="104"/>
                      <a:pt x="19" y="104"/>
                    </a:cubicBezTo>
                    <a:cubicBezTo>
                      <a:pt x="28" y="104"/>
                      <a:pt x="28" y="104"/>
                      <a:pt x="28" y="104"/>
                    </a:cubicBezTo>
                    <a:cubicBezTo>
                      <a:pt x="28" y="113"/>
                      <a:pt x="28" y="113"/>
                      <a:pt x="28" y="113"/>
                    </a:cubicBezTo>
                    <a:cubicBezTo>
                      <a:pt x="36" y="132"/>
                      <a:pt x="36" y="132"/>
                      <a:pt x="36" y="132"/>
                    </a:cubicBezTo>
                    <a:cubicBezTo>
                      <a:pt x="44" y="132"/>
                      <a:pt x="44" y="132"/>
                      <a:pt x="44" y="132"/>
                    </a:cubicBezTo>
                    <a:cubicBezTo>
                      <a:pt x="54" y="118"/>
                      <a:pt x="54" y="118"/>
                      <a:pt x="54" y="118"/>
                    </a:cubicBezTo>
                    <a:cubicBezTo>
                      <a:pt x="62" y="132"/>
                      <a:pt x="62" y="132"/>
                      <a:pt x="62" y="132"/>
                    </a:cubicBezTo>
                    <a:cubicBezTo>
                      <a:pt x="76" y="125"/>
                      <a:pt x="76" y="125"/>
                      <a:pt x="76" y="125"/>
                    </a:cubicBezTo>
                    <a:cubicBezTo>
                      <a:pt x="79" y="127"/>
                      <a:pt x="79" y="127"/>
                      <a:pt x="79" y="127"/>
                    </a:cubicBezTo>
                    <a:cubicBezTo>
                      <a:pt x="98" y="89"/>
                      <a:pt x="98" y="89"/>
                      <a:pt x="98" y="89"/>
                    </a:cubicBezTo>
                    <a:cubicBezTo>
                      <a:pt x="98" y="98"/>
                      <a:pt x="98" y="98"/>
                      <a:pt x="98" y="98"/>
                    </a:cubicBezTo>
                    <a:cubicBezTo>
                      <a:pt x="109" y="87"/>
                      <a:pt x="109" y="87"/>
                      <a:pt x="109" y="87"/>
                    </a:cubicBezTo>
                    <a:cubicBezTo>
                      <a:pt x="100" y="77"/>
                      <a:pt x="100" y="77"/>
                      <a:pt x="100" y="77"/>
                    </a:cubicBezTo>
                    <a:lnTo>
                      <a:pt x="110" y="51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0" name="Freeform 254"/>
              <p:cNvSpPr>
                <a:spLocks/>
              </p:cNvSpPr>
              <p:nvPr/>
            </p:nvSpPr>
            <p:spPr bwMode="auto">
              <a:xfrm>
                <a:off x="7161014" y="1727699"/>
                <a:ext cx="396775" cy="324212"/>
              </a:xfrm>
              <a:custGeom>
                <a:avLst/>
                <a:gdLst>
                  <a:gd name="T0" fmla="*/ 254 w 176"/>
                  <a:gd name="T1" fmla="*/ 275 h 140"/>
                  <a:gd name="T2" fmla="*/ 269 w 176"/>
                  <a:gd name="T3" fmla="*/ 271 h 140"/>
                  <a:gd name="T4" fmla="*/ 281 w 176"/>
                  <a:gd name="T5" fmla="*/ 279 h 140"/>
                  <a:gd name="T6" fmla="*/ 301 w 176"/>
                  <a:gd name="T7" fmla="*/ 263 h 140"/>
                  <a:gd name="T8" fmla="*/ 301 w 176"/>
                  <a:gd name="T9" fmla="*/ 263 h 140"/>
                  <a:gd name="T10" fmla="*/ 313 w 176"/>
                  <a:gd name="T11" fmla="*/ 237 h 140"/>
                  <a:gd name="T12" fmla="*/ 301 w 176"/>
                  <a:gd name="T13" fmla="*/ 223 h 140"/>
                  <a:gd name="T14" fmla="*/ 313 w 176"/>
                  <a:gd name="T15" fmla="*/ 225 h 140"/>
                  <a:gd name="T16" fmla="*/ 281 w 176"/>
                  <a:gd name="T17" fmla="*/ 213 h 140"/>
                  <a:gd name="T18" fmla="*/ 358 w 176"/>
                  <a:gd name="T19" fmla="*/ 213 h 140"/>
                  <a:gd name="T20" fmla="*/ 317 w 176"/>
                  <a:gd name="T21" fmla="*/ 173 h 140"/>
                  <a:gd name="T22" fmla="*/ 297 w 176"/>
                  <a:gd name="T23" fmla="*/ 173 h 140"/>
                  <a:gd name="T24" fmla="*/ 275 w 176"/>
                  <a:gd name="T25" fmla="*/ 153 h 140"/>
                  <a:gd name="T26" fmla="*/ 275 w 176"/>
                  <a:gd name="T27" fmla="*/ 132 h 140"/>
                  <a:gd name="T28" fmla="*/ 222 w 176"/>
                  <a:gd name="T29" fmla="*/ 48 h 140"/>
                  <a:gd name="T30" fmla="*/ 163 w 176"/>
                  <a:gd name="T31" fmla="*/ 36 h 140"/>
                  <a:gd name="T32" fmla="*/ 146 w 176"/>
                  <a:gd name="T33" fmla="*/ 20 h 140"/>
                  <a:gd name="T34" fmla="*/ 163 w 176"/>
                  <a:gd name="T35" fmla="*/ 4 h 140"/>
                  <a:gd name="T36" fmla="*/ 157 w 176"/>
                  <a:gd name="T37" fmla="*/ 0 h 140"/>
                  <a:gd name="T38" fmla="*/ 138 w 176"/>
                  <a:gd name="T39" fmla="*/ 8 h 140"/>
                  <a:gd name="T40" fmla="*/ 134 w 176"/>
                  <a:gd name="T41" fmla="*/ 30 h 140"/>
                  <a:gd name="T42" fmla="*/ 116 w 176"/>
                  <a:gd name="T43" fmla="*/ 36 h 140"/>
                  <a:gd name="T44" fmla="*/ 112 w 176"/>
                  <a:gd name="T45" fmla="*/ 56 h 140"/>
                  <a:gd name="T46" fmla="*/ 104 w 176"/>
                  <a:gd name="T47" fmla="*/ 44 h 140"/>
                  <a:gd name="T48" fmla="*/ 81 w 176"/>
                  <a:gd name="T49" fmla="*/ 42 h 140"/>
                  <a:gd name="T50" fmla="*/ 71 w 176"/>
                  <a:gd name="T51" fmla="*/ 58 h 140"/>
                  <a:gd name="T52" fmla="*/ 55 w 176"/>
                  <a:gd name="T53" fmla="*/ 52 h 140"/>
                  <a:gd name="T54" fmla="*/ 47 w 176"/>
                  <a:gd name="T55" fmla="*/ 66 h 140"/>
                  <a:gd name="T56" fmla="*/ 20 w 176"/>
                  <a:gd name="T57" fmla="*/ 30 h 140"/>
                  <a:gd name="T58" fmla="*/ 2 w 176"/>
                  <a:gd name="T59" fmla="*/ 38 h 140"/>
                  <a:gd name="T60" fmla="*/ 0 w 176"/>
                  <a:gd name="T61" fmla="*/ 56 h 140"/>
                  <a:gd name="T62" fmla="*/ 35 w 176"/>
                  <a:gd name="T63" fmla="*/ 70 h 140"/>
                  <a:gd name="T64" fmla="*/ 47 w 176"/>
                  <a:gd name="T65" fmla="*/ 88 h 140"/>
                  <a:gd name="T66" fmla="*/ 81 w 176"/>
                  <a:gd name="T67" fmla="*/ 86 h 140"/>
                  <a:gd name="T68" fmla="*/ 87 w 176"/>
                  <a:gd name="T69" fmla="*/ 104 h 140"/>
                  <a:gd name="T70" fmla="*/ 112 w 176"/>
                  <a:gd name="T71" fmla="*/ 104 h 140"/>
                  <a:gd name="T72" fmla="*/ 108 w 176"/>
                  <a:gd name="T73" fmla="*/ 141 h 140"/>
                  <a:gd name="T74" fmla="*/ 120 w 176"/>
                  <a:gd name="T75" fmla="*/ 141 h 140"/>
                  <a:gd name="T76" fmla="*/ 134 w 176"/>
                  <a:gd name="T77" fmla="*/ 163 h 140"/>
                  <a:gd name="T78" fmla="*/ 153 w 176"/>
                  <a:gd name="T79" fmla="*/ 163 h 140"/>
                  <a:gd name="T80" fmla="*/ 161 w 176"/>
                  <a:gd name="T81" fmla="*/ 149 h 140"/>
                  <a:gd name="T82" fmla="*/ 179 w 176"/>
                  <a:gd name="T83" fmla="*/ 179 h 140"/>
                  <a:gd name="T84" fmla="*/ 144 w 176"/>
                  <a:gd name="T85" fmla="*/ 185 h 140"/>
                  <a:gd name="T86" fmla="*/ 159 w 176"/>
                  <a:gd name="T87" fmla="*/ 199 h 140"/>
                  <a:gd name="T88" fmla="*/ 140 w 176"/>
                  <a:gd name="T89" fmla="*/ 221 h 140"/>
                  <a:gd name="T90" fmla="*/ 179 w 176"/>
                  <a:gd name="T91" fmla="*/ 243 h 140"/>
                  <a:gd name="T92" fmla="*/ 171 w 176"/>
                  <a:gd name="T93" fmla="*/ 265 h 140"/>
                  <a:gd name="T94" fmla="*/ 203 w 176"/>
                  <a:gd name="T95" fmla="*/ 261 h 140"/>
                  <a:gd name="T96" fmla="*/ 230 w 176"/>
                  <a:gd name="T97" fmla="*/ 275 h 140"/>
                  <a:gd name="T98" fmla="*/ 230 w 176"/>
                  <a:gd name="T99" fmla="*/ 267 h 140"/>
                  <a:gd name="T100" fmla="*/ 244 w 176"/>
                  <a:gd name="T101" fmla="*/ 263 h 140"/>
                  <a:gd name="T102" fmla="*/ 254 w 176"/>
                  <a:gd name="T103" fmla="*/ 275 h 140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176"/>
                  <a:gd name="T157" fmla="*/ 0 h 140"/>
                  <a:gd name="T158" fmla="*/ 176 w 176"/>
                  <a:gd name="T159" fmla="*/ 140 h 140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176" h="140">
                    <a:moveTo>
                      <a:pt x="125" y="138"/>
                    </a:moveTo>
                    <a:cubicBezTo>
                      <a:pt x="132" y="136"/>
                      <a:pt x="132" y="136"/>
                      <a:pt x="132" y="136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48" y="132"/>
                      <a:pt x="148" y="132"/>
                      <a:pt x="148" y="132"/>
                    </a:cubicBezTo>
                    <a:cubicBezTo>
                      <a:pt x="148" y="132"/>
                      <a:pt x="148" y="132"/>
                      <a:pt x="148" y="132"/>
                    </a:cubicBezTo>
                    <a:cubicBezTo>
                      <a:pt x="154" y="119"/>
                      <a:pt x="154" y="119"/>
                      <a:pt x="154" y="119"/>
                    </a:cubicBezTo>
                    <a:cubicBezTo>
                      <a:pt x="148" y="112"/>
                      <a:pt x="148" y="112"/>
                      <a:pt x="148" y="112"/>
                    </a:cubicBezTo>
                    <a:cubicBezTo>
                      <a:pt x="154" y="113"/>
                      <a:pt x="154" y="113"/>
                      <a:pt x="154" y="113"/>
                    </a:cubicBezTo>
                    <a:cubicBezTo>
                      <a:pt x="138" y="107"/>
                      <a:pt x="138" y="107"/>
                      <a:pt x="138" y="107"/>
                    </a:cubicBezTo>
                    <a:cubicBezTo>
                      <a:pt x="176" y="107"/>
                      <a:pt x="176" y="107"/>
                      <a:pt x="176" y="107"/>
                    </a:cubicBezTo>
                    <a:cubicBezTo>
                      <a:pt x="156" y="87"/>
                      <a:pt x="156" y="87"/>
                      <a:pt x="156" y="87"/>
                    </a:cubicBezTo>
                    <a:cubicBezTo>
                      <a:pt x="146" y="87"/>
                      <a:pt x="146" y="87"/>
                      <a:pt x="146" y="87"/>
                    </a:cubicBezTo>
                    <a:cubicBezTo>
                      <a:pt x="135" y="77"/>
                      <a:pt x="135" y="77"/>
                      <a:pt x="135" y="77"/>
                    </a:cubicBezTo>
                    <a:cubicBezTo>
                      <a:pt x="135" y="66"/>
                      <a:pt x="135" y="66"/>
                      <a:pt x="135" y="66"/>
                    </a:cubicBezTo>
                    <a:cubicBezTo>
                      <a:pt x="109" y="24"/>
                      <a:pt x="109" y="24"/>
                      <a:pt x="109" y="24"/>
                    </a:cubicBezTo>
                    <a:cubicBezTo>
                      <a:pt x="80" y="18"/>
                      <a:pt x="80" y="18"/>
                      <a:pt x="80" y="18"/>
                    </a:cubicBezTo>
                    <a:cubicBezTo>
                      <a:pt x="72" y="10"/>
                      <a:pt x="72" y="10"/>
                      <a:pt x="72" y="10"/>
                    </a:cubicBezTo>
                    <a:cubicBezTo>
                      <a:pt x="80" y="2"/>
                      <a:pt x="80" y="2"/>
                      <a:pt x="80" y="2"/>
                    </a:cubicBezTo>
                    <a:cubicBezTo>
                      <a:pt x="77" y="0"/>
                      <a:pt x="77" y="0"/>
                      <a:pt x="77" y="0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6" y="15"/>
                      <a:pt x="66" y="15"/>
                      <a:pt x="66" y="15"/>
                    </a:cubicBezTo>
                    <a:cubicBezTo>
                      <a:pt x="57" y="18"/>
                      <a:pt x="57" y="18"/>
                      <a:pt x="57" y="18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51" y="22"/>
                      <a:pt x="51" y="22"/>
                      <a:pt x="51" y="22"/>
                    </a:cubicBezTo>
                    <a:cubicBezTo>
                      <a:pt x="40" y="21"/>
                      <a:pt x="40" y="21"/>
                      <a:pt x="40" y="21"/>
                    </a:cubicBezTo>
                    <a:cubicBezTo>
                      <a:pt x="35" y="29"/>
                      <a:pt x="35" y="29"/>
                      <a:pt x="35" y="29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3" y="33"/>
                      <a:pt x="23" y="33"/>
                      <a:pt x="23" y="33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" y="19"/>
                      <a:pt x="1" y="19"/>
                      <a:pt x="1" y="19"/>
                    </a:cubicBezTo>
                    <a:cubicBezTo>
                      <a:pt x="0" y="28"/>
                      <a:pt x="0" y="28"/>
                      <a:pt x="0" y="28"/>
                    </a:cubicBezTo>
                    <a:cubicBezTo>
                      <a:pt x="17" y="35"/>
                      <a:pt x="17" y="35"/>
                      <a:pt x="17" y="35"/>
                    </a:cubicBezTo>
                    <a:cubicBezTo>
                      <a:pt x="23" y="44"/>
                      <a:pt x="23" y="44"/>
                      <a:pt x="23" y="44"/>
                    </a:cubicBezTo>
                    <a:cubicBezTo>
                      <a:pt x="40" y="43"/>
                      <a:pt x="40" y="43"/>
                      <a:pt x="40" y="43"/>
                    </a:cubicBezTo>
                    <a:cubicBezTo>
                      <a:pt x="43" y="52"/>
                      <a:pt x="43" y="52"/>
                      <a:pt x="43" y="52"/>
                    </a:cubicBezTo>
                    <a:cubicBezTo>
                      <a:pt x="55" y="52"/>
                      <a:pt x="55" y="52"/>
                      <a:pt x="55" y="52"/>
                    </a:cubicBezTo>
                    <a:cubicBezTo>
                      <a:pt x="53" y="71"/>
                      <a:pt x="53" y="71"/>
                      <a:pt x="53" y="71"/>
                    </a:cubicBezTo>
                    <a:cubicBezTo>
                      <a:pt x="59" y="71"/>
                      <a:pt x="59" y="71"/>
                      <a:pt x="59" y="71"/>
                    </a:cubicBezTo>
                    <a:cubicBezTo>
                      <a:pt x="66" y="82"/>
                      <a:pt x="66" y="82"/>
                      <a:pt x="66" y="82"/>
                    </a:cubicBezTo>
                    <a:cubicBezTo>
                      <a:pt x="75" y="82"/>
                      <a:pt x="75" y="82"/>
                      <a:pt x="75" y="82"/>
                    </a:cubicBezTo>
                    <a:cubicBezTo>
                      <a:pt x="79" y="75"/>
                      <a:pt x="79" y="75"/>
                      <a:pt x="79" y="75"/>
                    </a:cubicBezTo>
                    <a:cubicBezTo>
                      <a:pt x="79" y="75"/>
                      <a:pt x="93" y="80"/>
                      <a:pt x="88" y="90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8" y="100"/>
                      <a:pt x="78" y="100"/>
                      <a:pt x="78" y="100"/>
                    </a:cubicBezTo>
                    <a:cubicBezTo>
                      <a:pt x="69" y="111"/>
                      <a:pt x="69" y="111"/>
                      <a:pt x="69" y="111"/>
                    </a:cubicBezTo>
                    <a:cubicBezTo>
                      <a:pt x="88" y="122"/>
                      <a:pt x="88" y="122"/>
                      <a:pt x="88" y="122"/>
                    </a:cubicBezTo>
                    <a:cubicBezTo>
                      <a:pt x="84" y="133"/>
                      <a:pt x="84" y="133"/>
                      <a:pt x="84" y="133"/>
                    </a:cubicBezTo>
                    <a:cubicBezTo>
                      <a:pt x="100" y="131"/>
                      <a:pt x="100" y="131"/>
                      <a:pt x="100" y="131"/>
                    </a:cubicBezTo>
                    <a:cubicBezTo>
                      <a:pt x="113" y="138"/>
                      <a:pt x="113" y="138"/>
                      <a:pt x="113" y="138"/>
                    </a:cubicBezTo>
                    <a:cubicBezTo>
                      <a:pt x="113" y="137"/>
                      <a:pt x="113" y="136"/>
                      <a:pt x="113" y="134"/>
                    </a:cubicBezTo>
                    <a:cubicBezTo>
                      <a:pt x="120" y="132"/>
                      <a:pt x="120" y="132"/>
                      <a:pt x="120" y="132"/>
                    </a:cubicBezTo>
                    <a:lnTo>
                      <a:pt x="125" y="138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1" name="Freeform 255"/>
              <p:cNvSpPr>
                <a:spLocks/>
              </p:cNvSpPr>
              <p:nvPr/>
            </p:nvSpPr>
            <p:spPr bwMode="auto">
              <a:xfrm>
                <a:off x="7491290" y="1987998"/>
                <a:ext cx="66499" cy="80182"/>
              </a:xfrm>
              <a:custGeom>
                <a:avLst/>
                <a:gdLst>
                  <a:gd name="T0" fmla="*/ 52 w 29"/>
                  <a:gd name="T1" fmla="*/ 12 h 35"/>
                  <a:gd name="T2" fmla="*/ 14 w 29"/>
                  <a:gd name="T3" fmla="*/ 2 h 35"/>
                  <a:gd name="T4" fmla="*/ 2 w 29"/>
                  <a:gd name="T5" fmla="*/ 0 h 35"/>
                  <a:gd name="T6" fmla="*/ 14 w 29"/>
                  <a:gd name="T7" fmla="*/ 14 h 35"/>
                  <a:gd name="T8" fmla="*/ 2 w 29"/>
                  <a:gd name="T9" fmla="*/ 39 h 35"/>
                  <a:gd name="T10" fmla="*/ 0 w 29"/>
                  <a:gd name="T11" fmla="*/ 45 h 35"/>
                  <a:gd name="T12" fmla="*/ 21 w 29"/>
                  <a:gd name="T13" fmla="*/ 69 h 35"/>
                  <a:gd name="T14" fmla="*/ 39 w 29"/>
                  <a:gd name="T15" fmla="*/ 53 h 35"/>
                  <a:gd name="T16" fmla="*/ 41 w 29"/>
                  <a:gd name="T17" fmla="*/ 51 h 35"/>
                  <a:gd name="T18" fmla="*/ 48 w 29"/>
                  <a:gd name="T19" fmla="*/ 45 h 35"/>
                  <a:gd name="T20" fmla="*/ 48 w 29"/>
                  <a:gd name="T21" fmla="*/ 45 h 35"/>
                  <a:gd name="T22" fmla="*/ 58 w 29"/>
                  <a:gd name="T23" fmla="*/ 37 h 35"/>
                  <a:gd name="T24" fmla="*/ 60 w 29"/>
                  <a:gd name="T25" fmla="*/ 32 h 35"/>
                  <a:gd name="T26" fmla="*/ 52 w 29"/>
                  <a:gd name="T27" fmla="*/ 12 h 3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29"/>
                  <a:gd name="T43" fmla="*/ 0 h 35"/>
                  <a:gd name="T44" fmla="*/ 29 w 29"/>
                  <a:gd name="T45" fmla="*/ 35 h 3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29" h="35">
                    <a:moveTo>
                      <a:pt x="25" y="6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1" y="20"/>
                      <a:pt x="1" y="20"/>
                      <a:pt x="1" y="20"/>
                    </a:cubicBezTo>
                    <a:cubicBezTo>
                      <a:pt x="0" y="23"/>
                      <a:pt x="0" y="23"/>
                      <a:pt x="0" y="23"/>
                    </a:cubicBezTo>
                    <a:cubicBezTo>
                      <a:pt x="10" y="35"/>
                      <a:pt x="10" y="35"/>
                      <a:pt x="10" y="35"/>
                    </a:cubicBezTo>
                    <a:cubicBezTo>
                      <a:pt x="19" y="27"/>
                      <a:pt x="19" y="27"/>
                      <a:pt x="19" y="27"/>
                    </a:cubicBezTo>
                    <a:cubicBezTo>
                      <a:pt x="20" y="26"/>
                      <a:pt x="20" y="26"/>
                      <a:pt x="20" y="26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23"/>
                      <a:pt x="23" y="23"/>
                      <a:pt x="23" y="23"/>
                    </a:cubicBezTo>
                    <a:cubicBezTo>
                      <a:pt x="28" y="19"/>
                      <a:pt x="28" y="19"/>
                      <a:pt x="28" y="19"/>
                    </a:cubicBezTo>
                    <a:cubicBezTo>
                      <a:pt x="28" y="18"/>
                      <a:pt x="29" y="17"/>
                      <a:pt x="29" y="16"/>
                    </a:cubicBezTo>
                    <a:lnTo>
                      <a:pt x="25" y="6"/>
                    </a:lnTo>
                    <a:close/>
                  </a:path>
                </a:pathLst>
              </a:custGeom>
              <a:grpFill/>
              <a:ln w="6350" cap="flat" cmpd="sng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5" name="TextBox 104"/>
          <p:cNvSpPr txBox="1"/>
          <p:nvPr userDrawn="1"/>
        </p:nvSpPr>
        <p:spPr>
          <a:xfrm>
            <a:off x="1322388" y="2977651"/>
            <a:ext cx="432272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west</a:t>
            </a:r>
          </a:p>
        </p:txBody>
      </p:sp>
      <p:sp>
        <p:nvSpPr>
          <p:cNvPr id="106" name="TextBox 105"/>
          <p:cNvSpPr txBox="1"/>
          <p:nvPr userDrawn="1"/>
        </p:nvSpPr>
        <p:spPr>
          <a:xfrm>
            <a:off x="1994991" y="3751524"/>
            <a:ext cx="821624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south-west</a:t>
            </a:r>
          </a:p>
        </p:txBody>
      </p:sp>
      <p:sp>
        <p:nvSpPr>
          <p:cNvPr id="107" name="TextBox 106"/>
          <p:cNvSpPr txBox="1"/>
          <p:nvPr userDrawn="1"/>
        </p:nvSpPr>
        <p:spPr>
          <a:xfrm>
            <a:off x="2678395" y="4169959"/>
            <a:ext cx="499730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south</a:t>
            </a:r>
          </a:p>
        </p:txBody>
      </p:sp>
      <p:sp>
        <p:nvSpPr>
          <p:cNvPr id="108" name="TextBox 107"/>
          <p:cNvSpPr txBox="1"/>
          <p:nvPr userDrawn="1"/>
        </p:nvSpPr>
        <p:spPr>
          <a:xfrm>
            <a:off x="3290713" y="3646749"/>
            <a:ext cx="390943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east</a:t>
            </a:r>
          </a:p>
        </p:txBody>
      </p:sp>
      <p:sp>
        <p:nvSpPr>
          <p:cNvPr id="109" name="TextBox 108"/>
          <p:cNvSpPr txBox="1"/>
          <p:nvPr userDrawn="1"/>
        </p:nvSpPr>
        <p:spPr>
          <a:xfrm>
            <a:off x="2511074" y="3379632"/>
            <a:ext cx="865575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pPr marR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lang="en-US" sz="1000" b="1" dirty="0">
                <a:solidFill>
                  <a:schemeClr val="accent3"/>
                </a:solidFill>
                <a:latin typeface="+mj-lt"/>
              </a:rPr>
              <a:t>central-east</a:t>
            </a:r>
          </a:p>
        </p:txBody>
      </p:sp>
      <p:sp>
        <p:nvSpPr>
          <p:cNvPr id="110" name="TextBox 109"/>
          <p:cNvSpPr txBox="1"/>
          <p:nvPr userDrawn="1"/>
        </p:nvSpPr>
        <p:spPr>
          <a:xfrm>
            <a:off x="3286163" y="2150659"/>
            <a:ext cx="773890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north-east</a:t>
            </a:r>
          </a:p>
        </p:txBody>
      </p:sp>
      <p:sp>
        <p:nvSpPr>
          <p:cNvPr id="111" name="TextBox 110"/>
          <p:cNvSpPr txBox="1"/>
          <p:nvPr userDrawn="1"/>
        </p:nvSpPr>
        <p:spPr>
          <a:xfrm>
            <a:off x="2731808" y="2586130"/>
            <a:ext cx="463419" cy="216396"/>
          </a:xfrm>
          <a:prstGeom prst="roundRect">
            <a:avLst>
              <a:gd name="adj" fmla="val 50000"/>
            </a:avLst>
          </a:prstGeom>
          <a:solidFill>
            <a:schemeClr val="bg1">
              <a:alpha val="80000"/>
            </a:schemeClr>
          </a:solidFill>
          <a:ln w="12700">
            <a:noFill/>
          </a:ln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sz="1000" b="1" dirty="0">
                <a:solidFill>
                  <a:schemeClr val="accent3"/>
                </a:solidFill>
                <a:latin typeface="+mj-lt"/>
              </a:rPr>
              <a:t>north</a:t>
            </a:r>
          </a:p>
        </p:txBody>
      </p:sp>
      <p:sp>
        <p:nvSpPr>
          <p:cNvPr id="115" name="Rectangle 50"/>
          <p:cNvSpPr>
            <a:spLocks noChangeArrowheads="1"/>
          </p:cNvSpPr>
          <p:nvPr userDrawn="1"/>
        </p:nvSpPr>
        <p:spPr bwMode="auto">
          <a:xfrm>
            <a:off x="255588" y="6607175"/>
            <a:ext cx="2886623" cy="200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>
            <a:spAutoFit/>
          </a:bodyPr>
          <a:lstStyle/>
          <a:p>
            <a:pPr>
              <a:defRPr/>
            </a:pPr>
            <a:r>
              <a:rPr lang="en-US" altLang="zh-CN" sz="700" kern="1200" spc="30" baseline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Maxscend </a:t>
            </a:r>
            <a:r>
              <a:rPr lang="en-US" altLang="zh-CN" sz="700" kern="1200" spc="30" baseline="0" dirty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Arial" pitchFamily="34" charset="0"/>
              </a:rPr>
              <a:t>Technologies Inc. </a:t>
            </a:r>
            <a:r>
              <a:rPr lang="en-US" altLang="zh-CN" sz="700" spc="30" baseline="0" dirty="0">
                <a:solidFill>
                  <a:schemeClr val="bg1">
                    <a:lumMod val="50000"/>
                  </a:schemeClr>
                </a:solidFill>
                <a:cs typeface="Arial" pitchFamily="34" charset="0"/>
              </a:rPr>
              <a:t>–  ALL RIGHTS RESERVED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9519825" y="132706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8.83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239250" y="246705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9519825" y="5587260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6.31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9239250" y="5694116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9519825" y="1946536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3.80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9239250" y="2058154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519825" y="2853398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1.28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9239250" y="2962635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9519825" y="3778360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1.28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9239250" y="3885216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9519825" y="4676682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3.80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9239250" y="4793062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9519825" y="1037395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6.31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9239250" y="1153775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9519825" y="6495310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8.83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9239250" y="6602166"/>
            <a:ext cx="252000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604925" y="-361950"/>
            <a:ext cx="214802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0.00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4569618" y="-343200"/>
            <a:ext cx="0" cy="25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5400000">
            <a:off x="-476254" y="-144826"/>
            <a:ext cx="396748" cy="1588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8889999" y="-343200"/>
            <a:ext cx="0" cy="25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928100" y="-361950"/>
            <a:ext cx="275717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12.00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-64287" y="-361950"/>
            <a:ext cx="275717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12.00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341313" y="-343200"/>
            <a:ext cx="0" cy="25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73863" y="-361950"/>
            <a:ext cx="275717" cy="1384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11.75</a:t>
            </a:r>
          </a:p>
        </p:txBody>
      </p:sp>
      <p:cxnSp>
        <p:nvCxnSpPr>
          <p:cNvPr id="38" name="Straight Connector 37"/>
          <p:cNvCxnSpPr/>
          <p:nvPr/>
        </p:nvCxnSpPr>
        <p:spPr>
          <a:xfrm rot="16200000" flipH="1">
            <a:off x="-3457717" y="3420740"/>
            <a:ext cx="6360470" cy="2382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251641" y="-343200"/>
            <a:ext cx="0" cy="252000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-942508" y="-361950"/>
            <a:ext cx="577081" cy="415498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Align the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box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title t</a:t>
            </a: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o 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</a:pPr>
            <a:r>
              <a:rPr kumimoji="0" lang="it-IT" sz="9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DINOT-Medium" pitchFamily="50" charset="0"/>
                <a:ea typeface="+mn-ea"/>
                <a:cs typeface="+mn-cs"/>
              </a:rPr>
              <a:t>this line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DINOT-Medium" pitchFamily="50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64" r:id="rId2"/>
    <p:sldLayoutId id="2147483653" r:id="rId3"/>
    <p:sldLayoutId id="2147483697" r:id="rId4"/>
    <p:sldLayoutId id="2147483654" r:id="rId5"/>
    <p:sldLayoutId id="2147483652" r:id="rId6"/>
    <p:sldLayoutId id="2147483656" r:id="rId7"/>
    <p:sldLayoutId id="2147483657" r:id="rId8"/>
    <p:sldLayoutId id="2147483670" r:id="rId9"/>
    <p:sldLayoutId id="2147483658" r:id="rId10"/>
    <p:sldLayoutId id="2147483659" r:id="rId11"/>
    <p:sldLayoutId id="2147483688" r:id="rId12"/>
  </p:sldLayoutIdLst>
  <p:hf hdr="0"/>
  <p:txStyles>
    <p:titleStyle>
      <a:lvl1pPr marL="0" marR="0" indent="0" algn="l" defTabSz="914400" rtl="0" eaLnBrk="1" fontAlgn="auto" latinLnBrk="0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kumimoji="0" lang="en-US" altLang="zh-CN" sz="900" b="0" i="0" u="none" strike="noStrike" kern="1200" cap="all" spc="0" normalizeH="0" baseline="0" noProof="0">
          <a:ln>
            <a:noFill/>
          </a:ln>
          <a:solidFill>
            <a:schemeClr val="bg1">
              <a:lumMod val="50000"/>
            </a:schemeClr>
          </a:solidFill>
          <a:effectLst/>
          <a:uLnTx/>
          <a:uFillTx/>
          <a:latin typeface="DINOT-Medium" pitchFamily="50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sz="quarter" idx="10"/>
          </p:nvPr>
        </p:nvSpPr>
        <p:spPr>
          <a:xfrm>
            <a:off x="1080656" y="2476078"/>
            <a:ext cx="7281568" cy="1374485"/>
          </a:xfrm>
        </p:spPr>
        <p:txBody>
          <a:bodyPr/>
          <a:lstStyle/>
          <a:p>
            <a:pPr algn="ctr"/>
            <a:r>
              <a:rPr lang="en-US" altLang="zh-CN" sz="2800" dirty="0" smtClean="0">
                <a:latin typeface="+mn-lt"/>
              </a:rPr>
              <a:t>MXD9976AT Application Note_</a:t>
            </a:r>
          </a:p>
          <a:p>
            <a:pPr algn="ctr"/>
            <a:r>
              <a:rPr lang="en-US" altLang="zh-CN" sz="2800" dirty="0" smtClean="0">
                <a:latin typeface="+mn-lt"/>
              </a:rPr>
              <a:t>ES0 V0.1_UHB </a:t>
            </a:r>
            <a:endParaRPr lang="en-US" altLang="zh-CN" sz="2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1406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00251" y="1396281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3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59562" y="233225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3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 flipV="1">
            <a:off x="4668442" y="-283020"/>
            <a:ext cx="2830373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3"/>
          </a:p>
        </p:txBody>
      </p:sp>
      <p:sp>
        <p:nvSpPr>
          <p:cNvPr id="3" name="Rectangle 50"/>
          <p:cNvSpPr>
            <a:spLocks noChangeArrowheads="1"/>
          </p:cNvSpPr>
          <p:nvPr/>
        </p:nvSpPr>
        <p:spPr bwMode="auto">
          <a:xfrm>
            <a:off x="2940270" y="2332252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 sz="1013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535790"/>
              </p:ext>
            </p:extLst>
          </p:nvPr>
        </p:nvGraphicFramePr>
        <p:xfrm>
          <a:off x="236594" y="1889313"/>
          <a:ext cx="5976567" cy="546846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737644">
                  <a:extLst>
                    <a:ext uri="{9D8B030D-6E8A-4147-A177-3AD203B41FA5}">
                      <a16:colId xmlns:a16="http://schemas.microsoft.com/office/drawing/2014/main" val="2542595419"/>
                    </a:ext>
                  </a:extLst>
                </a:gridCol>
                <a:gridCol w="3280216">
                  <a:extLst>
                    <a:ext uri="{9D8B030D-6E8A-4147-A177-3AD203B41FA5}">
                      <a16:colId xmlns:a16="http://schemas.microsoft.com/office/drawing/2014/main" val="1883963623"/>
                    </a:ext>
                  </a:extLst>
                </a:gridCol>
                <a:gridCol w="1958707">
                  <a:extLst>
                    <a:ext uri="{9D8B030D-6E8A-4147-A177-3AD203B41FA5}">
                      <a16:colId xmlns:a16="http://schemas.microsoft.com/office/drawing/2014/main" val="1866569850"/>
                    </a:ext>
                  </a:extLst>
                </a:gridCol>
              </a:tblGrid>
              <a:tr h="2633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100" dirty="0" smtClean="0">
                          <a:effectLst/>
                        </a:rPr>
                        <a:t>V</a:t>
                      </a:r>
                      <a:r>
                        <a:rPr lang="en-US" altLang="zh-CN" sz="1200" kern="100" dirty="0" smtClean="0">
                          <a:effectLst/>
                        </a:rPr>
                        <a:t>ersion</a:t>
                      </a:r>
                      <a:endParaRPr lang="zh-CN" sz="1200" kern="100" dirty="0"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History</a:t>
                      </a:r>
                      <a:endParaRPr lang="zh-CN" sz="1200" b="1" kern="100" dirty="0"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1200" kern="100" dirty="0" smtClean="0">
                          <a:effectLst/>
                        </a:rPr>
                        <a:t>Date</a:t>
                      </a:r>
                      <a:endParaRPr lang="zh-CN" sz="1200" kern="100" dirty="0">
                        <a:solidFill>
                          <a:srgbClr val="FFFFFF"/>
                        </a:solidFill>
                        <a:effectLst/>
                        <a:latin typeface="+mj-ea"/>
                        <a:ea typeface="+mj-ea"/>
                        <a:cs typeface="Times New Roman" panose="02020603050405020304" pitchFamily="18" charset="0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2710873"/>
                  </a:ext>
                </a:extLst>
              </a:tr>
              <a:tr h="283476">
                <a:tc>
                  <a:txBody>
                    <a:bodyPr/>
                    <a:lstStyle/>
                    <a:p>
                      <a:pPr marL="0" algn="ctr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800" kern="1200" dirty="0" smtClean="0"/>
                        <a:t>V0.1</a:t>
                      </a:r>
                      <a:endParaRPr lang="zh-CN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800" kern="1200" dirty="0" smtClean="0"/>
                        <a:t>ES0</a:t>
                      </a:r>
                      <a:r>
                        <a:rPr lang="en-US" altLang="zh-CN" sz="800" kern="1200" baseline="0" dirty="0" smtClean="0"/>
                        <a:t> UHB</a:t>
                      </a:r>
                      <a:r>
                        <a:rPr lang="en-US" altLang="zh-CN" sz="800" kern="1200" dirty="0" smtClean="0"/>
                        <a:t> First draft</a:t>
                      </a:r>
                      <a:endParaRPr lang="zh-CN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685800" rtl="0" eaLnBrk="1" latinLnBrk="0" hangingPunct="1">
                        <a:spcAft>
                          <a:spcPts val="0"/>
                        </a:spcAft>
                      </a:pPr>
                      <a:r>
                        <a:rPr lang="en-US" altLang="zh-CN" sz="800" kern="1200" dirty="0" smtClean="0"/>
                        <a:t>2025-10-12</a:t>
                      </a:r>
                      <a:endParaRPr lang="zh-CN" sz="800" kern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L="47993" marR="47993" marT="0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425666"/>
                  </a:ext>
                </a:extLst>
              </a:tr>
            </a:tbl>
          </a:graphicData>
        </a:graphic>
      </p:graphicFrame>
      <p:sp>
        <p:nvSpPr>
          <p:cNvPr id="8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>
                <a:latin typeface="Century Gothic" panose="020B0502020202020204" pitchFamily="34" charset="0"/>
              </a:rPr>
              <a:t>Version Information</a:t>
            </a:r>
          </a:p>
        </p:txBody>
      </p:sp>
    </p:spTree>
    <p:extLst>
      <p:ext uri="{BB962C8B-B14F-4D97-AF65-F5344CB8AC3E}">
        <p14:creationId xmlns:p14="http://schemas.microsoft.com/office/powerpoint/2010/main" val="254616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>
                <a:latin typeface="+mn-lt"/>
              </a:rPr>
              <a:t>1.0 MXD9976AT  </a:t>
            </a:r>
            <a:r>
              <a:rPr lang="en-US" altLang="zh-CN" sz="2400" dirty="0">
                <a:latin typeface="+mn-lt"/>
              </a:rPr>
              <a:t>Functional Block </a:t>
            </a:r>
            <a:r>
              <a:rPr lang="en-US" altLang="zh-CN" sz="2400" dirty="0" smtClean="0">
                <a:latin typeface="+mn-lt"/>
              </a:rPr>
              <a:t>Diagram</a:t>
            </a:r>
            <a:endParaRPr lang="en-US" altLang="zh-CN" sz="2400" dirty="0">
              <a:latin typeface="+mn-lt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flipV="1">
            <a:off x="4686300" y="343019"/>
            <a:ext cx="679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84731" y="1356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5059361" y="24699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31" y="2070434"/>
            <a:ext cx="7476444" cy="386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37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>
                <a:latin typeface="+mn-lt"/>
              </a:rPr>
              <a:t>1.1 MXD9976AT  </a:t>
            </a:r>
            <a:r>
              <a:rPr lang="en-US" altLang="zh-CN" sz="2400" dirty="0">
                <a:latin typeface="Century Gothic" panose="020B0502020202020204" pitchFamily="34" charset="0"/>
              </a:rPr>
              <a:t>reference </a:t>
            </a:r>
            <a:r>
              <a:rPr lang="en-US" altLang="zh-CN" sz="2400" dirty="0" smtClean="0">
                <a:latin typeface="Century Gothic" panose="020B0502020202020204" pitchFamily="34" charset="0"/>
              </a:rPr>
              <a:t>design</a:t>
            </a:r>
            <a:endParaRPr lang="zh-CN" altLang="en-US" sz="2400" dirty="0">
              <a:latin typeface="Century Gothic" panose="020B0502020202020204" pitchFamily="34" charset="0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 flipV="1">
            <a:off x="4686300" y="343019"/>
            <a:ext cx="67909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4" name="Rectangle 31"/>
          <p:cNvSpPr>
            <a:spLocks noChangeArrowheads="1"/>
          </p:cNvSpPr>
          <p:nvPr/>
        </p:nvSpPr>
        <p:spPr bwMode="auto">
          <a:xfrm>
            <a:off x="184731" y="135636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3" name="Rectangle 34"/>
          <p:cNvSpPr>
            <a:spLocks noChangeArrowheads="1"/>
          </p:cNvSpPr>
          <p:nvPr/>
        </p:nvSpPr>
        <p:spPr bwMode="auto">
          <a:xfrm>
            <a:off x="5059361" y="246993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3"/>
          <a:srcRect t="6573"/>
          <a:stretch/>
        </p:blipFill>
        <p:spPr>
          <a:xfrm>
            <a:off x="236594" y="2000370"/>
            <a:ext cx="5831299" cy="411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21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43883"/>
              </p:ext>
            </p:extLst>
          </p:nvPr>
        </p:nvGraphicFramePr>
        <p:xfrm>
          <a:off x="287396" y="2190751"/>
          <a:ext cx="7192902" cy="2762250"/>
        </p:xfrm>
        <a:graphic>
          <a:graphicData uri="http://schemas.openxmlformats.org/drawingml/2006/table">
            <a:tbl>
              <a:tblPr/>
              <a:tblGrid>
                <a:gridCol w="10007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8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11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011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007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771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kern="1200" dirty="0">
                          <a:solidFill>
                            <a:srgbClr val="FFFFFF"/>
                          </a:solidFill>
                          <a:effectLst/>
                          <a:latin typeface="+mj-lt"/>
                          <a:ea typeface="等线" panose="02010600030101010101" pitchFamily="2" charset="-122"/>
                          <a:cs typeface="+mn-cs"/>
                        </a:rPr>
                        <a:t>MID/PID/USID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931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91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addr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Reg</a:t>
                      </a: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/>
                      </a:r>
                      <a:b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</a:br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Data Bits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effectLst/>
                          <a:latin typeface="+mj-lt"/>
                        </a:rPr>
                        <a:t>Tx PA&amp;ASM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effectLst/>
                          <a:latin typeface="+mj-lt"/>
                        </a:rPr>
                        <a:t>Rx LNA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309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0x1D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[7:0]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Product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0xD8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0x31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073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0x1E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[7:0]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Manufacture ID [7:0]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0x81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0xAA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0736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0x1F</a:t>
                      </a:r>
                    </a:p>
                  </a:txBody>
                  <a:tcPr marL="4763" marR="4763" marT="4763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MID 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[7:4</a:t>
                      </a:r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Manufacture ID 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</a:t>
                      </a:r>
                      <a:r>
                        <a:rPr lang="en-US" altLang="zh-CN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  <a:r>
                        <a:rPr lang="en-US" sz="10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:8</a:t>
                      </a:r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0x3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055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zh-CN" sz="105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[3:0]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USER ID</a:t>
                      </a: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0x9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0x4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effectLst/>
                        <a:latin typeface="+mj-lt"/>
                      </a:endParaRPr>
                    </a:p>
                  </a:txBody>
                  <a:tcPr marL="4763" marR="4763" marT="4763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C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>
                <a:latin typeface="+mn-lt"/>
              </a:rPr>
              <a:t>2.1 </a:t>
            </a:r>
            <a:r>
              <a:rPr lang="en-US" altLang="zh-CN" sz="2400" dirty="0">
                <a:latin typeface="Century Gothic" panose="020B0502020202020204" pitchFamily="34" charset="0"/>
              </a:rPr>
              <a:t>USID </a:t>
            </a:r>
            <a:r>
              <a:rPr lang="en-US" altLang="zh-CN" sz="2400" dirty="0" smtClean="0">
                <a:latin typeface="Century Gothic" panose="020B0502020202020204" pitchFamily="34" charset="0"/>
              </a:rPr>
              <a:t>Define</a:t>
            </a:r>
            <a:endParaRPr lang="zh-CN" altLang="en-US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159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00251" y="1396281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9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>
                <a:latin typeface="+mn-lt"/>
              </a:rPr>
              <a:t>2.2 TX Switch Mode</a:t>
            </a:r>
            <a:endParaRPr lang="en-US" altLang="zh-CN" sz="24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584822"/>
              </p:ext>
            </p:extLst>
          </p:nvPr>
        </p:nvGraphicFramePr>
        <p:xfrm>
          <a:off x="236594" y="1890838"/>
          <a:ext cx="7847260" cy="2978344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074267">
                  <a:extLst>
                    <a:ext uri="{9D8B030D-6E8A-4147-A177-3AD203B41FA5}">
                      <a16:colId xmlns:a16="http://schemas.microsoft.com/office/drawing/2014/main" val="3131553483"/>
                    </a:ext>
                  </a:extLst>
                </a:gridCol>
                <a:gridCol w="869644">
                  <a:extLst>
                    <a:ext uri="{9D8B030D-6E8A-4147-A177-3AD203B41FA5}">
                      <a16:colId xmlns:a16="http://schemas.microsoft.com/office/drawing/2014/main" val="4009371264"/>
                    </a:ext>
                  </a:extLst>
                </a:gridCol>
                <a:gridCol w="869644">
                  <a:extLst>
                    <a:ext uri="{9D8B030D-6E8A-4147-A177-3AD203B41FA5}">
                      <a16:colId xmlns:a16="http://schemas.microsoft.com/office/drawing/2014/main" val="2890331499"/>
                    </a:ext>
                  </a:extLst>
                </a:gridCol>
                <a:gridCol w="869644">
                  <a:extLst>
                    <a:ext uri="{9D8B030D-6E8A-4147-A177-3AD203B41FA5}">
                      <a16:colId xmlns:a16="http://schemas.microsoft.com/office/drawing/2014/main" val="2822911959"/>
                    </a:ext>
                  </a:extLst>
                </a:gridCol>
                <a:gridCol w="971956">
                  <a:extLst>
                    <a:ext uri="{9D8B030D-6E8A-4147-A177-3AD203B41FA5}">
                      <a16:colId xmlns:a16="http://schemas.microsoft.com/office/drawing/2014/main" val="3225775882"/>
                    </a:ext>
                  </a:extLst>
                </a:gridCol>
                <a:gridCol w="971956">
                  <a:extLst>
                    <a:ext uri="{9D8B030D-6E8A-4147-A177-3AD203B41FA5}">
                      <a16:colId xmlns:a16="http://schemas.microsoft.com/office/drawing/2014/main" val="610330911"/>
                    </a:ext>
                  </a:extLst>
                </a:gridCol>
                <a:gridCol w="767331">
                  <a:extLst>
                    <a:ext uri="{9D8B030D-6E8A-4147-A177-3AD203B41FA5}">
                      <a16:colId xmlns:a16="http://schemas.microsoft.com/office/drawing/2014/main" val="3302031133"/>
                    </a:ext>
                  </a:extLst>
                </a:gridCol>
                <a:gridCol w="726409">
                  <a:extLst>
                    <a:ext uri="{9D8B030D-6E8A-4147-A177-3AD203B41FA5}">
                      <a16:colId xmlns:a16="http://schemas.microsoft.com/office/drawing/2014/main" val="2753384631"/>
                    </a:ext>
                  </a:extLst>
                </a:gridCol>
                <a:gridCol w="726409">
                  <a:extLst>
                    <a:ext uri="{9D8B030D-6E8A-4147-A177-3AD203B41FA5}">
                      <a16:colId xmlns:a16="http://schemas.microsoft.com/office/drawing/2014/main" val="3818276897"/>
                    </a:ext>
                  </a:extLst>
                </a:gridCol>
              </a:tblGrid>
              <a:tr h="651681">
                <a:tc gridSpan="8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TX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Channel Select 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(USID=0x9) @HPM &amp; </a:t>
                      </a:r>
                      <a:r>
                        <a:rPr lang="en-US" altLang="zh-CN" sz="1600" b="1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Config</a:t>
                      </a:r>
                      <a:endParaRPr lang="en-US" altLang="zh-CN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827626"/>
                  </a:ext>
                </a:extLst>
              </a:tr>
              <a:tr h="411664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Addr</a:t>
                      </a:r>
                      <a:r>
                        <a:rPr lang="en-US" altLang="zh-CN" sz="900" b="1" kern="10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VCC</a:t>
                      </a: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/V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VBAT/V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0x1C</a:t>
                      </a:r>
                    </a:p>
                    <a:p>
                      <a:pPr algn="ctr" rtl="0" fontAlgn="b"/>
                      <a:r>
                        <a:rPr lang="zh-CN" altLang="en-US" sz="900" b="1" kern="100" dirty="0" smtClean="0">
                          <a:effectLst/>
                        </a:rPr>
                        <a:t>（</a:t>
                      </a:r>
                      <a:r>
                        <a:rPr lang="en-US" altLang="zh-CN" sz="900" b="1" kern="100" dirty="0" smtClean="0">
                          <a:effectLst/>
                        </a:rPr>
                        <a:t>Optional</a:t>
                      </a:r>
                      <a:r>
                        <a:rPr lang="zh-CN" altLang="en-US" sz="900" b="1" kern="100" dirty="0" smtClean="0">
                          <a:effectLst/>
                        </a:rPr>
                        <a:t>）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ANT select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PA Enable</a:t>
                      </a:r>
                      <a:endParaRPr lang="en-US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PA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 Bias1</a:t>
                      </a:r>
                      <a:endParaRPr lang="zh-CN" altLang="zh-CN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PA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 Bias2</a:t>
                      </a:r>
                      <a:endParaRPr lang="zh-CN" altLang="zh-CN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PA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 Bias3</a:t>
                      </a:r>
                      <a:endParaRPr lang="zh-CN" altLang="zh-CN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77325"/>
                  </a:ext>
                </a:extLst>
              </a:tr>
              <a:tr h="360231"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0x00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0x05</a:t>
                      </a:r>
                      <a:endParaRPr lang="en-US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0x06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0x07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0x08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78705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smtClean="0">
                          <a:effectLst/>
                        </a:rPr>
                        <a:t>TX-ANT1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0x11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  <a:endParaRPr lang="en-US" altLang="zh-CN" sz="900" kern="100" noProof="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x1F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0x1F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4485113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TX-ANT2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0x12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x1F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0x1F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042594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TX-ANT3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 smtClean="0">
                          <a:effectLst/>
                        </a:rPr>
                        <a:t>0x14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x1F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0x1F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18931"/>
                  </a:ext>
                </a:extLst>
              </a:tr>
              <a:tr h="388692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TX-SRSOUT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3.8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0x13</a:t>
                      </a: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572" marR="3572" marT="3572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</a:t>
                      </a: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x1F</a:t>
                      </a:r>
                      <a:endParaRPr lang="en-US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0x1F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800" b="0" i="0" u="none" strike="noStrik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0x30</a:t>
                      </a:r>
                      <a:endParaRPr lang="en-US" altLang="zh-CN" sz="8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5715" marR="5715" marT="5715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15091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640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00251" y="1396281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9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>
                <a:latin typeface="+mn-lt"/>
              </a:rPr>
              <a:t>2.3 TX Switch </a:t>
            </a:r>
            <a:r>
              <a:rPr lang="en-US" altLang="zh-CN" sz="2400" dirty="0" err="1" smtClean="0">
                <a:latin typeface="+mn-lt"/>
              </a:rPr>
              <a:t>Mode_SRSIN&amp;CPL</a:t>
            </a:r>
            <a:endParaRPr lang="en-US" altLang="zh-CN" sz="2400" dirty="0">
              <a:latin typeface="+mn-lt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052474"/>
              </p:ext>
            </p:extLst>
          </p:nvPr>
        </p:nvGraphicFramePr>
        <p:xfrm>
          <a:off x="160481" y="1874067"/>
          <a:ext cx="8793018" cy="1636272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3108665">
                  <a:extLst>
                    <a:ext uri="{9D8B030D-6E8A-4147-A177-3AD203B41FA5}">
                      <a16:colId xmlns:a16="http://schemas.microsoft.com/office/drawing/2014/main" val="3131553483"/>
                    </a:ext>
                  </a:extLst>
                </a:gridCol>
                <a:gridCol w="2516539">
                  <a:extLst>
                    <a:ext uri="{9D8B030D-6E8A-4147-A177-3AD203B41FA5}">
                      <a16:colId xmlns:a16="http://schemas.microsoft.com/office/drawing/2014/main" val="2822911959"/>
                    </a:ext>
                  </a:extLst>
                </a:gridCol>
                <a:gridCol w="3167814">
                  <a:extLst>
                    <a:ext uri="{9D8B030D-6E8A-4147-A177-3AD203B41FA5}">
                      <a16:colId xmlns:a16="http://schemas.microsoft.com/office/drawing/2014/main" val="98198866"/>
                    </a:ext>
                  </a:extLst>
                </a:gridCol>
              </a:tblGrid>
              <a:tr h="484483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ASM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Channel Select 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(USID=0x9) @</a:t>
                      </a:r>
                      <a:r>
                        <a:rPr lang="en-US" altLang="zh-CN" sz="1600" b="1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Config</a:t>
                      </a:r>
                      <a:endParaRPr lang="en-US" altLang="zh-CN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7626"/>
                  </a:ext>
                </a:extLst>
              </a:tr>
              <a:tr h="30604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Addr</a:t>
                      </a:r>
                      <a:r>
                        <a:rPr lang="en-US" altLang="zh-CN" sz="900" kern="10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0x1C</a:t>
                      </a:r>
                    </a:p>
                    <a:p>
                      <a:pPr algn="ctr" rtl="0" fontAlgn="b"/>
                      <a:r>
                        <a:rPr lang="zh-CN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zh-CN" sz="900" kern="100" dirty="0" smtClean="0">
                          <a:effectLst/>
                        </a:rPr>
                        <a:t>Optional</a:t>
                      </a:r>
                      <a:r>
                        <a:rPr lang="zh-CN" altLang="en-US" sz="900" kern="100" dirty="0" smtClean="0">
                          <a:effectLst/>
                        </a:rPr>
                        <a:t>）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ASM_CTRL2</a:t>
                      </a:r>
                      <a:endParaRPr lang="zh-CN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77325"/>
                  </a:ext>
                </a:extLst>
              </a:tr>
              <a:tr h="267809"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 smtClean="0">
                          <a:effectLst/>
                        </a:rPr>
                        <a:t>0x01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78705"/>
                  </a:ext>
                </a:extLst>
              </a:tr>
              <a:tr h="28896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SRS_IN-ANT1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900" kern="100" dirty="0" smtClean="0">
                          <a:effectLst/>
                        </a:rPr>
                        <a:t>0x01</a:t>
                      </a:r>
                      <a:endParaRPr lang="en-US" altLang="zh-CN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042594"/>
                  </a:ext>
                </a:extLst>
              </a:tr>
              <a:tr h="28896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900" kern="100" dirty="0" smtClean="0">
                          <a:effectLst/>
                        </a:rPr>
                        <a:t>SRS_IN-ANT2</a:t>
                      </a:r>
                      <a:endParaRPr lang="en-US" altLang="zh-CN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0x02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518931"/>
                  </a:ext>
                </a:extLst>
              </a:tr>
            </a:tbl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02665"/>
              </p:ext>
            </p:extLst>
          </p:nvPr>
        </p:nvGraphicFramePr>
        <p:xfrm>
          <a:off x="95795" y="4246948"/>
          <a:ext cx="8793018" cy="1347305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3108665">
                  <a:extLst>
                    <a:ext uri="{9D8B030D-6E8A-4147-A177-3AD203B41FA5}">
                      <a16:colId xmlns:a16="http://schemas.microsoft.com/office/drawing/2014/main" val="814842153"/>
                    </a:ext>
                  </a:extLst>
                </a:gridCol>
                <a:gridCol w="2516539">
                  <a:extLst>
                    <a:ext uri="{9D8B030D-6E8A-4147-A177-3AD203B41FA5}">
                      <a16:colId xmlns:a16="http://schemas.microsoft.com/office/drawing/2014/main" val="1939636391"/>
                    </a:ext>
                  </a:extLst>
                </a:gridCol>
                <a:gridCol w="3167814">
                  <a:extLst>
                    <a:ext uri="{9D8B030D-6E8A-4147-A177-3AD203B41FA5}">
                      <a16:colId xmlns:a16="http://schemas.microsoft.com/office/drawing/2014/main" val="720252779"/>
                    </a:ext>
                  </a:extLst>
                </a:gridCol>
              </a:tblGrid>
              <a:tr h="484483">
                <a:tc gridSpan="3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ASM </a:t>
                      </a:r>
                      <a:r>
                        <a:rPr lang="en-US" altLang="zh-CN" sz="1600" b="1" i="0" u="none" strike="noStrike" kern="1200" baseline="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 Channel Select </a:t>
                      </a:r>
                      <a:r>
                        <a:rPr lang="en-US" altLang="zh-CN" sz="16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(USID=0x9) @</a:t>
                      </a:r>
                      <a:r>
                        <a:rPr lang="en-US" altLang="zh-CN" sz="1600" b="1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+mn-lt"/>
                          <a:ea typeface="等线" panose="02010600030101010101" pitchFamily="2" charset="-122"/>
                          <a:cs typeface="+mn-cs"/>
                        </a:rPr>
                        <a:t>Config</a:t>
                      </a:r>
                      <a:endParaRPr lang="en-US" altLang="zh-CN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7781409"/>
                  </a:ext>
                </a:extLst>
              </a:tr>
              <a:tr h="306046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Addr</a:t>
                      </a:r>
                      <a:r>
                        <a:rPr lang="en-US" altLang="zh-CN" sz="900" kern="10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kern="100" dirty="0" smtClean="0">
                          <a:effectLst/>
                        </a:rPr>
                        <a:t>0x1C</a:t>
                      </a:r>
                    </a:p>
                    <a:p>
                      <a:pPr algn="ctr" rtl="0" fontAlgn="b"/>
                      <a:r>
                        <a:rPr lang="zh-CN" altLang="en-US" sz="900" kern="100" dirty="0" smtClean="0">
                          <a:effectLst/>
                        </a:rPr>
                        <a:t>（</a:t>
                      </a:r>
                      <a:r>
                        <a:rPr lang="en-US" altLang="zh-CN" sz="900" kern="100" dirty="0" smtClean="0">
                          <a:effectLst/>
                        </a:rPr>
                        <a:t>Optional</a:t>
                      </a:r>
                      <a:r>
                        <a:rPr lang="zh-CN" altLang="en-US" sz="900" kern="100" dirty="0" smtClean="0">
                          <a:effectLst/>
                        </a:rPr>
                        <a:t>）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CPL_CTRL</a:t>
                      </a:r>
                      <a:endParaRPr lang="zh-CN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4324131"/>
                  </a:ext>
                </a:extLst>
              </a:tr>
              <a:tr h="267809"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00" dirty="0" smtClean="0">
                          <a:effectLst/>
                        </a:rPr>
                        <a:t>0x03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312946"/>
                  </a:ext>
                </a:extLst>
              </a:tr>
              <a:tr h="288967"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CPLIN-CPLOUT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0x38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CN" sz="900" kern="100" dirty="0" smtClean="0">
                          <a:effectLst/>
                        </a:rPr>
                        <a:t>0x03</a:t>
                      </a:r>
                      <a:endParaRPr lang="en-US" altLang="zh-CN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8683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947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000251" y="1396281"/>
            <a:ext cx="103939" cy="207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51435" tIns="25718" rIns="51435" bIns="25718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013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SimHei"/>
              <a:cs typeface="+mn-cs"/>
            </a:endParaRPr>
          </a:p>
        </p:txBody>
      </p:sp>
      <p:sp>
        <p:nvSpPr>
          <p:cNvPr id="9" name="文本占位符 29"/>
          <p:cNvSpPr>
            <a:spLocks noGrp="1"/>
          </p:cNvSpPr>
          <p:nvPr>
            <p:ph type="body" sz="quarter" idx="22"/>
          </p:nvPr>
        </p:nvSpPr>
        <p:spPr>
          <a:xfrm>
            <a:off x="236594" y="504825"/>
            <a:ext cx="8716905" cy="921600"/>
          </a:xfrm>
        </p:spPr>
        <p:txBody>
          <a:bodyPr lIns="288000"/>
          <a:lstStyle/>
          <a:p>
            <a:r>
              <a:rPr lang="en-US" altLang="zh-CN" sz="2400" dirty="0" smtClean="0"/>
              <a:t>3.1 MXD9976AT RX </a:t>
            </a:r>
            <a:r>
              <a:rPr lang="en-US" altLang="zh-CN" sz="2400" dirty="0" err="1"/>
              <a:t>Config</a:t>
            </a:r>
            <a:endParaRPr lang="en-US" altLang="zh-CN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0883466"/>
              </p:ext>
            </p:extLst>
          </p:nvPr>
        </p:nvGraphicFramePr>
        <p:xfrm>
          <a:off x="236588" y="1917989"/>
          <a:ext cx="8647056" cy="3218178"/>
        </p:xfrm>
        <a:graphic>
          <a:graphicData uri="http://schemas.openxmlformats.org/drawingml/2006/table">
            <a:tbl>
              <a:tblPr firstRow="1" bandRow="1" bandCol="1">
                <a:tableStyleId>{17292A2E-F333-43FB-9621-5CBBE7FDCDCB}</a:tableStyleId>
              </a:tblPr>
              <a:tblGrid>
                <a:gridCol w="1449047">
                  <a:extLst>
                    <a:ext uri="{9D8B030D-6E8A-4147-A177-3AD203B41FA5}">
                      <a16:colId xmlns:a16="http://schemas.microsoft.com/office/drawing/2014/main" val="3131553483"/>
                    </a:ext>
                  </a:extLst>
                </a:gridCol>
                <a:gridCol w="865557">
                  <a:extLst>
                    <a:ext uri="{9D8B030D-6E8A-4147-A177-3AD203B41FA5}">
                      <a16:colId xmlns:a16="http://schemas.microsoft.com/office/drawing/2014/main" val="2822911959"/>
                    </a:ext>
                  </a:extLst>
                </a:gridCol>
                <a:gridCol w="805664">
                  <a:extLst>
                    <a:ext uri="{9D8B030D-6E8A-4147-A177-3AD203B41FA5}">
                      <a16:colId xmlns:a16="http://schemas.microsoft.com/office/drawing/2014/main" val="3011423990"/>
                    </a:ext>
                  </a:extLst>
                </a:gridCol>
                <a:gridCol w="752503">
                  <a:extLst>
                    <a:ext uri="{9D8B030D-6E8A-4147-A177-3AD203B41FA5}">
                      <a16:colId xmlns:a16="http://schemas.microsoft.com/office/drawing/2014/main" val="3121229511"/>
                    </a:ext>
                  </a:extLst>
                </a:gridCol>
                <a:gridCol w="545191">
                  <a:extLst>
                    <a:ext uri="{9D8B030D-6E8A-4147-A177-3AD203B41FA5}">
                      <a16:colId xmlns:a16="http://schemas.microsoft.com/office/drawing/2014/main" val="723771244"/>
                    </a:ext>
                  </a:extLst>
                </a:gridCol>
                <a:gridCol w="165403">
                  <a:extLst>
                    <a:ext uri="{9D8B030D-6E8A-4147-A177-3AD203B41FA5}">
                      <a16:colId xmlns:a16="http://schemas.microsoft.com/office/drawing/2014/main" val="632543245"/>
                    </a:ext>
                  </a:extLst>
                </a:gridCol>
                <a:gridCol w="355297">
                  <a:extLst>
                    <a:ext uri="{9D8B030D-6E8A-4147-A177-3AD203B41FA5}">
                      <a16:colId xmlns:a16="http://schemas.microsoft.com/office/drawing/2014/main" val="1273392604"/>
                    </a:ext>
                  </a:extLst>
                </a:gridCol>
                <a:gridCol w="670213">
                  <a:extLst>
                    <a:ext uri="{9D8B030D-6E8A-4147-A177-3AD203B41FA5}">
                      <a16:colId xmlns:a16="http://schemas.microsoft.com/office/drawing/2014/main" val="4145766268"/>
                    </a:ext>
                  </a:extLst>
                </a:gridCol>
                <a:gridCol w="434026">
                  <a:extLst>
                    <a:ext uri="{9D8B030D-6E8A-4147-A177-3AD203B41FA5}">
                      <a16:colId xmlns:a16="http://schemas.microsoft.com/office/drawing/2014/main" val="3202351396"/>
                    </a:ext>
                  </a:extLst>
                </a:gridCol>
                <a:gridCol w="216561">
                  <a:extLst>
                    <a:ext uri="{9D8B030D-6E8A-4147-A177-3AD203B41FA5}">
                      <a16:colId xmlns:a16="http://schemas.microsoft.com/office/drawing/2014/main" val="598840896"/>
                    </a:ext>
                  </a:extLst>
                </a:gridCol>
                <a:gridCol w="651491">
                  <a:extLst>
                    <a:ext uri="{9D8B030D-6E8A-4147-A177-3AD203B41FA5}">
                      <a16:colId xmlns:a16="http://schemas.microsoft.com/office/drawing/2014/main" val="1451657763"/>
                    </a:ext>
                  </a:extLst>
                </a:gridCol>
                <a:gridCol w="688359">
                  <a:extLst>
                    <a:ext uri="{9D8B030D-6E8A-4147-A177-3AD203B41FA5}">
                      <a16:colId xmlns:a16="http://schemas.microsoft.com/office/drawing/2014/main" val="3627156971"/>
                    </a:ext>
                  </a:extLst>
                </a:gridCol>
                <a:gridCol w="261936">
                  <a:extLst>
                    <a:ext uri="{9D8B030D-6E8A-4147-A177-3AD203B41FA5}">
                      <a16:colId xmlns:a16="http://schemas.microsoft.com/office/drawing/2014/main" val="266841959"/>
                    </a:ext>
                  </a:extLst>
                </a:gridCol>
                <a:gridCol w="261936">
                  <a:extLst>
                    <a:ext uri="{9D8B030D-6E8A-4147-A177-3AD203B41FA5}">
                      <a16:colId xmlns:a16="http://schemas.microsoft.com/office/drawing/2014/main" val="2489836530"/>
                    </a:ext>
                  </a:extLst>
                </a:gridCol>
                <a:gridCol w="261936">
                  <a:extLst>
                    <a:ext uri="{9D8B030D-6E8A-4147-A177-3AD203B41FA5}">
                      <a16:colId xmlns:a16="http://schemas.microsoft.com/office/drawing/2014/main" val="1721552636"/>
                    </a:ext>
                  </a:extLst>
                </a:gridCol>
                <a:gridCol w="261936">
                  <a:extLst>
                    <a:ext uri="{9D8B030D-6E8A-4147-A177-3AD203B41FA5}">
                      <a16:colId xmlns:a16="http://schemas.microsoft.com/office/drawing/2014/main" val="168675592"/>
                    </a:ext>
                  </a:extLst>
                </a:gridCol>
              </a:tblGrid>
              <a:tr h="613394">
                <a:tc gridSpan="6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r>
                        <a:rPr lang="en-US" sz="1800" b="1" i="0" u="none" strike="noStrike" kern="1200" dirty="0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                                RX TEST </a:t>
                      </a:r>
                      <a:r>
                        <a:rPr lang="en-US" sz="1800" b="1" i="0" u="none" strike="noStrike" kern="1200" dirty="0" err="1" smtClean="0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Config</a:t>
                      </a:r>
                      <a:endParaRPr lang="en-US" sz="1800" b="1" i="0" u="none" strike="noStrike" kern="1200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8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2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8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2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8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602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685800" rtl="0" eaLnBrk="1" fontAlgn="b" latinLnBrk="0" hangingPunct="1">
                        <a:lnSpc>
                          <a:spcPct val="150000"/>
                        </a:lnSpc>
                      </a:pPr>
                      <a:endParaRPr lang="en-US" sz="1600" b="1" i="0" u="none" strike="noStrike" kern="1200" dirty="0">
                        <a:solidFill>
                          <a:srgbClr val="FFFFFF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827626"/>
                  </a:ext>
                </a:extLst>
              </a:tr>
              <a:tr h="387479">
                <a:tc>
                  <a:txBody>
                    <a:bodyPr/>
                    <a:lstStyle/>
                    <a:p>
                      <a:pPr algn="ctr" rtl="0" fontAlgn="b"/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ASM USID=</a:t>
                      </a:r>
                      <a:r>
                        <a:rPr lang="en-US" altLang="zh-CN" sz="9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0x09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1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RX USID</a:t>
                      </a:r>
                      <a:r>
                        <a:rPr lang="en-US" altLang="zh-CN" sz="900" b="1" kern="1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=0x04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7391848"/>
                  </a:ext>
                </a:extLst>
              </a:tr>
              <a:tr h="387479"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Addr</a:t>
                      </a:r>
                      <a:r>
                        <a:rPr lang="en-US" altLang="zh-CN" sz="900" b="1" kern="100" dirty="0" smtClean="0">
                          <a:effectLst/>
                          <a:sym typeface="Wingdings" panose="05000000000000000000" pitchFamily="2" charset="2"/>
                        </a:rPr>
                        <a:t>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0x1C</a:t>
                      </a:r>
                    </a:p>
                    <a:p>
                      <a:pPr algn="ctr" rtl="0" fontAlgn="b"/>
                      <a:r>
                        <a:rPr lang="zh-CN" altLang="en-US" sz="900" b="1" kern="100" dirty="0" smtClean="0">
                          <a:effectLst/>
                        </a:rPr>
                        <a:t>（</a:t>
                      </a:r>
                      <a:r>
                        <a:rPr lang="en-US" altLang="zh-CN" sz="900" b="1" kern="100" dirty="0" smtClean="0">
                          <a:effectLst/>
                        </a:rPr>
                        <a:t>Optional</a:t>
                      </a:r>
                      <a:r>
                        <a:rPr lang="zh-CN" altLang="en-US" sz="900" b="1" kern="100" dirty="0" smtClean="0">
                          <a:effectLst/>
                        </a:rPr>
                        <a:t>）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Ant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 select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10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0x1C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grid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0x2D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LNA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1 Enable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LNA1 Gain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effectLst/>
                        </a:rPr>
                        <a:t>LNA</a:t>
                      </a:r>
                      <a:r>
                        <a:rPr lang="en-US" altLang="zh-CN" sz="900" b="1" kern="100" baseline="0" dirty="0" smtClean="0">
                          <a:effectLst/>
                        </a:rPr>
                        <a:t>2 Enable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LNA2 Gain</a:t>
                      </a:r>
                      <a:endParaRPr lang="zh-CN" altLang="zh-CN" sz="900" b="1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LNA1 OUT SW Control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LNA2 OUT SW Control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377325"/>
                  </a:ext>
                </a:extLst>
              </a:tr>
              <a:tr h="339069"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000" b="1" i="0" u="none" strike="noStrike" kern="1200" dirty="0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  <a:ea typeface="等线" panose="02010600030101010101" pitchFamily="2" charset="-122"/>
                        <a:cs typeface="+mn-cs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0x00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0x02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0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26B0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algn="ctr" rtl="0" fontAlgn="b"/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0x02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effectLst/>
                        </a:rPr>
                        <a:t>0x03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</a:t>
                      </a: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x04</a:t>
                      </a:r>
                      <a:endParaRPr lang="en-US" sz="900" b="1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0x05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b="1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0x08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1978705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ANT1-LNA1_OUT1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Reg00=21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Reg02=00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0x38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0xFF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912135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ANT1-LNA1_OUT2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Hei"/>
                          <a:cs typeface="+mn-cs"/>
                        </a:rPr>
                        <a:t>0x38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Reg00=21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Reg02=00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0x38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0xFF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0x03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6899701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ANT2-LNA2_OUT1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sz="900" kern="100" dirty="0" smtClean="0">
                          <a:effectLst/>
                        </a:rPr>
                        <a:t>0x38</a:t>
                      </a:r>
                      <a:endParaRPr lang="en-US" sz="900" kern="1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Hei"/>
                          <a:cs typeface="+mn-cs"/>
                        </a:rPr>
                        <a:t>Reg00=00</a:t>
                      </a: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Reg02=02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0x38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0xFF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0x03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010648"/>
                  </a:ext>
                </a:extLst>
              </a:tr>
              <a:tr h="365855"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ANT2-LNA2_OUT2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ea typeface="SimHei"/>
                          <a:cs typeface="+mn-cs"/>
                        </a:rPr>
                        <a:t>0x38</a:t>
                      </a:r>
                      <a:endParaRPr kumimoji="0" lang="en-US" altLang="zh-CN" sz="9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Reg00=00</a:t>
                      </a: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effectLst/>
                        </a:rPr>
                        <a:t>Reg02=02</a:t>
                      </a: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0x38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0xFF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900" kern="100" dirty="0" smtClean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0x0F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900" kern="100" dirty="0" smtClean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0x21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0x00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900" b="0" i="0" u="none" strike="noStrike" kern="10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等线" panose="02010600030101010101" pitchFamily="2" charset="-122"/>
                          <a:cs typeface="Arial" panose="020B0604020202020204" pitchFamily="34" charset="0"/>
                        </a:rPr>
                        <a:t>0x01</a:t>
                      </a: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zh-CN" sz="900" b="0" i="0" u="none" strike="noStrike" kern="100" cap="none" spc="0" normalizeH="0" baseline="0" noProof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等线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marL="3336" marR="3336" marT="3336" marB="0" anchor="ctr">
                    <a:lnL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9713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695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Custom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FF0000"/>
      </a:accent1>
      <a:accent2>
        <a:srgbClr val="28A0F9"/>
      </a:accent2>
      <a:accent3>
        <a:srgbClr val="233F87"/>
      </a:accent3>
      <a:accent4>
        <a:srgbClr val="F2800E"/>
      </a:accent4>
      <a:accent5>
        <a:srgbClr val="8439BD"/>
      </a:accent5>
      <a:accent6>
        <a:srgbClr val="E6AB04"/>
      </a:accent6>
      <a:hlink>
        <a:srgbClr val="0000CC"/>
      </a:hlink>
      <a:folHlink>
        <a:srgbClr val="AF0080"/>
      </a:folHlink>
    </a:clrScheme>
    <a:fontScheme name="Sonepar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50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rtlCol="0" anchor="b">
        <a:spAutoFit/>
      </a:bodyPr>
      <a:lstStyle>
        <a:defPPr marL="0" marR="0" indent="0" algn="l" defTabSz="914400" rtl="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 typeface="Arial" pitchFamily="34" charset="0"/>
          <a:buNone/>
          <a:tabLst/>
          <a:defRPr kumimoji="0" sz="1200" b="0" i="0" u="none" strike="noStrike" kern="1200" cap="none" spc="0" normalizeH="0" baseline="0" noProof="0" dirty="0" smtClean="0">
            <a:ln>
              <a:noFill/>
            </a:ln>
            <a:solidFill>
              <a:schemeClr val="tx1">
                <a:lumMod val="65000"/>
                <a:lumOff val="35000"/>
              </a:schemeClr>
            </a:solidFill>
            <a:effectLst/>
            <a:uLnTx/>
            <a:uFillTx/>
            <a:latin typeface="+mj-lt"/>
            <a:ea typeface="+mn-ea"/>
            <a:cs typeface="+mn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Sonepar Colours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F16923"/>
      </a:accent1>
      <a:accent2>
        <a:srgbClr val="28A0F9"/>
      </a:accent2>
      <a:accent3>
        <a:srgbClr val="233F87"/>
      </a:accent3>
      <a:accent4>
        <a:srgbClr val="00B050"/>
      </a:accent4>
      <a:accent5>
        <a:srgbClr val="8439BD"/>
      </a:accent5>
      <a:accent6>
        <a:srgbClr val="E6AB04"/>
      </a:accent6>
      <a:hlink>
        <a:srgbClr val="1B01DD"/>
      </a:hlink>
      <a:folHlink>
        <a:srgbClr val="808080"/>
      </a:folHlink>
    </a:clrScheme>
    <a:fontScheme name="Sonepar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Sonepar Colours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F16923"/>
      </a:accent1>
      <a:accent2>
        <a:srgbClr val="28A0F9"/>
      </a:accent2>
      <a:accent3>
        <a:srgbClr val="233F87"/>
      </a:accent3>
      <a:accent4>
        <a:srgbClr val="00B050"/>
      </a:accent4>
      <a:accent5>
        <a:srgbClr val="8439BD"/>
      </a:accent5>
      <a:accent6>
        <a:srgbClr val="E6AB04"/>
      </a:accent6>
      <a:hlink>
        <a:srgbClr val="1B01DD"/>
      </a:hlink>
      <a:folHlink>
        <a:srgbClr val="808080"/>
      </a:folHlink>
    </a:clrScheme>
    <a:fontScheme name="Sonepar">
      <a:majorFont>
        <a:latin typeface="Arial"/>
        <a:ea typeface="SimHei"/>
        <a:cs typeface=""/>
      </a:majorFont>
      <a:minorFont>
        <a:latin typeface="Arial"/>
        <a:ea typeface="Sim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645582709AAF4FB1A50D14D4F9F6D5" ma:contentTypeVersion="0" ma:contentTypeDescription="Create a new document." ma:contentTypeScope="" ma:versionID="ab16fe11d2605e2e7b215b14229f4ab6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2.xml><?xml version="1.0" encoding="utf-8"?>
<p:properties xmlns:p="http://schemas.microsoft.com/office/2006/metadata/properties" xmlns:xsi="http://www.w3.org/2001/XMLSchema-instance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1E730F-1811-4272-8E2B-982D885AB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2.xml><?xml version="1.0" encoding="utf-8"?>
<ds:datastoreItem xmlns:ds="http://schemas.openxmlformats.org/officeDocument/2006/customXml" ds:itemID="{420A2AF8-15B4-4B7F-BC6B-0647A0D68C4C}">
  <ds:schemaRefs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1941559-64D4-4C1C-AD8B-5424E265567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53705</TotalTime>
  <Words>320</Words>
  <Application>Microsoft Office PowerPoint</Application>
  <PresentationFormat>全屏显示(4:3)</PresentationFormat>
  <Paragraphs>207</Paragraphs>
  <Slides>8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DINOT-Medium</vt:lpstr>
      <vt:lpstr>MS PGothic</vt:lpstr>
      <vt:lpstr>等线</vt:lpstr>
      <vt:lpstr>SimHei</vt:lpstr>
      <vt:lpstr>Arial</vt:lpstr>
      <vt:lpstr>Century Gothic</vt:lpstr>
      <vt:lpstr>Times New Roman</vt:lpstr>
      <vt:lpstr>Wingdings</vt:lpstr>
      <vt:lpstr>blank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giuseppe.farina</dc:creator>
  <cp:lastModifiedBy>Gangxu Zheng</cp:lastModifiedBy>
  <cp:revision>3199</cp:revision>
  <dcterms:created xsi:type="dcterms:W3CDTF">2011-09-21T09:02:32Z</dcterms:created>
  <dcterms:modified xsi:type="dcterms:W3CDTF">2025-10-12T08:34:36Z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0x01010036645582709AAF4FB1A50D14D4F9F6D5</vt:lpwstr>
  </property>
  <property fmtid="{D5CDD505-2E9C-101B-9397-08002B2CF9AE}" pid="3" name="Tag">
    <vt:lpwstr>PPT Template</vt:lpwstr>
  </property>
  <property fmtid="{D5CDD505-2E9C-101B-9397-08002B2CF9AE}" pid="4" name="company">
    <vt:lpwstr>ESK China</vt:lpwstr>
  </property>
</Properties>
</file>