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2512542"/>
            <a:ext cx="6815669" cy="766118"/>
          </a:xfrm>
        </p:spPr>
        <p:txBody>
          <a:bodyPr/>
          <a:lstStyle/>
          <a:p>
            <a:r>
              <a:rPr lang="fr-FR" dirty="0" smtClean="0"/>
              <a:t>Mercure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Kousonsavath</a:t>
            </a:r>
            <a:r>
              <a:rPr lang="fr-FR" dirty="0" smtClean="0"/>
              <a:t> </a:t>
            </a:r>
            <a:r>
              <a:rPr lang="fr-FR" dirty="0" err="1" smtClean="0"/>
              <a:t>Sanlasun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Nersesian</a:t>
            </a:r>
            <a:r>
              <a:rPr lang="fr-FR" dirty="0" smtClean="0"/>
              <a:t> Robert </a:t>
            </a:r>
          </a:p>
          <a:p>
            <a:r>
              <a:rPr lang="fr-FR" dirty="0" smtClean="0"/>
              <a:t>Long </a:t>
            </a:r>
            <a:r>
              <a:rPr lang="fr-FR" dirty="0" err="1" smtClean="0"/>
              <a:t>Fangran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0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</a:t>
            </a:r>
            <a:r>
              <a:rPr lang="fr-FR" dirty="0" smtClean="0"/>
              <a:t>quoi sert le logiciel? </a:t>
            </a:r>
          </a:p>
          <a:p>
            <a:endParaRPr lang="fr-FR" dirty="0"/>
          </a:p>
          <a:p>
            <a:r>
              <a:rPr lang="fr-FR" dirty="0" smtClean="0"/>
              <a:t>Pourquoi a-t-on choisit ce logiciel?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329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ressources et composants du 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Matériels</a:t>
            </a:r>
          </a:p>
          <a:p>
            <a:r>
              <a:rPr lang="fr-FR" dirty="0" smtClean="0"/>
              <a:t>Logiciels</a:t>
            </a:r>
          </a:p>
          <a:p>
            <a:r>
              <a:rPr lang="fr-FR" dirty="0" smtClean="0"/>
              <a:t>Organisationnels</a:t>
            </a:r>
          </a:p>
          <a:p>
            <a:r>
              <a:rPr lang="fr-FR" dirty="0" smtClean="0"/>
              <a:t>Humains</a:t>
            </a:r>
          </a:p>
        </p:txBody>
      </p:sp>
    </p:spTree>
    <p:extLst>
      <p:ext uri="{BB962C8B-B14F-4D97-AF65-F5344CB8AC3E}">
        <p14:creationId xmlns:p14="http://schemas.microsoft.com/office/powerpoint/2010/main" val="365121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qualités du SI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Collecte des informations</a:t>
            </a:r>
          </a:p>
          <a:p>
            <a:r>
              <a:rPr lang="fr-FR" dirty="0" smtClean="0"/>
              <a:t>Sauvegarde/stockage des informations </a:t>
            </a:r>
          </a:p>
          <a:p>
            <a:r>
              <a:rPr lang="fr-FR" dirty="0" smtClean="0"/>
              <a:t>Traitement </a:t>
            </a:r>
          </a:p>
          <a:p>
            <a:r>
              <a:rPr lang="fr-FR" dirty="0" smtClean="0"/>
              <a:t>Diffusion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80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fait Mercure?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Différents identifiants</a:t>
            </a:r>
          </a:p>
          <a:p>
            <a:r>
              <a:rPr lang="fr-FR" dirty="0" smtClean="0"/>
              <a:t>Les ventes (accès aux commandes/base de donnée)</a:t>
            </a:r>
          </a:p>
          <a:p>
            <a:r>
              <a:rPr lang="fr-FR" dirty="0" smtClean="0"/>
              <a:t>Gère le mouvement des stocks</a:t>
            </a:r>
          </a:p>
          <a:p>
            <a:r>
              <a:rPr lang="fr-FR" dirty="0" smtClean="0"/>
              <a:t>Voir l’efficacité des vendeurs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98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le système améliore t-il la performance de l’organisation?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 </a:t>
            </a:r>
          </a:p>
          <a:p>
            <a:r>
              <a:rPr lang="fr-FR" dirty="0" smtClean="0"/>
              <a:t>Information accessible à tout moment par les personnels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279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pourrait-on améliorer Mercure?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Logiciel pourrait être plus moderne et intuitif </a:t>
            </a:r>
          </a:p>
          <a:p>
            <a:r>
              <a:rPr lang="fr-FR" dirty="0" smtClean="0"/>
              <a:t>Base de donnée relatif aux clients est partagée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8293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Mercure à un rôle important pour le fonctionnement de l’entreprise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Ce logiciel permet de mettre la relation gestion commerciale et comptable </a:t>
            </a:r>
          </a:p>
          <a:p>
            <a:endParaRPr lang="fr-FR" dirty="0"/>
          </a:p>
          <a:p>
            <a:r>
              <a:rPr lang="fr-FR" dirty="0" smtClean="0"/>
              <a:t>Efficacité de Mercure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448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Avez-vous des questions?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337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136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Organique</vt:lpstr>
      <vt:lpstr>Mercure</vt:lpstr>
      <vt:lpstr>Introduction</vt:lpstr>
      <vt:lpstr>Les ressources et composants du SI</vt:lpstr>
      <vt:lpstr>Les qualités du SI </vt:lpstr>
      <vt:lpstr>Que fait Mercure?</vt:lpstr>
      <vt:lpstr>Comment le système améliore t-il la performance de l’organisation?</vt:lpstr>
      <vt:lpstr>Comment pourrait-on améliorer Mercure?</vt:lpstr>
      <vt:lpstr>Conclusion</vt:lpstr>
      <vt:lpstr>Avez-vous des questions?</vt:lpstr>
    </vt:vector>
  </TitlesOfParts>
  <Company>UCBL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Mercure</dc:title>
  <dc:creator>KOUSONSAVATH SANLASUN p1502748</dc:creator>
  <cp:lastModifiedBy>KOUSONSAVATH SANLASUN p1502748</cp:lastModifiedBy>
  <cp:revision>4</cp:revision>
  <dcterms:created xsi:type="dcterms:W3CDTF">2016-11-17T07:31:23Z</dcterms:created>
  <dcterms:modified xsi:type="dcterms:W3CDTF">2016-11-17T08:04:54Z</dcterms:modified>
</cp:coreProperties>
</file>