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99"/>
                </a:solidFill>
              </a:defRPr>
            </a:pPr>
            <a:r>
              <a:rPr err="1"/>
              <a:t>Bài</a:t>
            </a:r>
            <a:r>
              <a:t> </a:t>
            </a:r>
            <a:r>
              <a:rPr err="1"/>
              <a:t>tập</a:t>
            </a:r>
            <a:r>
              <a:t>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 i="1">
                <a:solidFill>
                  <a:srgbClr val="990000"/>
                </a:solidFill>
              </a:defRPr>
            </a:pPr>
            <a:r>
              <a:rPr err="1"/>
              <a:t>Họ</a:t>
            </a:r>
            <a:r>
              <a:t> </a:t>
            </a:r>
            <a:r>
              <a:rPr err="1"/>
              <a:t>tên</a:t>
            </a:r>
            <a:r>
              <a:t>:</a:t>
            </a:r>
            <a:r>
              <a:rPr lang="id-ID"/>
              <a:t> Mai</a:t>
            </a:r>
            <a:r>
              <a:t> Quân Minh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Thông tin cá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6600"/>
                </a:solidFill>
              </a:defRPr>
            </a:pPr>
            <a:r>
              <a:t>Họ tên: Quân Minh Mai</a:t>
            </a:r>
          </a:p>
          <a:p>
            <a:pPr>
              <a:defRPr sz="2000">
                <a:solidFill>
                  <a:srgbClr val="006600"/>
                </a:solidFill>
              </a:defRPr>
            </a:pPr>
            <a:r>
              <a:t>Ngày sinh: </a:t>
            </a:r>
            <a:r>
              <a:rPr lang="en-US"/>
              <a:t>22</a:t>
            </a:r>
            <a:r>
              <a:t>/0</a:t>
            </a:r>
            <a:r>
              <a:rPr lang="en-US"/>
              <a:t>4</a:t>
            </a:r>
            <a:r>
              <a:t>/200</a:t>
            </a:r>
            <a:r>
              <a:rPr lang="en-US"/>
              <a:t>7</a:t>
            </a:r>
            <a:endParaRPr/>
          </a:p>
          <a:p>
            <a:pPr>
              <a:defRPr sz="2000">
                <a:solidFill>
                  <a:srgbClr val="006600"/>
                </a:solidFill>
              </a:defRPr>
            </a:pPr>
            <a:r>
              <a:t>Địa chỉ: Hà Nội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Sở thích và Kỹ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000080"/>
                </a:solidFill>
              </a:defRPr>
            </a:pPr>
            <a:r>
              <a:rPr err="1"/>
              <a:t>Sở</a:t>
            </a:r>
            <a:r>
              <a:t> </a:t>
            </a:r>
            <a:r>
              <a:rPr err="1"/>
              <a:t>thích</a:t>
            </a:r>
            <a:r>
              <a:t>:</a:t>
            </a:r>
          </a:p>
          <a:p>
            <a:pPr marL="0" indent="0">
              <a:buNone/>
              <a:defRPr sz="1800">
                <a:solidFill>
                  <a:srgbClr val="000080"/>
                </a:solidFill>
              </a:defRPr>
            </a:pPr>
            <a:r>
              <a:t>- </a:t>
            </a:r>
            <a:r>
              <a:rPr err="1"/>
              <a:t>Đọc</a:t>
            </a:r>
            <a:r>
              <a:t> </a:t>
            </a:r>
            <a:r>
              <a:rPr err="1"/>
              <a:t>sách</a:t>
            </a:r>
            <a:endParaRPr/>
          </a:p>
          <a:p>
            <a:pPr marL="0" indent="0">
              <a:buNone/>
              <a:defRPr sz="1800">
                <a:solidFill>
                  <a:srgbClr val="000080"/>
                </a:solidFill>
              </a:defRPr>
            </a:pPr>
            <a:r>
              <a:t>- </a:t>
            </a:r>
            <a:r>
              <a:rPr lang="en-US" err="1"/>
              <a:t>Chơi</a:t>
            </a:r>
            <a:r>
              <a:rPr lang="en-US"/>
              <a:t> game</a:t>
            </a:r>
            <a:endParaRPr/>
          </a:p>
          <a:p>
            <a:pPr marL="0" indent="0">
              <a:buNone/>
              <a:defRPr sz="1800">
                <a:solidFill>
                  <a:srgbClr val="000080"/>
                </a:solidFill>
              </a:defRPr>
            </a:pPr>
            <a:r>
              <a:t>- </a:t>
            </a:r>
            <a:r>
              <a:rPr err="1"/>
              <a:t>Chụp</a:t>
            </a:r>
            <a:r>
              <a:t> </a:t>
            </a:r>
            <a:r>
              <a:rPr err="1"/>
              <a:t>ảnh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000080"/>
                </a:solidFill>
              </a:defRPr>
            </a:pPr>
            <a:r>
              <a:rPr err="1"/>
              <a:t>Kỹ</a:t>
            </a:r>
            <a:r>
              <a:t> </a:t>
            </a:r>
            <a:r>
              <a:rPr err="1"/>
              <a:t>năng</a:t>
            </a:r>
            <a:r>
              <a:t>:</a:t>
            </a:r>
          </a:p>
          <a:p>
            <a:pPr marL="0" indent="0">
              <a:buNone/>
              <a:defRPr sz="1800">
                <a:solidFill>
                  <a:srgbClr val="000080"/>
                </a:solidFill>
              </a:defRPr>
            </a:pPr>
            <a:r>
              <a:t>- Tin </a:t>
            </a:r>
            <a:r>
              <a:rPr err="1"/>
              <a:t>học</a:t>
            </a:r>
            <a:r>
              <a:t> </a:t>
            </a:r>
            <a:r>
              <a:rPr err="1"/>
              <a:t>văn</a:t>
            </a:r>
            <a:r>
              <a:t> </a:t>
            </a:r>
            <a:r>
              <a:rPr err="1"/>
              <a:t>phòng</a:t>
            </a:r>
            <a:endParaRPr/>
          </a:p>
          <a:p>
            <a:pPr marL="0" indent="0">
              <a:buNone/>
              <a:defRPr sz="1800">
                <a:solidFill>
                  <a:srgbClr val="000080"/>
                </a:solidFill>
              </a:defRPr>
            </a:pPr>
            <a:r>
              <a:t>- </a:t>
            </a:r>
            <a:r>
              <a:rPr err="1"/>
              <a:t>Làm</a:t>
            </a:r>
            <a:r>
              <a:t> </a:t>
            </a:r>
            <a:r>
              <a:rPr err="1"/>
              <a:t>việc</a:t>
            </a:r>
            <a:r>
              <a:t> </a:t>
            </a:r>
            <a:r>
              <a:rPr err="1"/>
              <a:t>nhóm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Bài tập PowerPoint</vt:lpstr>
      <vt:lpstr>Thông tin cá nhân</vt:lpstr>
      <vt:lpstr>Sở thích và Kỹ năng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maiquanminh220407@gmail.com</cp:lastModifiedBy>
  <cp:revision>2</cp:revision>
  <dcterms:created xsi:type="dcterms:W3CDTF">2013-01-27T09:14:16Z</dcterms:created>
  <dcterms:modified xsi:type="dcterms:W3CDTF">2025-09-30T14:30:33Z</dcterms:modified>
  <cp:category/>
</cp:coreProperties>
</file>