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1"/>
  </p:handoutMasterIdLst>
  <p:sldIdLst>
    <p:sldId id="256" r:id="rId2"/>
    <p:sldId id="265" r:id="rId3"/>
    <p:sldId id="266" r:id="rId4"/>
    <p:sldId id="267" r:id="rId5"/>
    <p:sldId id="268" r:id="rId6"/>
    <p:sldId id="273" r:id="rId7"/>
    <p:sldId id="274" r:id="rId8"/>
    <p:sldId id="275" r:id="rId9"/>
    <p:sldId id="279" r:id="rId10"/>
    <p:sldId id="281" r:id="rId11"/>
    <p:sldId id="269" r:id="rId12"/>
    <p:sldId id="270" r:id="rId13"/>
    <p:sldId id="271" r:id="rId14"/>
    <p:sldId id="272" r:id="rId15"/>
    <p:sldId id="276" r:id="rId16"/>
    <p:sldId id="277" r:id="rId17"/>
    <p:sldId id="278" r:id="rId18"/>
    <p:sldId id="280" r:id="rId19"/>
    <p:sldId id="28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3BA1CA9-1C65-4D3D-BD5A-CA88F9295229}" v="103" dt="2024-09-25T23:27:18.0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32" autoAdjust="0"/>
    <p:restoredTop sz="94660"/>
  </p:normalViewPr>
  <p:slideViewPr>
    <p:cSldViewPr snapToGrid="0">
      <p:cViewPr varScale="1">
        <p:scale>
          <a:sx n="64" d="100"/>
          <a:sy n="64" d="100"/>
        </p:scale>
        <p:origin x="89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2" d="100"/>
          <a:sy n="52" d="100"/>
        </p:scale>
        <p:origin x="2946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wancaraa79@gmail.com" userId="8a97ae16fb4b533e" providerId="LiveId" clId="{93BA1CA9-1C65-4D3D-BD5A-CA88F9295229}"/>
    <pc:docChg chg="undo custSel modSld">
      <pc:chgData name="wawancaraa79@gmail.com" userId="8a97ae16fb4b533e" providerId="LiveId" clId="{93BA1CA9-1C65-4D3D-BD5A-CA88F9295229}" dt="2024-09-25T23:29:45.124" v="829" actId="1076"/>
      <pc:docMkLst>
        <pc:docMk/>
      </pc:docMkLst>
      <pc:sldChg chg="addSp delSp modSp mod">
        <pc:chgData name="wawancaraa79@gmail.com" userId="8a97ae16fb4b533e" providerId="LiveId" clId="{93BA1CA9-1C65-4D3D-BD5A-CA88F9295229}" dt="2024-09-25T23:20:33.732" v="644" actId="113"/>
        <pc:sldMkLst>
          <pc:docMk/>
          <pc:sldMk cId="1518155923" sldId="265"/>
        </pc:sldMkLst>
        <pc:spChg chg="mod">
          <ac:chgData name="wawancaraa79@gmail.com" userId="8a97ae16fb4b533e" providerId="LiveId" clId="{93BA1CA9-1C65-4D3D-BD5A-CA88F9295229}" dt="2024-09-25T15:50:04.311" v="96" actId="404"/>
          <ac:spMkLst>
            <pc:docMk/>
            <pc:sldMk cId="1518155923" sldId="265"/>
            <ac:spMk id="2" creationId="{1B929C46-71EB-2855-20B3-6D35D41776D3}"/>
          </ac:spMkLst>
        </pc:spChg>
        <pc:spChg chg="mod">
          <ac:chgData name="wawancaraa79@gmail.com" userId="8a97ae16fb4b533e" providerId="LiveId" clId="{93BA1CA9-1C65-4D3D-BD5A-CA88F9295229}" dt="2024-09-25T23:20:33.732" v="644" actId="113"/>
          <ac:spMkLst>
            <pc:docMk/>
            <pc:sldMk cId="1518155923" sldId="265"/>
            <ac:spMk id="3" creationId="{7D7C31C6-0D39-0668-8EDE-D757CA4D3A0A}"/>
          </ac:spMkLst>
        </pc:spChg>
        <pc:spChg chg="add del mod">
          <ac:chgData name="wawancaraa79@gmail.com" userId="8a97ae16fb4b533e" providerId="LiveId" clId="{93BA1CA9-1C65-4D3D-BD5A-CA88F9295229}" dt="2024-09-25T15:48:40.399" v="67"/>
          <ac:spMkLst>
            <pc:docMk/>
            <pc:sldMk cId="1518155923" sldId="265"/>
            <ac:spMk id="4" creationId="{154BD45F-4203-CDFE-DBC0-776BC6938735}"/>
          </ac:spMkLst>
        </pc:spChg>
        <pc:spChg chg="add">
          <ac:chgData name="wawancaraa79@gmail.com" userId="8a97ae16fb4b533e" providerId="LiveId" clId="{93BA1CA9-1C65-4D3D-BD5A-CA88F9295229}" dt="2024-09-25T15:47:17.688" v="43"/>
          <ac:spMkLst>
            <pc:docMk/>
            <pc:sldMk cId="1518155923" sldId="265"/>
            <ac:spMk id="6" creationId="{A501379D-DCDA-270C-F4D5-2D31139001C3}"/>
          </ac:spMkLst>
        </pc:spChg>
        <pc:spChg chg="add mod">
          <ac:chgData name="wawancaraa79@gmail.com" userId="8a97ae16fb4b533e" providerId="LiveId" clId="{93BA1CA9-1C65-4D3D-BD5A-CA88F9295229}" dt="2024-09-25T15:47:34.874" v="49" actId="1076"/>
          <ac:spMkLst>
            <pc:docMk/>
            <pc:sldMk cId="1518155923" sldId="265"/>
            <ac:spMk id="8" creationId="{8CC8AC0D-D3A0-2789-F35D-34558E76490A}"/>
          </ac:spMkLst>
        </pc:spChg>
        <pc:spChg chg="add mod">
          <ac:chgData name="wawancaraa79@gmail.com" userId="8a97ae16fb4b533e" providerId="LiveId" clId="{93BA1CA9-1C65-4D3D-BD5A-CA88F9295229}" dt="2024-09-25T23:20:17.278" v="643" actId="403"/>
          <ac:spMkLst>
            <pc:docMk/>
            <pc:sldMk cId="1518155923" sldId="265"/>
            <ac:spMk id="9" creationId="{C5911CCA-C80E-430B-01A6-20B82AF8F992}"/>
          </ac:spMkLst>
        </pc:spChg>
      </pc:sldChg>
      <pc:sldChg chg="addSp modSp mod">
        <pc:chgData name="wawancaraa79@gmail.com" userId="8a97ae16fb4b533e" providerId="LiveId" clId="{93BA1CA9-1C65-4D3D-BD5A-CA88F9295229}" dt="2024-09-25T16:03:49.818" v="612" actId="1076"/>
        <pc:sldMkLst>
          <pc:docMk/>
          <pc:sldMk cId="103677835" sldId="266"/>
        </pc:sldMkLst>
        <pc:spChg chg="mod">
          <ac:chgData name="wawancaraa79@gmail.com" userId="8a97ae16fb4b533e" providerId="LiveId" clId="{93BA1CA9-1C65-4D3D-BD5A-CA88F9295229}" dt="2024-09-25T15:51:15.715" v="115" actId="1076"/>
          <ac:spMkLst>
            <pc:docMk/>
            <pc:sldMk cId="103677835" sldId="266"/>
            <ac:spMk id="2" creationId="{1B929C46-71EB-2855-20B3-6D35D41776D3}"/>
          </ac:spMkLst>
        </pc:spChg>
        <pc:spChg chg="mod">
          <ac:chgData name="wawancaraa79@gmail.com" userId="8a97ae16fb4b533e" providerId="LiveId" clId="{93BA1CA9-1C65-4D3D-BD5A-CA88F9295229}" dt="2024-09-25T16:03:49.818" v="612" actId="1076"/>
          <ac:spMkLst>
            <pc:docMk/>
            <pc:sldMk cId="103677835" sldId="266"/>
            <ac:spMk id="3" creationId="{7D7C31C6-0D39-0668-8EDE-D757CA4D3A0A}"/>
          </ac:spMkLst>
        </pc:spChg>
        <pc:spChg chg="mod">
          <ac:chgData name="wawancaraa79@gmail.com" userId="8a97ae16fb4b533e" providerId="LiveId" clId="{93BA1CA9-1C65-4D3D-BD5A-CA88F9295229}" dt="2024-09-25T15:52:15.181" v="144" actId="1076"/>
          <ac:spMkLst>
            <pc:docMk/>
            <pc:sldMk cId="103677835" sldId="266"/>
            <ac:spMk id="4" creationId="{154BD45F-4203-CDFE-DBC0-776BC6938735}"/>
          </ac:spMkLst>
        </pc:spChg>
        <pc:spChg chg="add">
          <ac:chgData name="wawancaraa79@gmail.com" userId="8a97ae16fb4b533e" providerId="LiveId" clId="{93BA1CA9-1C65-4D3D-BD5A-CA88F9295229}" dt="2024-09-25T15:50:47.311" v="106"/>
          <ac:spMkLst>
            <pc:docMk/>
            <pc:sldMk cId="103677835" sldId="266"/>
            <ac:spMk id="6" creationId="{4CC74CE4-05AE-A779-DE4F-6F07A5A70EAD}"/>
          </ac:spMkLst>
        </pc:spChg>
        <pc:spChg chg="add">
          <ac:chgData name="wawancaraa79@gmail.com" userId="8a97ae16fb4b533e" providerId="LiveId" clId="{93BA1CA9-1C65-4D3D-BD5A-CA88F9295229}" dt="2024-09-25T15:51:00.572" v="111"/>
          <ac:spMkLst>
            <pc:docMk/>
            <pc:sldMk cId="103677835" sldId="266"/>
            <ac:spMk id="8" creationId="{94E7FDB8-5810-724B-70E7-02A151DA9DAB}"/>
          </ac:spMkLst>
        </pc:spChg>
        <pc:spChg chg="add mod">
          <ac:chgData name="wawancaraa79@gmail.com" userId="8a97ae16fb4b533e" providerId="LiveId" clId="{93BA1CA9-1C65-4D3D-BD5A-CA88F9295229}" dt="2024-09-25T15:51:42.696" v="128" actId="403"/>
          <ac:spMkLst>
            <pc:docMk/>
            <pc:sldMk cId="103677835" sldId="266"/>
            <ac:spMk id="9" creationId="{F0658485-923B-766B-E94B-E28C29FB5BAB}"/>
          </ac:spMkLst>
        </pc:spChg>
        <pc:spChg chg="add">
          <ac:chgData name="wawancaraa79@gmail.com" userId="8a97ae16fb4b533e" providerId="LiveId" clId="{93BA1CA9-1C65-4D3D-BD5A-CA88F9295229}" dt="2024-09-25T15:51:57.350" v="132"/>
          <ac:spMkLst>
            <pc:docMk/>
            <pc:sldMk cId="103677835" sldId="266"/>
            <ac:spMk id="10" creationId="{577A296B-3C35-F034-DD38-76FCC5738DE5}"/>
          </ac:spMkLst>
        </pc:spChg>
        <pc:spChg chg="add mod">
          <ac:chgData name="wawancaraa79@gmail.com" userId="8a97ae16fb4b533e" providerId="LiveId" clId="{93BA1CA9-1C65-4D3D-BD5A-CA88F9295229}" dt="2024-09-25T15:52:25.305" v="165" actId="403"/>
          <ac:spMkLst>
            <pc:docMk/>
            <pc:sldMk cId="103677835" sldId="266"/>
            <ac:spMk id="11" creationId="{4F7A60C6-2649-A043-AB10-E5032C42ACEE}"/>
          </ac:spMkLst>
        </pc:spChg>
      </pc:sldChg>
      <pc:sldChg chg="addSp delSp modSp mod">
        <pc:chgData name="wawancaraa79@gmail.com" userId="8a97ae16fb4b533e" providerId="LiveId" clId="{93BA1CA9-1C65-4D3D-BD5A-CA88F9295229}" dt="2024-09-25T15:54:15.187" v="206" actId="403"/>
        <pc:sldMkLst>
          <pc:docMk/>
          <pc:sldMk cId="4090659678" sldId="267"/>
        </pc:sldMkLst>
        <pc:spChg chg="mod">
          <ac:chgData name="wawancaraa79@gmail.com" userId="8a97ae16fb4b533e" providerId="LiveId" clId="{93BA1CA9-1C65-4D3D-BD5A-CA88F9295229}" dt="2024-09-25T12:46:54.264" v="6" actId="1076"/>
          <ac:spMkLst>
            <pc:docMk/>
            <pc:sldMk cId="4090659678" sldId="267"/>
            <ac:spMk id="2" creationId="{1B929C46-71EB-2855-20B3-6D35D41776D3}"/>
          </ac:spMkLst>
        </pc:spChg>
        <pc:spChg chg="mod">
          <ac:chgData name="wawancaraa79@gmail.com" userId="8a97ae16fb4b533e" providerId="LiveId" clId="{93BA1CA9-1C65-4D3D-BD5A-CA88F9295229}" dt="2024-09-25T15:53:26.729" v="178" actId="20577"/>
          <ac:spMkLst>
            <pc:docMk/>
            <pc:sldMk cId="4090659678" sldId="267"/>
            <ac:spMk id="3" creationId="{7D7C31C6-0D39-0668-8EDE-D757CA4D3A0A}"/>
          </ac:spMkLst>
        </pc:spChg>
        <pc:spChg chg="del mod">
          <ac:chgData name="wawancaraa79@gmail.com" userId="8a97ae16fb4b533e" providerId="LiveId" clId="{93BA1CA9-1C65-4D3D-BD5A-CA88F9295229}" dt="2024-09-25T15:53:15.195" v="176" actId="478"/>
          <ac:spMkLst>
            <pc:docMk/>
            <pc:sldMk cId="4090659678" sldId="267"/>
            <ac:spMk id="4" creationId="{154BD45F-4203-CDFE-DBC0-776BC6938735}"/>
          </ac:spMkLst>
        </pc:spChg>
        <pc:spChg chg="add mod">
          <ac:chgData name="wawancaraa79@gmail.com" userId="8a97ae16fb4b533e" providerId="LiveId" clId="{93BA1CA9-1C65-4D3D-BD5A-CA88F9295229}" dt="2024-09-25T15:53:38.808" v="187" actId="403"/>
          <ac:spMkLst>
            <pc:docMk/>
            <pc:sldMk cId="4090659678" sldId="267"/>
            <ac:spMk id="6" creationId="{0F8E1D79-6CD5-6F80-251C-79F880DDDEB6}"/>
          </ac:spMkLst>
        </pc:spChg>
        <pc:spChg chg="add mod">
          <ac:chgData name="wawancaraa79@gmail.com" userId="8a97ae16fb4b533e" providerId="LiveId" clId="{93BA1CA9-1C65-4D3D-BD5A-CA88F9295229}" dt="2024-09-25T15:54:15.187" v="206" actId="403"/>
          <ac:spMkLst>
            <pc:docMk/>
            <pc:sldMk cId="4090659678" sldId="267"/>
            <ac:spMk id="8" creationId="{020E8A9D-2649-0A0B-F480-1A62D6489314}"/>
          </ac:spMkLst>
        </pc:spChg>
      </pc:sldChg>
      <pc:sldChg chg="addSp delSp modSp mod">
        <pc:chgData name="wawancaraa79@gmail.com" userId="8a97ae16fb4b533e" providerId="LiveId" clId="{93BA1CA9-1C65-4D3D-BD5A-CA88F9295229}" dt="2024-09-25T23:24:08.258" v="708" actId="403"/>
        <pc:sldMkLst>
          <pc:docMk/>
          <pc:sldMk cId="2428937450" sldId="268"/>
        </pc:sldMkLst>
        <pc:spChg chg="mod">
          <ac:chgData name="wawancaraa79@gmail.com" userId="8a97ae16fb4b533e" providerId="LiveId" clId="{93BA1CA9-1C65-4D3D-BD5A-CA88F9295229}" dt="2024-09-25T16:04:54.517" v="621" actId="1076"/>
          <ac:spMkLst>
            <pc:docMk/>
            <pc:sldMk cId="2428937450" sldId="268"/>
            <ac:spMk id="3" creationId="{7D7C31C6-0D39-0668-8EDE-D757CA4D3A0A}"/>
          </ac:spMkLst>
        </pc:spChg>
        <pc:spChg chg="del mod">
          <ac:chgData name="wawancaraa79@gmail.com" userId="8a97ae16fb4b533e" providerId="LiveId" clId="{93BA1CA9-1C65-4D3D-BD5A-CA88F9295229}" dt="2024-09-25T16:04:55.887" v="622" actId="478"/>
          <ac:spMkLst>
            <pc:docMk/>
            <pc:sldMk cId="2428937450" sldId="268"/>
            <ac:spMk id="4" creationId="{154BD45F-4203-CDFE-DBC0-776BC6938735}"/>
          </ac:spMkLst>
        </pc:spChg>
        <pc:spChg chg="add mod">
          <ac:chgData name="wawancaraa79@gmail.com" userId="8a97ae16fb4b533e" providerId="LiveId" clId="{93BA1CA9-1C65-4D3D-BD5A-CA88F9295229}" dt="2024-09-25T23:24:08.258" v="708" actId="403"/>
          <ac:spMkLst>
            <pc:docMk/>
            <pc:sldMk cId="2428937450" sldId="268"/>
            <ac:spMk id="6" creationId="{C0AE2E12-F0BA-13C1-A662-40D75228C678}"/>
          </ac:spMkLst>
        </pc:spChg>
        <pc:spChg chg="add mod">
          <ac:chgData name="wawancaraa79@gmail.com" userId="8a97ae16fb4b533e" providerId="LiveId" clId="{93BA1CA9-1C65-4D3D-BD5A-CA88F9295229}" dt="2024-09-25T16:05:48.413" v="639" actId="1076"/>
          <ac:spMkLst>
            <pc:docMk/>
            <pc:sldMk cId="2428937450" sldId="268"/>
            <ac:spMk id="8" creationId="{86C9C5D2-8622-2004-C322-9DEDFD10DED3}"/>
          </ac:spMkLst>
        </pc:spChg>
      </pc:sldChg>
      <pc:sldChg chg="addSp modSp mod">
        <pc:chgData name="wawancaraa79@gmail.com" userId="8a97ae16fb4b533e" providerId="LiveId" clId="{93BA1CA9-1C65-4D3D-BD5A-CA88F9295229}" dt="2024-09-25T23:22:25.787" v="674" actId="1076"/>
        <pc:sldMkLst>
          <pc:docMk/>
          <pc:sldMk cId="1594805176" sldId="269"/>
        </pc:sldMkLst>
        <pc:spChg chg="mod">
          <ac:chgData name="wawancaraa79@gmail.com" userId="8a97ae16fb4b533e" providerId="LiveId" clId="{93BA1CA9-1C65-4D3D-BD5A-CA88F9295229}" dt="2024-09-25T23:21:39.311" v="653" actId="1076"/>
          <ac:spMkLst>
            <pc:docMk/>
            <pc:sldMk cId="1594805176" sldId="269"/>
            <ac:spMk id="2" creationId="{1B929C46-71EB-2855-20B3-6D35D41776D3}"/>
          </ac:spMkLst>
        </pc:spChg>
        <pc:spChg chg="add">
          <ac:chgData name="wawancaraa79@gmail.com" userId="8a97ae16fb4b533e" providerId="LiveId" clId="{93BA1CA9-1C65-4D3D-BD5A-CA88F9295229}" dt="2024-09-25T23:21:20.694" v="646"/>
          <ac:spMkLst>
            <pc:docMk/>
            <pc:sldMk cId="1594805176" sldId="269"/>
            <ac:spMk id="3" creationId="{A1D344F4-CE43-FEA1-1DC7-3AD35A3A486C}"/>
          </ac:spMkLst>
        </pc:spChg>
        <pc:spChg chg="add">
          <ac:chgData name="wawancaraa79@gmail.com" userId="8a97ae16fb4b533e" providerId="LiveId" clId="{93BA1CA9-1C65-4D3D-BD5A-CA88F9295229}" dt="2024-09-25T23:21:24.514" v="647"/>
          <ac:spMkLst>
            <pc:docMk/>
            <pc:sldMk cId="1594805176" sldId="269"/>
            <ac:spMk id="4" creationId="{ECA79D16-54D9-3717-39AB-E1FE83C9E999}"/>
          </ac:spMkLst>
        </pc:spChg>
        <pc:spChg chg="add mod">
          <ac:chgData name="wawancaraa79@gmail.com" userId="8a97ae16fb4b533e" providerId="LiveId" clId="{93BA1CA9-1C65-4D3D-BD5A-CA88F9295229}" dt="2024-09-25T23:21:39.311" v="653" actId="1076"/>
          <ac:spMkLst>
            <pc:docMk/>
            <pc:sldMk cId="1594805176" sldId="269"/>
            <ac:spMk id="5" creationId="{8593ED67-FECF-F0E7-1569-D656A5563B6C}"/>
          </ac:spMkLst>
        </pc:spChg>
        <pc:spChg chg="mod">
          <ac:chgData name="wawancaraa79@gmail.com" userId="8a97ae16fb4b533e" providerId="LiveId" clId="{93BA1CA9-1C65-4D3D-BD5A-CA88F9295229}" dt="2024-09-25T23:21:18.927" v="645" actId="20577"/>
          <ac:spMkLst>
            <pc:docMk/>
            <pc:sldMk cId="1594805176" sldId="269"/>
            <ac:spMk id="6" creationId="{7962D4A9-D65E-A13B-F9CA-133C81F6E721}"/>
          </ac:spMkLst>
        </pc:spChg>
        <pc:spChg chg="add mod">
          <ac:chgData name="wawancaraa79@gmail.com" userId="8a97ae16fb4b533e" providerId="LiveId" clId="{93BA1CA9-1C65-4D3D-BD5A-CA88F9295229}" dt="2024-09-25T23:22:25.787" v="674" actId="1076"/>
          <ac:spMkLst>
            <pc:docMk/>
            <pc:sldMk cId="1594805176" sldId="269"/>
            <ac:spMk id="8" creationId="{E78FEE27-645D-27BF-C6AB-DF85DF482D68}"/>
          </ac:spMkLst>
        </pc:spChg>
      </pc:sldChg>
      <pc:sldChg chg="modSp mod">
        <pc:chgData name="wawancaraa79@gmail.com" userId="8a97ae16fb4b533e" providerId="LiveId" clId="{93BA1CA9-1C65-4D3D-BD5A-CA88F9295229}" dt="2024-09-25T23:23:00.406" v="682" actId="5793"/>
        <pc:sldMkLst>
          <pc:docMk/>
          <pc:sldMk cId="89872318" sldId="270"/>
        </pc:sldMkLst>
        <pc:spChg chg="mod">
          <ac:chgData name="wawancaraa79@gmail.com" userId="8a97ae16fb4b533e" providerId="LiveId" clId="{93BA1CA9-1C65-4D3D-BD5A-CA88F9295229}" dt="2024-09-25T23:23:00.406" v="682" actId="5793"/>
          <ac:spMkLst>
            <pc:docMk/>
            <pc:sldMk cId="89872318" sldId="270"/>
            <ac:spMk id="4" creationId="{154BD45F-4203-CDFE-DBC0-776BC6938735}"/>
          </ac:spMkLst>
        </pc:spChg>
      </pc:sldChg>
      <pc:sldChg chg="addSp delSp modSp mod">
        <pc:chgData name="wawancaraa79@gmail.com" userId="8a97ae16fb4b533e" providerId="LiveId" clId="{93BA1CA9-1C65-4D3D-BD5A-CA88F9295229}" dt="2024-09-25T23:23:50.664" v="704"/>
        <pc:sldMkLst>
          <pc:docMk/>
          <pc:sldMk cId="196439064" sldId="271"/>
        </pc:sldMkLst>
        <pc:spChg chg="del mod">
          <ac:chgData name="wawancaraa79@gmail.com" userId="8a97ae16fb4b533e" providerId="LiveId" clId="{93BA1CA9-1C65-4D3D-BD5A-CA88F9295229}" dt="2024-09-25T23:23:50.664" v="704"/>
          <ac:spMkLst>
            <pc:docMk/>
            <pc:sldMk cId="196439064" sldId="271"/>
            <ac:spMk id="3" creationId="{7D7C31C6-0D39-0668-8EDE-D757CA4D3A0A}"/>
          </ac:spMkLst>
        </pc:spChg>
        <pc:spChg chg="add mod">
          <ac:chgData name="wawancaraa79@gmail.com" userId="8a97ae16fb4b533e" providerId="LiveId" clId="{93BA1CA9-1C65-4D3D-BD5A-CA88F9295229}" dt="2024-09-25T23:23:49.218" v="702" actId="403"/>
          <ac:spMkLst>
            <pc:docMk/>
            <pc:sldMk cId="196439064" sldId="271"/>
            <ac:spMk id="4" creationId="{D2DFF4B9-E8CA-0DD4-83B3-E7D43261197C}"/>
          </ac:spMkLst>
        </pc:spChg>
      </pc:sldChg>
      <pc:sldChg chg="modSp mod">
        <pc:chgData name="wawancaraa79@gmail.com" userId="8a97ae16fb4b533e" providerId="LiveId" clId="{93BA1CA9-1C65-4D3D-BD5A-CA88F9295229}" dt="2024-09-25T23:24:41.992" v="719"/>
        <pc:sldMkLst>
          <pc:docMk/>
          <pc:sldMk cId="2034818783" sldId="272"/>
        </pc:sldMkLst>
        <pc:spChg chg="mod">
          <ac:chgData name="wawancaraa79@gmail.com" userId="8a97ae16fb4b533e" providerId="LiveId" clId="{93BA1CA9-1C65-4D3D-BD5A-CA88F9295229}" dt="2024-09-25T23:24:41.992" v="719"/>
          <ac:spMkLst>
            <pc:docMk/>
            <pc:sldMk cId="2034818783" sldId="272"/>
            <ac:spMk id="4" creationId="{154BD45F-4203-CDFE-DBC0-776BC6938735}"/>
          </ac:spMkLst>
        </pc:spChg>
      </pc:sldChg>
      <pc:sldChg chg="addSp delSp modSp mod">
        <pc:chgData name="wawancaraa79@gmail.com" userId="8a97ae16fb4b533e" providerId="LiveId" clId="{93BA1CA9-1C65-4D3D-BD5A-CA88F9295229}" dt="2024-09-25T15:55:43.616" v="248" actId="403"/>
        <pc:sldMkLst>
          <pc:docMk/>
          <pc:sldMk cId="523771115" sldId="273"/>
        </pc:sldMkLst>
        <pc:spChg chg="mod">
          <ac:chgData name="wawancaraa79@gmail.com" userId="8a97ae16fb4b533e" providerId="LiveId" clId="{93BA1CA9-1C65-4D3D-BD5A-CA88F9295229}" dt="2024-09-25T15:54:50.007" v="218" actId="1076"/>
          <ac:spMkLst>
            <pc:docMk/>
            <pc:sldMk cId="523771115" sldId="273"/>
            <ac:spMk id="4" creationId="{0B4B8F5D-F596-0C2C-F5B4-96E95DBA087C}"/>
          </ac:spMkLst>
        </pc:spChg>
        <pc:spChg chg="add mod">
          <ac:chgData name="wawancaraa79@gmail.com" userId="8a97ae16fb4b533e" providerId="LiveId" clId="{93BA1CA9-1C65-4D3D-BD5A-CA88F9295229}" dt="2024-09-25T15:55:43.616" v="248" actId="403"/>
          <ac:spMkLst>
            <pc:docMk/>
            <pc:sldMk cId="523771115" sldId="273"/>
            <ac:spMk id="5" creationId="{CCCED063-FD2A-277A-8EC1-413659930E4C}"/>
          </ac:spMkLst>
        </pc:spChg>
        <pc:spChg chg="del mod">
          <ac:chgData name="wawancaraa79@gmail.com" userId="8a97ae16fb4b533e" providerId="LiveId" clId="{93BA1CA9-1C65-4D3D-BD5A-CA88F9295229}" dt="2024-09-25T15:55:11.084" v="223"/>
          <ac:spMkLst>
            <pc:docMk/>
            <pc:sldMk cId="523771115" sldId="273"/>
            <ac:spMk id="6" creationId="{0C60C454-BDFF-9961-C8E1-81841BD35885}"/>
          </ac:spMkLst>
        </pc:spChg>
      </pc:sldChg>
      <pc:sldChg chg="addSp modSp mod">
        <pc:chgData name="wawancaraa79@gmail.com" userId="8a97ae16fb4b533e" providerId="LiveId" clId="{93BA1CA9-1C65-4D3D-BD5A-CA88F9295229}" dt="2024-09-25T23:26:07.982" v="751" actId="403"/>
        <pc:sldMkLst>
          <pc:docMk/>
          <pc:sldMk cId="1877695278" sldId="274"/>
        </pc:sldMkLst>
        <pc:spChg chg="mod">
          <ac:chgData name="wawancaraa79@gmail.com" userId="8a97ae16fb4b533e" providerId="LiveId" clId="{93BA1CA9-1C65-4D3D-BD5A-CA88F9295229}" dt="2024-09-25T15:56:10.869" v="253" actId="27636"/>
          <ac:spMkLst>
            <pc:docMk/>
            <pc:sldMk cId="1877695278" sldId="274"/>
            <ac:spMk id="2" creationId="{082F0C02-3B80-2F83-A741-6727BA2A199F}"/>
          </ac:spMkLst>
        </pc:spChg>
        <pc:spChg chg="mod">
          <ac:chgData name="wawancaraa79@gmail.com" userId="8a97ae16fb4b533e" providerId="LiveId" clId="{93BA1CA9-1C65-4D3D-BD5A-CA88F9295229}" dt="2024-09-25T15:56:28.594" v="259" actId="1076"/>
          <ac:spMkLst>
            <pc:docMk/>
            <pc:sldMk cId="1877695278" sldId="274"/>
            <ac:spMk id="4" creationId="{666BEE5C-8670-05B3-F90F-D230D2AF2441}"/>
          </ac:spMkLst>
        </pc:spChg>
        <pc:spChg chg="add mod">
          <ac:chgData name="wawancaraa79@gmail.com" userId="8a97ae16fb4b533e" providerId="LiveId" clId="{93BA1CA9-1C65-4D3D-BD5A-CA88F9295229}" dt="2024-09-25T15:56:13.529" v="254" actId="1076"/>
          <ac:spMkLst>
            <pc:docMk/>
            <pc:sldMk cId="1877695278" sldId="274"/>
            <ac:spMk id="7" creationId="{78DB744A-585B-E7C6-4EAC-5A591A24F28E}"/>
          </ac:spMkLst>
        </pc:spChg>
        <pc:spChg chg="add mod">
          <ac:chgData name="wawancaraa79@gmail.com" userId="8a97ae16fb4b533e" providerId="LiveId" clId="{93BA1CA9-1C65-4D3D-BD5A-CA88F9295229}" dt="2024-09-25T23:26:07.982" v="751" actId="403"/>
          <ac:spMkLst>
            <pc:docMk/>
            <pc:sldMk cId="1877695278" sldId="274"/>
            <ac:spMk id="8" creationId="{E4A3BEA1-EB98-3492-5DF8-4273BAC529A6}"/>
          </ac:spMkLst>
        </pc:spChg>
      </pc:sldChg>
      <pc:sldChg chg="addSp delSp modSp mod">
        <pc:chgData name="wawancaraa79@gmail.com" userId="8a97ae16fb4b533e" providerId="LiveId" clId="{93BA1CA9-1C65-4D3D-BD5A-CA88F9295229}" dt="2024-09-25T16:01:59.045" v="560" actId="1076"/>
        <pc:sldMkLst>
          <pc:docMk/>
          <pc:sldMk cId="2406775128" sldId="275"/>
        </pc:sldMkLst>
        <pc:spChg chg="mod">
          <ac:chgData name="wawancaraa79@gmail.com" userId="8a97ae16fb4b533e" providerId="LiveId" clId="{93BA1CA9-1C65-4D3D-BD5A-CA88F9295229}" dt="2024-09-25T16:01:59.045" v="560" actId="1076"/>
          <ac:spMkLst>
            <pc:docMk/>
            <pc:sldMk cId="2406775128" sldId="275"/>
            <ac:spMk id="2" creationId="{8A2D4B63-E59F-67F0-54DC-162C5DEA656B}"/>
          </ac:spMkLst>
        </pc:spChg>
        <pc:spChg chg="del mod">
          <ac:chgData name="wawancaraa79@gmail.com" userId="8a97ae16fb4b533e" providerId="LiveId" clId="{93BA1CA9-1C65-4D3D-BD5A-CA88F9295229}" dt="2024-09-25T15:57:51.992" v="302"/>
          <ac:spMkLst>
            <pc:docMk/>
            <pc:sldMk cId="2406775128" sldId="275"/>
            <ac:spMk id="4" creationId="{948D8204-42C6-9DAD-E87C-FE7A86783867}"/>
          </ac:spMkLst>
        </pc:spChg>
        <pc:spChg chg="add mod">
          <ac:chgData name="wawancaraa79@gmail.com" userId="8a97ae16fb4b533e" providerId="LiveId" clId="{93BA1CA9-1C65-4D3D-BD5A-CA88F9295229}" dt="2024-09-25T15:58:11.419" v="326" actId="403"/>
          <ac:spMkLst>
            <pc:docMk/>
            <pc:sldMk cId="2406775128" sldId="275"/>
            <ac:spMk id="6" creationId="{92750506-37F4-22CD-B2D1-4D139AED7128}"/>
          </ac:spMkLst>
        </pc:spChg>
      </pc:sldChg>
      <pc:sldChg chg="addSp modSp mod">
        <pc:chgData name="wawancaraa79@gmail.com" userId="8a97ae16fb4b533e" providerId="LiveId" clId="{93BA1CA9-1C65-4D3D-BD5A-CA88F9295229}" dt="2024-09-25T23:25:53.606" v="746" actId="403"/>
        <pc:sldMkLst>
          <pc:docMk/>
          <pc:sldMk cId="290453079" sldId="276"/>
        </pc:sldMkLst>
        <pc:spChg chg="add">
          <ac:chgData name="wawancaraa79@gmail.com" userId="8a97ae16fb4b533e" providerId="LiveId" clId="{93BA1CA9-1C65-4D3D-BD5A-CA88F9295229}" dt="2024-09-25T23:25:23.592" v="732"/>
          <ac:spMkLst>
            <pc:docMk/>
            <pc:sldMk cId="290453079" sldId="276"/>
            <ac:spMk id="2" creationId="{6760DB3B-1BEF-FD30-6A7F-F57182FE9FAE}"/>
          </ac:spMkLst>
        </pc:spChg>
        <pc:spChg chg="mod">
          <ac:chgData name="wawancaraa79@gmail.com" userId="8a97ae16fb4b533e" providerId="LiveId" clId="{93BA1CA9-1C65-4D3D-BD5A-CA88F9295229}" dt="2024-09-25T23:25:29.681" v="733" actId="5793"/>
          <ac:spMkLst>
            <pc:docMk/>
            <pc:sldMk cId="290453079" sldId="276"/>
            <ac:spMk id="3" creationId="{8A61406A-DDDB-A6A3-0E16-34242043F325}"/>
          </ac:spMkLst>
        </pc:spChg>
        <pc:spChg chg="add mod">
          <ac:chgData name="wawancaraa79@gmail.com" userId="8a97ae16fb4b533e" providerId="LiveId" clId="{93BA1CA9-1C65-4D3D-BD5A-CA88F9295229}" dt="2024-09-25T23:25:46.272" v="737" actId="20577"/>
          <ac:spMkLst>
            <pc:docMk/>
            <pc:sldMk cId="290453079" sldId="276"/>
            <ac:spMk id="5" creationId="{FC6F231E-97F9-5355-3452-DB5F74B87461}"/>
          </ac:spMkLst>
        </pc:spChg>
        <pc:spChg chg="add mod">
          <ac:chgData name="wawancaraa79@gmail.com" userId="8a97ae16fb4b533e" providerId="LiveId" clId="{93BA1CA9-1C65-4D3D-BD5A-CA88F9295229}" dt="2024-09-25T23:25:53.606" v="746" actId="403"/>
          <ac:spMkLst>
            <pc:docMk/>
            <pc:sldMk cId="290453079" sldId="276"/>
            <ac:spMk id="6" creationId="{43CE7A8F-264E-0A4B-9825-C56FB6747A35}"/>
          </ac:spMkLst>
        </pc:spChg>
      </pc:sldChg>
      <pc:sldChg chg="modSp mod">
        <pc:chgData name="wawancaraa79@gmail.com" userId="8a97ae16fb4b533e" providerId="LiveId" clId="{93BA1CA9-1C65-4D3D-BD5A-CA88F9295229}" dt="2024-09-25T23:26:26.860" v="765"/>
        <pc:sldMkLst>
          <pc:docMk/>
          <pc:sldMk cId="2131063768" sldId="277"/>
        </pc:sldMkLst>
        <pc:spChg chg="mod">
          <ac:chgData name="wawancaraa79@gmail.com" userId="8a97ae16fb4b533e" providerId="LiveId" clId="{93BA1CA9-1C65-4D3D-BD5A-CA88F9295229}" dt="2024-09-25T23:26:26.860" v="765"/>
          <ac:spMkLst>
            <pc:docMk/>
            <pc:sldMk cId="2131063768" sldId="277"/>
            <ac:spMk id="3" creationId="{9BDE24B7-6FC9-6A7B-F6E4-BB441F2C77BD}"/>
          </ac:spMkLst>
        </pc:spChg>
      </pc:sldChg>
      <pc:sldChg chg="addSp modSp mod">
        <pc:chgData name="wawancaraa79@gmail.com" userId="8a97ae16fb4b533e" providerId="LiveId" clId="{93BA1CA9-1C65-4D3D-BD5A-CA88F9295229}" dt="2024-09-25T23:27:24.724" v="779" actId="403"/>
        <pc:sldMkLst>
          <pc:docMk/>
          <pc:sldMk cId="3749287260" sldId="278"/>
        </pc:sldMkLst>
        <pc:spChg chg="add">
          <ac:chgData name="wawancaraa79@gmail.com" userId="8a97ae16fb4b533e" providerId="LiveId" clId="{93BA1CA9-1C65-4D3D-BD5A-CA88F9295229}" dt="2024-09-25T23:27:09.830" v="770"/>
          <ac:spMkLst>
            <pc:docMk/>
            <pc:sldMk cId="3749287260" sldId="278"/>
            <ac:spMk id="2" creationId="{000AA2B6-C05D-1378-85ED-E88BE9AE5423}"/>
          </ac:spMkLst>
        </pc:spChg>
        <pc:spChg chg="mod">
          <ac:chgData name="wawancaraa79@gmail.com" userId="8a97ae16fb4b533e" providerId="LiveId" clId="{93BA1CA9-1C65-4D3D-BD5A-CA88F9295229}" dt="2024-09-25T23:27:13.982" v="771" actId="20577"/>
          <ac:spMkLst>
            <pc:docMk/>
            <pc:sldMk cId="3749287260" sldId="278"/>
            <ac:spMk id="3" creationId="{22D56298-4146-9C83-1B2F-F1F7171FF411}"/>
          </ac:spMkLst>
        </pc:spChg>
        <pc:spChg chg="add mod">
          <ac:chgData name="wawancaraa79@gmail.com" userId="8a97ae16fb4b533e" providerId="LiveId" clId="{93BA1CA9-1C65-4D3D-BD5A-CA88F9295229}" dt="2024-09-25T23:27:24.724" v="779" actId="403"/>
          <ac:spMkLst>
            <pc:docMk/>
            <pc:sldMk cId="3749287260" sldId="278"/>
            <ac:spMk id="4" creationId="{057AD363-4FF4-0F5B-4320-A44F5A6081AA}"/>
          </ac:spMkLst>
        </pc:spChg>
      </pc:sldChg>
      <pc:sldChg chg="addSp modSp mod">
        <pc:chgData name="wawancaraa79@gmail.com" userId="8a97ae16fb4b533e" providerId="LiveId" clId="{93BA1CA9-1C65-4D3D-BD5A-CA88F9295229}" dt="2024-09-25T16:01:43.761" v="555" actId="403"/>
        <pc:sldMkLst>
          <pc:docMk/>
          <pc:sldMk cId="4233968265" sldId="279"/>
        </pc:sldMkLst>
        <pc:spChg chg="mod">
          <ac:chgData name="wawancaraa79@gmail.com" userId="8a97ae16fb4b533e" providerId="LiveId" clId="{93BA1CA9-1C65-4D3D-BD5A-CA88F9295229}" dt="2024-09-25T16:01:36.735" v="551" actId="20577"/>
          <ac:spMkLst>
            <pc:docMk/>
            <pc:sldMk cId="4233968265" sldId="279"/>
            <ac:spMk id="2" creationId="{31763112-356E-3D13-EF11-3C0E6564B2FA}"/>
          </ac:spMkLst>
        </pc:spChg>
        <pc:spChg chg="mod">
          <ac:chgData name="wawancaraa79@gmail.com" userId="8a97ae16fb4b533e" providerId="LiveId" clId="{93BA1CA9-1C65-4D3D-BD5A-CA88F9295229}" dt="2024-09-25T16:01:35.578" v="550" actId="1076"/>
          <ac:spMkLst>
            <pc:docMk/>
            <pc:sldMk cId="4233968265" sldId="279"/>
            <ac:spMk id="3" creationId="{F9CCB095-0592-7C49-2A70-8FF4854CF7A1}"/>
          </ac:spMkLst>
        </pc:spChg>
        <pc:spChg chg="add mod">
          <ac:chgData name="wawancaraa79@gmail.com" userId="8a97ae16fb4b533e" providerId="LiveId" clId="{93BA1CA9-1C65-4D3D-BD5A-CA88F9295229}" dt="2024-09-25T16:00:40.240" v="535" actId="6549"/>
          <ac:spMkLst>
            <pc:docMk/>
            <pc:sldMk cId="4233968265" sldId="279"/>
            <ac:spMk id="5" creationId="{B8294FC5-4327-7CF4-8A0D-30C1A7B21D2E}"/>
          </ac:spMkLst>
        </pc:spChg>
        <pc:spChg chg="add mod">
          <ac:chgData name="wawancaraa79@gmail.com" userId="8a97ae16fb4b533e" providerId="LiveId" clId="{93BA1CA9-1C65-4D3D-BD5A-CA88F9295229}" dt="2024-09-25T16:01:06.470" v="541" actId="1076"/>
          <ac:spMkLst>
            <pc:docMk/>
            <pc:sldMk cId="4233968265" sldId="279"/>
            <ac:spMk id="7" creationId="{4AEAB910-FC09-6D33-5701-3FD179C06070}"/>
          </ac:spMkLst>
        </pc:spChg>
        <pc:spChg chg="add mod">
          <ac:chgData name="wawancaraa79@gmail.com" userId="8a97ae16fb4b533e" providerId="LiveId" clId="{93BA1CA9-1C65-4D3D-BD5A-CA88F9295229}" dt="2024-09-25T16:01:43.761" v="555" actId="403"/>
          <ac:spMkLst>
            <pc:docMk/>
            <pc:sldMk cId="4233968265" sldId="279"/>
            <ac:spMk id="8" creationId="{060159C5-0F12-5E63-1B7E-FF97476A87A6}"/>
          </ac:spMkLst>
        </pc:spChg>
      </pc:sldChg>
      <pc:sldChg chg="modSp mod">
        <pc:chgData name="wawancaraa79@gmail.com" userId="8a97ae16fb4b533e" providerId="LiveId" clId="{93BA1CA9-1C65-4D3D-BD5A-CA88F9295229}" dt="2024-09-25T23:28:12.599" v="795" actId="1076"/>
        <pc:sldMkLst>
          <pc:docMk/>
          <pc:sldMk cId="1068272868" sldId="280"/>
        </pc:sldMkLst>
        <pc:spChg chg="mod">
          <ac:chgData name="wawancaraa79@gmail.com" userId="8a97ae16fb4b533e" providerId="LiveId" clId="{93BA1CA9-1C65-4D3D-BD5A-CA88F9295229}" dt="2024-09-25T23:28:12.599" v="795" actId="1076"/>
          <ac:spMkLst>
            <pc:docMk/>
            <pc:sldMk cId="1068272868" sldId="280"/>
            <ac:spMk id="2" creationId="{DC001BF3-29A7-6739-B5CE-D892FB974D4A}"/>
          </ac:spMkLst>
        </pc:spChg>
      </pc:sldChg>
      <pc:sldChg chg="addSp delSp modSp mod">
        <pc:chgData name="wawancaraa79@gmail.com" userId="8a97ae16fb4b533e" providerId="LiveId" clId="{93BA1CA9-1C65-4D3D-BD5A-CA88F9295229}" dt="2024-09-25T16:03:24.480" v="611" actId="403"/>
        <pc:sldMkLst>
          <pc:docMk/>
          <pc:sldMk cId="837031758" sldId="281"/>
        </pc:sldMkLst>
        <pc:spChg chg="add mod">
          <ac:chgData name="wawancaraa79@gmail.com" userId="8a97ae16fb4b533e" providerId="LiveId" clId="{93BA1CA9-1C65-4D3D-BD5A-CA88F9295229}" dt="2024-09-25T16:02:37.978" v="589"/>
          <ac:spMkLst>
            <pc:docMk/>
            <pc:sldMk cId="837031758" sldId="281"/>
            <ac:spMk id="2" creationId="{0600BBEB-5ED9-2C3E-D9FD-6A1796734A7E}"/>
          </ac:spMkLst>
        </pc:spChg>
        <pc:spChg chg="add">
          <ac:chgData name="wawancaraa79@gmail.com" userId="8a97ae16fb4b533e" providerId="LiveId" clId="{93BA1CA9-1C65-4D3D-BD5A-CA88F9295229}" dt="2024-09-25T16:02:49.225" v="591"/>
          <ac:spMkLst>
            <pc:docMk/>
            <pc:sldMk cId="837031758" sldId="281"/>
            <ac:spMk id="3" creationId="{15EA1278-91E7-6EE3-CDE8-E70C6ED32590}"/>
          </ac:spMkLst>
        </pc:spChg>
        <pc:spChg chg="add mod">
          <ac:chgData name="wawancaraa79@gmail.com" userId="8a97ae16fb4b533e" providerId="LiveId" clId="{93BA1CA9-1C65-4D3D-BD5A-CA88F9295229}" dt="2024-09-25T16:02:59.324" v="594" actId="1076"/>
          <ac:spMkLst>
            <pc:docMk/>
            <pc:sldMk cId="837031758" sldId="281"/>
            <ac:spMk id="5" creationId="{5C0A57DA-27EE-51FE-931D-D12C39F76FBD}"/>
          </ac:spMkLst>
        </pc:spChg>
        <pc:spChg chg="add mod">
          <ac:chgData name="wawancaraa79@gmail.com" userId="8a97ae16fb4b533e" providerId="LiveId" clId="{93BA1CA9-1C65-4D3D-BD5A-CA88F9295229}" dt="2024-09-25T16:03:12.099" v="602" actId="1076"/>
          <ac:spMkLst>
            <pc:docMk/>
            <pc:sldMk cId="837031758" sldId="281"/>
            <ac:spMk id="7" creationId="{CBE61862-B0BA-4C4E-49AE-F8F52683777B}"/>
          </ac:spMkLst>
        </pc:spChg>
        <pc:spChg chg="add mod">
          <ac:chgData name="wawancaraa79@gmail.com" userId="8a97ae16fb4b533e" providerId="LiveId" clId="{93BA1CA9-1C65-4D3D-BD5A-CA88F9295229}" dt="2024-09-25T16:03:24.480" v="611" actId="403"/>
          <ac:spMkLst>
            <pc:docMk/>
            <pc:sldMk cId="837031758" sldId="281"/>
            <ac:spMk id="8" creationId="{64451B8F-55FC-3451-C907-0324DDED1FC8}"/>
          </ac:spMkLst>
        </pc:spChg>
        <pc:spChg chg="mod">
          <ac:chgData name="wawancaraa79@gmail.com" userId="8a97ae16fb4b533e" providerId="LiveId" clId="{93BA1CA9-1C65-4D3D-BD5A-CA88F9295229}" dt="2024-09-25T16:03:12.966" v="603" actId="20577"/>
          <ac:spMkLst>
            <pc:docMk/>
            <pc:sldMk cId="837031758" sldId="281"/>
            <ac:spMk id="12" creationId="{C0E07E98-8F07-3B4B-23E4-343F1EFB2718}"/>
          </ac:spMkLst>
        </pc:spChg>
        <pc:spChg chg="del mod">
          <ac:chgData name="wawancaraa79@gmail.com" userId="8a97ae16fb4b533e" providerId="LiveId" clId="{93BA1CA9-1C65-4D3D-BD5A-CA88F9295229}" dt="2024-09-25T16:02:37.978" v="589"/>
          <ac:spMkLst>
            <pc:docMk/>
            <pc:sldMk cId="837031758" sldId="281"/>
            <ac:spMk id="13" creationId="{D4E13087-2E96-C704-E716-2AE6D80A8BDD}"/>
          </ac:spMkLst>
        </pc:spChg>
      </pc:sldChg>
      <pc:sldChg chg="modSp mod">
        <pc:chgData name="wawancaraa79@gmail.com" userId="8a97ae16fb4b533e" providerId="LiveId" clId="{93BA1CA9-1C65-4D3D-BD5A-CA88F9295229}" dt="2024-09-25T23:29:45.124" v="829" actId="1076"/>
        <pc:sldMkLst>
          <pc:docMk/>
          <pc:sldMk cId="281698517" sldId="282"/>
        </pc:sldMkLst>
        <pc:spChg chg="mod">
          <ac:chgData name="wawancaraa79@gmail.com" userId="8a97ae16fb4b533e" providerId="LiveId" clId="{93BA1CA9-1C65-4D3D-BD5A-CA88F9295229}" dt="2024-09-25T23:29:45.124" v="829" actId="1076"/>
          <ac:spMkLst>
            <pc:docMk/>
            <pc:sldMk cId="281698517" sldId="282"/>
            <ac:spMk id="2" creationId="{9BF957E0-AA85-AF1D-8CD7-6CDBB4C45575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E9A536E-3B91-3FA0-9725-CAF6558C81C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6253FD-EF58-41B3-2B27-2D148FBFABE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91498F-1B61-4996-813C-919EB32A7D69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8D766D-BFF3-05AA-C80B-9FC766F61FE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B83FDB-BD94-3206-4950-99ACE20306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F33F44-ED67-4CC4-86D6-E183B3934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310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BECDE-291E-2F13-A9AB-F719F850C0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7D8903-6331-577D-F8BB-87466E19AE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8078E9-5DF8-4DDC-3C8C-42FD8C3B3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C5111-6E80-4DE2-8F21-26BF1C03F208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E27A3D-AEF2-1618-423F-C11E9F33F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20290C-D428-972E-85F5-8756AC0CE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EA69F-21F6-4E0F-8693-BB3D0AA37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38703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  <p:sndAc>
          <p:stSnd>
            <p:snd r:embed="rId1" name="drumroll.wav"/>
          </p:stSnd>
        </p:sndAc>
      </p:transition>
    </mc:Choice>
    <mc:Fallback xmlns="">
      <p:transition spd="slow">
        <p:fade/>
        <p:sndAc>
          <p:stSnd>
            <p:snd r:embed="rId3" name="drumroll.wav"/>
          </p:stSnd>
        </p:sndAc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3168E-B682-8A81-F315-B5AA6CBF9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02FD9C-831D-FED7-F583-11D410F5C1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814E4F-1E0B-CB2A-FE64-A996D0537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C5111-6E80-4DE2-8F21-26BF1C03F208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D443BF-6282-A689-2C2E-FC4A3F2A2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75DCB7-B083-06F4-7127-D44728402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EA69F-21F6-4E0F-8693-BB3D0AA37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0632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  <p:sndAc>
          <p:stSnd>
            <p:snd r:embed="rId1" name="drumroll.wav"/>
          </p:stSnd>
        </p:sndAc>
      </p:transition>
    </mc:Choice>
    <mc:Fallback xmlns="">
      <p:transition spd="slow">
        <p:fade/>
        <p:sndAc>
          <p:stSnd>
            <p:snd r:embed="rId3" name="drumroll.wav"/>
          </p:stSnd>
        </p:sndAc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99DAA8-050C-ED1C-A292-490075C49B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9EB323-7093-FECD-7EEF-0D5476854F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1CEC39-55EA-C831-0AF4-4F16A7CE6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C5111-6E80-4DE2-8F21-26BF1C03F208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1F6ECD-F3E3-05D1-1FAA-532C3E267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AC0ECD-141F-7039-DB57-DDEBFED0E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EA69F-21F6-4E0F-8693-BB3D0AA37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72113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  <p:sndAc>
          <p:stSnd>
            <p:snd r:embed="rId1" name="drumroll.wav"/>
          </p:stSnd>
        </p:sndAc>
      </p:transition>
    </mc:Choice>
    <mc:Fallback xmlns="">
      <p:transition spd="slow">
        <p:fade/>
        <p:sndAc>
          <p:stSnd>
            <p:snd r:embed="rId3" name="drumroll.wav"/>
          </p:stSnd>
        </p:sndAc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10364-8DB5-2E7F-AF3D-434AD5A92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7310A-962D-D71F-FD95-7016DBCD2F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87C924-D453-B518-F5F9-F20D8D6FB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C5111-6E80-4DE2-8F21-26BF1C03F208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509BF7-4DC5-D372-52C5-86652045F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58F9FD-1945-8463-B0D5-E488F2129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EA69F-21F6-4E0F-8693-BB3D0AA37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71129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  <p:sndAc>
          <p:stSnd>
            <p:snd r:embed="rId1" name="drumroll.wav"/>
          </p:stSnd>
        </p:sndAc>
      </p:transition>
    </mc:Choice>
    <mc:Fallback xmlns="">
      <p:transition spd="slow">
        <p:fade/>
        <p:sndAc>
          <p:stSnd>
            <p:snd r:embed="rId3" name="drumroll.wav"/>
          </p:stSnd>
        </p:sndAc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03399-955D-5B96-4181-4DABD1EB8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BF7754-DDEE-83C4-6CAF-AAFAB1A58E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A3BD04-DA2D-6069-23D2-64EA91588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C5111-6E80-4DE2-8F21-26BF1C03F208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DBC062-BAAD-E547-06E6-D65097A43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E81321-6FF0-D0D7-04A0-8D2D10D68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EA69F-21F6-4E0F-8693-BB3D0AA37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06125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  <p:sndAc>
          <p:stSnd>
            <p:snd r:embed="rId1" name="drumroll.wav"/>
          </p:stSnd>
        </p:sndAc>
      </p:transition>
    </mc:Choice>
    <mc:Fallback xmlns="">
      <p:transition spd="slow">
        <p:fade/>
        <p:sndAc>
          <p:stSnd>
            <p:snd r:embed="rId3" name="drumroll.wav"/>
          </p:stSnd>
        </p:sndAc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7EE1E-74DF-CE84-52FB-79164F9E4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7175FB-44F8-D4E9-4A9F-432F848E88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1EF541-A1D0-B166-1BFA-F014F4C00C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BEF09F-FF48-5294-B4BF-7647AC885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C5111-6E80-4DE2-8F21-26BF1C03F208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A8C914-9A1C-9554-71C1-0902F5DD5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1DF10F-4B6F-6E36-01C2-6F467FD2C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EA69F-21F6-4E0F-8693-BB3D0AA37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88151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  <p:sndAc>
          <p:stSnd>
            <p:snd r:embed="rId1" name="drumroll.wav"/>
          </p:stSnd>
        </p:sndAc>
      </p:transition>
    </mc:Choice>
    <mc:Fallback xmlns="">
      <p:transition spd="slow">
        <p:fade/>
        <p:sndAc>
          <p:stSnd>
            <p:snd r:embed="rId3" name="drumroll.wav"/>
          </p:stSnd>
        </p:sndAc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C3FF7-FB76-D189-DA38-395390705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88C987-9466-8F53-03EB-A35B47C3C4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5FF090-7708-814A-24FC-BB90E9CF36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70ADC3-E691-3ED1-CF19-B0E457736A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2D760E-BD1E-1807-E568-146905746F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5A2142-9DF4-CBF3-0244-ABBA8AE5F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C5111-6E80-4DE2-8F21-26BF1C03F208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E190E6-2049-0866-61B0-81BC670B8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010988-180C-703E-7AAC-2F2A98863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EA69F-21F6-4E0F-8693-BB3D0AA37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57619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  <p:sndAc>
          <p:stSnd>
            <p:snd r:embed="rId1" name="drumroll.wav"/>
          </p:stSnd>
        </p:sndAc>
      </p:transition>
    </mc:Choice>
    <mc:Fallback xmlns="">
      <p:transition spd="slow">
        <p:fade/>
        <p:sndAc>
          <p:stSnd>
            <p:snd r:embed="rId3" name="drumroll.wav"/>
          </p:stSnd>
        </p:sndAc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448F6-4121-085B-35AC-DE910B573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F49E24-79CE-D917-366D-808963D08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C5111-6E80-4DE2-8F21-26BF1C03F208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F3C28E-6D65-BB07-B4D2-599BD6E15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61F738-6FC2-96AD-6EB7-435B8A2D0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EA69F-21F6-4E0F-8693-BB3D0AA37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92035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  <p:sndAc>
          <p:stSnd>
            <p:snd r:embed="rId1" name="drumroll.wav"/>
          </p:stSnd>
        </p:sndAc>
      </p:transition>
    </mc:Choice>
    <mc:Fallback xmlns="">
      <p:transition spd="slow">
        <p:fade/>
        <p:sndAc>
          <p:stSnd>
            <p:snd r:embed="rId3" name="drumroll.wav"/>
          </p:stSnd>
        </p:sndAc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543271-7FED-7D88-F958-5458075A7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C5111-6E80-4DE2-8F21-26BF1C03F208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32BF15-5410-9970-1FE3-6D91CC861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B2C105-0A49-37D6-E1E6-CAAB1FE5C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EA69F-21F6-4E0F-8693-BB3D0AA37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44542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  <p:sndAc>
          <p:stSnd>
            <p:snd r:embed="rId1" name="drumroll.wav"/>
          </p:stSnd>
        </p:sndAc>
      </p:transition>
    </mc:Choice>
    <mc:Fallback xmlns="">
      <p:transition spd="slow">
        <p:fade/>
        <p:sndAc>
          <p:stSnd>
            <p:snd r:embed="rId3" name="drumroll.wav"/>
          </p:stSnd>
        </p:sndAc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5EEC5-D578-02A6-7DDC-E9E6BD828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2B298-BA73-2629-BFC8-FBBA85FDF2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1DF591-0FB1-CEDB-D1AB-92D42EF31C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CA526D-C243-3F6A-1163-A613D338B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C5111-6E80-4DE2-8F21-26BF1C03F208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13EAC6-1F86-D7E7-F777-B284F1DE5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081FCF-D3F3-AB1E-5B31-8ACB58238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EA69F-21F6-4E0F-8693-BB3D0AA37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39333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  <p:sndAc>
          <p:stSnd>
            <p:snd r:embed="rId1" name="drumroll.wav"/>
          </p:stSnd>
        </p:sndAc>
      </p:transition>
    </mc:Choice>
    <mc:Fallback xmlns="">
      <p:transition spd="slow">
        <p:fade/>
        <p:sndAc>
          <p:stSnd>
            <p:snd r:embed="rId3" name="drumroll.wav"/>
          </p:stSnd>
        </p:sndAc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6B0E1-3A02-BF5C-FB46-91B719D1B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92BB5B-5DE7-2545-4607-151BEC7975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B9823A-C739-D820-A0C7-07940A4D1D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26F821-3751-FE68-9560-1119124E1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C5111-6E80-4DE2-8F21-26BF1C03F208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8D731C-2979-AD41-304E-A3C99733D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672F2-CC31-3971-8A94-3FE739586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EA69F-21F6-4E0F-8693-BB3D0AA37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32239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  <p:sndAc>
          <p:stSnd>
            <p:snd r:embed="rId1" name="drumroll.wav"/>
          </p:stSnd>
        </p:sndAc>
      </p:transition>
    </mc:Choice>
    <mc:Fallback xmlns="">
      <p:transition spd="slow">
        <p:fade/>
        <p:sndAc>
          <p:stSnd>
            <p:snd r:embed="rId3" name="drumroll.wav"/>
          </p:stSnd>
        </p:sndAc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audio" Target="../media/audio1.wav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audio" Target="../media/audio1.wav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1CEED7-8082-A5DA-B709-FEC2FA350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27FC06-78E1-D148-0118-439CE1249D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17F43C-3826-9C5D-45D0-0851AF74E6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4C5111-6E80-4DE2-8F21-26BF1C03F208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F033AF-5314-8EF9-580E-2CEB13D044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978AD4-882B-B48D-21A4-4FF1617A4C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4EA69F-21F6-4E0F-8693-BB3D0AA37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931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  <p:sndAc>
          <p:stSnd>
            <p:snd r:embed="rId13" name="drumroll.wav"/>
          </p:stSnd>
        </p:sndAc>
      </p:transition>
    </mc:Choice>
    <mc:Fallback xmlns="">
      <p:transition spd="slow">
        <p:fade/>
        <p:sndAc>
          <p:stSnd>
            <p:snd r:embed="rId14" name="drumroll.wav"/>
          </p:stSnd>
        </p:sndAc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3" Type="http://schemas.openxmlformats.org/officeDocument/2006/relationships/slide" Target="slide9.xml"/><Relationship Id="rId7" Type="http://schemas.openxmlformats.org/officeDocument/2006/relationships/slide" Target="slide8.xml"/><Relationship Id="rId2" Type="http://schemas.openxmlformats.org/officeDocument/2006/relationships/slide" Target="slide7.xml"/><Relationship Id="rId1" Type="http://schemas.openxmlformats.org/officeDocument/2006/relationships/slideLayout" Target="../slideLayouts/slideLayout1.xml"/><Relationship Id="rId6" Type="http://schemas.openxmlformats.org/officeDocument/2006/relationships/slide" Target="slide6.xml"/><Relationship Id="rId5" Type="http://schemas.openxmlformats.org/officeDocument/2006/relationships/slide" Target="slide3.xml"/><Relationship Id="rId10" Type="http://schemas.openxmlformats.org/officeDocument/2006/relationships/slide" Target="slide2.xml"/><Relationship Id="rId4" Type="http://schemas.openxmlformats.org/officeDocument/2006/relationships/slide" Target="slide10.xml"/><Relationship Id="rId9" Type="http://schemas.openxmlformats.org/officeDocument/2006/relationships/slide" Target="slide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slide" Target="slide1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slide" Target="slide1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slide" Target="slide1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slide" Target="slide1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slide" Target="slide1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slide" Target="slide1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slide" Target="slide1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slide" Target="slide1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slide" Target="slide1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4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lowchart: Alternate Process 11">
            <a:hlinkClick r:id="rId2" action="ppaction://hlinksldjump"/>
            <a:extLst>
              <a:ext uri="{FF2B5EF4-FFF2-40B4-BE49-F238E27FC236}">
                <a16:creationId xmlns:a16="http://schemas.microsoft.com/office/drawing/2014/main" id="{79C00D29-C874-88D5-E65C-F19DF70A1F98}"/>
              </a:ext>
            </a:extLst>
          </p:cNvPr>
          <p:cNvSpPr/>
          <p:nvPr/>
        </p:nvSpPr>
        <p:spPr>
          <a:xfrm>
            <a:off x="8115927" y="4755686"/>
            <a:ext cx="3635113" cy="1846812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Alternate Process 15">
            <a:hlinkClick r:id="rId3" action="ppaction://hlinksldjump"/>
            <a:extLst>
              <a:ext uri="{FF2B5EF4-FFF2-40B4-BE49-F238E27FC236}">
                <a16:creationId xmlns:a16="http://schemas.microsoft.com/office/drawing/2014/main" id="{B79322E5-CEE9-6B6F-D398-F4C1EB39F32D}"/>
              </a:ext>
            </a:extLst>
          </p:cNvPr>
          <p:cNvSpPr/>
          <p:nvPr/>
        </p:nvSpPr>
        <p:spPr>
          <a:xfrm>
            <a:off x="215029" y="4729709"/>
            <a:ext cx="3351856" cy="1827565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lowchart: Alternate Process 2">
            <a:hlinkClick r:id="rId4" action="ppaction://hlinksldjump"/>
            <a:extLst>
              <a:ext uri="{FF2B5EF4-FFF2-40B4-BE49-F238E27FC236}">
                <a16:creationId xmlns:a16="http://schemas.microsoft.com/office/drawing/2014/main" id="{05B4E58D-889A-9613-36E7-6CC41B748FA7}"/>
              </a:ext>
            </a:extLst>
          </p:cNvPr>
          <p:cNvSpPr/>
          <p:nvPr/>
        </p:nvSpPr>
        <p:spPr>
          <a:xfrm>
            <a:off x="4076074" y="4710462"/>
            <a:ext cx="3635113" cy="1846812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lowchart: Alternate Process 3">
            <a:hlinkClick r:id="rId5" action="ppaction://hlinksldjump"/>
            <a:extLst>
              <a:ext uri="{FF2B5EF4-FFF2-40B4-BE49-F238E27FC236}">
                <a16:creationId xmlns:a16="http://schemas.microsoft.com/office/drawing/2014/main" id="{A8E2D663-F262-CDB2-4FA0-1DC5E095BA2A}"/>
              </a:ext>
            </a:extLst>
          </p:cNvPr>
          <p:cNvSpPr/>
          <p:nvPr/>
        </p:nvSpPr>
        <p:spPr>
          <a:xfrm>
            <a:off x="215029" y="2630010"/>
            <a:ext cx="3351856" cy="1827565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Flowchart: Alternate Process 5">
            <a:hlinkClick r:id="rId6" action="ppaction://hlinksldjump"/>
            <a:extLst>
              <a:ext uri="{FF2B5EF4-FFF2-40B4-BE49-F238E27FC236}">
                <a16:creationId xmlns:a16="http://schemas.microsoft.com/office/drawing/2014/main" id="{7F5048FE-FC53-8460-B857-E9FFF823FB7A}"/>
              </a:ext>
            </a:extLst>
          </p:cNvPr>
          <p:cNvSpPr/>
          <p:nvPr/>
        </p:nvSpPr>
        <p:spPr>
          <a:xfrm>
            <a:off x="4076074" y="2630010"/>
            <a:ext cx="3635113" cy="1846812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Alternate Process 6">
            <a:hlinkClick r:id="rId7" action="ppaction://hlinksldjump"/>
            <a:extLst>
              <a:ext uri="{FF2B5EF4-FFF2-40B4-BE49-F238E27FC236}">
                <a16:creationId xmlns:a16="http://schemas.microsoft.com/office/drawing/2014/main" id="{DA45C148-8E97-22B7-B523-503B0A7100D9}"/>
              </a:ext>
            </a:extLst>
          </p:cNvPr>
          <p:cNvSpPr/>
          <p:nvPr/>
        </p:nvSpPr>
        <p:spPr>
          <a:xfrm>
            <a:off x="8115925" y="2660043"/>
            <a:ext cx="3635113" cy="1846812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4" name="Flowchart: Alternate Process 23">
            <a:hlinkClick r:id="rId8" action="ppaction://hlinksldjump"/>
            <a:extLst>
              <a:ext uri="{FF2B5EF4-FFF2-40B4-BE49-F238E27FC236}">
                <a16:creationId xmlns:a16="http://schemas.microsoft.com/office/drawing/2014/main" id="{9F625F77-E7E1-0653-5670-271DDBF3A719}"/>
              </a:ext>
            </a:extLst>
          </p:cNvPr>
          <p:cNvSpPr/>
          <p:nvPr/>
        </p:nvSpPr>
        <p:spPr>
          <a:xfrm>
            <a:off x="8115926" y="504334"/>
            <a:ext cx="3635113" cy="1846812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6" name="Flowchart: Alternate Process 25">
            <a:hlinkClick r:id="rId9" action="ppaction://hlinksldjump"/>
            <a:extLst>
              <a:ext uri="{FF2B5EF4-FFF2-40B4-BE49-F238E27FC236}">
                <a16:creationId xmlns:a16="http://schemas.microsoft.com/office/drawing/2014/main" id="{F98FD492-6382-0D08-1580-F35A89A4C0EB}"/>
              </a:ext>
            </a:extLst>
          </p:cNvPr>
          <p:cNvSpPr/>
          <p:nvPr/>
        </p:nvSpPr>
        <p:spPr>
          <a:xfrm>
            <a:off x="4076073" y="504334"/>
            <a:ext cx="3635113" cy="1846812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lowchart: Alternate Process 26">
            <a:hlinkClick r:id="rId10" action="ppaction://hlinksldjump"/>
            <a:extLst>
              <a:ext uri="{FF2B5EF4-FFF2-40B4-BE49-F238E27FC236}">
                <a16:creationId xmlns:a16="http://schemas.microsoft.com/office/drawing/2014/main" id="{B32263A7-A602-C59C-2077-340515D39216}"/>
              </a:ext>
            </a:extLst>
          </p:cNvPr>
          <p:cNvSpPr/>
          <p:nvPr/>
        </p:nvSpPr>
        <p:spPr>
          <a:xfrm>
            <a:off x="215029" y="460111"/>
            <a:ext cx="3351856" cy="1827565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467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row: Right 3">
            <a:hlinkClick r:id="rId2" action="ppaction://hlinksldjump"/>
            <a:extLst>
              <a:ext uri="{FF2B5EF4-FFF2-40B4-BE49-F238E27FC236}">
                <a16:creationId xmlns:a16="http://schemas.microsoft.com/office/drawing/2014/main" id="{F270EB09-0C0E-0BE9-067D-F307DAAF1F49}"/>
              </a:ext>
            </a:extLst>
          </p:cNvPr>
          <p:cNvSpPr/>
          <p:nvPr/>
        </p:nvSpPr>
        <p:spPr>
          <a:xfrm>
            <a:off x="9608695" y="5857818"/>
            <a:ext cx="2428407" cy="81160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Left 5">
            <a:hlinkClick r:id="rId3" action="ppaction://hlinksldjump"/>
            <a:extLst>
              <a:ext uri="{FF2B5EF4-FFF2-40B4-BE49-F238E27FC236}">
                <a16:creationId xmlns:a16="http://schemas.microsoft.com/office/drawing/2014/main" id="{B75D3DFD-5EAE-53CC-4617-601FA3A48B7E}"/>
              </a:ext>
            </a:extLst>
          </p:cNvPr>
          <p:cNvSpPr/>
          <p:nvPr/>
        </p:nvSpPr>
        <p:spPr>
          <a:xfrm>
            <a:off x="484682" y="5675910"/>
            <a:ext cx="2383436" cy="816965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C0E07E98-8F07-3B4B-23E4-343F1EFB27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9889" y="656653"/>
            <a:ext cx="9388839" cy="1352029"/>
          </a:xfrm>
        </p:spPr>
        <p:txBody>
          <a:bodyPr>
            <a:noAutofit/>
          </a:bodyPr>
          <a:lstStyle/>
          <a:p>
            <a:pPr algn="l"/>
            <a:r>
              <a:rPr lang="en-US" sz="3200" dirty="0"/>
              <a:t> </a:t>
            </a:r>
            <a:br>
              <a:rPr lang="en-US" sz="3200" dirty="0"/>
            </a:br>
            <a:br>
              <a:rPr lang="en-US" sz="3200" dirty="0"/>
            </a:br>
            <a:br>
              <a:rPr lang="en-US" sz="3200" dirty="0"/>
            </a:br>
            <a:r>
              <a:rPr lang="en-US" sz="3200" dirty="0" err="1"/>
              <a:t>soal</a:t>
            </a:r>
            <a:r>
              <a:rPr lang="en-US" sz="3200" dirty="0"/>
              <a:t> no 9</a:t>
            </a:r>
            <a:br>
              <a:rPr lang="en-US" sz="3200" dirty="0"/>
            </a:br>
            <a:r>
              <a:rPr lang="en-US" sz="2800" dirty="0"/>
              <a:t>SELECT CONCAT(</a:t>
            </a:r>
            <a:r>
              <a:rPr lang="en-US" sz="2800" dirty="0" err="1"/>
              <a:t>e.LastName</a:t>
            </a:r>
            <a:r>
              <a:rPr lang="en-US" sz="2800" dirty="0"/>
              <a:t>, ', ', </a:t>
            </a:r>
            <a:r>
              <a:rPr lang="en-US" sz="2800" dirty="0" err="1"/>
              <a:t>e.FirstName</a:t>
            </a:r>
            <a:r>
              <a:rPr lang="en-US" sz="2800" dirty="0"/>
              <a:t>) AS </a:t>
            </a:r>
            <a:r>
              <a:rPr lang="en-US" sz="2800" dirty="0" err="1"/>
              <a:t>EmployeeName</a:t>
            </a:r>
            <a:endParaRPr lang="en-US" sz="3200" dirty="0"/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0600BBEB-5ED9-2C3E-D9FD-6A1796734A7E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330200" y="2787650"/>
            <a:ext cx="11512550" cy="2697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A. Nama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belakang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saja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B. Nama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depan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saja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C.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Penggabungan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nama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depan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dan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nama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belakang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D. Nama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perusahaan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64451B8F-55FC-3451-C907-0324DDED1F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889" y="2062663"/>
            <a:ext cx="1074198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dalam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query SQL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berikut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yang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akan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ditampilkan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oleh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CONCAT(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e.LastName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 ', ',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e.FirstName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?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703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29C46-71EB-2855-20B3-6D35D41776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44117"/>
            <a:ext cx="9144000" cy="933789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Jawaban</a:t>
            </a:r>
            <a:r>
              <a:rPr lang="en-US" dirty="0"/>
              <a:t> No 1</a:t>
            </a:r>
            <a:br>
              <a:rPr lang="en-US" dirty="0"/>
            </a:br>
            <a:endParaRPr lang="en-US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7962D4A9-D65E-A13B-F9CA-133C81F6E721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371600" y="815547"/>
            <a:ext cx="9144000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dirty="0"/>
              <a:t> </a:t>
            </a:r>
          </a:p>
        </p:txBody>
      </p:sp>
      <p:sp>
        <p:nvSpPr>
          <p:cNvPr id="7" name="Arrow: Right 6">
            <a:hlinkClick r:id="rId2" action="ppaction://hlinksldjump"/>
            <a:extLst>
              <a:ext uri="{FF2B5EF4-FFF2-40B4-BE49-F238E27FC236}">
                <a16:creationId xmlns:a16="http://schemas.microsoft.com/office/drawing/2014/main" id="{79D84A9F-07FB-27DA-2ED5-AEC591DD679C}"/>
              </a:ext>
            </a:extLst>
          </p:cNvPr>
          <p:cNvSpPr/>
          <p:nvPr/>
        </p:nvSpPr>
        <p:spPr>
          <a:xfrm>
            <a:off x="9323882" y="5756221"/>
            <a:ext cx="2383436" cy="81696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 </a:t>
            </a:r>
            <a:endParaRPr lang="en-US" dirty="0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E78FEE27-645D-27BF-C6AB-DF85DF482D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1384" y="1406478"/>
            <a:ext cx="9891699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C. Query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ini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menghubungkan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tabel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o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rders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dengan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tabel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customers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berdasarkan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kolom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CustomerID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4805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29C46-71EB-2855-20B3-6D35D4177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/>
          <a:p>
            <a:r>
              <a:rPr lang="en-US" dirty="0" err="1"/>
              <a:t>Jawaban</a:t>
            </a:r>
            <a:r>
              <a:rPr lang="en-US" dirty="0"/>
              <a:t> No 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4BD45F-4203-CDFE-DBC0-776BC6938735}"/>
              </a:ext>
            </a:extLst>
          </p:cNvPr>
          <p:cNvSpPr txBox="1"/>
          <p:nvPr/>
        </p:nvSpPr>
        <p:spPr>
          <a:xfrm>
            <a:off x="202367" y="1002397"/>
            <a:ext cx="105155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B. </a:t>
            </a:r>
            <a:r>
              <a:rPr lang="en-US" sz="3600" dirty="0" err="1"/>
              <a:t>Menyaring</a:t>
            </a:r>
            <a:r>
              <a:rPr lang="en-US" sz="3600" dirty="0"/>
              <a:t> data </a:t>
            </a:r>
            <a:r>
              <a:rPr lang="en-US" sz="3600" dirty="0" err="1"/>
              <a:t>hanya</a:t>
            </a:r>
            <a:r>
              <a:rPr lang="en-US" sz="3600" dirty="0"/>
              <a:t> </a:t>
            </a:r>
            <a:r>
              <a:rPr lang="en-US" sz="3600" dirty="0" err="1"/>
              <a:t>untuk</a:t>
            </a:r>
            <a:r>
              <a:rPr lang="en-US" sz="3600" dirty="0"/>
              <a:t> </a:t>
            </a:r>
            <a:r>
              <a:rPr lang="en-US" sz="3600" dirty="0" err="1"/>
              <a:t>pelanggan</a:t>
            </a:r>
            <a:r>
              <a:rPr lang="en-US" sz="3600" dirty="0"/>
              <a:t> yang </a:t>
            </a:r>
            <a:r>
              <a:rPr lang="en-US" sz="3600" dirty="0" err="1"/>
              <a:t>berada</a:t>
            </a:r>
            <a:r>
              <a:rPr lang="en-US" sz="3600" dirty="0"/>
              <a:t> di London.</a:t>
            </a:r>
          </a:p>
        </p:txBody>
      </p:sp>
      <p:sp>
        <p:nvSpPr>
          <p:cNvPr id="6" name="Arrow: Right 5">
            <a:hlinkClick r:id="rId2" action="ppaction://hlinksldjump"/>
            <a:extLst>
              <a:ext uri="{FF2B5EF4-FFF2-40B4-BE49-F238E27FC236}">
                <a16:creationId xmlns:a16="http://schemas.microsoft.com/office/drawing/2014/main" id="{F3BE3B73-408E-0342-381D-2F0D7F3C6615}"/>
              </a:ext>
            </a:extLst>
          </p:cNvPr>
          <p:cNvSpPr/>
          <p:nvPr/>
        </p:nvSpPr>
        <p:spPr>
          <a:xfrm>
            <a:off x="9323882" y="5756223"/>
            <a:ext cx="2383436" cy="81696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72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29C46-71EB-2855-20B3-6D35D4177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Jawaban</a:t>
            </a:r>
            <a:r>
              <a:rPr lang="en-US" dirty="0"/>
              <a:t> No 3</a:t>
            </a:r>
          </a:p>
        </p:txBody>
      </p:sp>
      <p:sp>
        <p:nvSpPr>
          <p:cNvPr id="6" name="Arrow: Right 5">
            <a:hlinkClick r:id="rId2" action="ppaction://hlinksldjump"/>
            <a:extLst>
              <a:ext uri="{FF2B5EF4-FFF2-40B4-BE49-F238E27FC236}">
                <a16:creationId xmlns:a16="http://schemas.microsoft.com/office/drawing/2014/main" id="{C24C17CC-6703-6EA2-5888-123EFD215476}"/>
              </a:ext>
            </a:extLst>
          </p:cNvPr>
          <p:cNvSpPr/>
          <p:nvPr/>
        </p:nvSpPr>
        <p:spPr>
          <a:xfrm>
            <a:off x="9323882" y="5756223"/>
            <a:ext cx="2383436" cy="81696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2DFF4B9-E8CA-0DD4-83B3-E7D4326119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664889"/>
            <a:ext cx="13754254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C.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LastName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dan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Title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439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29C46-71EB-2855-20B3-6D35D4177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Jawaban</a:t>
            </a:r>
            <a:r>
              <a:rPr lang="en-US" dirty="0"/>
              <a:t> No 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4BD45F-4203-CDFE-DBC0-776BC6938735}"/>
              </a:ext>
            </a:extLst>
          </p:cNvPr>
          <p:cNvSpPr txBox="1"/>
          <p:nvPr/>
        </p:nvSpPr>
        <p:spPr>
          <a:xfrm>
            <a:off x="959371" y="1720840"/>
            <a:ext cx="99534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B. orders</a:t>
            </a:r>
          </a:p>
        </p:txBody>
      </p:sp>
      <p:sp>
        <p:nvSpPr>
          <p:cNvPr id="6" name="Arrow: Right 5">
            <a:hlinkClick r:id="rId2" action="ppaction://hlinksldjump"/>
            <a:extLst>
              <a:ext uri="{FF2B5EF4-FFF2-40B4-BE49-F238E27FC236}">
                <a16:creationId xmlns:a16="http://schemas.microsoft.com/office/drawing/2014/main" id="{240EB647-B581-D288-261F-AD654CE63A75}"/>
              </a:ext>
            </a:extLst>
          </p:cNvPr>
          <p:cNvSpPr/>
          <p:nvPr/>
        </p:nvSpPr>
        <p:spPr>
          <a:xfrm>
            <a:off x="9323882" y="5675910"/>
            <a:ext cx="2383436" cy="81696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818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A61406A-DDDB-A6A3-0E16-34242043F325}"/>
              </a:ext>
            </a:extLst>
          </p:cNvPr>
          <p:cNvSpPr txBox="1">
            <a:spLocks/>
          </p:cNvSpPr>
          <p:nvPr/>
        </p:nvSpPr>
        <p:spPr>
          <a:xfrm>
            <a:off x="594610" y="600598"/>
            <a:ext cx="9144000" cy="239467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/>
              <a:t>Jawaban</a:t>
            </a:r>
            <a:r>
              <a:rPr lang="en-US" dirty="0"/>
              <a:t> no 5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Arrow: Right 3">
            <a:hlinkClick r:id="rId2" action="ppaction://hlinksldjump"/>
            <a:extLst>
              <a:ext uri="{FF2B5EF4-FFF2-40B4-BE49-F238E27FC236}">
                <a16:creationId xmlns:a16="http://schemas.microsoft.com/office/drawing/2014/main" id="{8A1BF082-C61D-3BCC-CCCA-71374F51C789}"/>
              </a:ext>
            </a:extLst>
          </p:cNvPr>
          <p:cNvSpPr/>
          <p:nvPr/>
        </p:nvSpPr>
        <p:spPr>
          <a:xfrm>
            <a:off x="9323882" y="5756223"/>
            <a:ext cx="2383436" cy="81696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 </a:t>
            </a:r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FC6F231E-97F9-5355-3452-DB5F74B87461}"/>
              </a:ext>
            </a:extLst>
          </p:cNvPr>
          <p:cNvSpPr txBox="1">
            <a:spLocks/>
          </p:cNvSpPr>
          <p:nvPr/>
        </p:nvSpPr>
        <p:spPr>
          <a:xfrm flipV="1">
            <a:off x="1688892" y="2203797"/>
            <a:ext cx="9144000" cy="4571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CE7A8F-264E-0A4B-9825-C56FB6747A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4282" y="1325754"/>
            <a:ext cx="364234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C.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ProductID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dan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Qty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453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BDE24B7-6FC9-6A7B-F6E4-BB441F2C77BD}"/>
              </a:ext>
            </a:extLst>
          </p:cNvPr>
          <p:cNvSpPr txBox="1"/>
          <p:nvPr/>
        </p:nvSpPr>
        <p:spPr>
          <a:xfrm>
            <a:off x="1787576" y="1690688"/>
            <a:ext cx="7176541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US" dirty="0"/>
          </a:p>
          <a:p>
            <a:pPr algn="l"/>
            <a:r>
              <a:rPr lang="en-US" sz="2800" dirty="0"/>
              <a:t>B. </a:t>
            </a:r>
            <a:r>
              <a:rPr lang="en-US" sz="2800" dirty="0" err="1"/>
              <a:t>Menggabungkan</a:t>
            </a:r>
            <a:r>
              <a:rPr lang="en-US" sz="2800" dirty="0"/>
              <a:t> </a:t>
            </a:r>
            <a:r>
              <a:rPr lang="en-US" sz="2800" dirty="0" err="1"/>
              <a:t>nama</a:t>
            </a:r>
            <a:r>
              <a:rPr lang="en-US" sz="2800" dirty="0"/>
              <a:t> </a:t>
            </a:r>
            <a:r>
              <a:rPr lang="en-US" sz="2800" dirty="0" err="1"/>
              <a:t>depan</a:t>
            </a:r>
            <a:r>
              <a:rPr lang="en-US" sz="2800" dirty="0"/>
              <a:t> dan </a:t>
            </a:r>
            <a:r>
              <a:rPr lang="en-US" sz="2800" dirty="0" err="1"/>
              <a:t>nama</a:t>
            </a:r>
            <a:r>
              <a:rPr lang="en-US" sz="2800" dirty="0"/>
              <a:t> </a:t>
            </a:r>
            <a:r>
              <a:rPr lang="en-US" sz="2800" dirty="0" err="1"/>
              <a:t>belakang</a:t>
            </a:r>
            <a:r>
              <a:rPr lang="en-US" sz="2800" dirty="0"/>
              <a:t> </a:t>
            </a:r>
            <a:r>
              <a:rPr lang="en-US" sz="2800" dirty="0" err="1"/>
              <a:t>karyawan</a:t>
            </a:r>
            <a:r>
              <a:rPr lang="en-US" sz="2800" dirty="0"/>
              <a:t>.</a:t>
            </a:r>
          </a:p>
        </p:txBody>
      </p:sp>
      <p:sp>
        <p:nvSpPr>
          <p:cNvPr id="5" name="Arrow: Right 4">
            <a:hlinkClick r:id="rId2" action="ppaction://hlinksldjump"/>
            <a:extLst>
              <a:ext uri="{FF2B5EF4-FFF2-40B4-BE49-F238E27FC236}">
                <a16:creationId xmlns:a16="http://schemas.microsoft.com/office/drawing/2014/main" id="{E3563D98-448B-5B03-7F56-737FF08DB13D}"/>
              </a:ext>
            </a:extLst>
          </p:cNvPr>
          <p:cNvSpPr/>
          <p:nvPr/>
        </p:nvSpPr>
        <p:spPr>
          <a:xfrm>
            <a:off x="9323882" y="5756223"/>
            <a:ext cx="2383436" cy="81696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 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5E6984-0A96-ADB6-967D-8F2FB36AB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Jawaban</a:t>
            </a:r>
            <a:r>
              <a:rPr lang="en-US" dirty="0"/>
              <a:t> no 6</a:t>
            </a:r>
          </a:p>
        </p:txBody>
      </p:sp>
    </p:spTree>
    <p:extLst>
      <p:ext uri="{BB962C8B-B14F-4D97-AF65-F5344CB8AC3E}">
        <p14:creationId xmlns:p14="http://schemas.microsoft.com/office/powerpoint/2010/main" val="2131063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2D56298-4146-9C83-1B2F-F1F7171FF411}"/>
              </a:ext>
            </a:extLst>
          </p:cNvPr>
          <p:cNvSpPr txBox="1"/>
          <p:nvPr/>
        </p:nvSpPr>
        <p:spPr>
          <a:xfrm>
            <a:off x="667064" y="395726"/>
            <a:ext cx="984853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4000" dirty="0" err="1"/>
              <a:t>Jawaban</a:t>
            </a:r>
            <a:r>
              <a:rPr lang="en-US" sz="4000" dirty="0"/>
              <a:t> no 7</a:t>
            </a:r>
          </a:p>
        </p:txBody>
      </p:sp>
      <p:sp>
        <p:nvSpPr>
          <p:cNvPr id="5" name="Arrow: Right 4">
            <a:hlinkClick r:id="rId2" action="ppaction://hlinksldjump"/>
            <a:extLst>
              <a:ext uri="{FF2B5EF4-FFF2-40B4-BE49-F238E27FC236}">
                <a16:creationId xmlns:a16="http://schemas.microsoft.com/office/drawing/2014/main" id="{AA563ECD-B88C-DD21-5867-F4BE62A89F2F}"/>
              </a:ext>
            </a:extLst>
          </p:cNvPr>
          <p:cNvSpPr/>
          <p:nvPr/>
        </p:nvSpPr>
        <p:spPr>
          <a:xfrm>
            <a:off x="9323882" y="5756223"/>
            <a:ext cx="2383436" cy="81696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 </a:t>
            </a:r>
            <a:endParaRPr 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057AD363-4FF4-0F5B-4320-A44F5A6081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698" y="2077653"/>
            <a:ext cx="576792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B.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Membuat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tampilan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virtual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bernama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CustOrderEmp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9287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01BF3-29A7-6739-B5CE-D892FB974D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4545" y="1663907"/>
            <a:ext cx="9144000" cy="23876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err="1"/>
              <a:t>Jawaban</a:t>
            </a:r>
            <a:r>
              <a:rPr lang="en-US" dirty="0"/>
              <a:t> </a:t>
            </a:r>
            <a:r>
              <a:rPr lang="en-US" dirty="0" err="1"/>
              <a:t>soal</a:t>
            </a:r>
            <a:r>
              <a:rPr lang="en-US" dirty="0"/>
              <a:t> no 8</a:t>
            </a:r>
            <a:br>
              <a:rPr lang="en-US" dirty="0"/>
            </a:br>
            <a:r>
              <a:rPr lang="en-US" dirty="0"/>
              <a:t>A. </a:t>
            </a:r>
            <a:r>
              <a:rPr lang="en-US" dirty="0" err="1"/>
              <a:t>Menggabungkan</a:t>
            </a:r>
            <a:r>
              <a:rPr lang="en-US" dirty="0"/>
              <a:t> dua </a:t>
            </a:r>
            <a:r>
              <a:rPr lang="en-US" dirty="0" err="1"/>
              <a:t>tabel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kolom</a:t>
            </a:r>
            <a:r>
              <a:rPr lang="en-US" dirty="0"/>
              <a:t> </a:t>
            </a:r>
            <a:r>
              <a:rPr lang="en-US" dirty="0" err="1"/>
              <a:t>CustomerID</a:t>
            </a:r>
            <a:br>
              <a:rPr lang="en-US" dirty="0"/>
            </a:br>
            <a:endParaRPr lang="en-US" dirty="0"/>
          </a:p>
        </p:txBody>
      </p:sp>
      <p:sp>
        <p:nvSpPr>
          <p:cNvPr id="5" name="Arrow: Right 4">
            <a:hlinkClick r:id="rId2" action="ppaction://hlinksldjump"/>
            <a:extLst>
              <a:ext uri="{FF2B5EF4-FFF2-40B4-BE49-F238E27FC236}">
                <a16:creationId xmlns:a16="http://schemas.microsoft.com/office/drawing/2014/main" id="{844B2B5C-FA28-F4BD-6F28-9F63BFEC1AB3}"/>
              </a:ext>
            </a:extLst>
          </p:cNvPr>
          <p:cNvSpPr/>
          <p:nvPr/>
        </p:nvSpPr>
        <p:spPr>
          <a:xfrm>
            <a:off x="9323882" y="5756223"/>
            <a:ext cx="2383436" cy="81696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272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957E0-AA85-AF1D-8CD7-6CDBB4C455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4353" y="3010760"/>
            <a:ext cx="9144000" cy="1336389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err="1"/>
              <a:t>Jawaban</a:t>
            </a:r>
            <a:r>
              <a:rPr lang="en-US" dirty="0"/>
              <a:t> </a:t>
            </a:r>
            <a:r>
              <a:rPr lang="en-US" dirty="0" err="1"/>
              <a:t>soal</a:t>
            </a:r>
            <a:r>
              <a:rPr lang="en-US" dirty="0"/>
              <a:t> no 9</a:t>
            </a:r>
            <a:br>
              <a:rPr lang="en-US" dirty="0"/>
            </a:br>
            <a:r>
              <a:rPr lang="sv-SE" dirty="0"/>
              <a:t>C. Penggabungan nama depan dan nama belakang</a:t>
            </a:r>
            <a:br>
              <a:rPr lang="en-US" dirty="0"/>
            </a:br>
            <a:endParaRPr lang="en-US" dirty="0"/>
          </a:p>
        </p:txBody>
      </p:sp>
      <p:sp>
        <p:nvSpPr>
          <p:cNvPr id="4" name="Arrow: Right 3">
            <a:hlinkClick r:id="rId2" action="ppaction://hlinksldjump"/>
            <a:extLst>
              <a:ext uri="{FF2B5EF4-FFF2-40B4-BE49-F238E27FC236}">
                <a16:creationId xmlns:a16="http://schemas.microsoft.com/office/drawing/2014/main" id="{A9F20497-F09D-0855-E55F-8DC35602ADEB}"/>
              </a:ext>
            </a:extLst>
          </p:cNvPr>
          <p:cNvSpPr/>
          <p:nvPr/>
        </p:nvSpPr>
        <p:spPr>
          <a:xfrm>
            <a:off x="9323882" y="5756223"/>
            <a:ext cx="2383436" cy="81696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98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29C46-71EB-2855-20B3-6D35D4177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560" y="-18386"/>
            <a:ext cx="3527685" cy="910304"/>
          </a:xfrm>
        </p:spPr>
        <p:txBody>
          <a:bodyPr>
            <a:normAutofit/>
          </a:bodyPr>
          <a:lstStyle/>
          <a:p>
            <a:r>
              <a:rPr lang="en-US" sz="2800" dirty="0"/>
              <a:t>SOAL ANGKA 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7C31C6-0D39-0668-8EDE-D757CA4D3A0A}"/>
              </a:ext>
            </a:extLst>
          </p:cNvPr>
          <p:cNvSpPr txBox="1"/>
          <p:nvPr/>
        </p:nvSpPr>
        <p:spPr>
          <a:xfrm>
            <a:off x="3072983" y="436766"/>
            <a:ext cx="7994755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SELECT </a:t>
            </a:r>
            <a:r>
              <a:rPr lang="en-US" sz="2000" dirty="0" err="1"/>
              <a:t>orders.OrderID</a:t>
            </a:r>
            <a:r>
              <a:rPr lang="en-US" sz="2000" dirty="0"/>
              <a:t>, </a:t>
            </a:r>
            <a:r>
              <a:rPr lang="en-US" sz="2000" dirty="0" err="1"/>
              <a:t>orders.OrderDate</a:t>
            </a:r>
            <a:r>
              <a:rPr lang="en-US" sz="2000" dirty="0"/>
              <a:t>, </a:t>
            </a:r>
            <a:r>
              <a:rPr lang="en-US" sz="2000" dirty="0" err="1"/>
              <a:t>orders.CustomerID</a:t>
            </a:r>
            <a:r>
              <a:rPr lang="en-US" sz="2000" dirty="0"/>
              <a:t>, </a:t>
            </a:r>
            <a:r>
              <a:rPr lang="en-US" sz="2000" dirty="0" err="1"/>
              <a:t>customers.CompanyName</a:t>
            </a:r>
            <a:r>
              <a:rPr lang="en-US" sz="2000" dirty="0"/>
              <a:t>, </a:t>
            </a:r>
            <a:r>
              <a:rPr lang="en-US" sz="2000" dirty="0" err="1"/>
              <a:t>customers.ContactName</a:t>
            </a:r>
            <a:r>
              <a:rPr lang="en-US" sz="2000" dirty="0"/>
              <a:t>, </a:t>
            </a:r>
            <a:r>
              <a:rPr lang="en-US" sz="2000" dirty="0" err="1"/>
              <a:t>customers.City</a:t>
            </a:r>
            <a:r>
              <a:rPr lang="en-US" sz="2000" dirty="0"/>
              <a:t>, </a:t>
            </a:r>
            <a:r>
              <a:rPr lang="en-US" sz="2000" dirty="0" err="1"/>
              <a:t>customers.Phone</a:t>
            </a:r>
            <a:endParaRPr lang="en-US" sz="2000" dirty="0"/>
          </a:p>
          <a:p>
            <a:r>
              <a:rPr lang="en-US" sz="2000" dirty="0"/>
              <a:t>FROM orders, customers</a:t>
            </a:r>
          </a:p>
          <a:p>
            <a:r>
              <a:rPr lang="en-US" sz="2000" dirty="0"/>
              <a:t>WHERE </a:t>
            </a:r>
            <a:r>
              <a:rPr lang="en-US" sz="2000" dirty="0" err="1"/>
              <a:t>orders.CustomerID</a:t>
            </a:r>
            <a:r>
              <a:rPr lang="en-US" sz="2000" dirty="0"/>
              <a:t> = </a:t>
            </a:r>
            <a:r>
              <a:rPr lang="en-US" sz="2000" dirty="0" err="1"/>
              <a:t>customers.customerID</a:t>
            </a:r>
            <a:r>
              <a:rPr lang="en-US" sz="2000" dirty="0"/>
              <a:t>;</a:t>
            </a:r>
          </a:p>
          <a:p>
            <a:endParaRPr lang="en-US" sz="2000" dirty="0"/>
          </a:p>
          <a:p>
            <a:r>
              <a:rPr lang="en-US" sz="2000" b="1" dirty="0" err="1"/>
              <a:t>Manakah</a:t>
            </a:r>
            <a:r>
              <a:rPr lang="en-US" sz="2000" b="1" dirty="0"/>
              <a:t> </a:t>
            </a:r>
            <a:r>
              <a:rPr lang="en-US" sz="2000" b="1" dirty="0" err="1"/>
              <a:t>dari</a:t>
            </a:r>
            <a:r>
              <a:rPr lang="en-US" sz="2000" b="1" dirty="0"/>
              <a:t> </a:t>
            </a:r>
            <a:r>
              <a:rPr lang="en-US" sz="2000" b="1" dirty="0" err="1"/>
              <a:t>pernyataan</a:t>
            </a:r>
            <a:r>
              <a:rPr lang="en-US" sz="2000" b="1" dirty="0"/>
              <a:t> </a:t>
            </a:r>
            <a:r>
              <a:rPr lang="en-US" sz="2000" b="1" dirty="0" err="1"/>
              <a:t>berikut</a:t>
            </a:r>
            <a:r>
              <a:rPr lang="en-US" sz="2000" b="1" dirty="0"/>
              <a:t> yang </a:t>
            </a:r>
            <a:r>
              <a:rPr lang="en-US" sz="2000" b="1" dirty="0" err="1"/>
              <a:t>benar</a:t>
            </a:r>
            <a:r>
              <a:rPr lang="en-US" sz="2000" b="1" dirty="0"/>
              <a:t> </a:t>
            </a:r>
            <a:r>
              <a:rPr lang="en-US" sz="2000" b="1" dirty="0" err="1"/>
              <a:t>tentang</a:t>
            </a:r>
            <a:r>
              <a:rPr lang="en-US" sz="2000" b="1" dirty="0"/>
              <a:t> query </a:t>
            </a:r>
            <a:r>
              <a:rPr lang="en-US" sz="2000" b="1" dirty="0" err="1"/>
              <a:t>tersebut</a:t>
            </a:r>
            <a:r>
              <a:rPr lang="en-US" sz="2000" b="1" dirty="0"/>
              <a:t>?</a:t>
            </a:r>
          </a:p>
          <a:p>
            <a:endParaRPr lang="en-US" dirty="0"/>
          </a:p>
        </p:txBody>
      </p:sp>
      <p:sp>
        <p:nvSpPr>
          <p:cNvPr id="5" name="Arrow: Right 4">
            <a:hlinkClick r:id="rId2" action="ppaction://hlinksldjump"/>
            <a:extLst>
              <a:ext uri="{FF2B5EF4-FFF2-40B4-BE49-F238E27FC236}">
                <a16:creationId xmlns:a16="http://schemas.microsoft.com/office/drawing/2014/main" id="{2D460233-03B3-669D-6905-63EBF076FC95}"/>
              </a:ext>
            </a:extLst>
          </p:cNvPr>
          <p:cNvSpPr/>
          <p:nvPr/>
        </p:nvSpPr>
        <p:spPr>
          <a:xfrm>
            <a:off x="9698635" y="6175948"/>
            <a:ext cx="1933731" cy="55463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Left 6">
            <a:hlinkClick r:id="rId3" action="ppaction://hlinksldjump"/>
            <a:extLst>
              <a:ext uri="{FF2B5EF4-FFF2-40B4-BE49-F238E27FC236}">
                <a16:creationId xmlns:a16="http://schemas.microsoft.com/office/drawing/2014/main" id="{3A799E32-1665-8A65-EC6B-85B51A65DE5F}"/>
              </a:ext>
            </a:extLst>
          </p:cNvPr>
          <p:cNvSpPr/>
          <p:nvPr/>
        </p:nvSpPr>
        <p:spPr>
          <a:xfrm>
            <a:off x="559633" y="5883638"/>
            <a:ext cx="1718871" cy="697044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FF000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latin typeface="Algerian" panose="04020705040A02060702" pitchFamily="82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C5911CCA-C80E-430B-01A6-20B82AF8F9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291" y="2549765"/>
            <a:ext cx="12037102" cy="3600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A. Query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ini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menampilkan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semua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kolom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dari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tabel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orders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dan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customers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B.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Query 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ini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menghubungkan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tabel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orders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dengan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tabel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customers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menggunakan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kolom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OrderID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C. Query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ini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menghubungkan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tabel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orders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dengan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tabel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customers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berdasarkan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kolom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CustomerID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D. Query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ini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menampilkan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semua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data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dari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tabel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orders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tanpa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menghubungkannya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dengan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tabel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customers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8155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29C46-71EB-2855-20B3-6D35D4177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032" y="85230"/>
            <a:ext cx="10515600" cy="1325563"/>
          </a:xfrm>
        </p:spPr>
        <p:txBody>
          <a:bodyPr/>
          <a:lstStyle/>
          <a:p>
            <a:r>
              <a:rPr lang="en-US" dirty="0"/>
              <a:t>SOAL ANGKA 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7C31C6-0D39-0668-8EDE-D757CA4D3A0A}"/>
              </a:ext>
            </a:extLst>
          </p:cNvPr>
          <p:cNvSpPr txBox="1"/>
          <p:nvPr/>
        </p:nvSpPr>
        <p:spPr>
          <a:xfrm>
            <a:off x="893164" y="927109"/>
            <a:ext cx="995346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SELECT </a:t>
            </a:r>
            <a:r>
              <a:rPr lang="en-US" sz="2400" dirty="0" err="1"/>
              <a:t>o.OrderID</a:t>
            </a:r>
            <a:r>
              <a:rPr lang="en-US" sz="2400" dirty="0"/>
              <a:t>, </a:t>
            </a:r>
            <a:r>
              <a:rPr lang="en-US" sz="2400" dirty="0" err="1"/>
              <a:t>o.OrderDate</a:t>
            </a:r>
            <a:r>
              <a:rPr lang="en-US" sz="2400" dirty="0"/>
              <a:t>, </a:t>
            </a:r>
            <a:r>
              <a:rPr lang="en-US" sz="2400" dirty="0" err="1"/>
              <a:t>o.CustomerID</a:t>
            </a:r>
            <a:r>
              <a:rPr lang="en-US" sz="2400" dirty="0"/>
              <a:t>, </a:t>
            </a:r>
            <a:r>
              <a:rPr lang="en-US" sz="2400" dirty="0" err="1"/>
              <a:t>c.CompanyName</a:t>
            </a:r>
            <a:r>
              <a:rPr lang="en-US" sz="2400" dirty="0"/>
              <a:t>, </a:t>
            </a:r>
            <a:r>
              <a:rPr lang="en-US" sz="2400" dirty="0" err="1"/>
              <a:t>c.ContactName</a:t>
            </a:r>
            <a:r>
              <a:rPr lang="en-US" sz="2400" dirty="0"/>
              <a:t>, </a:t>
            </a:r>
            <a:r>
              <a:rPr lang="en-US" sz="2400" dirty="0" err="1"/>
              <a:t>c.City</a:t>
            </a:r>
            <a:r>
              <a:rPr lang="en-US" sz="2400" dirty="0"/>
              <a:t>, </a:t>
            </a:r>
            <a:r>
              <a:rPr lang="en-US" sz="2400" dirty="0" err="1"/>
              <a:t>c.Phone</a:t>
            </a:r>
            <a:r>
              <a:rPr lang="en-US" sz="2400" dirty="0"/>
              <a:t> FROM orders o JOIN customers c ON </a:t>
            </a:r>
            <a:r>
              <a:rPr lang="en-US" sz="2400" dirty="0" err="1"/>
              <a:t>o.CustomerID</a:t>
            </a:r>
            <a:r>
              <a:rPr lang="en-US" sz="2400" dirty="0"/>
              <a:t> = </a:t>
            </a:r>
            <a:r>
              <a:rPr lang="en-US" sz="2400" dirty="0" err="1"/>
              <a:t>c.CustomerID</a:t>
            </a:r>
            <a:r>
              <a:rPr lang="en-US" sz="2400" dirty="0"/>
              <a:t> WHERE </a:t>
            </a:r>
            <a:r>
              <a:rPr lang="en-US" sz="2400" dirty="0" err="1"/>
              <a:t>c.City</a:t>
            </a:r>
            <a:r>
              <a:rPr lang="en-US" sz="2400" dirty="0"/>
              <a:t> = 'London’;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4BD45F-4203-CDFE-DBC0-776BC6938735}"/>
              </a:ext>
            </a:extLst>
          </p:cNvPr>
          <p:cNvSpPr txBox="1"/>
          <p:nvPr/>
        </p:nvSpPr>
        <p:spPr>
          <a:xfrm>
            <a:off x="2196061" y="6760365"/>
            <a:ext cx="10274475" cy="684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lphaLcParenR"/>
            </a:pPr>
            <a:endParaRPr lang="en-US" sz="2800" dirty="0"/>
          </a:p>
          <a:p>
            <a:endParaRPr lang="en-US" sz="1050" dirty="0"/>
          </a:p>
        </p:txBody>
      </p:sp>
      <p:sp>
        <p:nvSpPr>
          <p:cNvPr id="7" name="Arrow: Right 6">
            <a:hlinkClick r:id="rId2" action="ppaction://hlinksldjump"/>
            <a:extLst>
              <a:ext uri="{FF2B5EF4-FFF2-40B4-BE49-F238E27FC236}">
                <a16:creationId xmlns:a16="http://schemas.microsoft.com/office/drawing/2014/main" id="{0264738C-5D89-6F93-717A-3D150A09C430}"/>
              </a:ext>
            </a:extLst>
          </p:cNvPr>
          <p:cNvSpPr/>
          <p:nvPr/>
        </p:nvSpPr>
        <p:spPr>
          <a:xfrm>
            <a:off x="9321383" y="6053242"/>
            <a:ext cx="2368446" cy="71952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Arrow: Left 4">
            <a:hlinkClick r:id="rId3" action="ppaction://hlinksldjump"/>
            <a:extLst>
              <a:ext uri="{FF2B5EF4-FFF2-40B4-BE49-F238E27FC236}">
                <a16:creationId xmlns:a16="http://schemas.microsoft.com/office/drawing/2014/main" id="{3AF5DE4D-1AE3-6E0A-3E2C-281033987B47}"/>
              </a:ext>
            </a:extLst>
          </p:cNvPr>
          <p:cNvSpPr/>
          <p:nvPr/>
        </p:nvSpPr>
        <p:spPr>
          <a:xfrm>
            <a:off x="502171" y="5941779"/>
            <a:ext cx="2383436" cy="816965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           </a:t>
            </a:r>
            <a:endParaRPr lang="en-US" b="1" dirty="0">
              <a:latin typeface="Algerian" panose="04020705040A02060702" pitchFamily="82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F0658485-923B-766B-E94B-E28C29FB5B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9331" y="1992360"/>
            <a:ext cx="1151244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yang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dilakukan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oleh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klausa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WHERE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?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4F7A60C6-2649-A043-AB10-E5032C42AC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171" y="2917729"/>
            <a:ext cx="13497393" cy="14157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A.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Menghubungkan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tabel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orders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dan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customers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B.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Menyaring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data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hanya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untuk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pelanggan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yang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berada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di London.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C.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Mengurutkan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hasil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berdasarkan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nama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kota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pelanggan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D.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Menampilkan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semua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pesanan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yang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dibuat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di London.</a:t>
            </a:r>
          </a:p>
        </p:txBody>
      </p:sp>
    </p:spTree>
    <p:extLst>
      <p:ext uri="{BB962C8B-B14F-4D97-AF65-F5344CB8AC3E}">
        <p14:creationId xmlns:p14="http://schemas.microsoft.com/office/powerpoint/2010/main" val="103677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29C46-71EB-2855-20B3-6D35D4177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9429" y="85216"/>
            <a:ext cx="10515600" cy="1325563"/>
          </a:xfrm>
        </p:spPr>
        <p:txBody>
          <a:bodyPr/>
          <a:lstStyle/>
          <a:p>
            <a:r>
              <a:rPr lang="en-US" dirty="0"/>
              <a:t>SOAL ANGKA 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7C31C6-0D39-0668-8EDE-D757CA4D3A0A}"/>
              </a:ext>
            </a:extLst>
          </p:cNvPr>
          <p:cNvSpPr txBox="1"/>
          <p:nvPr/>
        </p:nvSpPr>
        <p:spPr>
          <a:xfrm>
            <a:off x="806971" y="959476"/>
            <a:ext cx="995346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SELECT </a:t>
            </a:r>
            <a:r>
              <a:rPr lang="en-US" sz="2800" dirty="0" err="1"/>
              <a:t>o.OrderID</a:t>
            </a:r>
            <a:r>
              <a:rPr lang="en-US" sz="2800" dirty="0"/>
              <a:t>, </a:t>
            </a:r>
            <a:r>
              <a:rPr lang="en-US" sz="2800" dirty="0" err="1"/>
              <a:t>o.OrderDate</a:t>
            </a:r>
            <a:r>
              <a:rPr lang="en-US" sz="2800" dirty="0"/>
              <a:t>, </a:t>
            </a:r>
            <a:r>
              <a:rPr lang="en-US" sz="2800" dirty="0" err="1"/>
              <a:t>c.CompanyName</a:t>
            </a:r>
            <a:r>
              <a:rPr lang="en-US" sz="2800" dirty="0"/>
              <a:t>, </a:t>
            </a:r>
            <a:r>
              <a:rPr lang="en-US" sz="2800" dirty="0" err="1"/>
              <a:t>c.ContactName</a:t>
            </a:r>
            <a:r>
              <a:rPr lang="en-US" sz="2800" dirty="0"/>
              <a:t>, </a:t>
            </a:r>
            <a:r>
              <a:rPr lang="en-US" sz="2800" dirty="0" err="1"/>
              <a:t>c.Phone</a:t>
            </a:r>
            <a:r>
              <a:rPr lang="en-US" sz="2800" dirty="0"/>
              <a:t>, </a:t>
            </a:r>
            <a:r>
              <a:rPr lang="en-US" sz="2800" dirty="0" err="1"/>
              <a:t>e.LastName</a:t>
            </a:r>
            <a:r>
              <a:rPr lang="en-US" sz="2800" dirty="0"/>
              <a:t>, </a:t>
            </a:r>
            <a:r>
              <a:rPr lang="en-US" sz="2800" dirty="0" err="1"/>
              <a:t>e.Title</a:t>
            </a:r>
            <a:r>
              <a:rPr lang="en-US" sz="2800" dirty="0"/>
              <a:t> FROM orders o, customers c, employees e WHERE </a:t>
            </a:r>
            <a:r>
              <a:rPr lang="en-US" sz="2800" dirty="0" err="1"/>
              <a:t>o.CustomerID</a:t>
            </a:r>
            <a:r>
              <a:rPr lang="en-US" sz="2800" dirty="0"/>
              <a:t> = </a:t>
            </a:r>
            <a:r>
              <a:rPr lang="en-US" sz="2800" dirty="0" err="1"/>
              <a:t>c.CustomerID</a:t>
            </a:r>
            <a:r>
              <a:rPr lang="en-US" sz="2800" dirty="0"/>
              <a:t> AND </a:t>
            </a:r>
            <a:r>
              <a:rPr lang="en-US" sz="2800" dirty="0" err="1"/>
              <a:t>o.EmpID</a:t>
            </a:r>
            <a:r>
              <a:rPr lang="en-US" sz="2800" dirty="0"/>
              <a:t> = </a:t>
            </a:r>
            <a:r>
              <a:rPr lang="en-US" sz="2800" dirty="0" err="1"/>
              <a:t>e.EmpID</a:t>
            </a:r>
            <a:r>
              <a:rPr lang="en-US" sz="2800" dirty="0"/>
              <a:t>;</a:t>
            </a:r>
          </a:p>
          <a:p>
            <a:endParaRPr lang="en-US" sz="2800" dirty="0"/>
          </a:p>
        </p:txBody>
      </p:sp>
      <p:sp>
        <p:nvSpPr>
          <p:cNvPr id="5" name="Arrow: Right 4">
            <a:hlinkClick r:id="rId2" action="ppaction://hlinksldjump"/>
            <a:extLst>
              <a:ext uri="{FF2B5EF4-FFF2-40B4-BE49-F238E27FC236}">
                <a16:creationId xmlns:a16="http://schemas.microsoft.com/office/drawing/2014/main" id="{EBFA464D-3C9F-854C-7B98-3F6C2A534B5F}"/>
              </a:ext>
            </a:extLst>
          </p:cNvPr>
          <p:cNvSpPr/>
          <p:nvPr/>
        </p:nvSpPr>
        <p:spPr>
          <a:xfrm>
            <a:off x="9608695" y="5857818"/>
            <a:ext cx="2428407" cy="81160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Left 6">
            <a:hlinkClick r:id="rId3" action="ppaction://hlinksldjump"/>
            <a:extLst>
              <a:ext uri="{FF2B5EF4-FFF2-40B4-BE49-F238E27FC236}">
                <a16:creationId xmlns:a16="http://schemas.microsoft.com/office/drawing/2014/main" id="{BBB9D79E-456C-30B0-8D9B-5B8CB946F1C0}"/>
              </a:ext>
            </a:extLst>
          </p:cNvPr>
          <p:cNvSpPr/>
          <p:nvPr/>
        </p:nvSpPr>
        <p:spPr>
          <a:xfrm>
            <a:off x="307298" y="5955819"/>
            <a:ext cx="2383436" cy="816965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           </a:t>
            </a:r>
            <a:endParaRPr lang="en-US" b="1" dirty="0">
              <a:latin typeface="Algerian" panose="04020705040A02060702" pitchFamily="82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0F8E1D79-6CD5-6F80-251C-79F880DDDE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9429" y="2782987"/>
            <a:ext cx="561403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Manakah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kolom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yang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berasal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dari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tabel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employees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?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020E8A9D-2649-0A0B-F480-1A62D64893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4242" y="3234797"/>
            <a:ext cx="4652236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A.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CompanyName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dan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ContactName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B.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OrderID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dan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OrderDate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C.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LastName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dan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Title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D.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CustomerID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dan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Phone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0659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29C46-71EB-2855-20B3-6D35D4177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SOAL ANGKA 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7C31C6-0D39-0668-8EDE-D757CA4D3A0A}"/>
              </a:ext>
            </a:extLst>
          </p:cNvPr>
          <p:cNvSpPr txBox="1"/>
          <p:nvPr/>
        </p:nvSpPr>
        <p:spPr>
          <a:xfrm>
            <a:off x="838200" y="1268557"/>
            <a:ext cx="9953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SELECT </a:t>
            </a:r>
            <a:r>
              <a:rPr lang="en-US" sz="2800" dirty="0" err="1"/>
              <a:t>o.OrderID</a:t>
            </a:r>
            <a:r>
              <a:rPr lang="en-US" sz="2800" dirty="0"/>
              <a:t>, </a:t>
            </a:r>
            <a:r>
              <a:rPr lang="en-US" sz="2800" dirty="0" err="1"/>
              <a:t>o.OrderDate</a:t>
            </a:r>
            <a:r>
              <a:rPr lang="en-US" sz="2800" dirty="0"/>
              <a:t> FROM orders o</a:t>
            </a:r>
          </a:p>
        </p:txBody>
      </p:sp>
      <p:sp>
        <p:nvSpPr>
          <p:cNvPr id="5" name="Arrow: Right 4">
            <a:hlinkClick r:id="rId2" action="ppaction://hlinksldjump"/>
            <a:extLst>
              <a:ext uri="{FF2B5EF4-FFF2-40B4-BE49-F238E27FC236}">
                <a16:creationId xmlns:a16="http://schemas.microsoft.com/office/drawing/2014/main" id="{55F512F7-5641-2144-60E2-D9758CFF66EE}"/>
              </a:ext>
            </a:extLst>
          </p:cNvPr>
          <p:cNvSpPr/>
          <p:nvPr/>
        </p:nvSpPr>
        <p:spPr>
          <a:xfrm>
            <a:off x="10058400" y="6130977"/>
            <a:ext cx="1993692" cy="72702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Left 6">
            <a:hlinkClick r:id="rId3" action="ppaction://hlinksldjump"/>
            <a:extLst>
              <a:ext uri="{FF2B5EF4-FFF2-40B4-BE49-F238E27FC236}">
                <a16:creationId xmlns:a16="http://schemas.microsoft.com/office/drawing/2014/main" id="{8B6F75D5-72A9-EC76-1790-0BC8531410B5}"/>
              </a:ext>
            </a:extLst>
          </p:cNvPr>
          <p:cNvSpPr/>
          <p:nvPr/>
        </p:nvSpPr>
        <p:spPr>
          <a:xfrm>
            <a:off x="669560" y="5675910"/>
            <a:ext cx="2383436" cy="816965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latin typeface="Algerian" panose="04020705040A02060702" pitchFamily="82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C0AE2E12-F0BA-13C1-A662-40D75228C6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8003" y="1436907"/>
            <a:ext cx="6438301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dalam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query SQL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berikut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o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adalah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alias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untuk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tabel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apa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1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1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86C9C5D2-8622-2004-C322-9DEDFD10DE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560" y="2513371"/>
            <a:ext cx="2509020" cy="20928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A. customers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B. orders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C. employees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D. products </a:t>
            </a:r>
          </a:p>
        </p:txBody>
      </p:sp>
    </p:spTree>
    <p:extLst>
      <p:ext uri="{BB962C8B-B14F-4D97-AF65-F5344CB8AC3E}">
        <p14:creationId xmlns:p14="http://schemas.microsoft.com/office/powerpoint/2010/main" val="2428937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C979E-480B-B9D4-2637-27302CCBD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82" y="203569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  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B4B8F5D-F596-0C2C-F5B4-96E95DBA08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5440"/>
            <a:ext cx="12216984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 err="1">
                <a:latin typeface="Arial" panose="020B0604020202020204" pitchFamily="34" charset="0"/>
              </a:rPr>
              <a:t>Soal</a:t>
            </a:r>
            <a:r>
              <a:rPr lang="en-US" altLang="en-US" sz="2000" dirty="0">
                <a:latin typeface="Arial" panose="020B0604020202020204" pitchFamily="34" charset="0"/>
              </a:rPr>
              <a:t> no 5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/>
              <a:t>SELECT </a:t>
            </a:r>
            <a:r>
              <a:rPr lang="en-US" sz="2000" dirty="0" err="1"/>
              <a:t>c.CustomerID</a:t>
            </a:r>
            <a:r>
              <a:rPr lang="en-US" sz="2000" dirty="0"/>
              <a:t>, </a:t>
            </a:r>
            <a:r>
              <a:rPr lang="en-US" sz="2000" dirty="0" err="1"/>
              <a:t>c.CompanyName</a:t>
            </a:r>
            <a:r>
              <a:rPr lang="en-US" sz="2000" dirty="0"/>
              <a:t>, </a:t>
            </a:r>
            <a:r>
              <a:rPr lang="en-US" sz="2000" dirty="0" err="1"/>
              <a:t>o.OrderID</a:t>
            </a:r>
            <a:r>
              <a:rPr lang="en-US" sz="2000" dirty="0"/>
              <a:t>, </a:t>
            </a:r>
            <a:r>
              <a:rPr lang="en-US" sz="2000" dirty="0" err="1"/>
              <a:t>o.OrderDate</a:t>
            </a:r>
            <a:r>
              <a:rPr lang="en-US" sz="2000" dirty="0"/>
              <a:t>, </a:t>
            </a:r>
            <a:r>
              <a:rPr lang="en-US" sz="2000" dirty="0" err="1"/>
              <a:t>od.ProductID</a:t>
            </a:r>
            <a:r>
              <a:rPr lang="en-US" sz="2000" dirty="0"/>
              <a:t>, </a:t>
            </a:r>
            <a:r>
              <a:rPr lang="en-US" sz="2000" dirty="0" err="1"/>
              <a:t>p.ProductName</a:t>
            </a:r>
            <a:r>
              <a:rPr lang="en-US" sz="2000" dirty="0"/>
              <a:t>, </a:t>
            </a:r>
            <a:r>
              <a:rPr lang="en-US" sz="2000" dirty="0" err="1"/>
              <a:t>od.Quantity</a:t>
            </a:r>
            <a:r>
              <a:rPr lang="en-US" sz="2000" dirty="0"/>
              <a:t> AS Qty, </a:t>
            </a:r>
            <a:r>
              <a:rPr lang="en-US" sz="2000" dirty="0" err="1"/>
              <a:t>od.UnitPrice</a:t>
            </a:r>
            <a:r>
              <a:rPr lang="en-US" sz="2000" dirty="0"/>
              <a:t> FROM customers c, orders o, </a:t>
            </a:r>
            <a:r>
              <a:rPr lang="en-US" sz="2000" dirty="0" err="1"/>
              <a:t>orderdetails</a:t>
            </a:r>
            <a:r>
              <a:rPr lang="en-US" sz="2000" dirty="0"/>
              <a:t> od, products p WHERE </a:t>
            </a:r>
            <a:r>
              <a:rPr lang="en-US" sz="2000" dirty="0" err="1"/>
              <a:t>c.CustomerID</a:t>
            </a:r>
            <a:r>
              <a:rPr lang="en-US" sz="2000" dirty="0"/>
              <a:t> = </a:t>
            </a:r>
            <a:r>
              <a:rPr lang="en-US" sz="2000" dirty="0" err="1"/>
              <a:t>o.CustomerID</a:t>
            </a:r>
            <a:r>
              <a:rPr lang="en-US" sz="2000" dirty="0"/>
              <a:t> AND </a:t>
            </a:r>
            <a:r>
              <a:rPr lang="en-US" sz="2000" dirty="0" err="1"/>
              <a:t>o.OrderID</a:t>
            </a:r>
            <a:r>
              <a:rPr lang="en-US" sz="2000" dirty="0"/>
              <a:t> = </a:t>
            </a:r>
            <a:r>
              <a:rPr lang="en-US" sz="2000" dirty="0" err="1"/>
              <a:t>od.OrderID</a:t>
            </a:r>
            <a:r>
              <a:rPr lang="en-US" sz="2000" dirty="0"/>
              <a:t> AND </a:t>
            </a:r>
            <a:r>
              <a:rPr lang="en-US" sz="2000" dirty="0" err="1"/>
              <a:t>p.ProductID</a:t>
            </a:r>
            <a:r>
              <a:rPr lang="en-US" sz="2000" dirty="0"/>
              <a:t> = </a:t>
            </a:r>
            <a:r>
              <a:rPr lang="en-US" sz="2000" dirty="0" err="1"/>
              <a:t>od.ProductID</a:t>
            </a:r>
            <a:r>
              <a:rPr lang="en-US" sz="2000" dirty="0"/>
              <a:t> ORDER BY </a:t>
            </a:r>
            <a:r>
              <a:rPr lang="en-US" sz="2000" dirty="0" err="1"/>
              <a:t>c.CustomerID</a:t>
            </a:r>
            <a:r>
              <a:rPr lang="en-US" sz="2000" dirty="0"/>
              <a:t>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Arrow: Right 8">
            <a:hlinkClick r:id="rId2" action="ppaction://hlinksldjump"/>
            <a:extLst>
              <a:ext uri="{FF2B5EF4-FFF2-40B4-BE49-F238E27FC236}">
                <a16:creationId xmlns:a16="http://schemas.microsoft.com/office/drawing/2014/main" id="{13B8C000-04AB-09CE-D5FA-33668E0606BD}"/>
              </a:ext>
            </a:extLst>
          </p:cNvPr>
          <p:cNvSpPr/>
          <p:nvPr/>
        </p:nvSpPr>
        <p:spPr>
          <a:xfrm>
            <a:off x="9608695" y="5842828"/>
            <a:ext cx="2428407" cy="81160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row: Left 2">
            <a:hlinkClick r:id="rId3" action="ppaction://hlinksldjump"/>
            <a:extLst>
              <a:ext uri="{FF2B5EF4-FFF2-40B4-BE49-F238E27FC236}">
                <a16:creationId xmlns:a16="http://schemas.microsoft.com/office/drawing/2014/main" id="{325621E7-16F6-8E8D-A7DF-14D400211983}"/>
              </a:ext>
            </a:extLst>
          </p:cNvPr>
          <p:cNvSpPr/>
          <p:nvPr/>
        </p:nvSpPr>
        <p:spPr>
          <a:xfrm>
            <a:off x="484682" y="5625180"/>
            <a:ext cx="2383436" cy="816965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 </a:t>
            </a:r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CCCED063-FD2A-277A-8EC1-413659930E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682" y="2259450"/>
            <a:ext cx="13910872" cy="2339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Manakah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kolom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yang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diambil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dari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tabel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orderdetails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?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CustomerID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dan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CompanyName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B.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OrderID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dan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OrderDate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C.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ProductID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dan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Qty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D.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ProductName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dan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UnitPrice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3771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F0C02-3B80-2F83-A741-6727BA2A19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4256" y="614420"/>
            <a:ext cx="3482714" cy="1064478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Soal</a:t>
            </a:r>
            <a:r>
              <a:rPr lang="en-US" dirty="0"/>
              <a:t> no 6</a:t>
            </a:r>
            <a:br>
              <a:rPr lang="en-US" dirty="0"/>
            </a:b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666BEE5C-8670-05B3-F90F-D230D2AF24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45436" y="7207824"/>
            <a:ext cx="9144000" cy="2254176"/>
          </a:xfrm>
        </p:spPr>
        <p:txBody>
          <a:bodyPr>
            <a:normAutofit/>
          </a:bodyPr>
          <a:lstStyle/>
          <a:p>
            <a:pPr algn="l"/>
            <a:r>
              <a:rPr lang="en-US" sz="2800" dirty="0"/>
              <a:t>.</a:t>
            </a:r>
          </a:p>
        </p:txBody>
      </p:sp>
      <p:sp>
        <p:nvSpPr>
          <p:cNvPr id="5" name="Arrow: Right 4">
            <a:hlinkClick r:id="rId2" action="ppaction://hlinksldjump"/>
            <a:extLst>
              <a:ext uri="{FF2B5EF4-FFF2-40B4-BE49-F238E27FC236}">
                <a16:creationId xmlns:a16="http://schemas.microsoft.com/office/drawing/2014/main" id="{0D88678E-C01D-C71B-43E9-B91458483609}"/>
              </a:ext>
            </a:extLst>
          </p:cNvPr>
          <p:cNvSpPr/>
          <p:nvPr/>
        </p:nvSpPr>
        <p:spPr>
          <a:xfrm>
            <a:off x="9608695" y="5857818"/>
            <a:ext cx="2428407" cy="81160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row: Left 2">
            <a:hlinkClick r:id="rId3" action="ppaction://hlinksldjump"/>
            <a:extLst>
              <a:ext uri="{FF2B5EF4-FFF2-40B4-BE49-F238E27FC236}">
                <a16:creationId xmlns:a16="http://schemas.microsoft.com/office/drawing/2014/main" id="{5EB02DAA-ECDC-FBD4-3B54-84AB92246023}"/>
              </a:ext>
            </a:extLst>
          </p:cNvPr>
          <p:cNvSpPr/>
          <p:nvPr/>
        </p:nvSpPr>
        <p:spPr>
          <a:xfrm>
            <a:off x="334780" y="5857818"/>
            <a:ext cx="2383436" cy="816965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DB744A-585B-E7C6-4EAC-5A591A24F28E}"/>
              </a:ext>
            </a:extLst>
          </p:cNvPr>
          <p:cNvSpPr txBox="1"/>
          <p:nvPr/>
        </p:nvSpPr>
        <p:spPr>
          <a:xfrm>
            <a:off x="3201650" y="872671"/>
            <a:ext cx="60935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SELECT </a:t>
            </a:r>
            <a:r>
              <a:rPr lang="en-US" dirty="0" err="1"/>
              <a:t>c.CustomerID</a:t>
            </a:r>
            <a:r>
              <a:rPr lang="en-US" dirty="0"/>
              <a:t>, </a:t>
            </a:r>
            <a:r>
              <a:rPr lang="en-US" dirty="0" err="1"/>
              <a:t>c.CompanyName</a:t>
            </a:r>
            <a:r>
              <a:rPr lang="en-US" dirty="0"/>
              <a:t>, CONCAT(</a:t>
            </a:r>
            <a:r>
              <a:rPr lang="en-US" dirty="0" err="1"/>
              <a:t>e.LastName</a:t>
            </a:r>
            <a:r>
              <a:rPr lang="en-US" dirty="0"/>
              <a:t>, ', ', </a:t>
            </a:r>
            <a:r>
              <a:rPr lang="en-US" dirty="0" err="1"/>
              <a:t>e.FirstName</a:t>
            </a:r>
            <a:r>
              <a:rPr lang="en-US" dirty="0"/>
              <a:t>) AS </a:t>
            </a:r>
            <a:r>
              <a:rPr lang="en-US" dirty="0" err="1"/>
              <a:t>EmployeeName</a:t>
            </a:r>
            <a:r>
              <a:rPr lang="en-US" dirty="0"/>
              <a:t>, </a:t>
            </a:r>
            <a:r>
              <a:rPr lang="en-US" dirty="0" err="1"/>
              <a:t>od.productid</a:t>
            </a:r>
            <a:r>
              <a:rPr lang="en-US" dirty="0"/>
              <a:t> as </a:t>
            </a:r>
            <a:r>
              <a:rPr lang="en-US" dirty="0" err="1"/>
              <a:t>prodID</a:t>
            </a:r>
            <a:r>
              <a:rPr lang="en-US" dirty="0"/>
              <a:t>, </a:t>
            </a:r>
            <a:r>
              <a:rPr lang="en-US" dirty="0" err="1"/>
              <a:t>p.ProductName</a:t>
            </a:r>
            <a:r>
              <a:rPr lang="en-US" dirty="0"/>
              <a:t>, </a:t>
            </a:r>
            <a:r>
              <a:rPr lang="en-US" dirty="0" err="1"/>
              <a:t>od.quantity</a:t>
            </a:r>
            <a:r>
              <a:rPr lang="en-US" dirty="0"/>
              <a:t> AS Qty FROM customers c, orders o, </a:t>
            </a:r>
            <a:r>
              <a:rPr lang="en-US" dirty="0" err="1"/>
              <a:t>orderdetails</a:t>
            </a:r>
            <a:r>
              <a:rPr lang="en-US" dirty="0"/>
              <a:t> </a:t>
            </a:r>
            <a:r>
              <a:rPr lang="en-US" dirty="0" err="1"/>
              <a:t>od,products</a:t>
            </a:r>
            <a:r>
              <a:rPr lang="en-US" dirty="0"/>
              <a:t> p, employees e WHERE </a:t>
            </a:r>
            <a:r>
              <a:rPr lang="en-US" dirty="0" err="1"/>
              <a:t>c.customerid</a:t>
            </a:r>
            <a:r>
              <a:rPr lang="en-US" dirty="0"/>
              <a:t>=</a:t>
            </a:r>
            <a:r>
              <a:rPr lang="en-US" dirty="0" err="1"/>
              <a:t>o.CustomerID</a:t>
            </a:r>
            <a:r>
              <a:rPr lang="en-US" dirty="0"/>
              <a:t> and </a:t>
            </a:r>
            <a:r>
              <a:rPr lang="en-US" dirty="0" err="1"/>
              <a:t>o.orderid</a:t>
            </a:r>
            <a:r>
              <a:rPr lang="en-US" dirty="0"/>
              <a:t> =</a:t>
            </a:r>
            <a:r>
              <a:rPr lang="en-US" dirty="0" err="1"/>
              <a:t>od.orderid</a:t>
            </a:r>
            <a:r>
              <a:rPr lang="en-US" dirty="0"/>
              <a:t> and </a:t>
            </a:r>
            <a:r>
              <a:rPr lang="en-US" dirty="0" err="1"/>
              <a:t>p.productid</a:t>
            </a:r>
            <a:r>
              <a:rPr lang="en-US" dirty="0"/>
              <a:t>=</a:t>
            </a:r>
            <a:r>
              <a:rPr lang="en-US" dirty="0" err="1"/>
              <a:t>od.productid</a:t>
            </a:r>
            <a:r>
              <a:rPr lang="en-US" dirty="0"/>
              <a:t> and </a:t>
            </a:r>
            <a:r>
              <a:rPr lang="en-US" dirty="0" err="1"/>
              <a:t>e.empid</a:t>
            </a:r>
            <a:r>
              <a:rPr lang="en-US" dirty="0"/>
              <a:t>=</a:t>
            </a:r>
            <a:r>
              <a:rPr lang="en-US" dirty="0" err="1"/>
              <a:t>o.empid</a:t>
            </a:r>
            <a:r>
              <a:rPr lang="en-US" dirty="0"/>
              <a:t> ORDER BY </a:t>
            </a:r>
            <a:r>
              <a:rPr lang="en-US" dirty="0" err="1"/>
              <a:t>o.orderID</a:t>
            </a:r>
            <a:r>
              <a:rPr lang="en-US" dirty="0"/>
              <a:t>;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E4A3BEA1-EB98-3492-5DF8-4273BAC529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9036" y="3366998"/>
            <a:ext cx="7081554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tujuan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dari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fungsi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CONCAT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LastName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 ',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',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e.FirstName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?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A.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Menggabungkan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nama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depan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dan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nama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belakang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pelanggan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B.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Menggabungkan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nama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depan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dan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nama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belakang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karyawan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C.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Menggabungkan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nama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produk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dengan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ID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produk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D.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Menggabungkan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nama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perusahaan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dengan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nama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kontak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77695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D4B63-E59F-67F0-54DC-162C5DEA65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4682" y="2095955"/>
            <a:ext cx="10543081" cy="1171132"/>
          </a:xfrm>
        </p:spPr>
        <p:txBody>
          <a:bodyPr>
            <a:noAutofit/>
          </a:bodyPr>
          <a:lstStyle/>
          <a:p>
            <a:pPr algn="l"/>
            <a:r>
              <a:rPr lang="en-US" sz="1800" dirty="0" err="1"/>
              <a:t>Soal</a:t>
            </a:r>
            <a:r>
              <a:rPr lang="en-US" sz="1800" dirty="0"/>
              <a:t> no 7</a:t>
            </a:r>
            <a:br>
              <a:rPr lang="en-US" sz="1800" dirty="0"/>
            </a:br>
            <a:r>
              <a:rPr lang="en-US" sz="2800" dirty="0"/>
              <a:t>CREATE VIEW </a:t>
            </a:r>
            <a:r>
              <a:rPr lang="en-US" sz="2800" dirty="0" err="1"/>
              <a:t>CustOrderEmp</a:t>
            </a:r>
            <a:r>
              <a:rPr lang="en-US" sz="2800" dirty="0"/>
              <a:t> AS</a:t>
            </a:r>
            <a:br>
              <a:rPr lang="en-US" sz="2800" dirty="0"/>
            </a:br>
            <a:r>
              <a:rPr lang="en-US" sz="2800" dirty="0"/>
              <a:t>SELECT </a:t>
            </a:r>
            <a:r>
              <a:rPr lang="en-US" sz="2800" dirty="0" err="1"/>
              <a:t>c.CustomerID</a:t>
            </a:r>
            <a:r>
              <a:rPr lang="en-US" sz="2800" dirty="0"/>
              <a:t>, </a:t>
            </a:r>
            <a:r>
              <a:rPr lang="en-US" sz="2800" dirty="0" err="1"/>
              <a:t>c.CompanyName</a:t>
            </a:r>
            <a:r>
              <a:rPr lang="en-US" sz="2800" dirty="0"/>
              <a:t>, CONCAT(</a:t>
            </a:r>
            <a:r>
              <a:rPr lang="en-US" sz="2800" dirty="0" err="1"/>
              <a:t>e.LastName</a:t>
            </a:r>
            <a:r>
              <a:rPr lang="en-US" sz="2800" dirty="0"/>
              <a:t>, ', ', </a:t>
            </a:r>
            <a:r>
              <a:rPr lang="en-US" sz="2800" dirty="0" err="1"/>
              <a:t>e.FirstName</a:t>
            </a:r>
            <a:r>
              <a:rPr lang="en-US" sz="2800" dirty="0"/>
              <a:t>) AS </a:t>
            </a:r>
            <a:r>
              <a:rPr lang="en-US" sz="2800" dirty="0" err="1"/>
              <a:t>EmployeeName</a:t>
            </a:r>
            <a:r>
              <a:rPr lang="en-US" sz="2800" dirty="0"/>
              <a:t>, </a:t>
            </a:r>
            <a:br>
              <a:rPr lang="en-US" sz="2800" dirty="0"/>
            </a:br>
            <a:r>
              <a:rPr lang="en-US" sz="2800" dirty="0"/>
              <a:t>       </a:t>
            </a:r>
            <a:r>
              <a:rPr lang="en-US" sz="2800" dirty="0" err="1"/>
              <a:t>od.ProductID</a:t>
            </a:r>
            <a:r>
              <a:rPr lang="en-US" sz="2800" dirty="0"/>
              <a:t>, </a:t>
            </a:r>
            <a:r>
              <a:rPr lang="en-US" sz="2800" dirty="0" err="1"/>
              <a:t>p.ProductName</a:t>
            </a:r>
            <a:r>
              <a:rPr lang="en-US" sz="2800" dirty="0"/>
              <a:t>, </a:t>
            </a:r>
            <a:r>
              <a:rPr lang="en-US" sz="2800" dirty="0" err="1"/>
              <a:t>od.Quantity</a:t>
            </a:r>
            <a:r>
              <a:rPr lang="en-US" sz="2800" dirty="0"/>
              <a:t> AS Qty</a:t>
            </a:r>
            <a:br>
              <a:rPr lang="en-US" sz="2800" dirty="0"/>
            </a:br>
            <a:r>
              <a:rPr lang="en-US" sz="2800" dirty="0"/>
              <a:t>FROM customers c, orders o, </a:t>
            </a:r>
            <a:r>
              <a:rPr lang="en-US" sz="2800" dirty="0" err="1"/>
              <a:t>orderdetails</a:t>
            </a:r>
            <a:r>
              <a:rPr lang="en-US" sz="2800" dirty="0"/>
              <a:t> od, products p, employees e</a:t>
            </a:r>
            <a:br>
              <a:rPr lang="en-US" sz="2800" dirty="0"/>
            </a:br>
            <a:r>
              <a:rPr lang="en-US" sz="2800" dirty="0"/>
              <a:t>WHERE </a:t>
            </a:r>
            <a:r>
              <a:rPr lang="en-US" sz="2800" dirty="0" err="1"/>
              <a:t>c.customerid</a:t>
            </a:r>
            <a:r>
              <a:rPr lang="en-US" sz="2800" dirty="0"/>
              <a:t>=</a:t>
            </a:r>
            <a:r>
              <a:rPr lang="en-US" sz="2800" dirty="0" err="1"/>
              <a:t>o.CustomerID</a:t>
            </a:r>
            <a:r>
              <a:rPr lang="en-US" sz="2800" dirty="0"/>
              <a:t> AND </a:t>
            </a:r>
            <a:r>
              <a:rPr lang="en-US" sz="2800" dirty="0" err="1"/>
              <a:t>o.orderid</a:t>
            </a:r>
            <a:r>
              <a:rPr lang="en-US" sz="2800" dirty="0"/>
              <a:t>=</a:t>
            </a:r>
            <a:r>
              <a:rPr lang="en-US" sz="2800" dirty="0" err="1"/>
              <a:t>od.orderid</a:t>
            </a:r>
            <a:r>
              <a:rPr lang="en-US" sz="2800" dirty="0"/>
              <a:t> AND </a:t>
            </a:r>
            <a:r>
              <a:rPr lang="en-US" sz="2800" dirty="0" err="1"/>
              <a:t>p.productid</a:t>
            </a:r>
            <a:r>
              <a:rPr lang="en-US" sz="2800" dirty="0"/>
              <a:t>=</a:t>
            </a:r>
            <a:r>
              <a:rPr lang="en-US" sz="2800" dirty="0" err="1"/>
              <a:t>od.productid</a:t>
            </a:r>
            <a:r>
              <a:rPr lang="en-US" sz="2800" dirty="0"/>
              <a:t> AND </a:t>
            </a:r>
            <a:r>
              <a:rPr lang="en-US" sz="2800" dirty="0" err="1"/>
              <a:t>e.empid</a:t>
            </a:r>
            <a:r>
              <a:rPr lang="en-US" sz="2800" dirty="0"/>
              <a:t>=</a:t>
            </a:r>
            <a:r>
              <a:rPr lang="en-US" sz="2800" dirty="0" err="1"/>
              <a:t>o.empid</a:t>
            </a:r>
            <a:r>
              <a:rPr lang="en-US" sz="2800" dirty="0"/>
              <a:t>;</a:t>
            </a:r>
            <a:br>
              <a:rPr lang="en-US" sz="1800" dirty="0"/>
            </a:br>
            <a:endParaRPr lang="en-US" sz="1800" dirty="0"/>
          </a:p>
        </p:txBody>
      </p:sp>
      <p:sp>
        <p:nvSpPr>
          <p:cNvPr id="5" name="Arrow: Right 4">
            <a:hlinkClick r:id="rId2" action="ppaction://hlinksldjump"/>
            <a:extLst>
              <a:ext uri="{FF2B5EF4-FFF2-40B4-BE49-F238E27FC236}">
                <a16:creationId xmlns:a16="http://schemas.microsoft.com/office/drawing/2014/main" id="{625E686D-1EEE-7812-D636-7FB0F54F6CC9}"/>
              </a:ext>
            </a:extLst>
          </p:cNvPr>
          <p:cNvSpPr/>
          <p:nvPr/>
        </p:nvSpPr>
        <p:spPr>
          <a:xfrm>
            <a:off x="9608695" y="5857818"/>
            <a:ext cx="2428407" cy="81160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row: Left 2">
            <a:hlinkClick r:id="rId3" action="ppaction://hlinksldjump"/>
            <a:extLst>
              <a:ext uri="{FF2B5EF4-FFF2-40B4-BE49-F238E27FC236}">
                <a16:creationId xmlns:a16="http://schemas.microsoft.com/office/drawing/2014/main" id="{C3DB5138-CB7E-E285-DAFB-D02D7A252754}"/>
              </a:ext>
            </a:extLst>
          </p:cNvPr>
          <p:cNvSpPr/>
          <p:nvPr/>
        </p:nvSpPr>
        <p:spPr>
          <a:xfrm>
            <a:off x="484682" y="5756222"/>
            <a:ext cx="2383436" cy="816965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 </a:t>
            </a:r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92750506-37F4-22CD-B2D1-4D139AED712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669925" y="3451287"/>
            <a:ext cx="5698996" cy="1661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yang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dilakukan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query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A.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Membuat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tabel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baru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bernama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CustOrderEmp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B.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Membuat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tampilan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virtual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bernama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CustOrderEmp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C.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Memperbarui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data di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tabel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orders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dan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customers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D.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Menghapus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tabel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CustOrderEmp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6775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63112-356E-3D13-EF11-3C0E6564B2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4478" y="4202625"/>
            <a:ext cx="11552420" cy="3129044"/>
          </a:xfrm>
        </p:spPr>
        <p:txBody>
          <a:bodyPr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sz="4000" dirty="0"/>
              <a:t>JOIN customers c ON </a:t>
            </a:r>
            <a:r>
              <a:rPr lang="en-US" sz="4000" dirty="0" err="1"/>
              <a:t>o.CustomerID</a:t>
            </a:r>
            <a:r>
              <a:rPr lang="en-US" sz="4000" dirty="0"/>
              <a:t> = </a:t>
            </a:r>
            <a:r>
              <a:rPr lang="en-US" sz="4000" dirty="0" err="1"/>
              <a:t>c.CustomerID</a:t>
            </a:r>
            <a:br>
              <a:rPr lang="en-US" sz="4000" dirty="0"/>
            </a:br>
            <a:br>
              <a:rPr lang="en-US" sz="4000" dirty="0"/>
            </a:br>
            <a:br>
              <a:rPr lang="en-US" sz="4000" dirty="0"/>
            </a:br>
            <a:br>
              <a:rPr lang="en-US" sz="4000" dirty="0"/>
            </a:b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A. 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Menggabungkan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dua 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tabel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berdasarkan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kolom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CustomerID</a:t>
            </a:r>
            <a:b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B. 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Memfilter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data 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berdasarkan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kota</a:t>
            </a:r>
            <a:b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C. 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Mengurutkan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hasil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berdasarkan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CustomerID</a:t>
            </a:r>
            <a:b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D. 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Menghitung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jumlah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pesanan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pelanggan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b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lang="en-US" sz="3600" dirty="0"/>
            </a:br>
            <a:br>
              <a:rPr lang="en-US" sz="3600" dirty="0"/>
            </a:br>
            <a:endParaRPr lang="en-US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CCB095-0592-7C49-2A70-8FF4854CF7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1655762"/>
          </a:xfrm>
        </p:spPr>
        <p:txBody>
          <a:bodyPr/>
          <a:lstStyle/>
          <a:p>
            <a:r>
              <a:rPr lang="en-US" b="1" dirty="0" err="1"/>
              <a:t>Soal</a:t>
            </a:r>
            <a:r>
              <a:rPr lang="en-US" b="1" dirty="0"/>
              <a:t> no 8 </a:t>
            </a:r>
          </a:p>
        </p:txBody>
      </p:sp>
      <p:sp>
        <p:nvSpPr>
          <p:cNvPr id="4" name="Arrow: Right 3">
            <a:hlinkClick r:id="rId2" action="ppaction://hlinksldjump"/>
            <a:extLst>
              <a:ext uri="{FF2B5EF4-FFF2-40B4-BE49-F238E27FC236}">
                <a16:creationId xmlns:a16="http://schemas.microsoft.com/office/drawing/2014/main" id="{0E41181F-81E7-10BB-CB0D-23976ABD642E}"/>
              </a:ext>
            </a:extLst>
          </p:cNvPr>
          <p:cNvSpPr/>
          <p:nvPr/>
        </p:nvSpPr>
        <p:spPr>
          <a:xfrm>
            <a:off x="9608695" y="5857818"/>
            <a:ext cx="2428407" cy="81160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Left 5">
            <a:hlinkClick r:id="rId3" action="ppaction://hlinksldjump"/>
            <a:extLst>
              <a:ext uri="{FF2B5EF4-FFF2-40B4-BE49-F238E27FC236}">
                <a16:creationId xmlns:a16="http://schemas.microsoft.com/office/drawing/2014/main" id="{EDB306AE-C238-203E-654F-86406ABC20EB}"/>
              </a:ext>
            </a:extLst>
          </p:cNvPr>
          <p:cNvSpPr/>
          <p:nvPr/>
        </p:nvSpPr>
        <p:spPr>
          <a:xfrm>
            <a:off x="484682" y="5675910"/>
            <a:ext cx="2383436" cy="816965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 </a:t>
            </a:r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B8294FC5-4327-7CF4-8A0D-30C1A7B21D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9160" y="1332595"/>
            <a:ext cx="26481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060159C5-0F12-5E63-1B7E-FF97476A87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898" y="1070986"/>
            <a:ext cx="1063413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dalam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query SQL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berikut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apa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yang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dilakukan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oleh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klausa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JOIN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?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3968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476</TotalTime>
  <Words>981</Words>
  <Application>Microsoft Office PowerPoint</Application>
  <PresentationFormat>Widescreen</PresentationFormat>
  <Paragraphs>100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Algerian</vt:lpstr>
      <vt:lpstr>Arial</vt:lpstr>
      <vt:lpstr>Arial Unicode MS</vt:lpstr>
      <vt:lpstr>Calibri</vt:lpstr>
      <vt:lpstr>Calibri Light</vt:lpstr>
      <vt:lpstr>Office Theme</vt:lpstr>
      <vt:lpstr>PowerPoint Presentation</vt:lpstr>
      <vt:lpstr>SOAL ANGKA 1</vt:lpstr>
      <vt:lpstr>SOAL ANGKA 2</vt:lpstr>
      <vt:lpstr>SOAL ANGKA 3</vt:lpstr>
      <vt:lpstr>SOAL ANGKA 4</vt:lpstr>
      <vt:lpstr>  </vt:lpstr>
      <vt:lpstr>Soal no 6 </vt:lpstr>
      <vt:lpstr>Soal no 7 CREATE VIEW CustOrderEmp AS SELECT c.CustomerID, c.CompanyName, CONCAT(e.LastName, ', ', e.FirstName) AS EmployeeName,         od.ProductID, p.ProductName, od.Quantity AS Qty FROM customers c, orders o, orderdetails od, products p, employees e WHERE c.customerid=o.CustomerID AND o.orderid=od.orderid AND p.productid=od.productid AND e.empid=o.empid; </vt:lpstr>
      <vt:lpstr>JOIN customers c ON o.CustomerID = c.CustomerID    A. Menggabungkan dua tabel berdasarkan kolom CustomerID B. Memfilter data berdasarkan kota C. Mengurutkan hasil berdasarkan CustomerID D. Menghitung jumlah pesanan pelanggan    </vt:lpstr>
      <vt:lpstr>    soal no 9 SELECT CONCAT(e.LastName, ', ', e.FirstName) AS EmployeeName</vt:lpstr>
      <vt:lpstr>Jawaban No 1 </vt:lpstr>
      <vt:lpstr>Jawaban No 2</vt:lpstr>
      <vt:lpstr>Jawaban No 3</vt:lpstr>
      <vt:lpstr>Jawaban No 4</vt:lpstr>
      <vt:lpstr>PowerPoint Presentation</vt:lpstr>
      <vt:lpstr>Jawaban no 6</vt:lpstr>
      <vt:lpstr>PowerPoint Presentation</vt:lpstr>
      <vt:lpstr>Jawaban soal no 8 A. Menggabungkan dua tabel berdasarkan kolom CustomerID </vt:lpstr>
      <vt:lpstr>Jawaban soal no 9 C. Penggabungan nama depan dan nama belakang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wawancaraa79@gmail.com</dc:creator>
  <cp:lastModifiedBy>wawancaraa79@gmail.com</cp:lastModifiedBy>
  <cp:revision>4</cp:revision>
  <dcterms:created xsi:type="dcterms:W3CDTF">2024-08-28T13:03:25Z</dcterms:created>
  <dcterms:modified xsi:type="dcterms:W3CDTF">2024-09-25T23:29:55Z</dcterms:modified>
</cp:coreProperties>
</file>