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52C6-2A47-FC4E-DDB6-29EBDC18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8879-ACC3-B540-44B9-20FEB404A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39C1-9B07-010D-B392-F857BE75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CE71-3371-A6A5-D9E4-9D693332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F0A-F0C2-3C9F-5E79-47284765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2494-7C9E-13B4-A341-E0E5F255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9897F-893F-54B8-F593-CAADB91AF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A55C-D6FE-64DE-8297-AFA57698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1209-5CB1-B774-4993-1136CC01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47FD-B597-23D8-ADF7-28DE1C00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3CC4B-B194-3677-4B72-2DE51F61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3A7A-3032-6FB8-79A0-4516F395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F719-04A5-DBBD-3CBB-DE9D8405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8885-75FD-3B4E-F329-47E086AA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9D78-DEB8-5D1F-6AD0-F8165569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4D01-9A97-4899-1C8E-29C1DCFD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887A-733F-4C76-8A4E-D4092338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F775-5DA4-F654-F87B-2A10C128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C2D2-E2FE-83B7-72F4-EC3F66E3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5D8B-9566-3424-7DDC-3FDB62DF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6B48-BABB-28F0-C40B-22589334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2E22-3B15-E270-4B65-0CCD0E55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B384-2DB8-45E2-642D-A5E893F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EED4-DA2B-5766-C016-3829D193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DCDB-8F19-EA0E-D46F-365A393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591-44E6-7A79-5D10-F03505A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4F7E-1AD2-0E7B-56CE-5DF5CD7B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9B84-8054-F5D7-24B7-6AABF3A7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9E577-B84B-4541-3570-ED96C65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F050-4872-A553-5673-8A3E343A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1213-CA2A-7447-9B90-7C25D04A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FE54-DA79-6148-AFDD-51D0511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8934-012E-516F-56C6-1567F7C4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A1172-F9F0-90AF-F625-EFEBBA19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95FD3-5E07-7747-6811-1FF940F94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5E13-BDE9-889B-C809-FC8C84657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0687D-ECAD-B85B-AE66-540582BF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7E5CD-7AD1-1B68-0CD6-7AD440BE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75997-621C-3280-9583-12D57EEE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8E49-89A7-6352-4729-EFD5AC95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404CA-EB9A-A1B4-7DAA-4A5E1D91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A470-699B-A94B-156A-E4CFC20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8B35-CF0E-DD67-4460-81C02185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7F210-0E79-15C9-F517-A6793515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9E472-E31A-495E-4194-C640E815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CE79-FFA9-F88F-B498-5B8521A6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433-50D2-116D-2947-F1807175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5C52-C0F0-8242-6E9C-9ABCB062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7BAE-79E1-1289-B209-D28EB59B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A444-0846-B044-B9A6-78EFD69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0212-DFF3-76B8-F32C-DA76D0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59BA8-81BD-A27A-A8F6-F10F8C6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6D5A-9F79-E8CE-9E55-947D326C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8BE6E-5590-1ACB-4790-448D11388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6AE9-8DBD-A7B9-77E5-8F2D5FA3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E3311-8768-AC53-CF25-E22EFEE8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9869-9E64-314A-F343-E0BDED04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2ADE-9985-F3C3-FFE5-956C5E5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F899-E49D-FC5C-AAE7-7057793E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5CA6-F9C8-957F-7F32-29E30AB6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74A0-94B2-8284-6DBD-F9B97FCA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AED-1F4E-8BD2-02B8-774F9277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8282-6386-3D80-6069-F4ED80DAE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3FEC-DF1A-E6BB-B793-515C7169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88" y="0"/>
            <a:ext cx="6560024" cy="52159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briola" panose="04040605051002020D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Mythical Creature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B437A-0E28-BE79-E0A0-27D4C3BB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576" y="521595"/>
            <a:ext cx="2756848" cy="521594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Team Members: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Shunyao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Jin, Leyan Pan, Zachary Rudin, Ye Zhang</a:t>
            </a:r>
          </a:p>
        </p:txBody>
      </p:sp>
      <p:pic>
        <p:nvPicPr>
          <p:cNvPr id="6" name="Picture 5" descr="A dragon with wings and tail">
            <a:extLst>
              <a:ext uri="{FF2B5EF4-FFF2-40B4-BE49-F238E27FC236}">
                <a16:creationId xmlns:a16="http://schemas.microsoft.com/office/drawing/2014/main" id="{CD275FE4-4BE1-44D7-8146-8F9045759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9" y="2008079"/>
            <a:ext cx="3912165" cy="1902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9F9E1-C4BE-748C-E04D-7EF0FD30CC93}"/>
              </a:ext>
            </a:extLst>
          </p:cNvPr>
          <p:cNvSpPr txBox="1"/>
          <p:nvPr/>
        </p:nvSpPr>
        <p:spPr>
          <a:xfrm>
            <a:off x="244699" y="444321"/>
            <a:ext cx="403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Application Data: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Creature ID (String) – Primary Key, abbreviated name – abbreviated creature type, e.g. FNKS-BD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Name (String) – Full name of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Category (String) – Type of creature, e.g. Bird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History (String) – Famous Legend/Myth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Habitat (String) – where the creature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Description (String) – standout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Relevant Year (Integer) – year of first  mention/came to relevancy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E5F4A-B44A-B4F0-9A11-B88C79AF1ADF}"/>
              </a:ext>
            </a:extLst>
          </p:cNvPr>
          <p:cNvSpPr txBox="1"/>
          <p:nvPr/>
        </p:nvSpPr>
        <p:spPr>
          <a:xfrm>
            <a:off x="244699" y="1971772"/>
            <a:ext cx="164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Hash function: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49521-2926-1E33-2A05-5C1CB25B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9" y="2290981"/>
            <a:ext cx="2968580" cy="10646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4DB9E8-DBA3-5E30-9372-530E53428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199" y="521594"/>
            <a:ext cx="3733801" cy="63364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901D4E-3D81-D019-9B31-C40941892416}"/>
              </a:ext>
            </a:extLst>
          </p:cNvPr>
          <p:cNvSpPr txBox="1"/>
          <p:nvPr/>
        </p:nvSpPr>
        <p:spPr>
          <a:xfrm>
            <a:off x="8458199" y="76131"/>
            <a:ext cx="36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Sample Run: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7C449E-C8A2-58AC-DCC9-1B8CA39A4D14}"/>
              </a:ext>
            </a:extLst>
          </p:cNvPr>
          <p:cNvSpPr txBox="1"/>
          <p:nvPr/>
        </p:nvSpPr>
        <p:spPr>
          <a:xfrm>
            <a:off x="977817" y="3516562"/>
            <a:ext cx="257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Structure Chart</a:t>
            </a:r>
          </a:p>
        </p:txBody>
      </p:sp>
      <p:pic>
        <p:nvPicPr>
          <p:cNvPr id="34" name="Picture 3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57F24C9-10F1-378E-E858-773354A55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" y="3910769"/>
            <a:ext cx="5290896" cy="297257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0000">
                <a:srgbClr val="72BEEB"/>
              </a:gs>
              <a:gs pos="41000">
                <a:schemeClr val="tx2">
                  <a:lumMod val="50000"/>
                  <a:lumOff val="50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99307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621BE5A-AE98-4884-39B2-DBCBAAA5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1" y="709919"/>
            <a:ext cx="9943637" cy="60472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45000">
                <a:srgbClr val="72BEEB"/>
              </a:gs>
              <a:gs pos="25000">
                <a:schemeClr val="tx2">
                  <a:lumMod val="50000"/>
                  <a:lumOff val="50000"/>
                </a:schemeClr>
              </a:gs>
              <a:gs pos="7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A621C5-9DA5-2895-3035-E9B38308AA61}"/>
              </a:ext>
            </a:extLst>
          </p:cNvPr>
          <p:cNvSpPr txBox="1"/>
          <p:nvPr/>
        </p:nvSpPr>
        <p:spPr>
          <a:xfrm>
            <a:off x="5315494" y="167364"/>
            <a:ext cx="15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8462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Gabriola</vt:lpstr>
      <vt:lpstr>Javanese Text</vt:lpstr>
      <vt:lpstr>Office Theme</vt:lpstr>
      <vt:lpstr>Mythical Creature Catalog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 AR</dc:creator>
  <cp:lastModifiedBy>Zac AR</cp:lastModifiedBy>
  <cp:revision>11</cp:revision>
  <dcterms:created xsi:type="dcterms:W3CDTF">2025-06-18T06:05:08Z</dcterms:created>
  <dcterms:modified xsi:type="dcterms:W3CDTF">2025-06-18T07:45:46Z</dcterms:modified>
</cp:coreProperties>
</file>