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Luisteraar uitdagen, verschillende opties enzovoort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/>
          <p:nvPr>
            <p:ph type="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12" name="Hoofdtekst - niveau één…"/>
          <p:cNvSpPr txBox="1"/>
          <p:nvPr>
            <p:ph type="body" sz="quarter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93" name="Hoofdtekst - niveau éé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94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eltekst"/>
          <p:cNvSpPr txBox="1"/>
          <p:nvPr>
            <p:ph type="title"/>
          </p:nvPr>
        </p:nvSpPr>
        <p:spPr>
          <a:xfrm>
            <a:off x="6629400" y="190500"/>
            <a:ext cx="2057400" cy="4064000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102" name="Hoofdtekst - niveau één…"/>
          <p:cNvSpPr txBox="1"/>
          <p:nvPr>
            <p:ph type="body" idx="1"/>
          </p:nvPr>
        </p:nvSpPr>
        <p:spPr>
          <a:xfrm>
            <a:off x="457200" y="190500"/>
            <a:ext cx="6019800" cy="4064000"/>
          </a:xfrm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03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21" name="Hoofdtekst - niveau éé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2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tekst"/>
          <p:cNvSpPr txBox="1"/>
          <p:nvPr>
            <p:ph type="title"/>
          </p:nvPr>
        </p:nvSpPr>
        <p:spPr>
          <a:xfrm>
            <a:off x="722312" y="3672416"/>
            <a:ext cx="7772401" cy="1135064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Titeltekst</a:t>
            </a:r>
          </a:p>
        </p:txBody>
      </p:sp>
      <p:sp>
        <p:nvSpPr>
          <p:cNvPr id="30" name="Hoofdtekst - niveau één…"/>
          <p:cNvSpPr txBox="1"/>
          <p:nvPr>
            <p:ph type="body" sz="quarter" idx="1"/>
          </p:nvPr>
        </p:nvSpPr>
        <p:spPr>
          <a:xfrm>
            <a:off x="722312" y="2422261"/>
            <a:ext cx="7772401" cy="125015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31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39" name="Hoofdtekst - niveau één…"/>
          <p:cNvSpPr txBox="1"/>
          <p:nvPr>
            <p:ph type="body" sz="half" idx="1"/>
          </p:nvPr>
        </p:nvSpPr>
        <p:spPr>
          <a:xfrm>
            <a:off x="457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0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48" name="Hoofdtekst - niveau één…"/>
          <p:cNvSpPr txBox="1"/>
          <p:nvPr>
            <p:ph type="body" sz="quarter" idx="1"/>
          </p:nvPr>
        </p:nvSpPr>
        <p:spPr>
          <a:xfrm>
            <a:off x="457200" y="1279260"/>
            <a:ext cx="4040188" cy="53313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9" name="Tijdelijke aanduiding voor tekst 4"/>
          <p:cNvSpPr/>
          <p:nvPr>
            <p:ph type="body" sz="quarter" idx="13"/>
          </p:nvPr>
        </p:nvSpPr>
        <p:spPr>
          <a:xfrm>
            <a:off x="4645026" y="1279260"/>
            <a:ext cx="4041776" cy="533136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58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eltekst"/>
          <p:cNvSpPr txBox="1"/>
          <p:nvPr>
            <p:ph type="title"/>
          </p:nvPr>
        </p:nvSpPr>
        <p:spPr>
          <a:xfrm>
            <a:off x="457201" y="227541"/>
            <a:ext cx="3008314" cy="968376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Titeltekst</a:t>
            </a:r>
          </a:p>
        </p:txBody>
      </p:sp>
      <p:sp>
        <p:nvSpPr>
          <p:cNvPr id="73" name="Hoofdtekst - niveau één…"/>
          <p:cNvSpPr txBox="1"/>
          <p:nvPr>
            <p:ph type="body" idx="1"/>
          </p:nvPr>
        </p:nvSpPr>
        <p:spPr>
          <a:xfrm>
            <a:off x="3575050" y="227541"/>
            <a:ext cx="5111750" cy="4877596"/>
          </a:xfrm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4" name="Tijdelijke aanduiding voor tekst 3"/>
          <p:cNvSpPr/>
          <p:nvPr>
            <p:ph type="body" sz="half" idx="13"/>
          </p:nvPr>
        </p:nvSpPr>
        <p:spPr>
          <a:xfrm>
            <a:off x="457200" y="1195916"/>
            <a:ext cx="3008315" cy="390922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eltekst"/>
          <p:cNvSpPr txBox="1"/>
          <p:nvPr>
            <p:ph type="title"/>
          </p:nvPr>
        </p:nvSpPr>
        <p:spPr>
          <a:xfrm>
            <a:off x="1792288" y="4000500"/>
            <a:ext cx="5486401" cy="472282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Titeltekst</a:t>
            </a:r>
          </a:p>
        </p:txBody>
      </p:sp>
      <p:sp>
        <p:nvSpPr>
          <p:cNvPr id="83" name="Tijdelijke aanduiding voor afbeelding 2"/>
          <p:cNvSpPr/>
          <p:nvPr>
            <p:ph type="pic" sz="half" idx="13"/>
          </p:nvPr>
        </p:nvSpPr>
        <p:spPr>
          <a:xfrm>
            <a:off x="1792288" y="510646"/>
            <a:ext cx="5486401" cy="3429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Hoofdtekst - niveau één…"/>
          <p:cNvSpPr txBox="1"/>
          <p:nvPr>
            <p:ph type="body" sz="quarter" idx="1"/>
          </p:nvPr>
        </p:nvSpPr>
        <p:spPr>
          <a:xfrm>
            <a:off x="1792288" y="4472782"/>
            <a:ext cx="5486401" cy="67071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85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/>
          <p:nvPr>
            <p:ph type="title"/>
          </p:nvPr>
        </p:nvSpPr>
        <p:spPr>
          <a:xfrm>
            <a:off x="457200" y="228865"/>
            <a:ext cx="82296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Titeltekst</a:t>
            </a:r>
          </a:p>
        </p:txBody>
      </p:sp>
      <p:sp>
        <p:nvSpPr>
          <p:cNvPr id="3" name="Hoofdtekst - niveau één…"/>
          <p:cNvSpPr txBox="1"/>
          <p:nvPr>
            <p:ph type="body" idx="1"/>
          </p:nvPr>
        </p:nvSpPr>
        <p:spPr>
          <a:xfrm>
            <a:off x="457200" y="1333500"/>
            <a:ext cx="8229600" cy="377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Dianummer"/>
          <p:cNvSpPr txBox="1"/>
          <p:nvPr>
            <p:ph type="sldNum" sz="quarter" idx="2"/>
          </p:nvPr>
        </p:nvSpPr>
        <p:spPr>
          <a:xfrm>
            <a:off x="8422818" y="5314474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ubtitel 2"/>
          <p:cNvSpPr txBox="1"/>
          <p:nvPr/>
        </p:nvSpPr>
        <p:spPr>
          <a:xfrm>
            <a:off x="-484796" y="5013479"/>
            <a:ext cx="2992042" cy="1230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spcBef>
                <a:spcPts val="700"/>
              </a:spcBef>
              <a:defRPr sz="1000"/>
            </a:pPr>
            <a:r>
              <a:t>Data visualizations made by</a:t>
            </a:r>
          </a:p>
          <a:p>
            <a:pPr algn="ctr">
              <a:spcBef>
                <a:spcPts val="700"/>
              </a:spcBef>
              <a:defRPr sz="1000"/>
            </a:pPr>
          </a:p>
          <a:p>
            <a:pPr algn="ctr">
              <a:spcBef>
                <a:spcPts val="700"/>
              </a:spcBef>
              <a:defRPr sz="1000"/>
            </a:pPr>
            <a:r>
              <a:t>www.cavir-statistics.com</a:t>
            </a:r>
          </a:p>
        </p:txBody>
      </p:sp>
      <p:pic>
        <p:nvPicPr>
          <p:cNvPr id="113" name="pptlogo.png" descr="ppt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321" y="5206679"/>
            <a:ext cx="1803807" cy="328320"/>
          </a:xfrm>
          <a:prstGeom prst="rect">
            <a:avLst/>
          </a:prstGeom>
          <a:ln w="25400">
            <a:solidFill>
              <a:srgbClr val="DDDDDD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-thema">
  <a:themeElements>
    <a:clrScheme name="Office-them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-thema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-thema">
  <a:themeElements>
    <a:clrScheme name="Office-them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-thema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