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399" r:id="rId2"/>
    <p:sldId id="400" r:id="rId3"/>
    <p:sldId id="402" r:id="rId4"/>
    <p:sldId id="403" r:id="rId5"/>
    <p:sldId id="404" r:id="rId6"/>
    <p:sldId id="405" r:id="rId7"/>
    <p:sldId id="406" r:id="rId8"/>
    <p:sldId id="407" r:id="rId9"/>
    <p:sldId id="408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 Slab Regular Bold" panose="020B0604020202020204" charset="0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-72"/>
      </p:cViewPr>
      <p:guideLst>
        <p:guide orient="horz" pos="2136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46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63800" y="9334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9006547" flipH="1" flipV="1">
            <a:off x="-4395774" y="4947833"/>
            <a:ext cx="9884725" cy="9884725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2107490" flipH="1" flipV="1">
            <a:off x="12663792" y="-4209963"/>
            <a:ext cx="9884725" cy="9884725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9766967">
            <a:off x="11439702" y="8878482"/>
            <a:ext cx="5493057" cy="5693467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9474613">
            <a:off x="-533560" y="-1864389"/>
            <a:ext cx="3914949" cy="4057783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1690" y="2857773"/>
            <a:ext cx="7222555" cy="443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chemeClr val="bg1"/>
                </a:solidFill>
                <a:latin typeface="Roboto Slab Regular Bold"/>
              </a:rPr>
              <a:t>DESIGN CLASS</a:t>
            </a:r>
          </a:p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chemeClr val="bg1"/>
                </a:solidFill>
                <a:latin typeface="Roboto Slab Regular Bold"/>
              </a:rPr>
              <a:t>IN</a:t>
            </a:r>
          </a:p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chemeClr val="bg1"/>
                </a:solidFill>
                <a:latin typeface="Roboto Slab Regular Bold"/>
              </a:rPr>
              <a:t>DETAILED</a:t>
            </a:r>
          </a:p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chemeClr val="bg1"/>
                </a:solidFill>
                <a:latin typeface="Roboto Slab Regular Bold"/>
              </a:rPr>
              <a:t>DESIGN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DD68A4-1A3A-4904-AD0A-73F9DB658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4245" y="1866900"/>
            <a:ext cx="11117226" cy="7297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46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63800" y="9334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9006547" flipH="1" flipV="1">
            <a:off x="-4395774" y="4947833"/>
            <a:ext cx="9884725" cy="9884725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2107490" flipH="1" flipV="1">
            <a:off x="12663792" y="-4209963"/>
            <a:ext cx="9884725" cy="9884725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9766967">
            <a:off x="11439702" y="8878482"/>
            <a:ext cx="5493057" cy="5693467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9474613">
            <a:off x="-533560" y="-1864389"/>
            <a:ext cx="3914949" cy="4057783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1690" y="3314973"/>
            <a:ext cx="7222555" cy="3323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chemeClr val="bg1"/>
                </a:solidFill>
                <a:latin typeface="Roboto Slab Regular Bold"/>
              </a:rPr>
              <a:t>DOMAIN</a:t>
            </a:r>
          </a:p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chemeClr val="bg1"/>
                </a:solidFill>
                <a:latin typeface="Roboto Slab Regular Bold"/>
              </a:rPr>
              <a:t>DESIGN</a:t>
            </a:r>
          </a:p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chemeClr val="bg1"/>
                </a:solidFill>
                <a:latin typeface="Roboto Slab Regular Bold"/>
              </a:rPr>
              <a:t>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F9C16-9D65-4BC3-9E01-945990203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1780123"/>
            <a:ext cx="11907912" cy="75353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46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63800" y="9334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9006547" flipH="1" flipV="1">
            <a:off x="-4395774" y="4947833"/>
            <a:ext cx="9884725" cy="9884725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2107490" flipH="1" flipV="1">
            <a:off x="12663792" y="-4209963"/>
            <a:ext cx="9884725" cy="9884725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9766967">
            <a:off x="11439702" y="8878482"/>
            <a:ext cx="5493057" cy="5693467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9474613">
            <a:off x="-533560" y="-1864389"/>
            <a:ext cx="3914949" cy="4057783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1690" y="4153173"/>
            <a:ext cx="7222555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chemeClr val="bg1"/>
                </a:solidFill>
                <a:latin typeface="Roboto Slab Regular Bold"/>
              </a:rPr>
              <a:t>CONTROLLER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BBECF4-E60E-4497-A352-79CFE560D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95" y="2584405"/>
            <a:ext cx="10205627" cy="4244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46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63800" y="9334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9006547" flipH="1" flipV="1">
            <a:off x="-4395774" y="4947833"/>
            <a:ext cx="9884725" cy="9884725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2107490" flipH="1" flipV="1">
            <a:off x="12663792" y="-4209963"/>
            <a:ext cx="9884725" cy="9884725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9766967">
            <a:off x="11439702" y="8878482"/>
            <a:ext cx="5493057" cy="5693467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9474613">
            <a:off x="-533560" y="-1864389"/>
            <a:ext cx="3914949" cy="4057783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-76265" y="4153173"/>
            <a:ext cx="7222555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chemeClr val="bg1"/>
                </a:solidFill>
                <a:latin typeface="Roboto Slab Regular Bold"/>
              </a:rPr>
              <a:t>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6EBE0-284F-4C3C-984D-506E56BD20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104" y="5631807"/>
            <a:ext cx="8708232" cy="4560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A379E2-0E38-4E74-8AF2-8492EBCBD9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039" y="493921"/>
            <a:ext cx="9245545" cy="67831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46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63800" y="9334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9006547" flipH="1" flipV="1">
            <a:off x="-4395774" y="4947833"/>
            <a:ext cx="9884725" cy="9884725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2107490" flipH="1" flipV="1">
            <a:off x="12663792" y="-4209963"/>
            <a:ext cx="9884725" cy="9884725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9766967">
            <a:off x="11439702" y="8878482"/>
            <a:ext cx="5493057" cy="5693467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9474613">
            <a:off x="-533560" y="-1864389"/>
            <a:ext cx="3914949" cy="4057783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-76265" y="4153173"/>
            <a:ext cx="7222555" cy="2215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chemeClr val="bg1"/>
                </a:solidFill>
                <a:latin typeface="Roboto Slab Regular Bold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chemeClr val="bg1"/>
                </a:solidFill>
                <a:latin typeface="Roboto Slab Regular Bold"/>
              </a:rPr>
              <a:t>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83CE1-A8C0-4EC8-AE57-A0C2F447B3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24" y="1795462"/>
            <a:ext cx="9525000" cy="6696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46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63800" y="9334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9006547" flipH="1" flipV="1">
            <a:off x="-4395774" y="4947833"/>
            <a:ext cx="9884725" cy="9884725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2107490" flipH="1" flipV="1">
            <a:off x="12663792" y="-4209963"/>
            <a:ext cx="9884725" cy="9884725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9766967">
            <a:off x="11439702" y="8878482"/>
            <a:ext cx="5493057" cy="5693467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9474613">
            <a:off x="-533560" y="-1864389"/>
            <a:ext cx="3914949" cy="4057783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-533465" y="3772173"/>
            <a:ext cx="7222555" cy="2215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chemeClr val="bg1"/>
                </a:solidFill>
                <a:latin typeface="Roboto Slab Regular Bold"/>
              </a:rPr>
              <a:t>DESIGN</a:t>
            </a:r>
          </a:p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chemeClr val="bg1"/>
                </a:solidFill>
                <a:latin typeface="Roboto Slab Regular Bold"/>
              </a:rPr>
              <a:t>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669FA-0FB0-4DFE-96B5-41C4C7C5F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1065657"/>
            <a:ext cx="12936755" cy="81926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46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63800" y="9334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9006547" flipH="1" flipV="1">
            <a:off x="-4395774" y="4947833"/>
            <a:ext cx="9884725" cy="9884725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2107490" flipH="1" flipV="1">
            <a:off x="12663792" y="-4209963"/>
            <a:ext cx="9884725" cy="9884725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9766967">
            <a:off x="11439702" y="8878482"/>
            <a:ext cx="5493057" cy="5693467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9474613">
            <a:off x="-533560" y="-1864389"/>
            <a:ext cx="3914949" cy="4057783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1690" y="3238773"/>
            <a:ext cx="7222555" cy="3323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chemeClr val="bg1"/>
                </a:solidFill>
                <a:latin typeface="Roboto Slab Regular Bold"/>
              </a:rPr>
              <a:t>OOD WITH</a:t>
            </a:r>
          </a:p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chemeClr val="bg1"/>
                </a:solidFill>
                <a:latin typeface="Roboto Slab Regular Bold"/>
              </a:rPr>
              <a:t>SEQUENCE</a:t>
            </a:r>
          </a:p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chemeClr val="bg1"/>
                </a:solidFill>
                <a:latin typeface="Roboto Slab Regular Bold"/>
              </a:rPr>
              <a:t>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CA19B-0FEC-46EC-A040-EB60A5FB3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732399"/>
            <a:ext cx="13222545" cy="90500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46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63800" y="9334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9006547" flipH="1" flipV="1">
            <a:off x="-4395774" y="4947833"/>
            <a:ext cx="9884725" cy="9884725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2107490" flipH="1" flipV="1">
            <a:off x="12663792" y="-4209963"/>
            <a:ext cx="9884725" cy="9884725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9766967">
            <a:off x="11439702" y="8878482"/>
            <a:ext cx="5493057" cy="5693467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9474613">
            <a:off x="-533560" y="-1864389"/>
            <a:ext cx="3914949" cy="4057783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-609600" y="4076700"/>
            <a:ext cx="8929370" cy="1846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>
                <a:solidFill>
                  <a:schemeClr val="bg1"/>
                </a:solidFill>
                <a:latin typeface="Roboto Slab Regular Bold"/>
              </a:rPr>
              <a:t>OOD WITH</a:t>
            </a:r>
          </a:p>
          <a:p>
            <a:pPr algn="ctr">
              <a:lnSpc>
                <a:spcPct val="100000"/>
              </a:lnSpc>
            </a:pPr>
            <a:r>
              <a:rPr lang="en-US" sz="6000" b="1">
                <a:solidFill>
                  <a:schemeClr val="bg1"/>
                </a:solidFill>
                <a:latin typeface="Roboto Slab Regular Bold"/>
              </a:rPr>
              <a:t>COMMUNICATION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14455-DEA0-4782-8F5C-74A1293C64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617" y="4383299"/>
            <a:ext cx="12115800" cy="6011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286EBA-A96F-4CC8-A747-91520C2D5F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-524193"/>
            <a:ext cx="9839325" cy="66095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46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63800" y="9334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9006547" flipH="1" flipV="1">
            <a:off x="-4395774" y="4947833"/>
            <a:ext cx="9884725" cy="9884725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2107490" flipH="1" flipV="1">
            <a:off x="12663792" y="-4209963"/>
            <a:ext cx="9884725" cy="9884725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9766967">
            <a:off x="11439702" y="8878482"/>
            <a:ext cx="5493057" cy="5693467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9474613">
            <a:off x="-533560" y="-1864389"/>
            <a:ext cx="3914949" cy="4057783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-914400" y="4076700"/>
            <a:ext cx="8929370" cy="1846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>
                <a:solidFill>
                  <a:schemeClr val="bg1"/>
                </a:solidFill>
                <a:latin typeface="Roboto Slab Regular Bold"/>
              </a:rPr>
              <a:t>FINAL DESIGN</a:t>
            </a:r>
          </a:p>
          <a:p>
            <a:pPr algn="ctr">
              <a:lnSpc>
                <a:spcPct val="100000"/>
              </a:lnSpc>
            </a:pPr>
            <a:r>
              <a:rPr lang="en-US" sz="6000" b="1">
                <a:solidFill>
                  <a:schemeClr val="bg1"/>
                </a:solidFill>
                <a:latin typeface="Roboto Slab Regular Bold"/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596BF-FD99-425C-922D-225162A18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7829" y="751449"/>
            <a:ext cx="12908176" cy="91833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34</Words>
  <Application>Microsoft Office PowerPoint</Application>
  <PresentationFormat>Custom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 Slab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Blobs Slides</dc:title>
  <dc:creator/>
  <cp:lastModifiedBy>Duke</cp:lastModifiedBy>
  <cp:revision>25</cp:revision>
  <dcterms:created xsi:type="dcterms:W3CDTF">2006-08-16T00:00:00Z</dcterms:created>
  <dcterms:modified xsi:type="dcterms:W3CDTF">2022-01-09T07:54:31Z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7E4F7CA4C2C74A42915C6F6A7175C7D6</vt:lpwstr>
  </property>
  <property fmtid="{D5CDD505-2E9C-101B-9397-08002B2CF9AE}" pid="3" name="KSOProductBuildVer">
    <vt:lpwstr>1033-11.2.0.10426</vt:lpwstr>
  </property>
</Properties>
</file>