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79E09-7279-313C-FCF9-601764EFE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B0D1AB-7DB0-BFEE-019F-BF48A0EFC5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D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9E503-E53A-C43D-41C2-D250A7B16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F86B-78C6-459B-B185-0840B32264B9}" type="datetimeFigureOut">
              <a:rPr lang="es-DO" smtClean="0"/>
              <a:t>24/5/2023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54C0E-C352-C2FF-FC47-1DFDB57A5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23D46-52A9-478D-52E9-83A9FB7AD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8F71B-054E-4A9A-8A68-A78B1930930D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665769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FE94-CFCA-6ABF-D71A-5D081B945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01EAE-0C21-F168-BDBA-914A0B4F5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78CDA-95C2-CB7C-96AC-1AFD10758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F86B-78C6-459B-B185-0840B32264B9}" type="datetimeFigureOut">
              <a:rPr lang="es-DO" smtClean="0"/>
              <a:t>24/5/2023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30C8D-5506-C3BB-7802-0CDA093BD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B2A81-96A3-40C9-E934-938E2B640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8F71B-054E-4A9A-8A68-A78B1930930D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163706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97636A-9DF9-6221-13D2-E0E90C1953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0CABC2-AE52-64D5-CC01-15350B50B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0B5A9-E502-AF5E-C5D4-5AE807DE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F86B-78C6-459B-B185-0840B32264B9}" type="datetimeFigureOut">
              <a:rPr lang="es-DO" smtClean="0"/>
              <a:t>24/5/2023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736E3-B837-B52D-F1F7-0A42D314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3227B-3291-03B4-6300-1EDD85E0F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8F71B-054E-4A9A-8A68-A78B1930930D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317751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293E0-59C3-E4F2-F710-F34DBE7CD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0E99E-5865-90DD-1937-E910DE94C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6BD35-1266-D3A3-4BFB-7D14238E8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F86B-78C6-459B-B185-0840B32264B9}" type="datetimeFigureOut">
              <a:rPr lang="es-DO" smtClean="0"/>
              <a:t>24/5/2023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CE8B7-E98F-B439-3007-B240B60BC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B3201-58AF-1AC6-A542-6B08C91EA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8F71B-054E-4A9A-8A68-A78B1930930D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114198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F415-8287-0C5A-C2B2-E9B8D4744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1D050-292A-96F0-4004-C9B58AC99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2BAE3-5D0F-C90B-8BE7-8E61FB938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F86B-78C6-459B-B185-0840B32264B9}" type="datetimeFigureOut">
              <a:rPr lang="es-DO" smtClean="0"/>
              <a:t>24/5/2023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445C2-1DED-EE86-8A58-04DC8A0D1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D077D-0039-3926-96FD-262DBBFAB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8F71B-054E-4A9A-8A68-A78B1930930D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704520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6D721-2D9B-94B7-99C3-A4C4102C9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880B8-8739-5E29-C43B-D2BDC4B2AF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F90AE-24EB-AD79-F5AD-D61D74E63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3FAEC-628A-2861-17AE-B170C1965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F86B-78C6-459B-B185-0840B32264B9}" type="datetimeFigureOut">
              <a:rPr lang="es-DO" smtClean="0"/>
              <a:t>24/5/2023</a:t>
            </a:fld>
            <a:endParaRPr lang="es-D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72010-9FC3-5988-2C38-ED38F7A11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2AB46-CDD2-152C-E70E-66032DC87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8F71B-054E-4A9A-8A68-A78B1930930D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081617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77EA8-9CD5-B7AE-9F6C-A392FFB19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DDC9E-7C18-A4D1-80EF-DE122AC69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50F5A7-8731-7DE7-91D4-C9CAE4972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A6859-92B9-0819-9274-7131EF254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578BC3-1CE9-168C-1A07-018E20450B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6ACD85-67BE-383C-CD71-FD288ABD1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F86B-78C6-459B-B185-0840B32264B9}" type="datetimeFigureOut">
              <a:rPr lang="es-DO" smtClean="0"/>
              <a:t>24/5/2023</a:t>
            </a:fld>
            <a:endParaRPr lang="es-D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FE3289-99FE-91D2-CF33-C199C8B82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9A058D-56FF-040D-E418-98CCAA489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8F71B-054E-4A9A-8A68-A78B1930930D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868197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DC637-D7AD-BC90-EF6C-B7ACB9AA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38D514-2FDF-B19C-88D8-9D980AC87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F86B-78C6-459B-B185-0840B32264B9}" type="datetimeFigureOut">
              <a:rPr lang="es-DO" smtClean="0"/>
              <a:t>24/5/2023</a:t>
            </a:fld>
            <a:endParaRPr lang="es-D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9A6EEC-04DF-9969-A272-272854D27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66369F-A35C-D5B6-C622-EB0E885E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8F71B-054E-4A9A-8A68-A78B1930930D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266411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B8889F-F752-7D60-0B5C-2943A757C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F86B-78C6-459B-B185-0840B32264B9}" type="datetimeFigureOut">
              <a:rPr lang="es-DO" smtClean="0"/>
              <a:t>24/5/2023</a:t>
            </a:fld>
            <a:endParaRPr lang="es-D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EED591-B887-080C-10F7-7C61C640B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9C612-6217-918A-7D68-BBF2658BF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8F71B-054E-4A9A-8A68-A78B1930930D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001576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746-1F89-8ED6-A4B6-6B7E07B2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FDF4A-B53B-D6E8-E505-D4EA6018C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C55F8-CFD9-2570-A4DF-E68048AC9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16B30-D681-14B3-00DE-78329956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F86B-78C6-459B-B185-0840B32264B9}" type="datetimeFigureOut">
              <a:rPr lang="es-DO" smtClean="0"/>
              <a:t>24/5/2023</a:t>
            </a:fld>
            <a:endParaRPr lang="es-D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188E66-385B-2983-966F-86153A430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C587C-8B0A-28C0-85A6-C738FEE4B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8F71B-054E-4A9A-8A68-A78B1930930D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96767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72F2F-13C7-A461-D684-6020FB361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BAB0D-64F8-FC63-DD5C-0E57FD49DA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D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0CE39-0B3F-0544-A24C-A18878EE2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FBB03-14A7-F825-54F1-7C6F45CD5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F86B-78C6-459B-B185-0840B32264B9}" type="datetimeFigureOut">
              <a:rPr lang="es-DO" smtClean="0"/>
              <a:t>24/5/2023</a:t>
            </a:fld>
            <a:endParaRPr lang="es-D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2648B-7A2C-F871-1C50-3A816D116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CBD76-66A0-608D-650C-D1340DACA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8F71B-054E-4A9A-8A68-A78B1930930D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6450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57D9E6-B004-884C-CE47-019E5F53C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A5205-CA0B-10F2-19BF-A134B5C56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A833B-5AF7-5535-4B24-86D1E4FCC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4F86B-78C6-459B-B185-0840B32264B9}" type="datetimeFigureOut">
              <a:rPr lang="es-DO" smtClean="0"/>
              <a:t>24/5/2023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F9D3B-DF91-8D18-8006-F2B611353A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D77F8-32C6-02CB-1814-2E7454B91C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8F71B-054E-4A9A-8A68-A78B1930930D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71881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Sherlock Holmes: Crimes and Punishments HD Wallpapers und Hintergründe">
            <a:extLst>
              <a:ext uri="{FF2B5EF4-FFF2-40B4-BE49-F238E27FC236}">
                <a16:creationId xmlns:a16="http://schemas.microsoft.com/office/drawing/2014/main" id="{8B8272DE-EB51-B95E-0438-5C938B9717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561D34-0ADA-E1F0-6209-544E16202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s-DO" sz="6600">
                <a:solidFill>
                  <a:srgbClr val="FFFFFF"/>
                </a:solidFill>
              </a:rPr>
              <a:t>El arte de la deteccion</a:t>
            </a:r>
          </a:p>
        </p:txBody>
      </p:sp>
      <p:sp>
        <p:nvSpPr>
          <p:cNvPr id="7177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006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1" name="Rectangle 1035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Killer Bee PNG Photo | PNG Mart">
            <a:extLst>
              <a:ext uri="{FF2B5EF4-FFF2-40B4-BE49-F238E27FC236}">
                <a16:creationId xmlns:a16="http://schemas.microsoft.com/office/drawing/2014/main" id="{24F91DCA-510F-25AE-21D3-92690B71BC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88" r="9089" b="9389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Rectangle 1037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9E4B77-4E17-D6CC-0A93-FFB92BBB0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La vuelta e’ la memoria!!!</a:t>
            </a:r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F02A04A-1866-A80E-4E43-D237C077BB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0469855"/>
              </p:ext>
            </p:extLst>
          </p:nvPr>
        </p:nvGraphicFramePr>
        <p:xfrm>
          <a:off x="8132763" y="5575300"/>
          <a:ext cx="1077912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1077480" imgH="394560" progId="Package">
                  <p:embed/>
                </p:oleObj>
              </mc:Choice>
              <mc:Fallback>
                <p:oleObj name="Packager Shell Object" showAsIcon="1" r:id="rId3" imgW="1077480" imgH="394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32763" y="5575300"/>
                        <a:ext cx="1077912" cy="395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9935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2" name="Rectangle 307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71AC20-8ABB-5754-E299-2FF41C3E7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Como </a:t>
            </a:r>
            <a:r>
              <a:rPr lang="en-US" sz="6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funcionan</a:t>
            </a:r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los antivirus</a:t>
            </a:r>
          </a:p>
        </p:txBody>
      </p:sp>
      <p:sp>
        <p:nvSpPr>
          <p:cNvPr id="308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Heuristic-based malware detection schema. | Download Scientific Diagram">
            <a:extLst>
              <a:ext uri="{FF2B5EF4-FFF2-40B4-BE49-F238E27FC236}">
                <a16:creationId xmlns:a16="http://schemas.microsoft.com/office/drawing/2014/main" id="{759F73DC-3E2C-6431-1D6C-9B24C2C0C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19901" y="640080"/>
            <a:ext cx="4883406" cy="555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786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0C702-6071-6B98-79ED-495FB7F2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DO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D6A93E2-D1F9-3662-5119-47EE05B64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0"/>
            <a:ext cx="114188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5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9" name="Rectangle 5148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1" name="Rectangle 5150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6" name="Picture 6" descr="SourceZero_Red-Evolution-of-Detection-and-Response_Blog-Pt-1_Figure2_800x500-100_0">
            <a:extLst>
              <a:ext uri="{FF2B5EF4-FFF2-40B4-BE49-F238E27FC236}">
                <a16:creationId xmlns:a16="http://schemas.microsoft.com/office/drawing/2014/main" id="{0E61B80D-AD08-6C45-49A7-BBB2C4539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2297253"/>
            <a:ext cx="5294716" cy="2263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53" name="Straight Connector 5152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 descr="What is XDR? (Extended Detection and Response) – CyberProof">
            <a:extLst>
              <a:ext uri="{FF2B5EF4-FFF2-40B4-BE49-F238E27FC236}">
                <a16:creationId xmlns:a16="http://schemas.microsoft.com/office/drawing/2014/main" id="{ED4D19F6-82D4-5B90-B2B7-08F86BDB57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0" r="1351" b="1"/>
          <a:stretch/>
        </p:blipFill>
        <p:spPr bwMode="auto">
          <a:xfrm>
            <a:off x="6253818" y="2158884"/>
            <a:ext cx="5294715" cy="297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994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6150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3" name="Rectangle 6152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Not good enough Memes">
            <a:extLst>
              <a:ext uri="{FF2B5EF4-FFF2-40B4-BE49-F238E27FC236}">
                <a16:creationId xmlns:a16="http://schemas.microsoft.com/office/drawing/2014/main" id="{5DF0B3ED-F5EB-9F24-6C81-CB115CF82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0467" y="643467"/>
            <a:ext cx="5571066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906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8" name="Rectangle 2054">
            <a:extLst>
              <a:ext uri="{FF2B5EF4-FFF2-40B4-BE49-F238E27FC236}">
                <a16:creationId xmlns:a16="http://schemas.microsoft.com/office/drawing/2014/main" id="{D776D29F-0A2C-4F75-8582-7C7DFCBD1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9738C5-0231-BA85-C892-192B88322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4819"/>
            <a:ext cx="4375151" cy="28583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>
                <a:solidFill>
                  <a:schemeClr val="bg1"/>
                </a:solidFill>
              </a:rPr>
              <a:t>LOTL</a:t>
            </a:r>
          </a:p>
        </p:txBody>
      </p:sp>
      <p:pic>
        <p:nvPicPr>
          <p:cNvPr id="2050" name="Picture 2" descr="Create meme &quot;Robert Downey Jr. rolled his eyes, Tony stark with the rolling  eyes, Robert Downey meme&quot; - Pictures - Meme-arsenal.com">
            <a:extLst>
              <a:ext uri="{FF2B5EF4-FFF2-40B4-BE49-F238E27FC236}">
                <a16:creationId xmlns:a16="http://schemas.microsoft.com/office/drawing/2014/main" id="{076AD095-23C2-5DEA-FCB7-6126D69D70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r="6250" b="1"/>
          <a:stretch/>
        </p:blipFill>
        <p:spPr bwMode="auto">
          <a:xfrm>
            <a:off x="5682343" y="1"/>
            <a:ext cx="6509657" cy="6857999"/>
          </a:xfrm>
          <a:custGeom>
            <a:avLst/>
            <a:gdLst/>
            <a:ahLst/>
            <a:cxnLst/>
            <a:rect l="l" t="t" r="r" b="b"/>
            <a:pathLst>
              <a:path w="650965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0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3" y="528850"/>
                  <a:pt x="335480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2" y="612658"/>
                </a:lnTo>
                <a:cubicBezTo>
                  <a:pt x="358987" y="604728"/>
                  <a:pt x="357230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8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5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509657" y="0"/>
                </a:lnTo>
                <a:lnTo>
                  <a:pt x="650965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0" y="6796804"/>
                </a:lnTo>
                <a:cubicBezTo>
                  <a:pt x="32161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5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7" y="6463490"/>
                </a:cubicBezTo>
                <a:cubicBezTo>
                  <a:pt x="116556" y="6431292"/>
                  <a:pt x="131034" y="6400429"/>
                  <a:pt x="146086" y="6363664"/>
                </a:cubicBezTo>
                <a:cubicBezTo>
                  <a:pt x="142275" y="6350899"/>
                  <a:pt x="131986" y="6331277"/>
                  <a:pt x="131034" y="6311084"/>
                </a:cubicBezTo>
                <a:cubicBezTo>
                  <a:pt x="127795" y="6246121"/>
                  <a:pt x="145513" y="6185351"/>
                  <a:pt x="173518" y="6127247"/>
                </a:cubicBezTo>
                <a:cubicBezTo>
                  <a:pt x="181899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5" y="6056948"/>
                </a:cubicBezTo>
                <a:cubicBezTo>
                  <a:pt x="243432" y="6050282"/>
                  <a:pt x="242863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1" y="5900735"/>
                  <a:pt x="264200" y="5897114"/>
                </a:cubicBezTo>
                <a:cubicBezTo>
                  <a:pt x="268199" y="5891590"/>
                  <a:pt x="274295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8" y="5779191"/>
                  <a:pt x="299823" y="5771953"/>
                  <a:pt x="302870" y="5765474"/>
                </a:cubicBezTo>
                <a:cubicBezTo>
                  <a:pt x="305728" y="5759378"/>
                  <a:pt x="310683" y="5754234"/>
                  <a:pt x="313730" y="5748136"/>
                </a:cubicBezTo>
                <a:cubicBezTo>
                  <a:pt x="321920" y="5731564"/>
                  <a:pt x="329541" y="5714607"/>
                  <a:pt x="338685" y="5695178"/>
                </a:cubicBezTo>
                <a:cubicBezTo>
                  <a:pt x="321541" y="5684320"/>
                  <a:pt x="331257" y="5669647"/>
                  <a:pt x="339447" y="5651360"/>
                </a:cubicBezTo>
                <a:cubicBezTo>
                  <a:pt x="347830" y="5632691"/>
                  <a:pt x="350497" y="5611164"/>
                  <a:pt x="353545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5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2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2" y="4346201"/>
                  <a:pt x="391265" y="4340674"/>
                  <a:pt x="392218" y="4335722"/>
                </a:cubicBezTo>
                <a:cubicBezTo>
                  <a:pt x="401743" y="4281810"/>
                  <a:pt x="387838" y="4231324"/>
                  <a:pt x="369547" y="4181603"/>
                </a:cubicBezTo>
                <a:cubicBezTo>
                  <a:pt x="367643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6" y="4078159"/>
                  <a:pt x="348211" y="4040058"/>
                  <a:pt x="331447" y="4003861"/>
                </a:cubicBezTo>
                <a:cubicBezTo>
                  <a:pt x="314494" y="3967091"/>
                  <a:pt x="300203" y="3932993"/>
                  <a:pt x="317349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3" y="3799258"/>
                  <a:pt x="307443" y="3784397"/>
                </a:cubicBezTo>
                <a:cubicBezTo>
                  <a:pt x="307443" y="3744770"/>
                  <a:pt x="297345" y="3709529"/>
                  <a:pt x="276771" y="3675238"/>
                </a:cubicBezTo>
                <a:cubicBezTo>
                  <a:pt x="268770" y="3661899"/>
                  <a:pt x="274106" y="3641134"/>
                  <a:pt x="272009" y="3623799"/>
                </a:cubicBezTo>
                <a:cubicBezTo>
                  <a:pt x="269533" y="3605509"/>
                  <a:pt x="267247" y="3586653"/>
                  <a:pt x="261720" y="3569124"/>
                </a:cubicBezTo>
                <a:cubicBezTo>
                  <a:pt x="247243" y="3523785"/>
                  <a:pt x="230859" y="3479015"/>
                  <a:pt x="215618" y="3433866"/>
                </a:cubicBezTo>
                <a:cubicBezTo>
                  <a:pt x="203045" y="3396719"/>
                  <a:pt x="212951" y="3360139"/>
                  <a:pt x="218286" y="3323372"/>
                </a:cubicBezTo>
                <a:cubicBezTo>
                  <a:pt x="221715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5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5" y="2966742"/>
                  <a:pt x="144560" y="2940455"/>
                  <a:pt x="128366" y="2910353"/>
                </a:cubicBezTo>
                <a:cubicBezTo>
                  <a:pt x="117318" y="2889587"/>
                  <a:pt x="109126" y="2866918"/>
                  <a:pt x="102268" y="2844248"/>
                </a:cubicBezTo>
                <a:cubicBezTo>
                  <a:pt x="93313" y="2813958"/>
                  <a:pt x="87978" y="2782716"/>
                  <a:pt x="79216" y="2752235"/>
                </a:cubicBezTo>
                <a:cubicBezTo>
                  <a:pt x="66072" y="2706131"/>
                  <a:pt x="55785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1" y="2360933"/>
                </a:cubicBezTo>
                <a:cubicBezTo>
                  <a:pt x="28541" y="2356744"/>
                  <a:pt x="36543" y="2344741"/>
                  <a:pt x="37877" y="2335405"/>
                </a:cubicBezTo>
                <a:cubicBezTo>
                  <a:pt x="41877" y="2307402"/>
                  <a:pt x="35971" y="2281683"/>
                  <a:pt x="23017" y="2254633"/>
                </a:cubicBezTo>
                <a:cubicBezTo>
                  <a:pt x="10824" y="2229296"/>
                  <a:pt x="12158" y="2197670"/>
                  <a:pt x="7395" y="2168903"/>
                </a:cubicBezTo>
                <a:cubicBezTo>
                  <a:pt x="5680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4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68" y="1851709"/>
                  <a:pt x="52545" y="1813610"/>
                  <a:pt x="68738" y="1768838"/>
                </a:cubicBezTo>
                <a:cubicBezTo>
                  <a:pt x="85886" y="1721785"/>
                  <a:pt x="112174" y="1676253"/>
                  <a:pt x="104363" y="1623675"/>
                </a:cubicBezTo>
                <a:cubicBezTo>
                  <a:pt x="99601" y="1591859"/>
                  <a:pt x="88551" y="1561189"/>
                  <a:pt x="81882" y="1529563"/>
                </a:cubicBezTo>
                <a:cubicBezTo>
                  <a:pt x="79597" y="1518324"/>
                  <a:pt x="79978" y="1505751"/>
                  <a:pt x="82264" y="1494509"/>
                </a:cubicBezTo>
                <a:cubicBezTo>
                  <a:pt x="92743" y="1440216"/>
                  <a:pt x="94266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6" y="1151600"/>
                </a:cubicBezTo>
                <a:cubicBezTo>
                  <a:pt x="100553" y="1134834"/>
                  <a:pt x="96553" y="1114449"/>
                  <a:pt x="98077" y="1095972"/>
                </a:cubicBezTo>
                <a:cubicBezTo>
                  <a:pt x="99409" y="1078826"/>
                  <a:pt x="99981" y="1061298"/>
                  <a:pt x="104363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3" y="949281"/>
                  <a:pt x="103219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6" y="694576"/>
                </a:cubicBezTo>
                <a:cubicBezTo>
                  <a:pt x="102268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2" y="531310"/>
                  <a:pt x="114080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6" y="340425"/>
                  <a:pt x="88551" y="300800"/>
                  <a:pt x="84930" y="261173"/>
                </a:cubicBezTo>
                <a:cubicBezTo>
                  <a:pt x="84168" y="252600"/>
                  <a:pt x="88933" y="243648"/>
                  <a:pt x="89313" y="234883"/>
                </a:cubicBezTo>
                <a:cubicBezTo>
                  <a:pt x="90266" y="207450"/>
                  <a:pt x="90457" y="180017"/>
                  <a:pt x="91026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8" y="85336"/>
                  <a:pt x="98077" y="66857"/>
                  <a:pt x="83217" y="47806"/>
                </a:cubicBezTo>
                <a:cubicBezTo>
                  <a:pt x="77453" y="40471"/>
                  <a:pt x="73691" y="32636"/>
                  <a:pt x="71206" y="24480"/>
                </a:cubicBezTo>
                <a:close/>
              </a:path>
            </a:pathLst>
          </a:custGeom>
          <a:noFill/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C4D41903-2C9D-4F9E-AA1F-6161F8A6F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40986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8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8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59" name="Freeform: Shape 2058">
            <a:extLst>
              <a:ext uri="{FF2B5EF4-FFF2-40B4-BE49-F238E27FC236}">
                <a16:creationId xmlns:a16="http://schemas.microsoft.com/office/drawing/2014/main" id="{9E4574B5-C90E-412D-BAB0-B9F483290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40988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7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7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54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screenshot, diagram, design&#10;&#10;Description automatically generated">
            <a:extLst>
              <a:ext uri="{FF2B5EF4-FFF2-40B4-BE49-F238E27FC236}">
                <a16:creationId xmlns:a16="http://schemas.microsoft.com/office/drawing/2014/main" id="{4C61F40B-ABDB-E9CE-B245-E632BBE55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215" y="742287"/>
            <a:ext cx="9487220" cy="464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693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4058</TotalTime>
  <Words>17</Words>
  <Application>Microsoft Office PowerPoint</Application>
  <PresentationFormat>Widescreen</PresentationFormat>
  <Paragraphs>4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Package</vt:lpstr>
      <vt:lpstr>El arte de la deteccion</vt:lpstr>
      <vt:lpstr>La vuelta e’ la memoria!!!</vt:lpstr>
      <vt:lpstr>Como funcionan los antivirus</vt:lpstr>
      <vt:lpstr>PowerPoint Presentation</vt:lpstr>
      <vt:lpstr>PowerPoint Presentation</vt:lpstr>
      <vt:lpstr>PowerPoint Presentation</vt:lpstr>
      <vt:lpstr>LOTL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Avilez - CBRT</dc:creator>
  <cp:lastModifiedBy>Omar Avilez - CBRT</cp:lastModifiedBy>
  <cp:revision>2</cp:revision>
  <dcterms:created xsi:type="dcterms:W3CDTF">2023-05-23T17:00:15Z</dcterms:created>
  <dcterms:modified xsi:type="dcterms:W3CDTF">2023-05-27T22:04:26Z</dcterms:modified>
</cp:coreProperties>
</file>