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BM Plex Serif"/>
      <p:regular r:id="rId18"/>
      <p:bold r:id="rId19"/>
      <p:italic r:id="rId20"/>
      <p:boldItalic r:id="rId21"/>
    </p:embeddedFont>
    <p:embeddedFont>
      <p:font typeface="Archivo Medium"/>
      <p:regular r:id="rId22"/>
      <p:bold r:id="rId23"/>
      <p:italic r:id="rId24"/>
      <p:boldItalic r:id="rId25"/>
    </p:embeddedFont>
    <p:embeddedFont>
      <p:font typeface="IBM Plex Serif Medium"/>
      <p:regular r:id="rId26"/>
      <p:bold r:id="rId27"/>
      <p:italic r:id="rId28"/>
      <p:boldItalic r:id="rId29"/>
    </p:embeddedFont>
    <p:embeddedFont>
      <p:font typeface="Archivo"/>
      <p:regular r:id="rId30"/>
      <p:bold r:id="rId31"/>
      <p:italic r:id="rId32"/>
      <p:boldItalic r:id="rId33"/>
    </p:embeddedFont>
    <p:embeddedFont>
      <p:font typeface="Archivo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erif-italic.fntdata"/><Relationship Id="rId22" Type="http://schemas.openxmlformats.org/officeDocument/2006/relationships/font" Target="fonts/ArchivoMedium-regular.fntdata"/><Relationship Id="rId21" Type="http://schemas.openxmlformats.org/officeDocument/2006/relationships/font" Target="fonts/IBMPlexSerif-boldItalic.fntdata"/><Relationship Id="rId24" Type="http://schemas.openxmlformats.org/officeDocument/2006/relationships/font" Target="fonts/ArchivoMedium-italic.fntdata"/><Relationship Id="rId23" Type="http://schemas.openxmlformats.org/officeDocument/2006/relationships/font" Target="fonts/Archiv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erifMedium-regular.fntdata"/><Relationship Id="rId25" Type="http://schemas.openxmlformats.org/officeDocument/2006/relationships/font" Target="fonts/ArchivoMedium-boldItalic.fntdata"/><Relationship Id="rId28" Type="http://schemas.openxmlformats.org/officeDocument/2006/relationships/font" Target="fonts/IBMPlexSerifMedium-italic.fntdata"/><Relationship Id="rId27" Type="http://schemas.openxmlformats.org/officeDocument/2006/relationships/font" Target="fonts/IBMPlexSerif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erif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bold.fntdata"/><Relationship Id="rId30" Type="http://schemas.openxmlformats.org/officeDocument/2006/relationships/font" Target="fonts/Archivo-regular.fntdata"/><Relationship Id="rId11" Type="http://schemas.openxmlformats.org/officeDocument/2006/relationships/slide" Target="slides/slide6.xml"/><Relationship Id="rId33" Type="http://schemas.openxmlformats.org/officeDocument/2006/relationships/font" Target="fonts/Archivo-boldItalic.fntdata"/><Relationship Id="rId10" Type="http://schemas.openxmlformats.org/officeDocument/2006/relationships/slide" Target="slides/slide5.xml"/><Relationship Id="rId32" Type="http://schemas.openxmlformats.org/officeDocument/2006/relationships/font" Target="fonts/Archivo-italic.fntdata"/><Relationship Id="rId13" Type="http://schemas.openxmlformats.org/officeDocument/2006/relationships/slide" Target="slides/slide8.xml"/><Relationship Id="rId35" Type="http://schemas.openxmlformats.org/officeDocument/2006/relationships/font" Target="fonts/ArchivoSemiBold-bold.fntdata"/><Relationship Id="rId12" Type="http://schemas.openxmlformats.org/officeDocument/2006/relationships/slide" Target="slides/slide7.xml"/><Relationship Id="rId34" Type="http://schemas.openxmlformats.org/officeDocument/2006/relationships/font" Target="fonts/ArchivoSemiBold-regular.fntdata"/><Relationship Id="rId15" Type="http://schemas.openxmlformats.org/officeDocument/2006/relationships/slide" Target="slides/slide10.xml"/><Relationship Id="rId37" Type="http://schemas.openxmlformats.org/officeDocument/2006/relationships/font" Target="fonts/ArchivoSemiBold-boldItalic.fntdata"/><Relationship Id="rId14" Type="http://schemas.openxmlformats.org/officeDocument/2006/relationships/slide" Target="slides/slide9.xml"/><Relationship Id="rId36" Type="http://schemas.openxmlformats.org/officeDocument/2006/relationships/font" Target="fonts/Archivo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BMPlexSerif-bold.fntdata"/><Relationship Id="rId18" Type="http://schemas.openxmlformats.org/officeDocument/2006/relationships/font" Target="fonts/IBMPlexSerif-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6c1277bd6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6c1277bd6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6c1277bd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6c1277bd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6c1277bd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6c1277bd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6c1277bd6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6c1277bd6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6c1277bd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6c1277bd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6c1277bd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6c1277bd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6c1277bd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6c1277bd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6c1277bd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6c1277bd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6c1277b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6c1277b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6c1277bd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6c1277bd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6c1277bd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6c1277bd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6c1277bd6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6c1277bd6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p:nvPr>
            <p:ph idx="2" type="pic"/>
          </p:nvPr>
        </p:nvSpPr>
        <p:spPr>
          <a:xfrm>
            <a:off x="236850" y="2068225"/>
            <a:ext cx="8661300" cy="2851800"/>
          </a:xfrm>
          <a:prstGeom prst="roundRect">
            <a:avLst>
              <a:gd fmla="val 7221" name="adj"/>
            </a:avLst>
          </a:prstGeom>
          <a:noFill/>
          <a:ln>
            <a:noFill/>
          </a:ln>
        </p:spPr>
      </p:sp>
      <p:sp>
        <p:nvSpPr>
          <p:cNvPr id="10" name="Google Shape;10;p2"/>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6000"/>
              <a:buFont typeface="Archivo SemiBold"/>
              <a:buNone/>
              <a:defRPr sz="6000">
                <a:solidFill>
                  <a:schemeClr val="lt1"/>
                </a:solidFill>
              </a:defRPr>
            </a:lvl1pPr>
            <a:lvl2pPr lvl="1"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9pPr>
          </a:lstStyle>
          <a:p/>
        </p:txBody>
      </p:sp>
      <p:sp>
        <p:nvSpPr>
          <p:cNvPr id="11" name="Google Shape;11;p2"/>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12" name="Google Shape;12;p2"/>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3" name="Google Shape;13;p2"/>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BIG_NUMBER">
    <p:bg>
      <p:bgPr>
        <a:solidFill>
          <a:schemeClr val="lt1"/>
        </a:solidFill>
      </p:bgPr>
    </p:bg>
    <p:spTree>
      <p:nvGrpSpPr>
        <p:cNvPr id="92" name="Shape 92"/>
        <p:cNvGrpSpPr/>
        <p:nvPr/>
      </p:nvGrpSpPr>
      <p:grpSpPr>
        <a:xfrm>
          <a:off x="0" y="0"/>
          <a:ext cx="0" cy="0"/>
          <a:chOff x="0" y="0"/>
          <a:chExt cx="0" cy="0"/>
        </a:xfrm>
      </p:grpSpPr>
      <p:sp>
        <p:nvSpPr>
          <p:cNvPr id="93" name="Google Shape;93;p11"/>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94" name="Google Shape;94;p11"/>
          <p:cNvSpPr/>
          <p:nvPr>
            <p:ph idx="2" type="pic"/>
          </p:nvPr>
        </p:nvSpPr>
        <p:spPr>
          <a:xfrm>
            <a:off x="996550" y="874499"/>
            <a:ext cx="2244600" cy="3330900"/>
          </a:xfrm>
          <a:prstGeom prst="roundRect">
            <a:avLst>
              <a:gd fmla="val 50000" name="adj"/>
            </a:avLst>
          </a:prstGeom>
          <a:noFill/>
          <a:ln>
            <a:noFill/>
          </a:ln>
        </p:spPr>
      </p:sp>
      <p:sp>
        <p:nvSpPr>
          <p:cNvPr id="95" name="Google Shape;95;p11"/>
          <p:cNvSpPr txBox="1"/>
          <p:nvPr>
            <p:ph type="title"/>
          </p:nvPr>
        </p:nvSpPr>
        <p:spPr>
          <a:xfrm>
            <a:off x="4565075" y="316525"/>
            <a:ext cx="4109400" cy="116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000"/>
              <a:buFont typeface="Archivo SemiBold"/>
              <a:buNone/>
              <a:defRPr/>
            </a:lvl1pPr>
            <a:lvl2pPr lvl="1">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96" name="Google Shape;96;p11"/>
          <p:cNvSpPr txBox="1"/>
          <p:nvPr>
            <p:ph idx="1" type="subTitle"/>
          </p:nvPr>
        </p:nvSpPr>
        <p:spPr>
          <a:xfrm>
            <a:off x="4565075" y="16235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97" name="Google Shape;97;p11"/>
          <p:cNvSpPr txBox="1"/>
          <p:nvPr>
            <p:ph idx="3" type="body"/>
          </p:nvPr>
        </p:nvSpPr>
        <p:spPr>
          <a:xfrm>
            <a:off x="4565075" y="21266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98" name="Google Shape;98;p11"/>
          <p:cNvSpPr txBox="1"/>
          <p:nvPr>
            <p:ph idx="4" type="subTitle"/>
          </p:nvPr>
        </p:nvSpPr>
        <p:spPr>
          <a:xfrm>
            <a:off x="4565075" y="32252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99" name="Google Shape;99;p11"/>
          <p:cNvSpPr txBox="1"/>
          <p:nvPr>
            <p:ph idx="5" type="body"/>
          </p:nvPr>
        </p:nvSpPr>
        <p:spPr>
          <a:xfrm>
            <a:off x="4565075" y="37283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blank">
  <p:cSld name="BLANK">
    <p:bg>
      <p:bgPr>
        <a:solidFill>
          <a:schemeClr val="lt1"/>
        </a:solidFill>
      </p:bgPr>
    </p:bg>
    <p:spTree>
      <p:nvGrpSpPr>
        <p:cNvPr id="100" name="Shape 100"/>
        <p:cNvGrpSpPr/>
        <p:nvPr/>
      </p:nvGrpSpPr>
      <p:grpSpPr>
        <a:xfrm>
          <a:off x="0" y="0"/>
          <a:ext cx="0" cy="0"/>
          <a:chOff x="0" y="0"/>
          <a:chExt cx="0" cy="0"/>
        </a:xfrm>
      </p:grpSpPr>
      <p:sp>
        <p:nvSpPr>
          <p:cNvPr id="101" name="Google Shape;101;p12"/>
          <p:cNvSpPr/>
          <p:nvPr>
            <p:ph idx="2" type="pic"/>
          </p:nvPr>
        </p:nvSpPr>
        <p:spPr>
          <a:xfrm>
            <a:off x="390550" y="516500"/>
            <a:ext cx="2736000" cy="4502100"/>
          </a:xfrm>
          <a:prstGeom prst="roundRect">
            <a:avLst>
              <a:gd fmla="val 4168" name="adj"/>
            </a:avLst>
          </a:prstGeom>
          <a:noFill/>
          <a:ln>
            <a:noFill/>
          </a:ln>
        </p:spPr>
      </p:sp>
      <p:sp>
        <p:nvSpPr>
          <p:cNvPr id="102" name="Google Shape;102;p12"/>
          <p:cNvSpPr/>
          <p:nvPr>
            <p:ph idx="3" type="pic"/>
          </p:nvPr>
        </p:nvSpPr>
        <p:spPr>
          <a:xfrm>
            <a:off x="3208850" y="516500"/>
            <a:ext cx="2736000" cy="2183400"/>
          </a:xfrm>
          <a:prstGeom prst="roundRect">
            <a:avLst>
              <a:gd fmla="val 4168" name="adj"/>
            </a:avLst>
          </a:prstGeom>
          <a:noFill/>
          <a:ln>
            <a:noFill/>
          </a:ln>
        </p:spPr>
      </p:sp>
      <p:sp>
        <p:nvSpPr>
          <p:cNvPr id="103" name="Google Shape;103;p12"/>
          <p:cNvSpPr/>
          <p:nvPr>
            <p:ph idx="4" type="pic"/>
          </p:nvPr>
        </p:nvSpPr>
        <p:spPr>
          <a:xfrm>
            <a:off x="3208850" y="2786900"/>
            <a:ext cx="2736000" cy="2231700"/>
          </a:xfrm>
          <a:prstGeom prst="roundRect">
            <a:avLst>
              <a:gd fmla="val 4168" name="adj"/>
            </a:avLst>
          </a:prstGeom>
          <a:noFill/>
          <a:ln>
            <a:noFill/>
          </a:ln>
        </p:spPr>
      </p:sp>
      <p:sp>
        <p:nvSpPr>
          <p:cNvPr id="104" name="Google Shape;104;p12"/>
          <p:cNvSpPr/>
          <p:nvPr>
            <p:ph idx="5" type="pic"/>
          </p:nvPr>
        </p:nvSpPr>
        <p:spPr>
          <a:xfrm>
            <a:off x="6027150" y="2174900"/>
            <a:ext cx="2736000" cy="2843700"/>
          </a:xfrm>
          <a:prstGeom prst="roundRect">
            <a:avLst>
              <a:gd fmla="val 4168" name="adj"/>
            </a:avLst>
          </a:prstGeom>
          <a:noFill/>
          <a:ln>
            <a:noFill/>
          </a:ln>
        </p:spPr>
      </p:sp>
      <p:sp>
        <p:nvSpPr>
          <p:cNvPr id="105" name="Google Shape;105;p12"/>
          <p:cNvSpPr/>
          <p:nvPr>
            <p:ph idx="6" type="pic"/>
          </p:nvPr>
        </p:nvSpPr>
        <p:spPr>
          <a:xfrm>
            <a:off x="6027150" y="516500"/>
            <a:ext cx="2736000" cy="1566300"/>
          </a:xfrm>
          <a:prstGeom prst="roundRect">
            <a:avLst>
              <a:gd fmla="val 4168" name="adj"/>
            </a:avLst>
          </a:prstGeom>
          <a:noFill/>
          <a:ln>
            <a:noFill/>
          </a:ln>
        </p:spPr>
      </p:sp>
      <p:sp>
        <p:nvSpPr>
          <p:cNvPr id="106" name="Google Shape;106;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tx1"/>
                </a:solidFill>
              </a:defRPr>
            </a:lvl1pPr>
            <a:lvl2pPr lvl="1">
              <a:buNone/>
              <a:defRPr sz="1300">
                <a:solidFill>
                  <a:schemeClr val="tx1"/>
                </a:solidFill>
              </a:defRPr>
            </a:lvl2pPr>
            <a:lvl3pPr lvl="2">
              <a:buNone/>
              <a:defRPr sz="1300">
                <a:solidFill>
                  <a:schemeClr val="tx1"/>
                </a:solidFill>
              </a:defRPr>
            </a:lvl3pPr>
            <a:lvl4pPr lvl="3">
              <a:buNone/>
              <a:defRPr sz="1300">
                <a:solidFill>
                  <a:schemeClr val="tx1"/>
                </a:solidFill>
              </a:defRPr>
            </a:lvl4pPr>
            <a:lvl5pPr lvl="4">
              <a:buNone/>
              <a:defRPr sz="1300">
                <a:solidFill>
                  <a:schemeClr val="tx1"/>
                </a:solidFill>
              </a:defRPr>
            </a:lvl5pPr>
            <a:lvl6pPr lvl="5">
              <a:buNone/>
              <a:defRPr sz="1300">
                <a:solidFill>
                  <a:schemeClr val="tx1"/>
                </a:solidFill>
              </a:defRPr>
            </a:lvl6pPr>
            <a:lvl7pPr lvl="6">
              <a:buNone/>
              <a:defRPr sz="1300">
                <a:solidFill>
                  <a:schemeClr val="tx1"/>
                </a:solidFill>
              </a:defRPr>
            </a:lvl7pPr>
            <a:lvl8pPr lvl="7">
              <a:buNone/>
              <a:defRPr sz="1300">
                <a:solidFill>
                  <a:schemeClr val="tx1"/>
                </a:solidFill>
              </a:defRPr>
            </a:lvl8pPr>
            <a:lvl9pPr lvl="8">
              <a:buNone/>
              <a:defRPr sz="1300">
                <a:solidFill>
                  <a:schemeClr val="tx1"/>
                </a:solidFill>
              </a:defRPr>
            </a:lvl9pPr>
          </a:lstStyle>
          <a:p>
            <a:pPr indent="0" lvl="0" marL="0" rtl="0" algn="l">
              <a:spcBef>
                <a:spcPts val="0"/>
              </a:spcBef>
              <a:spcAft>
                <a:spcPts val="0"/>
              </a:spcAft>
              <a:buNone/>
            </a:pPr>
            <a:fld id="{00000000-1234-1234-1234-123412341234}" type="slidenum">
              <a:rPr lang="en"/>
              <a:t>‹#›</a:t>
            </a:fld>
            <a:endParaRPr/>
          </a:p>
        </p:txBody>
      </p:sp>
      <p:cxnSp>
        <p:nvCxnSpPr>
          <p:cNvPr id="107" name="Google Shape;107;p12"/>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08" name="Google Shape;108;p12"/>
          <p:cNvSpPr txBox="1"/>
          <p:nvPr>
            <p:ph idx="7"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Divider">
  <p:cSld name="TITLE_1">
    <p:bg>
      <p:bgPr>
        <a:solidFill>
          <a:schemeClr val="lt1"/>
        </a:solidFill>
      </p:bgPr>
    </p:bg>
    <p:spTree>
      <p:nvGrpSpPr>
        <p:cNvPr id="109" name="Shape 109"/>
        <p:cNvGrpSpPr/>
        <p:nvPr/>
      </p:nvGrpSpPr>
      <p:grpSpPr>
        <a:xfrm>
          <a:off x="0" y="0"/>
          <a:ext cx="0" cy="0"/>
          <a:chOff x="0" y="0"/>
          <a:chExt cx="0" cy="0"/>
        </a:xfrm>
      </p:grpSpPr>
      <p:sp>
        <p:nvSpPr>
          <p:cNvPr id="110" name="Google Shape;110;p13"/>
          <p:cNvSpPr/>
          <p:nvPr>
            <p:ph idx="2" type="pic"/>
          </p:nvPr>
        </p:nvSpPr>
        <p:spPr>
          <a:xfrm>
            <a:off x="161800" y="148200"/>
            <a:ext cx="8830200" cy="4118700"/>
          </a:xfrm>
          <a:prstGeom prst="roundRect">
            <a:avLst>
              <a:gd fmla="val 4111" name="adj"/>
            </a:avLst>
          </a:prstGeom>
          <a:noFill/>
          <a:ln>
            <a:noFill/>
          </a:ln>
        </p:spPr>
      </p:sp>
      <p:sp>
        <p:nvSpPr>
          <p:cNvPr id="111" name="Google Shape;111;p13"/>
          <p:cNvSpPr txBox="1"/>
          <p:nvPr>
            <p:ph idx="1" type="subTitle"/>
          </p:nvPr>
        </p:nvSpPr>
        <p:spPr>
          <a:xfrm>
            <a:off x="156900" y="4448550"/>
            <a:ext cx="8830200" cy="503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1pPr>
            <a:lvl2pPr lvl="1"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2pPr>
            <a:lvl3pPr lvl="2"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3pPr>
            <a:lvl4pPr lvl="3"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4pPr>
            <a:lvl5pPr lvl="4"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5pPr>
            <a:lvl6pPr lvl="5"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6pPr>
            <a:lvl7pPr lvl="6"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7pPr>
            <a:lvl8pPr lvl="7"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8pPr>
            <a:lvl9pPr lvl="8"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cSld name="CUSTOM">
    <p:bg>
      <p:bgPr>
        <a:solidFill>
          <a:schemeClr val="lt2"/>
        </a:solidFill>
      </p:bgPr>
    </p:bg>
    <p:spTree>
      <p:nvGrpSpPr>
        <p:cNvPr id="112" name="Shape 112"/>
        <p:cNvGrpSpPr/>
        <p:nvPr/>
      </p:nvGrpSpPr>
      <p:grpSpPr>
        <a:xfrm>
          <a:off x="0" y="0"/>
          <a:ext cx="0" cy="0"/>
          <a:chOff x="0" y="0"/>
          <a:chExt cx="0" cy="0"/>
        </a:xfrm>
      </p:grpSpPr>
      <p:sp>
        <p:nvSpPr>
          <p:cNvPr id="113" name="Google Shape;113;p14"/>
          <p:cNvSpPr/>
          <p:nvPr>
            <p:ph idx="2" type="pic"/>
          </p:nvPr>
        </p:nvSpPr>
        <p:spPr>
          <a:xfrm>
            <a:off x="4572100" y="194400"/>
            <a:ext cx="4368600" cy="4754700"/>
          </a:xfrm>
          <a:prstGeom prst="roundRect">
            <a:avLst>
              <a:gd fmla="val 3533" name="adj"/>
            </a:avLst>
          </a:prstGeom>
          <a:noFill/>
          <a:ln>
            <a:noFill/>
          </a:ln>
        </p:spPr>
      </p:sp>
      <p:sp>
        <p:nvSpPr>
          <p:cNvPr id="114" name="Google Shape;114;p14"/>
          <p:cNvSpPr txBox="1"/>
          <p:nvPr>
            <p:ph idx="1" type="subTitle"/>
          </p:nvPr>
        </p:nvSpPr>
        <p:spPr>
          <a:xfrm>
            <a:off x="391925" y="2038075"/>
            <a:ext cx="37374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1pPr>
            <a:lvl2pPr lvl="1"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2pPr>
            <a:lvl3pPr lvl="2"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3pPr>
            <a:lvl4pPr lvl="3"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4pPr>
            <a:lvl5pPr lvl="4"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5pPr>
            <a:lvl6pPr lvl="5"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6pPr>
            <a:lvl7pPr lvl="6"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7pPr>
            <a:lvl8pPr lvl="7"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8pPr>
            <a:lvl9pPr lvl="8"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9pPr>
          </a:lstStyle>
          <a:p/>
        </p:txBody>
      </p:sp>
      <p:sp>
        <p:nvSpPr>
          <p:cNvPr id="115" name="Google Shape;115;p14"/>
          <p:cNvSpPr txBox="1"/>
          <p:nvPr>
            <p:ph idx="3" type="subTitle"/>
          </p:nvPr>
        </p:nvSpPr>
        <p:spPr>
          <a:xfrm>
            <a:off x="1272125" y="3330763"/>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1pPr>
            <a:lvl2pPr lvl="1"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2pPr>
            <a:lvl3pPr lvl="2"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3pPr>
            <a:lvl4pPr lvl="3"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4pPr>
            <a:lvl5pPr lvl="4"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5pPr>
            <a:lvl6pPr lvl="5"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6pPr>
            <a:lvl7pPr lvl="6"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7pPr>
            <a:lvl8pPr lvl="7"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8pPr>
            <a:lvl9pPr lvl="8"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s Kit">
  <p:cSld name="CUSTOM_1">
    <p:bg>
      <p:bgPr>
        <a:solidFill>
          <a:schemeClr val="lt1"/>
        </a:solidFill>
      </p:bgPr>
    </p:bg>
    <p:spTree>
      <p:nvGrpSpPr>
        <p:cNvPr id="116" name="Shape 116"/>
        <p:cNvGrpSpPr/>
        <p:nvPr/>
      </p:nvGrpSpPr>
      <p:grpSpPr>
        <a:xfrm>
          <a:off x="0" y="0"/>
          <a:ext cx="0" cy="0"/>
          <a:chOff x="0" y="0"/>
          <a:chExt cx="0" cy="0"/>
        </a:xfrm>
      </p:grpSpPr>
      <p:sp>
        <p:nvSpPr>
          <p:cNvPr id="117" name="Google Shape;117;p15"/>
          <p:cNvSpPr/>
          <p:nvPr>
            <p:ph idx="2" type="pic"/>
          </p:nvPr>
        </p:nvSpPr>
        <p:spPr>
          <a:xfrm>
            <a:off x="236850" y="2068225"/>
            <a:ext cx="8661300" cy="2851800"/>
          </a:xfrm>
          <a:prstGeom prst="roundRect">
            <a:avLst>
              <a:gd fmla="val 7221" name="adj"/>
            </a:avLst>
          </a:prstGeom>
          <a:noFill/>
          <a:ln>
            <a:noFill/>
          </a:ln>
        </p:spPr>
      </p:sp>
      <p:sp>
        <p:nvSpPr>
          <p:cNvPr id="118" name="Google Shape;118;p15"/>
          <p:cNvSpPr txBox="1"/>
          <p:nvPr>
            <p:ph idx="1" type="subTitle"/>
          </p:nvPr>
        </p:nvSpPr>
        <p:spPr>
          <a:xfrm>
            <a:off x="3905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19" name="Google Shape;119;p15"/>
          <p:cNvSpPr txBox="1"/>
          <p:nvPr>
            <p:ph idx="3" type="body"/>
          </p:nvPr>
        </p:nvSpPr>
        <p:spPr>
          <a:xfrm>
            <a:off x="3905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0" name="Google Shape;120;p15"/>
          <p:cNvSpPr txBox="1"/>
          <p:nvPr>
            <p:ph idx="4" type="subTitle"/>
          </p:nvPr>
        </p:nvSpPr>
        <p:spPr>
          <a:xfrm>
            <a:off x="343440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21" name="Google Shape;121;p15"/>
          <p:cNvSpPr txBox="1"/>
          <p:nvPr>
            <p:ph idx="5" type="body"/>
          </p:nvPr>
        </p:nvSpPr>
        <p:spPr>
          <a:xfrm>
            <a:off x="343440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2" name="Google Shape;122;p15"/>
          <p:cNvSpPr txBox="1"/>
          <p:nvPr>
            <p:ph idx="6" type="subTitle"/>
          </p:nvPr>
        </p:nvSpPr>
        <p:spPr>
          <a:xfrm>
            <a:off x="64782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23" name="Google Shape;123;p15"/>
          <p:cNvSpPr txBox="1"/>
          <p:nvPr>
            <p:ph idx="7" type="body"/>
          </p:nvPr>
        </p:nvSpPr>
        <p:spPr>
          <a:xfrm>
            <a:off x="64782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24" name="Google Shape;12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25" name="Google Shape;125;p15"/>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26" name="Google Shape;126;p15"/>
          <p:cNvSpPr txBox="1"/>
          <p:nvPr>
            <p:ph idx="8"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ntact">
  <p:cSld name="CUSTOM_2">
    <p:bg>
      <p:bgPr>
        <a:solidFill>
          <a:schemeClr val="lt1"/>
        </a:solidFill>
      </p:bgPr>
    </p:bg>
    <p:spTree>
      <p:nvGrpSpPr>
        <p:cNvPr id="127" name="Shape 127"/>
        <p:cNvGrpSpPr/>
        <p:nvPr/>
      </p:nvGrpSpPr>
      <p:grpSpPr>
        <a:xfrm>
          <a:off x="0" y="0"/>
          <a:ext cx="0" cy="0"/>
          <a:chOff x="0" y="0"/>
          <a:chExt cx="0" cy="0"/>
        </a:xfrm>
      </p:grpSpPr>
      <p:sp>
        <p:nvSpPr>
          <p:cNvPr id="128" name="Google Shape;128;p16"/>
          <p:cNvSpPr/>
          <p:nvPr>
            <p:ph idx="2" type="pic"/>
          </p:nvPr>
        </p:nvSpPr>
        <p:spPr>
          <a:xfrm>
            <a:off x="3753475" y="661550"/>
            <a:ext cx="1101900" cy="1323300"/>
          </a:xfrm>
          <a:prstGeom prst="roundRect">
            <a:avLst>
              <a:gd fmla="val 49883" name="adj"/>
            </a:avLst>
          </a:prstGeom>
          <a:noFill/>
          <a:ln>
            <a:noFill/>
          </a:ln>
        </p:spPr>
      </p:sp>
      <p:sp>
        <p:nvSpPr>
          <p:cNvPr id="129" name="Google Shape;129;p16"/>
          <p:cNvSpPr/>
          <p:nvPr>
            <p:ph idx="3" type="pic"/>
          </p:nvPr>
        </p:nvSpPr>
        <p:spPr>
          <a:xfrm>
            <a:off x="5593875" y="661550"/>
            <a:ext cx="1101900" cy="1323300"/>
          </a:xfrm>
          <a:prstGeom prst="roundRect">
            <a:avLst>
              <a:gd fmla="val 49883" name="adj"/>
            </a:avLst>
          </a:prstGeom>
          <a:noFill/>
          <a:ln>
            <a:noFill/>
          </a:ln>
        </p:spPr>
      </p:sp>
      <p:sp>
        <p:nvSpPr>
          <p:cNvPr id="130" name="Google Shape;130;p16"/>
          <p:cNvSpPr/>
          <p:nvPr>
            <p:ph idx="4" type="pic"/>
          </p:nvPr>
        </p:nvSpPr>
        <p:spPr>
          <a:xfrm>
            <a:off x="7434275" y="661550"/>
            <a:ext cx="1101900" cy="1323300"/>
          </a:xfrm>
          <a:prstGeom prst="roundRect">
            <a:avLst>
              <a:gd fmla="val 49883" name="adj"/>
            </a:avLst>
          </a:prstGeom>
          <a:noFill/>
          <a:ln>
            <a:noFill/>
          </a:ln>
        </p:spPr>
      </p:sp>
      <p:sp>
        <p:nvSpPr>
          <p:cNvPr id="131" name="Google Shape;131;p16"/>
          <p:cNvSpPr/>
          <p:nvPr>
            <p:ph idx="5" type="pic"/>
          </p:nvPr>
        </p:nvSpPr>
        <p:spPr>
          <a:xfrm>
            <a:off x="3753475" y="2823850"/>
            <a:ext cx="1101900" cy="1323300"/>
          </a:xfrm>
          <a:prstGeom prst="roundRect">
            <a:avLst>
              <a:gd fmla="val 49883" name="adj"/>
            </a:avLst>
          </a:prstGeom>
          <a:noFill/>
          <a:ln>
            <a:noFill/>
          </a:ln>
        </p:spPr>
      </p:sp>
      <p:sp>
        <p:nvSpPr>
          <p:cNvPr id="132" name="Google Shape;132;p16"/>
          <p:cNvSpPr/>
          <p:nvPr>
            <p:ph idx="6" type="pic"/>
          </p:nvPr>
        </p:nvSpPr>
        <p:spPr>
          <a:xfrm>
            <a:off x="5593875" y="2823850"/>
            <a:ext cx="1101900" cy="1323300"/>
          </a:xfrm>
          <a:prstGeom prst="roundRect">
            <a:avLst>
              <a:gd fmla="val 49883" name="adj"/>
            </a:avLst>
          </a:prstGeom>
          <a:noFill/>
          <a:ln>
            <a:noFill/>
          </a:ln>
        </p:spPr>
      </p:sp>
      <p:sp>
        <p:nvSpPr>
          <p:cNvPr id="133" name="Google Shape;133;p16"/>
          <p:cNvSpPr/>
          <p:nvPr>
            <p:ph idx="7" type="pic"/>
          </p:nvPr>
        </p:nvSpPr>
        <p:spPr>
          <a:xfrm>
            <a:off x="7434275" y="2823850"/>
            <a:ext cx="1101900" cy="1323300"/>
          </a:xfrm>
          <a:prstGeom prst="roundRect">
            <a:avLst>
              <a:gd fmla="val 49883" name="adj"/>
            </a:avLst>
          </a:prstGeom>
          <a:noFill/>
          <a:ln>
            <a:noFill/>
          </a:ln>
        </p:spPr>
      </p:sp>
      <p:sp>
        <p:nvSpPr>
          <p:cNvPr id="134" name="Google Shape;134;p16"/>
          <p:cNvSpPr/>
          <p:nvPr>
            <p:ph idx="8" type="pic"/>
          </p:nvPr>
        </p:nvSpPr>
        <p:spPr>
          <a:xfrm>
            <a:off x="390550" y="661550"/>
            <a:ext cx="2726400" cy="4131300"/>
          </a:xfrm>
          <a:prstGeom prst="roundRect">
            <a:avLst>
              <a:gd fmla="val 49883" name="adj"/>
            </a:avLst>
          </a:prstGeom>
          <a:noFill/>
          <a:ln>
            <a:noFill/>
          </a:ln>
        </p:spPr>
      </p:sp>
      <p:sp>
        <p:nvSpPr>
          <p:cNvPr id="135" name="Google Shape;135;p16"/>
          <p:cNvSpPr txBox="1"/>
          <p:nvPr>
            <p:ph idx="1" type="subTitle"/>
          </p:nvPr>
        </p:nvSpPr>
        <p:spPr>
          <a:xfrm>
            <a:off x="35412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36" name="Google Shape;136;p16"/>
          <p:cNvSpPr txBox="1"/>
          <p:nvPr>
            <p:ph idx="9" type="body"/>
          </p:nvPr>
        </p:nvSpPr>
        <p:spPr>
          <a:xfrm>
            <a:off x="35412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37" name="Google Shape;137;p16"/>
          <p:cNvSpPr txBox="1"/>
          <p:nvPr>
            <p:ph idx="13" type="subTitle"/>
          </p:nvPr>
        </p:nvSpPr>
        <p:spPr>
          <a:xfrm>
            <a:off x="53816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38" name="Google Shape;138;p16"/>
          <p:cNvSpPr txBox="1"/>
          <p:nvPr>
            <p:ph idx="14" type="body"/>
          </p:nvPr>
        </p:nvSpPr>
        <p:spPr>
          <a:xfrm>
            <a:off x="53816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39" name="Google Shape;139;p16"/>
          <p:cNvSpPr txBox="1"/>
          <p:nvPr>
            <p:ph idx="15" type="subTitle"/>
          </p:nvPr>
        </p:nvSpPr>
        <p:spPr>
          <a:xfrm>
            <a:off x="72220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0" name="Google Shape;140;p16"/>
          <p:cNvSpPr txBox="1"/>
          <p:nvPr>
            <p:ph idx="16" type="body"/>
          </p:nvPr>
        </p:nvSpPr>
        <p:spPr>
          <a:xfrm>
            <a:off x="72220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1" name="Google Shape;141;p16"/>
          <p:cNvSpPr txBox="1"/>
          <p:nvPr>
            <p:ph idx="17" type="subTitle"/>
          </p:nvPr>
        </p:nvSpPr>
        <p:spPr>
          <a:xfrm>
            <a:off x="35412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2" name="Google Shape;142;p16"/>
          <p:cNvSpPr txBox="1"/>
          <p:nvPr>
            <p:ph idx="18" type="body"/>
          </p:nvPr>
        </p:nvSpPr>
        <p:spPr>
          <a:xfrm>
            <a:off x="35412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3" name="Google Shape;143;p16"/>
          <p:cNvSpPr txBox="1"/>
          <p:nvPr>
            <p:ph idx="19" type="subTitle"/>
          </p:nvPr>
        </p:nvSpPr>
        <p:spPr>
          <a:xfrm>
            <a:off x="53816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4" name="Google Shape;144;p16"/>
          <p:cNvSpPr txBox="1"/>
          <p:nvPr>
            <p:ph idx="20" type="body"/>
          </p:nvPr>
        </p:nvSpPr>
        <p:spPr>
          <a:xfrm>
            <a:off x="53816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5" name="Google Shape;145;p16"/>
          <p:cNvSpPr txBox="1"/>
          <p:nvPr>
            <p:ph idx="21" type="subTitle"/>
          </p:nvPr>
        </p:nvSpPr>
        <p:spPr>
          <a:xfrm>
            <a:off x="72220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46" name="Google Shape;146;p16"/>
          <p:cNvSpPr txBox="1"/>
          <p:nvPr>
            <p:ph idx="22" type="body"/>
          </p:nvPr>
        </p:nvSpPr>
        <p:spPr>
          <a:xfrm>
            <a:off x="72220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47" name="Google Shape;147;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48" name="Google Shape;148;p16"/>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49" name="Google Shape;149;p16"/>
          <p:cNvSpPr txBox="1"/>
          <p:nvPr>
            <p:ph idx="23"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eers">
  <p:cSld name="CUSTOM_3">
    <p:bg>
      <p:bgPr>
        <a:solidFill>
          <a:schemeClr val="lt2"/>
        </a:solidFill>
      </p:bgPr>
    </p:bg>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68929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52" name="Google Shape;152;p17"/>
          <p:cNvSpPr txBox="1"/>
          <p:nvPr>
            <p:ph idx="2" type="body"/>
          </p:nvPr>
        </p:nvSpPr>
        <p:spPr>
          <a:xfrm>
            <a:off x="68929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53" name="Google Shape;153;p17"/>
          <p:cNvSpPr txBox="1"/>
          <p:nvPr>
            <p:ph idx="3" type="subTitle"/>
          </p:nvPr>
        </p:nvSpPr>
        <p:spPr>
          <a:xfrm>
            <a:off x="47477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54" name="Google Shape;154;p17"/>
          <p:cNvSpPr txBox="1"/>
          <p:nvPr>
            <p:ph idx="4" type="body"/>
          </p:nvPr>
        </p:nvSpPr>
        <p:spPr>
          <a:xfrm>
            <a:off x="47477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55" name="Google Shape;155;p17"/>
          <p:cNvSpPr/>
          <p:nvPr>
            <p:ph idx="5" type="pic"/>
          </p:nvPr>
        </p:nvSpPr>
        <p:spPr>
          <a:xfrm>
            <a:off x="457550" y="2136050"/>
            <a:ext cx="1748700" cy="2316000"/>
          </a:xfrm>
          <a:prstGeom prst="roundRect">
            <a:avLst>
              <a:gd fmla="val 50000" name="adj"/>
            </a:avLst>
          </a:prstGeom>
          <a:noFill/>
          <a:ln>
            <a:noFill/>
          </a:ln>
        </p:spPr>
      </p:sp>
      <p:sp>
        <p:nvSpPr>
          <p:cNvPr id="156" name="Google Shape;156;p17"/>
          <p:cNvSpPr/>
          <p:nvPr>
            <p:ph idx="6" type="pic"/>
          </p:nvPr>
        </p:nvSpPr>
        <p:spPr>
          <a:xfrm>
            <a:off x="2602596" y="2136050"/>
            <a:ext cx="1748700" cy="2316000"/>
          </a:xfrm>
          <a:prstGeom prst="roundRect">
            <a:avLst>
              <a:gd fmla="val 50000" name="adj"/>
            </a:avLst>
          </a:prstGeom>
          <a:noFill/>
          <a:ln>
            <a:noFill/>
          </a:ln>
        </p:spPr>
      </p:sp>
      <p:sp>
        <p:nvSpPr>
          <p:cNvPr id="157" name="Google Shape;157;p17"/>
          <p:cNvSpPr/>
          <p:nvPr>
            <p:ph idx="7" type="pic"/>
          </p:nvPr>
        </p:nvSpPr>
        <p:spPr>
          <a:xfrm>
            <a:off x="4747696" y="2136050"/>
            <a:ext cx="1748700" cy="2316000"/>
          </a:xfrm>
          <a:prstGeom prst="roundRect">
            <a:avLst>
              <a:gd fmla="val 50000" name="adj"/>
            </a:avLst>
          </a:prstGeom>
          <a:noFill/>
          <a:ln>
            <a:noFill/>
          </a:ln>
        </p:spPr>
      </p:sp>
      <p:sp>
        <p:nvSpPr>
          <p:cNvPr id="158" name="Google Shape;158;p17"/>
          <p:cNvSpPr/>
          <p:nvPr>
            <p:ph idx="8" type="pic"/>
          </p:nvPr>
        </p:nvSpPr>
        <p:spPr>
          <a:xfrm>
            <a:off x="6892796" y="2136050"/>
            <a:ext cx="1748700" cy="2316000"/>
          </a:xfrm>
          <a:prstGeom prst="roundRect">
            <a:avLst>
              <a:gd fmla="val 50000" name="adj"/>
            </a:avLst>
          </a:prstGeom>
          <a:noFill/>
          <a:ln>
            <a:noFill/>
          </a:ln>
        </p:spPr>
      </p:sp>
      <p:sp>
        <p:nvSpPr>
          <p:cNvPr id="159" name="Google Shape;159;p17"/>
          <p:cNvSpPr txBox="1"/>
          <p:nvPr>
            <p:ph idx="9" type="subTitle"/>
          </p:nvPr>
        </p:nvSpPr>
        <p:spPr>
          <a:xfrm>
            <a:off x="4574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60" name="Google Shape;160;p17"/>
          <p:cNvSpPr txBox="1"/>
          <p:nvPr>
            <p:ph idx="13" type="body"/>
          </p:nvPr>
        </p:nvSpPr>
        <p:spPr>
          <a:xfrm>
            <a:off x="4574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61" name="Google Shape;161;p17"/>
          <p:cNvSpPr txBox="1"/>
          <p:nvPr>
            <p:ph idx="14" type="subTitle"/>
          </p:nvPr>
        </p:nvSpPr>
        <p:spPr>
          <a:xfrm>
            <a:off x="26026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62" name="Google Shape;162;p17"/>
          <p:cNvSpPr txBox="1"/>
          <p:nvPr>
            <p:ph idx="15" type="body"/>
          </p:nvPr>
        </p:nvSpPr>
        <p:spPr>
          <a:xfrm>
            <a:off x="26026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63" name="Google Shape;163;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64" name="Google Shape;164;p17"/>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65" name="Google Shape;165;p17"/>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gnition">
  <p:cSld name="CUSTOM_4">
    <p:bg>
      <p:bgPr>
        <a:solidFill>
          <a:schemeClr val="lt2"/>
        </a:solidFill>
      </p:bgPr>
    </p:bg>
    <p:spTree>
      <p:nvGrpSpPr>
        <p:cNvPr id="166" name="Shape 166"/>
        <p:cNvGrpSpPr/>
        <p:nvPr/>
      </p:nvGrpSpPr>
      <p:grpSpPr>
        <a:xfrm>
          <a:off x="0" y="0"/>
          <a:ext cx="0" cy="0"/>
          <a:chOff x="0" y="0"/>
          <a:chExt cx="0" cy="0"/>
        </a:xfrm>
      </p:grpSpPr>
      <p:cxnSp>
        <p:nvCxnSpPr>
          <p:cNvPr id="167" name="Google Shape;167;p1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68" name="Shape 168"/>
        <p:cNvGrpSpPr/>
        <p:nvPr/>
      </p:nvGrpSpPr>
      <p:grpSpPr>
        <a:xfrm>
          <a:off x="0" y="0"/>
          <a:ext cx="0" cy="0"/>
          <a:chOff x="0" y="0"/>
          <a:chExt cx="0" cy="0"/>
        </a:xfrm>
      </p:grpSpPr>
      <p:sp>
        <p:nvSpPr>
          <p:cNvPr id="169" name="Google Shape;169;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0" name="Google Shape;170;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71" name="Google Shape;17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4" name="Google Shape;17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 name="Google Shape;16;p3"/>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000"/>
              <a:buFont typeface="Archivo SemiBold"/>
              <a:buNone/>
              <a:defRPr/>
            </a:lvl1pPr>
            <a:lvl2pPr lvl="1"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7" name="Google Shape;17;p3"/>
          <p:cNvSpPr txBox="1"/>
          <p:nvPr>
            <p:ph idx="1" type="subTitle"/>
          </p:nvPr>
        </p:nvSpPr>
        <p:spPr>
          <a:xfrm>
            <a:off x="597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18" name="Google Shape;18;p3"/>
          <p:cNvSpPr txBox="1"/>
          <p:nvPr>
            <p:ph idx="2" type="subTitle"/>
          </p:nvPr>
        </p:nvSpPr>
        <p:spPr>
          <a:xfrm>
            <a:off x="2584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19" name="Google Shape;19;p3"/>
          <p:cNvSpPr txBox="1"/>
          <p:nvPr>
            <p:ph idx="3" type="subTitle"/>
          </p:nvPr>
        </p:nvSpPr>
        <p:spPr>
          <a:xfrm>
            <a:off x="4572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20" name="Google Shape;20;p3"/>
          <p:cNvSpPr txBox="1"/>
          <p:nvPr>
            <p:ph idx="4" type="subTitle"/>
          </p:nvPr>
        </p:nvSpPr>
        <p:spPr>
          <a:xfrm>
            <a:off x="6559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21" name="Google Shape;21;p3"/>
          <p:cNvSpPr txBox="1"/>
          <p:nvPr>
            <p:ph idx="5" type="body"/>
          </p:nvPr>
        </p:nvSpPr>
        <p:spPr>
          <a:xfrm>
            <a:off x="597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2" name="Google Shape;22;p3"/>
          <p:cNvSpPr txBox="1"/>
          <p:nvPr>
            <p:ph idx="6" type="body"/>
          </p:nvPr>
        </p:nvSpPr>
        <p:spPr>
          <a:xfrm>
            <a:off x="2584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3" name="Google Shape;23;p3"/>
          <p:cNvSpPr txBox="1"/>
          <p:nvPr>
            <p:ph idx="7" type="body"/>
          </p:nvPr>
        </p:nvSpPr>
        <p:spPr>
          <a:xfrm>
            <a:off x="4572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24" name="Google Shape;24;p3"/>
          <p:cNvSpPr txBox="1"/>
          <p:nvPr>
            <p:ph idx="8" type="body"/>
          </p:nvPr>
        </p:nvSpPr>
        <p:spPr>
          <a:xfrm>
            <a:off x="6559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25" name="Google Shape;25;p3"/>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26" name="Google Shape;26;p3"/>
          <p:cNvSpPr txBox="1"/>
          <p:nvPr>
            <p:ph idx="9"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8" name="Google Shape;17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3" name="Google Shape;18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87" name="Shape 187"/>
        <p:cNvGrpSpPr/>
        <p:nvPr/>
      </p:nvGrpSpPr>
      <p:grpSpPr>
        <a:xfrm>
          <a:off x="0" y="0"/>
          <a:ext cx="0" cy="0"/>
          <a:chOff x="0" y="0"/>
          <a:chExt cx="0" cy="0"/>
        </a:xfrm>
      </p:grpSpPr>
      <p:sp>
        <p:nvSpPr>
          <p:cNvPr id="188" name="Google Shape;188;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89" name="Google Shape;189;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0" name="Google Shape;1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91" name="Shape 191"/>
        <p:cNvGrpSpPr/>
        <p:nvPr/>
      </p:nvGrpSpPr>
      <p:grpSpPr>
        <a:xfrm>
          <a:off x="0" y="0"/>
          <a:ext cx="0" cy="0"/>
          <a:chOff x="0" y="0"/>
          <a:chExt cx="0" cy="0"/>
        </a:xfrm>
      </p:grpSpPr>
      <p:sp>
        <p:nvSpPr>
          <p:cNvPr id="192" name="Google Shape;192;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3" name="Google Shape;19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94" name="Shape 194"/>
        <p:cNvGrpSpPr/>
        <p:nvPr/>
      </p:nvGrpSpPr>
      <p:grpSpPr>
        <a:xfrm>
          <a:off x="0" y="0"/>
          <a:ext cx="0" cy="0"/>
          <a:chOff x="0" y="0"/>
          <a:chExt cx="0" cy="0"/>
        </a:xfrm>
      </p:grpSpPr>
      <p:sp>
        <p:nvSpPr>
          <p:cNvPr id="195" name="Google Shape;195;p2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96" name="Google Shape;196;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97" name="Google Shape;197;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98" name="Google Shape;198;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99" name="Google Shape;1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00" name="Shape 200"/>
        <p:cNvGrpSpPr/>
        <p:nvPr/>
      </p:nvGrpSpPr>
      <p:grpSpPr>
        <a:xfrm>
          <a:off x="0" y="0"/>
          <a:ext cx="0" cy="0"/>
          <a:chOff x="0" y="0"/>
          <a:chExt cx="0" cy="0"/>
        </a:xfrm>
      </p:grpSpPr>
      <p:sp>
        <p:nvSpPr>
          <p:cNvPr id="201" name="Google Shape;201;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202" name="Google Shape;20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03" name="Shape 203"/>
        <p:cNvGrpSpPr/>
        <p:nvPr/>
      </p:nvGrpSpPr>
      <p:grpSpPr>
        <a:xfrm>
          <a:off x="0" y="0"/>
          <a:ext cx="0" cy="0"/>
          <a:chOff x="0" y="0"/>
          <a:chExt cx="0" cy="0"/>
        </a:xfrm>
      </p:grpSpPr>
      <p:sp>
        <p:nvSpPr>
          <p:cNvPr id="204" name="Google Shape;204;p2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5" name="Google Shape;205;p2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06" name="Google Shape;20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07" name="Shape 207"/>
        <p:cNvGrpSpPr/>
        <p:nvPr/>
      </p:nvGrpSpPr>
      <p:grpSpPr>
        <a:xfrm>
          <a:off x="0" y="0"/>
          <a:ext cx="0" cy="0"/>
          <a:chOff x="0" y="0"/>
          <a:chExt cx="0" cy="0"/>
        </a:xfrm>
      </p:grpSpPr>
      <p:sp>
        <p:nvSpPr>
          <p:cNvPr id="208" name="Google Shape;20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09" name="Shape 209"/>
        <p:cNvGrpSpPr/>
        <p:nvPr/>
      </p:nvGrpSpPr>
      <p:grpSpPr>
        <a:xfrm>
          <a:off x="0" y="0"/>
          <a:ext cx="0" cy="0"/>
          <a:chOff x="0" y="0"/>
          <a:chExt cx="0" cy="0"/>
        </a:xfrm>
      </p:grpSpPr>
      <p:sp>
        <p:nvSpPr>
          <p:cNvPr id="210" name="Google Shape;210;p3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12" name="Google Shape;212;p3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3" name="Google Shape;213;p3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4" name="Google Shape;214;p3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5" name="Google Shape;215;p3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6" name="Google Shape;216;p3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7" name="Google Shape;217;p3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Structure" type="tx">
  <p:cSld name="TITLE_AND_BODY">
    <p:bg>
      <p:bgPr>
        <a:solidFill>
          <a:schemeClr val="dk2"/>
        </a:solidFill>
      </p:bgPr>
    </p:bg>
    <p:spTree>
      <p:nvGrpSpPr>
        <p:cNvPr id="27" name="Shape 27"/>
        <p:cNvGrpSpPr/>
        <p:nvPr/>
      </p:nvGrpSpPr>
      <p:grpSpPr>
        <a:xfrm>
          <a:off x="0" y="0"/>
          <a:ext cx="0" cy="0"/>
          <a:chOff x="0" y="0"/>
          <a:chExt cx="0" cy="0"/>
        </a:xfrm>
      </p:grpSpPr>
      <p:sp>
        <p:nvSpPr>
          <p:cNvPr id="28" name="Google Shape;28;p4"/>
          <p:cNvSpPr/>
          <p:nvPr>
            <p:ph idx="2" type="pic"/>
          </p:nvPr>
        </p:nvSpPr>
        <p:spPr>
          <a:xfrm>
            <a:off x="887950" y="2076850"/>
            <a:ext cx="1536600" cy="2035200"/>
          </a:xfrm>
          <a:prstGeom prst="roundRect">
            <a:avLst>
              <a:gd fmla="val 50000" name="adj"/>
            </a:avLst>
          </a:prstGeom>
          <a:noFill/>
          <a:ln>
            <a:noFill/>
          </a:ln>
        </p:spPr>
      </p:sp>
      <p:sp>
        <p:nvSpPr>
          <p:cNvPr id="29" name="Google Shape;29;p4"/>
          <p:cNvSpPr/>
          <p:nvPr>
            <p:ph idx="3" type="pic"/>
          </p:nvPr>
        </p:nvSpPr>
        <p:spPr>
          <a:xfrm>
            <a:off x="2831750" y="2076850"/>
            <a:ext cx="1536600" cy="2035200"/>
          </a:xfrm>
          <a:prstGeom prst="roundRect">
            <a:avLst>
              <a:gd fmla="val 50000" name="adj"/>
            </a:avLst>
          </a:prstGeom>
          <a:noFill/>
          <a:ln>
            <a:noFill/>
          </a:ln>
        </p:spPr>
      </p:sp>
      <p:sp>
        <p:nvSpPr>
          <p:cNvPr id="30" name="Google Shape;30;p4"/>
          <p:cNvSpPr/>
          <p:nvPr>
            <p:ph idx="4" type="pic"/>
          </p:nvPr>
        </p:nvSpPr>
        <p:spPr>
          <a:xfrm>
            <a:off x="4775713" y="2076850"/>
            <a:ext cx="1536600" cy="2035200"/>
          </a:xfrm>
          <a:prstGeom prst="roundRect">
            <a:avLst>
              <a:gd fmla="val 50000" name="adj"/>
            </a:avLst>
          </a:prstGeom>
          <a:noFill/>
          <a:ln>
            <a:noFill/>
          </a:ln>
        </p:spPr>
      </p:sp>
      <p:sp>
        <p:nvSpPr>
          <p:cNvPr id="31" name="Google Shape;31;p4"/>
          <p:cNvSpPr/>
          <p:nvPr>
            <p:ph idx="5" type="pic"/>
          </p:nvPr>
        </p:nvSpPr>
        <p:spPr>
          <a:xfrm>
            <a:off x="6719663" y="2076850"/>
            <a:ext cx="1536600" cy="2035200"/>
          </a:xfrm>
          <a:prstGeom prst="roundRect">
            <a:avLst>
              <a:gd fmla="val 50000" name="adj"/>
            </a:avLst>
          </a:prstGeom>
          <a:noFill/>
          <a:ln>
            <a:noFill/>
          </a:ln>
        </p:spPr>
      </p:sp>
      <p:sp>
        <p:nvSpPr>
          <p:cNvPr id="32" name="Google Shape;32;p4"/>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33" name="Google Shape;33;p4"/>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sp>
        <p:nvSpPr>
          <p:cNvPr id="34" name="Google Shape;34;p4"/>
          <p:cNvSpPr txBox="1"/>
          <p:nvPr>
            <p:ph idx="6" type="subTitle"/>
          </p:nvPr>
        </p:nvSpPr>
        <p:spPr>
          <a:xfrm>
            <a:off x="887950"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5" name="Google Shape;35;p4"/>
          <p:cNvSpPr txBox="1"/>
          <p:nvPr>
            <p:ph idx="7" type="subTitle"/>
          </p:nvPr>
        </p:nvSpPr>
        <p:spPr>
          <a:xfrm>
            <a:off x="2831828"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6" name="Google Shape;36;p4"/>
          <p:cNvSpPr txBox="1"/>
          <p:nvPr>
            <p:ph idx="8" type="subTitle"/>
          </p:nvPr>
        </p:nvSpPr>
        <p:spPr>
          <a:xfrm>
            <a:off x="4775719"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37" name="Google Shape;37;p4"/>
          <p:cNvSpPr txBox="1"/>
          <p:nvPr>
            <p:ph idx="9" type="subTitle"/>
          </p:nvPr>
        </p:nvSpPr>
        <p:spPr>
          <a:xfrm>
            <a:off x="6719622"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cxnSp>
        <p:nvCxnSpPr>
          <p:cNvPr id="38" name="Google Shape;38;p4"/>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39" name="Google Shape;39;p4"/>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1" name="Google Shape;221;p31"/>
          <p:cNvSpPr/>
          <p:nvPr>
            <p:ph idx="2" type="pic"/>
          </p:nvPr>
        </p:nvSpPr>
        <p:spPr>
          <a:xfrm>
            <a:off x="4992024" y="1152775"/>
            <a:ext cx="3840300" cy="3416400"/>
          </a:xfrm>
          <a:prstGeom prst="rect">
            <a:avLst/>
          </a:prstGeom>
          <a:noFill/>
          <a:ln>
            <a:noFill/>
          </a:ln>
        </p:spPr>
      </p:sp>
      <p:sp>
        <p:nvSpPr>
          <p:cNvPr id="222" name="Google Shape;2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23" name="Shape 223"/>
        <p:cNvGrpSpPr/>
        <p:nvPr/>
      </p:nvGrpSpPr>
      <p:grpSpPr>
        <a:xfrm>
          <a:off x="0" y="0"/>
          <a:ext cx="0" cy="0"/>
          <a:chOff x="0" y="0"/>
          <a:chExt cx="0" cy="0"/>
        </a:xfrm>
      </p:grpSpPr>
      <p:sp>
        <p:nvSpPr>
          <p:cNvPr id="224" name="Google Shape;2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5" name="Google Shape;225;p3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6" name="Google Shape;226;p3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7" name="Google Shape;227;p3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8" name="Google Shape;228;p3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9" name="Google Shape;229;p3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30" name="Shape 230"/>
        <p:cNvGrpSpPr/>
        <p:nvPr/>
      </p:nvGrpSpPr>
      <p:grpSpPr>
        <a:xfrm>
          <a:off x="0" y="0"/>
          <a:ext cx="0" cy="0"/>
          <a:chOff x="0" y="0"/>
          <a:chExt cx="0" cy="0"/>
        </a:xfrm>
      </p:grpSpPr>
      <p:sp>
        <p:nvSpPr>
          <p:cNvPr id="231" name="Google Shape;2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2" name="Google Shape;232;p3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3" name="Google Shape;233;p3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4" name="Google Shape;234;p3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5" name="Google Shape;235;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36" name="Google Shape;236;p3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37" name="Google Shape;237;p3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38" name="Google Shape;238;p3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39" name="Shape 239"/>
        <p:cNvGrpSpPr/>
        <p:nvPr/>
      </p:nvGrpSpPr>
      <p:grpSpPr>
        <a:xfrm>
          <a:off x="0" y="0"/>
          <a:ext cx="0" cy="0"/>
          <a:chOff x="0" y="0"/>
          <a:chExt cx="0" cy="0"/>
        </a:xfrm>
      </p:grpSpPr>
      <p:sp>
        <p:nvSpPr>
          <p:cNvPr id="240" name="Google Shape;2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1" name="Google Shape;241;p3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2" name="Google Shape;242;p3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3" name="Google Shape;243;p3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4" name="Google Shape;244;p3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5" name="Google Shape;245;p3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46" name="Google Shape;246;p3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7" name="Google Shape;247;p3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8" name="Google Shape;248;p3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49" name="Google Shape;249;p3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3" name="Google Shape;253;p3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54" name="Shape 254"/>
        <p:cNvGrpSpPr/>
        <p:nvPr/>
      </p:nvGrpSpPr>
      <p:grpSpPr>
        <a:xfrm>
          <a:off x="0" y="0"/>
          <a:ext cx="0" cy="0"/>
          <a:chOff x="0" y="0"/>
          <a:chExt cx="0" cy="0"/>
        </a:xfrm>
      </p:grpSpPr>
      <p:sp>
        <p:nvSpPr>
          <p:cNvPr id="255" name="Google Shape;255;p3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36"/>
          <p:cNvSpPr/>
          <p:nvPr>
            <p:ph idx="2" type="pic"/>
          </p:nvPr>
        </p:nvSpPr>
        <p:spPr>
          <a:xfrm>
            <a:off x="4804825" y="1133300"/>
            <a:ext cx="4027500" cy="2392800"/>
          </a:xfrm>
          <a:prstGeom prst="rect">
            <a:avLst/>
          </a:prstGeom>
          <a:noFill/>
          <a:ln>
            <a:noFill/>
          </a:ln>
        </p:spPr>
      </p:sp>
      <p:sp>
        <p:nvSpPr>
          <p:cNvPr id="257" name="Google Shape;257;p36"/>
          <p:cNvSpPr/>
          <p:nvPr>
            <p:ph idx="3" type="pic"/>
          </p:nvPr>
        </p:nvSpPr>
        <p:spPr>
          <a:xfrm>
            <a:off x="311725" y="1133300"/>
            <a:ext cx="4027500" cy="2392800"/>
          </a:xfrm>
          <a:prstGeom prst="rect">
            <a:avLst/>
          </a:prstGeom>
          <a:noFill/>
          <a:ln>
            <a:noFill/>
          </a:ln>
        </p:spPr>
      </p:sp>
      <p:sp>
        <p:nvSpPr>
          <p:cNvPr id="258" name="Google Shape;258;p3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9" name="Google Shape;2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3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2" name="Google Shape;262;p3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63" name="Shape 263"/>
        <p:cNvGrpSpPr/>
        <p:nvPr/>
      </p:nvGrpSpPr>
      <p:grpSpPr>
        <a:xfrm>
          <a:off x="0" y="0"/>
          <a:ext cx="0" cy="0"/>
          <a:chOff x="0" y="0"/>
          <a:chExt cx="0" cy="0"/>
        </a:xfrm>
      </p:grpSpPr>
      <p:sp>
        <p:nvSpPr>
          <p:cNvPr id="264" name="Google Shape;264;p3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5" name="Google Shape;265;p37"/>
          <p:cNvSpPr/>
          <p:nvPr>
            <p:ph idx="2" type="pic"/>
          </p:nvPr>
        </p:nvSpPr>
        <p:spPr>
          <a:xfrm>
            <a:off x="6205225" y="1128325"/>
            <a:ext cx="2627100" cy="2273100"/>
          </a:xfrm>
          <a:prstGeom prst="rect">
            <a:avLst/>
          </a:prstGeom>
          <a:noFill/>
          <a:ln>
            <a:noFill/>
          </a:ln>
        </p:spPr>
      </p:sp>
      <p:sp>
        <p:nvSpPr>
          <p:cNvPr id="266" name="Google Shape;266;p37"/>
          <p:cNvSpPr/>
          <p:nvPr>
            <p:ph idx="3" type="pic"/>
          </p:nvPr>
        </p:nvSpPr>
        <p:spPr>
          <a:xfrm>
            <a:off x="311725" y="1128325"/>
            <a:ext cx="2627100" cy="2273100"/>
          </a:xfrm>
          <a:prstGeom prst="rect">
            <a:avLst/>
          </a:prstGeom>
          <a:noFill/>
          <a:ln>
            <a:noFill/>
          </a:ln>
        </p:spPr>
      </p:sp>
      <p:sp>
        <p:nvSpPr>
          <p:cNvPr id="267" name="Google Shape;267;p3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8" name="Google Shape;268;p37"/>
          <p:cNvSpPr/>
          <p:nvPr>
            <p:ph idx="5" type="pic"/>
          </p:nvPr>
        </p:nvSpPr>
        <p:spPr>
          <a:xfrm>
            <a:off x="3255250" y="1128325"/>
            <a:ext cx="2627100" cy="2273100"/>
          </a:xfrm>
          <a:prstGeom prst="rect">
            <a:avLst/>
          </a:prstGeom>
          <a:noFill/>
          <a:ln>
            <a:noFill/>
          </a:ln>
        </p:spPr>
      </p:sp>
      <p:sp>
        <p:nvSpPr>
          <p:cNvPr id="269" name="Google Shape;269;p3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0" name="Google Shape;27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1" name="Google Shape;27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3" name="Google Shape;273;p3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74" name="Google Shape;274;p3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75" name="Shape 275"/>
        <p:cNvGrpSpPr/>
        <p:nvPr/>
      </p:nvGrpSpPr>
      <p:grpSpPr>
        <a:xfrm>
          <a:off x="0" y="0"/>
          <a:ext cx="0" cy="0"/>
          <a:chOff x="0" y="0"/>
          <a:chExt cx="0" cy="0"/>
        </a:xfrm>
      </p:grpSpPr>
      <p:sp>
        <p:nvSpPr>
          <p:cNvPr id="276" name="Google Shape;276;p38"/>
          <p:cNvSpPr/>
          <p:nvPr>
            <p:ph idx="2" type="pic"/>
          </p:nvPr>
        </p:nvSpPr>
        <p:spPr>
          <a:xfrm>
            <a:off x="311700" y="445025"/>
            <a:ext cx="8520600" cy="4218300"/>
          </a:xfrm>
          <a:prstGeom prst="rect">
            <a:avLst/>
          </a:prstGeom>
          <a:noFill/>
          <a:ln>
            <a:noFill/>
          </a:ln>
        </p:spPr>
      </p:sp>
      <p:sp>
        <p:nvSpPr>
          <p:cNvPr id="277" name="Google Shape;27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78" name="Shape 278"/>
        <p:cNvGrpSpPr/>
        <p:nvPr/>
      </p:nvGrpSpPr>
      <p:grpSpPr>
        <a:xfrm>
          <a:off x="0" y="0"/>
          <a:ext cx="0" cy="0"/>
          <a:chOff x="0" y="0"/>
          <a:chExt cx="0" cy="0"/>
        </a:xfrm>
      </p:grpSpPr>
      <p:sp>
        <p:nvSpPr>
          <p:cNvPr id="279" name="Google Shape;27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0" name="Google Shape;280;p39"/>
          <p:cNvSpPr/>
          <p:nvPr>
            <p:ph idx="2" type="pic"/>
          </p:nvPr>
        </p:nvSpPr>
        <p:spPr>
          <a:xfrm>
            <a:off x="3389600" y="118913"/>
            <a:ext cx="1643700" cy="1535100"/>
          </a:xfrm>
          <a:prstGeom prst="rect">
            <a:avLst/>
          </a:prstGeom>
          <a:noFill/>
          <a:ln>
            <a:noFill/>
          </a:ln>
        </p:spPr>
      </p:sp>
      <p:sp>
        <p:nvSpPr>
          <p:cNvPr id="281" name="Google Shape;281;p39"/>
          <p:cNvSpPr/>
          <p:nvPr>
            <p:ph idx="3" type="pic"/>
          </p:nvPr>
        </p:nvSpPr>
        <p:spPr>
          <a:xfrm>
            <a:off x="5195935" y="118913"/>
            <a:ext cx="1643700" cy="1535100"/>
          </a:xfrm>
          <a:prstGeom prst="rect">
            <a:avLst/>
          </a:prstGeom>
          <a:noFill/>
          <a:ln>
            <a:noFill/>
          </a:ln>
        </p:spPr>
      </p:sp>
      <p:sp>
        <p:nvSpPr>
          <p:cNvPr id="282" name="Google Shape;282;p39"/>
          <p:cNvSpPr/>
          <p:nvPr>
            <p:ph idx="4" type="pic"/>
          </p:nvPr>
        </p:nvSpPr>
        <p:spPr>
          <a:xfrm>
            <a:off x="7002270" y="118913"/>
            <a:ext cx="1643700" cy="1535100"/>
          </a:xfrm>
          <a:prstGeom prst="rect">
            <a:avLst/>
          </a:prstGeom>
          <a:noFill/>
          <a:ln>
            <a:noFill/>
          </a:ln>
        </p:spPr>
      </p:sp>
      <p:sp>
        <p:nvSpPr>
          <p:cNvPr id="283" name="Google Shape;283;p39"/>
          <p:cNvSpPr/>
          <p:nvPr>
            <p:ph idx="5" type="pic"/>
          </p:nvPr>
        </p:nvSpPr>
        <p:spPr>
          <a:xfrm>
            <a:off x="3389588" y="1804212"/>
            <a:ext cx="1643700" cy="1535100"/>
          </a:xfrm>
          <a:prstGeom prst="rect">
            <a:avLst/>
          </a:prstGeom>
          <a:noFill/>
          <a:ln>
            <a:noFill/>
          </a:ln>
        </p:spPr>
      </p:sp>
      <p:sp>
        <p:nvSpPr>
          <p:cNvPr id="284" name="Google Shape;284;p39"/>
          <p:cNvSpPr/>
          <p:nvPr>
            <p:ph idx="6" type="pic"/>
          </p:nvPr>
        </p:nvSpPr>
        <p:spPr>
          <a:xfrm>
            <a:off x="5195922" y="1804212"/>
            <a:ext cx="1643700" cy="1535100"/>
          </a:xfrm>
          <a:prstGeom prst="rect">
            <a:avLst/>
          </a:prstGeom>
          <a:noFill/>
          <a:ln>
            <a:noFill/>
          </a:ln>
        </p:spPr>
      </p:sp>
      <p:sp>
        <p:nvSpPr>
          <p:cNvPr id="285" name="Google Shape;285;p39"/>
          <p:cNvSpPr/>
          <p:nvPr>
            <p:ph idx="7" type="pic"/>
          </p:nvPr>
        </p:nvSpPr>
        <p:spPr>
          <a:xfrm>
            <a:off x="7002257" y="1804212"/>
            <a:ext cx="1643700" cy="1535100"/>
          </a:xfrm>
          <a:prstGeom prst="rect">
            <a:avLst/>
          </a:prstGeom>
          <a:noFill/>
          <a:ln>
            <a:noFill/>
          </a:ln>
        </p:spPr>
      </p:sp>
      <p:sp>
        <p:nvSpPr>
          <p:cNvPr id="286" name="Google Shape;286;p3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39"/>
          <p:cNvSpPr/>
          <p:nvPr>
            <p:ph idx="8" type="pic"/>
          </p:nvPr>
        </p:nvSpPr>
        <p:spPr>
          <a:xfrm>
            <a:off x="3389588" y="3489487"/>
            <a:ext cx="1643700" cy="1535100"/>
          </a:xfrm>
          <a:prstGeom prst="rect">
            <a:avLst/>
          </a:prstGeom>
          <a:noFill/>
          <a:ln>
            <a:noFill/>
          </a:ln>
        </p:spPr>
      </p:sp>
      <p:sp>
        <p:nvSpPr>
          <p:cNvPr id="288" name="Google Shape;288;p39"/>
          <p:cNvSpPr/>
          <p:nvPr>
            <p:ph idx="9" type="pic"/>
          </p:nvPr>
        </p:nvSpPr>
        <p:spPr>
          <a:xfrm>
            <a:off x="5195922" y="3489487"/>
            <a:ext cx="1643700" cy="1535100"/>
          </a:xfrm>
          <a:prstGeom prst="rect">
            <a:avLst/>
          </a:prstGeom>
          <a:noFill/>
          <a:ln>
            <a:noFill/>
          </a:ln>
        </p:spPr>
      </p:sp>
      <p:sp>
        <p:nvSpPr>
          <p:cNvPr id="289" name="Google Shape;289;p3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dership" type="twoColTx">
  <p:cSld name="TITLE_AND_TWO_COLUMNS">
    <p:bg>
      <p:bgPr>
        <a:solidFill>
          <a:schemeClr val="lt1"/>
        </a:solidFill>
      </p:bgPr>
    </p:bg>
    <p:spTree>
      <p:nvGrpSpPr>
        <p:cNvPr id="40" name="Shape 40"/>
        <p:cNvGrpSpPr/>
        <p:nvPr/>
      </p:nvGrpSpPr>
      <p:grpSpPr>
        <a:xfrm>
          <a:off x="0" y="0"/>
          <a:ext cx="0" cy="0"/>
          <a:chOff x="0" y="0"/>
          <a:chExt cx="0" cy="0"/>
        </a:xfrm>
      </p:grpSpPr>
      <p:sp>
        <p:nvSpPr>
          <p:cNvPr id="41" name="Google Shape;41;p5"/>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42" name="Google Shape;42;p5"/>
          <p:cNvSpPr/>
          <p:nvPr>
            <p:ph idx="2" type="pic"/>
          </p:nvPr>
        </p:nvSpPr>
        <p:spPr>
          <a:xfrm>
            <a:off x="996550" y="874499"/>
            <a:ext cx="2244600" cy="3330900"/>
          </a:xfrm>
          <a:prstGeom prst="roundRect">
            <a:avLst>
              <a:gd fmla="val 50000" name="adj"/>
            </a:avLst>
          </a:prstGeom>
          <a:noFill/>
          <a:ln>
            <a:noFill/>
          </a:ln>
        </p:spPr>
      </p:sp>
      <p:sp>
        <p:nvSpPr>
          <p:cNvPr id="43" name="Google Shape;43;p5"/>
          <p:cNvSpPr txBox="1"/>
          <p:nvPr>
            <p:ph idx="1" type="subTitle"/>
          </p:nvPr>
        </p:nvSpPr>
        <p:spPr>
          <a:xfrm>
            <a:off x="4643075" y="1724013"/>
            <a:ext cx="3911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1pPr>
            <a:lvl2pPr lvl="1"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2pPr>
            <a:lvl3pPr lvl="2"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3pPr>
            <a:lvl4pPr lvl="3"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4pPr>
            <a:lvl5pPr lvl="4"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5pPr>
            <a:lvl6pPr lvl="5"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6pPr>
            <a:lvl7pPr lvl="6"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7pPr>
            <a:lvl8pPr lvl="7"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8pPr>
            <a:lvl9pPr lvl="8"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9pPr>
          </a:lstStyle>
          <a:p/>
        </p:txBody>
      </p:sp>
      <p:sp>
        <p:nvSpPr>
          <p:cNvPr id="44" name="Google Shape;44;p5"/>
          <p:cNvSpPr txBox="1"/>
          <p:nvPr>
            <p:ph idx="3" type="subTitle"/>
          </p:nvPr>
        </p:nvSpPr>
        <p:spPr>
          <a:xfrm>
            <a:off x="5622325" y="3180388"/>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1pPr>
            <a:lvl2pPr lvl="1"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2pPr>
            <a:lvl3pPr lvl="2"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3pPr>
            <a:lvl4pPr lvl="3"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4pPr>
            <a:lvl5pPr lvl="4"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5pPr>
            <a:lvl6pPr lvl="5"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6pPr>
            <a:lvl7pPr lvl="6"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7pPr>
            <a:lvl8pPr lvl="7"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8pPr>
            <a:lvl9pPr lvl="8"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s" type="titleOnly">
  <p:cSld name="TITLE_ONLY">
    <p:bg>
      <p:bgPr>
        <a:solidFill>
          <a:schemeClr val="dk2"/>
        </a:soli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390550" y="18928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47" name="Google Shape;47;p6"/>
          <p:cNvSpPr txBox="1"/>
          <p:nvPr>
            <p:ph idx="1" type="subTitle"/>
          </p:nvPr>
        </p:nvSpPr>
        <p:spPr>
          <a:xfrm>
            <a:off x="390550" y="27475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48" name="Google Shape;48;p6"/>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49" name="Google Shape;49;p6"/>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rs">
  <p:cSld name="ONE_COLUMN_TEXT">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type="title"/>
          </p:nvPr>
        </p:nvSpPr>
        <p:spPr>
          <a:xfrm>
            <a:off x="390550" y="1281900"/>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52" name="Google Shape;52;p7"/>
          <p:cNvSpPr txBox="1"/>
          <p:nvPr>
            <p:ph idx="1" type="body"/>
          </p:nvPr>
        </p:nvSpPr>
        <p:spPr>
          <a:xfrm>
            <a:off x="390550" y="2425075"/>
            <a:ext cx="35430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53" name="Google Shape;53;p7"/>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54" name="Google Shape;54;p7"/>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2"/>
                </a:solidFill>
                <a:latin typeface="Archivo"/>
                <a:ea typeface="Archivo"/>
                <a:cs typeface="Archivo"/>
                <a:sym typeface="Archivo"/>
              </a:defRPr>
            </a:lvl1pPr>
            <a:lvl2pPr lvl="1" rtl="0" algn="l">
              <a:buNone/>
              <a:defRPr sz="1000">
                <a:solidFill>
                  <a:schemeClr val="lt2"/>
                </a:solidFill>
                <a:latin typeface="Archivo"/>
                <a:ea typeface="Archivo"/>
                <a:cs typeface="Archivo"/>
                <a:sym typeface="Archivo"/>
              </a:defRPr>
            </a:lvl2pPr>
            <a:lvl3pPr lvl="2" rtl="0" algn="l">
              <a:buNone/>
              <a:defRPr sz="1000">
                <a:solidFill>
                  <a:schemeClr val="lt2"/>
                </a:solidFill>
                <a:latin typeface="Archivo"/>
                <a:ea typeface="Archivo"/>
                <a:cs typeface="Archivo"/>
                <a:sym typeface="Archivo"/>
              </a:defRPr>
            </a:lvl3pPr>
            <a:lvl4pPr lvl="3" rtl="0" algn="l">
              <a:buNone/>
              <a:defRPr sz="1000">
                <a:solidFill>
                  <a:schemeClr val="lt2"/>
                </a:solidFill>
                <a:latin typeface="Archivo"/>
                <a:ea typeface="Archivo"/>
                <a:cs typeface="Archivo"/>
                <a:sym typeface="Archivo"/>
              </a:defRPr>
            </a:lvl4pPr>
            <a:lvl5pPr lvl="4" rtl="0" algn="l">
              <a:buNone/>
              <a:defRPr sz="1000">
                <a:solidFill>
                  <a:schemeClr val="lt2"/>
                </a:solidFill>
                <a:latin typeface="Archivo"/>
                <a:ea typeface="Archivo"/>
                <a:cs typeface="Archivo"/>
                <a:sym typeface="Archivo"/>
              </a:defRPr>
            </a:lvl5pPr>
            <a:lvl6pPr lvl="5" rtl="0" algn="l">
              <a:buNone/>
              <a:defRPr sz="1000">
                <a:solidFill>
                  <a:schemeClr val="lt2"/>
                </a:solidFill>
                <a:latin typeface="Archivo"/>
                <a:ea typeface="Archivo"/>
                <a:cs typeface="Archivo"/>
                <a:sym typeface="Archivo"/>
              </a:defRPr>
            </a:lvl6pPr>
            <a:lvl7pPr lvl="6" rtl="0" algn="l">
              <a:buNone/>
              <a:defRPr sz="1000">
                <a:solidFill>
                  <a:schemeClr val="lt2"/>
                </a:solidFill>
                <a:latin typeface="Archivo"/>
                <a:ea typeface="Archivo"/>
                <a:cs typeface="Archivo"/>
                <a:sym typeface="Archivo"/>
              </a:defRPr>
            </a:lvl7pPr>
            <a:lvl8pPr lvl="7" rtl="0" algn="l">
              <a:buNone/>
              <a:defRPr sz="1000">
                <a:solidFill>
                  <a:schemeClr val="lt2"/>
                </a:solidFill>
                <a:latin typeface="Archivo"/>
                <a:ea typeface="Archivo"/>
                <a:cs typeface="Archivo"/>
                <a:sym typeface="Archivo"/>
              </a:defRPr>
            </a:lvl8pPr>
            <a:lvl9pPr lvl="8" rtl="0"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vestors">
  <p:cSld name="MAIN_POINT">
    <p:bg>
      <p:bgPr>
        <a:solidFill>
          <a:schemeClr val="dk2"/>
        </a:solidFill>
      </p:bgPr>
    </p:bg>
    <p:spTree>
      <p:nvGrpSpPr>
        <p:cNvPr id="55" name="Shape 55"/>
        <p:cNvGrpSpPr/>
        <p:nvPr/>
      </p:nvGrpSpPr>
      <p:grpSpPr>
        <a:xfrm>
          <a:off x="0" y="0"/>
          <a:ext cx="0" cy="0"/>
          <a:chOff x="0" y="0"/>
          <a:chExt cx="0" cy="0"/>
        </a:xfrm>
      </p:grpSpPr>
      <p:sp>
        <p:nvSpPr>
          <p:cNvPr id="56" name="Google Shape;56;p8"/>
          <p:cNvSpPr/>
          <p:nvPr>
            <p:ph idx="2" type="pic"/>
          </p:nvPr>
        </p:nvSpPr>
        <p:spPr>
          <a:xfrm>
            <a:off x="4644325" y="1140011"/>
            <a:ext cx="1929900" cy="2863500"/>
          </a:xfrm>
          <a:prstGeom prst="roundRect">
            <a:avLst>
              <a:gd fmla="val 50000" name="adj"/>
            </a:avLst>
          </a:prstGeom>
          <a:noFill/>
          <a:ln>
            <a:noFill/>
          </a:ln>
        </p:spPr>
      </p:sp>
      <p:sp>
        <p:nvSpPr>
          <p:cNvPr id="57" name="Google Shape;57;p8"/>
          <p:cNvSpPr/>
          <p:nvPr>
            <p:ph idx="3" type="pic"/>
          </p:nvPr>
        </p:nvSpPr>
        <p:spPr>
          <a:xfrm>
            <a:off x="6833350" y="1140011"/>
            <a:ext cx="1929900" cy="2863500"/>
          </a:xfrm>
          <a:prstGeom prst="roundRect">
            <a:avLst>
              <a:gd fmla="val 50000" name="adj"/>
            </a:avLst>
          </a:prstGeom>
          <a:noFill/>
          <a:ln>
            <a:noFill/>
          </a:ln>
        </p:spPr>
      </p:sp>
      <p:sp>
        <p:nvSpPr>
          <p:cNvPr id="58" name="Google Shape;58;p8"/>
          <p:cNvSpPr txBox="1"/>
          <p:nvPr>
            <p:ph type="title"/>
          </p:nvPr>
        </p:nvSpPr>
        <p:spPr>
          <a:xfrm>
            <a:off x="390550" y="1436463"/>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59" name="Google Shape;59;p8"/>
          <p:cNvSpPr txBox="1"/>
          <p:nvPr>
            <p:ph idx="1" type="body"/>
          </p:nvPr>
        </p:nvSpPr>
        <p:spPr>
          <a:xfrm>
            <a:off x="390550" y="2579638"/>
            <a:ext cx="3543000" cy="112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cxnSp>
        <p:nvCxnSpPr>
          <p:cNvPr id="60" name="Google Shape;60;p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61" name="Google Shape;61;p8"/>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Sheet">
  <p:cSld name="SECTION_TITLE_AND_DESCRIPTION">
    <p:bg>
      <p:bgPr>
        <a:solidFill>
          <a:schemeClr val="lt1"/>
        </a:solidFill>
      </p:bgPr>
    </p:bg>
    <p:spTree>
      <p:nvGrpSpPr>
        <p:cNvPr id="62" name="Shape 62"/>
        <p:cNvGrpSpPr/>
        <p:nvPr/>
      </p:nvGrpSpPr>
      <p:grpSpPr>
        <a:xfrm>
          <a:off x="0" y="0"/>
          <a:ext cx="0" cy="0"/>
          <a:chOff x="0" y="0"/>
          <a:chExt cx="0" cy="0"/>
        </a:xfrm>
      </p:grpSpPr>
      <p:sp>
        <p:nvSpPr>
          <p:cNvPr id="63" name="Google Shape;63;p9"/>
          <p:cNvSpPr/>
          <p:nvPr/>
        </p:nvSpPr>
        <p:spPr>
          <a:xfrm>
            <a:off x="50644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64" name="Google Shape;64;p9"/>
          <p:cNvSpPr/>
          <p:nvPr>
            <p:ph idx="2" type="pic"/>
          </p:nvPr>
        </p:nvSpPr>
        <p:spPr>
          <a:xfrm>
            <a:off x="5898050" y="874499"/>
            <a:ext cx="2244600" cy="3330900"/>
          </a:xfrm>
          <a:prstGeom prst="roundRect">
            <a:avLst>
              <a:gd fmla="val 50000" name="adj"/>
            </a:avLst>
          </a:prstGeom>
          <a:noFill/>
          <a:ln>
            <a:noFill/>
          </a:ln>
        </p:spPr>
      </p:sp>
      <p:sp>
        <p:nvSpPr>
          <p:cNvPr id="65" name="Google Shape;65;p9"/>
          <p:cNvSpPr txBox="1"/>
          <p:nvPr>
            <p:ph type="title"/>
          </p:nvPr>
        </p:nvSpPr>
        <p:spPr>
          <a:xfrm>
            <a:off x="390550" y="421400"/>
            <a:ext cx="4109400" cy="1164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66" name="Google Shape;66;p9"/>
          <p:cNvSpPr txBox="1"/>
          <p:nvPr>
            <p:ph idx="1" type="subTitle"/>
          </p:nvPr>
        </p:nvSpPr>
        <p:spPr>
          <a:xfrm>
            <a:off x="390550" y="1513075"/>
            <a:ext cx="33063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Font typeface="IBM Plex Serif SemiBold"/>
              <a:buNone/>
              <a:defRPr sz="2000"/>
            </a:lvl1pPr>
            <a:lvl2pPr lvl="1">
              <a:spcBef>
                <a:spcPts val="0"/>
              </a:spcBef>
              <a:spcAft>
                <a:spcPts val="0"/>
              </a:spcAft>
              <a:buClr>
                <a:schemeClr val="dk1"/>
              </a:buClr>
              <a:buSzPts val="2000"/>
              <a:buFont typeface="IBM Plex Serif SemiBold"/>
              <a:buNone/>
              <a:defRPr sz="2000"/>
            </a:lvl2pPr>
            <a:lvl3pPr lvl="2">
              <a:spcBef>
                <a:spcPts val="0"/>
              </a:spcBef>
              <a:spcAft>
                <a:spcPts val="0"/>
              </a:spcAft>
              <a:buClr>
                <a:schemeClr val="dk1"/>
              </a:buClr>
              <a:buSzPts val="2000"/>
              <a:buFont typeface="IBM Plex Serif SemiBold"/>
              <a:buNone/>
              <a:defRPr sz="2000"/>
            </a:lvl3pPr>
            <a:lvl4pPr lvl="3">
              <a:spcBef>
                <a:spcPts val="0"/>
              </a:spcBef>
              <a:spcAft>
                <a:spcPts val="0"/>
              </a:spcAft>
              <a:buClr>
                <a:schemeClr val="dk1"/>
              </a:buClr>
              <a:buSzPts val="2000"/>
              <a:buFont typeface="IBM Plex Serif SemiBold"/>
              <a:buNone/>
              <a:defRPr sz="2000"/>
            </a:lvl4pPr>
            <a:lvl5pPr lvl="4">
              <a:spcBef>
                <a:spcPts val="0"/>
              </a:spcBef>
              <a:spcAft>
                <a:spcPts val="0"/>
              </a:spcAft>
              <a:buClr>
                <a:schemeClr val="dk1"/>
              </a:buClr>
              <a:buSzPts val="2000"/>
              <a:buFont typeface="IBM Plex Serif SemiBold"/>
              <a:buNone/>
              <a:defRPr sz="2000"/>
            </a:lvl5pPr>
            <a:lvl6pPr lvl="5">
              <a:spcBef>
                <a:spcPts val="0"/>
              </a:spcBef>
              <a:spcAft>
                <a:spcPts val="0"/>
              </a:spcAft>
              <a:buClr>
                <a:schemeClr val="dk1"/>
              </a:buClr>
              <a:buSzPts val="2000"/>
              <a:buFont typeface="IBM Plex Serif SemiBold"/>
              <a:buNone/>
              <a:defRPr sz="2000"/>
            </a:lvl6pPr>
            <a:lvl7pPr lvl="6">
              <a:spcBef>
                <a:spcPts val="0"/>
              </a:spcBef>
              <a:spcAft>
                <a:spcPts val="0"/>
              </a:spcAft>
              <a:buClr>
                <a:schemeClr val="dk1"/>
              </a:buClr>
              <a:buSzPts val="2000"/>
              <a:buFont typeface="IBM Plex Serif SemiBold"/>
              <a:buNone/>
              <a:defRPr sz="2000"/>
            </a:lvl7pPr>
            <a:lvl8pPr lvl="7">
              <a:spcBef>
                <a:spcPts val="0"/>
              </a:spcBef>
              <a:spcAft>
                <a:spcPts val="0"/>
              </a:spcAft>
              <a:buClr>
                <a:schemeClr val="dk1"/>
              </a:buClr>
              <a:buSzPts val="2000"/>
              <a:buFont typeface="IBM Plex Serif SemiBold"/>
              <a:buNone/>
              <a:defRPr sz="2000"/>
            </a:lvl8pPr>
            <a:lvl9pPr lvl="8">
              <a:spcBef>
                <a:spcPts val="0"/>
              </a:spcBef>
              <a:spcAft>
                <a:spcPts val="0"/>
              </a:spcAft>
              <a:buClr>
                <a:schemeClr val="dk1"/>
              </a:buClr>
              <a:buSzPts val="2000"/>
              <a:buFont typeface="IBM Plex Serif SemiBold"/>
              <a:buNone/>
              <a:defRPr sz="2000"/>
            </a:lvl9pPr>
          </a:lstStyle>
          <a:p/>
        </p:txBody>
      </p:sp>
      <p:sp>
        <p:nvSpPr>
          <p:cNvPr id="67" name="Google Shape;67;p9"/>
          <p:cNvSpPr txBox="1"/>
          <p:nvPr>
            <p:ph idx="3" type="subTitle"/>
          </p:nvPr>
        </p:nvSpPr>
        <p:spPr>
          <a:xfrm>
            <a:off x="390550"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68" name="Google Shape;68;p9"/>
          <p:cNvSpPr txBox="1"/>
          <p:nvPr>
            <p:ph idx="4" type="subTitle"/>
          </p:nvPr>
        </p:nvSpPr>
        <p:spPr>
          <a:xfrm>
            <a:off x="2595025"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69" name="Google Shape;69;p9"/>
          <p:cNvSpPr txBox="1"/>
          <p:nvPr>
            <p:ph idx="5" type="body"/>
          </p:nvPr>
        </p:nvSpPr>
        <p:spPr>
          <a:xfrm>
            <a:off x="390550"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0" name="Google Shape;70;p9"/>
          <p:cNvSpPr txBox="1"/>
          <p:nvPr>
            <p:ph idx="6" type="body"/>
          </p:nvPr>
        </p:nvSpPr>
        <p:spPr>
          <a:xfrm>
            <a:off x="2595025"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1" name="Google Shape;71;p9"/>
          <p:cNvSpPr txBox="1"/>
          <p:nvPr>
            <p:ph idx="7" type="subTitle"/>
          </p:nvPr>
        </p:nvSpPr>
        <p:spPr>
          <a:xfrm>
            <a:off x="390550"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72" name="Google Shape;72;p9"/>
          <p:cNvSpPr txBox="1"/>
          <p:nvPr>
            <p:ph idx="8" type="subTitle"/>
          </p:nvPr>
        </p:nvSpPr>
        <p:spPr>
          <a:xfrm>
            <a:off x="2595025"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73" name="Google Shape;73;p9"/>
          <p:cNvSpPr txBox="1"/>
          <p:nvPr>
            <p:ph idx="9" type="body"/>
          </p:nvPr>
        </p:nvSpPr>
        <p:spPr>
          <a:xfrm>
            <a:off x="390550"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74" name="Google Shape;74;p9"/>
          <p:cNvSpPr txBox="1"/>
          <p:nvPr>
            <p:ph idx="13" type="body"/>
          </p:nvPr>
        </p:nvSpPr>
        <p:spPr>
          <a:xfrm>
            <a:off x="2595025"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p:cSld name="CAPTION_ONLY">
    <p:bg>
      <p:bgPr>
        <a:solidFill>
          <a:schemeClr val="lt2"/>
        </a:solidFill>
      </p:bgPr>
    </p:bg>
    <p:spTree>
      <p:nvGrpSpPr>
        <p:cNvPr id="75" name="Shape 75"/>
        <p:cNvGrpSpPr/>
        <p:nvPr/>
      </p:nvGrpSpPr>
      <p:grpSpPr>
        <a:xfrm>
          <a:off x="0" y="0"/>
          <a:ext cx="0" cy="0"/>
          <a:chOff x="0" y="0"/>
          <a:chExt cx="0" cy="0"/>
        </a:xfrm>
      </p:grpSpPr>
      <p:sp>
        <p:nvSpPr>
          <p:cNvPr id="76" name="Google Shape;7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7" name="Google Shape;77;p10"/>
          <p:cNvSpPr txBox="1"/>
          <p:nvPr>
            <p:ph idx="1" type="subTitle"/>
          </p:nvPr>
        </p:nvSpPr>
        <p:spPr>
          <a:xfrm>
            <a:off x="4217250"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78" name="Google Shape;78;p10"/>
          <p:cNvSpPr txBox="1"/>
          <p:nvPr>
            <p:ph idx="2" type="subTitle"/>
          </p:nvPr>
        </p:nvSpPr>
        <p:spPr>
          <a:xfrm>
            <a:off x="6421725"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79" name="Google Shape;79;p10"/>
          <p:cNvSpPr txBox="1"/>
          <p:nvPr>
            <p:ph idx="3" type="body"/>
          </p:nvPr>
        </p:nvSpPr>
        <p:spPr>
          <a:xfrm>
            <a:off x="4217250"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0" name="Google Shape;80;p10"/>
          <p:cNvSpPr txBox="1"/>
          <p:nvPr>
            <p:ph idx="4" type="body"/>
          </p:nvPr>
        </p:nvSpPr>
        <p:spPr>
          <a:xfrm>
            <a:off x="6421725"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1" name="Google Shape;81;p10"/>
          <p:cNvSpPr txBox="1"/>
          <p:nvPr>
            <p:ph idx="5" type="subTitle"/>
          </p:nvPr>
        </p:nvSpPr>
        <p:spPr>
          <a:xfrm>
            <a:off x="4217250"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2" name="Google Shape;82;p10"/>
          <p:cNvSpPr txBox="1"/>
          <p:nvPr>
            <p:ph idx="6" type="subTitle"/>
          </p:nvPr>
        </p:nvSpPr>
        <p:spPr>
          <a:xfrm>
            <a:off x="6421725"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3" name="Google Shape;83;p10"/>
          <p:cNvSpPr txBox="1"/>
          <p:nvPr>
            <p:ph idx="7" type="body"/>
          </p:nvPr>
        </p:nvSpPr>
        <p:spPr>
          <a:xfrm>
            <a:off x="4217250"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4" name="Google Shape;84;p10"/>
          <p:cNvSpPr txBox="1"/>
          <p:nvPr>
            <p:ph idx="8" type="body"/>
          </p:nvPr>
        </p:nvSpPr>
        <p:spPr>
          <a:xfrm>
            <a:off x="6421725"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5" name="Google Shape;85;p10"/>
          <p:cNvSpPr txBox="1"/>
          <p:nvPr>
            <p:ph idx="9" type="subTitle"/>
          </p:nvPr>
        </p:nvSpPr>
        <p:spPr>
          <a:xfrm>
            <a:off x="4217250"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6" name="Google Shape;86;p10"/>
          <p:cNvSpPr txBox="1"/>
          <p:nvPr>
            <p:ph idx="13" type="subTitle"/>
          </p:nvPr>
        </p:nvSpPr>
        <p:spPr>
          <a:xfrm>
            <a:off x="6421725"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7" name="Google Shape;87;p10"/>
          <p:cNvSpPr txBox="1"/>
          <p:nvPr>
            <p:ph idx="14" type="body"/>
          </p:nvPr>
        </p:nvSpPr>
        <p:spPr>
          <a:xfrm>
            <a:off x="4217250"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8" name="Google Shape;88;p10"/>
          <p:cNvSpPr txBox="1"/>
          <p:nvPr>
            <p:ph idx="15" type="body"/>
          </p:nvPr>
        </p:nvSpPr>
        <p:spPr>
          <a:xfrm>
            <a:off x="6421725"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89" name="Google Shape;89;p10"/>
          <p:cNvSpPr txBox="1"/>
          <p:nvPr>
            <p:ph type="title"/>
          </p:nvPr>
        </p:nvSpPr>
        <p:spPr>
          <a:xfrm>
            <a:off x="390550" y="2087700"/>
            <a:ext cx="34299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cxnSp>
        <p:nvCxnSpPr>
          <p:cNvPr id="90" name="Google Shape;90;p1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91" name="Google Shape;91;p10"/>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rtl="0" algn="l">
              <a:buNone/>
              <a:defRPr sz="1000">
                <a:solidFill>
                  <a:schemeClr val="lt1"/>
                </a:solidFill>
                <a:latin typeface="Archivo"/>
                <a:ea typeface="Archivo"/>
                <a:cs typeface="Archivo"/>
                <a:sym typeface="Archivo"/>
              </a:defRPr>
            </a:lvl1pPr>
            <a:lvl2pPr lvl="1" rtl="0" algn="l">
              <a:buNone/>
              <a:defRPr sz="1000">
                <a:solidFill>
                  <a:schemeClr val="lt1"/>
                </a:solidFill>
                <a:latin typeface="Archivo"/>
                <a:ea typeface="Archivo"/>
                <a:cs typeface="Archivo"/>
                <a:sym typeface="Archivo"/>
              </a:defRPr>
            </a:lvl2pPr>
            <a:lvl3pPr lvl="2" rtl="0" algn="l">
              <a:buNone/>
              <a:defRPr sz="1000">
                <a:solidFill>
                  <a:schemeClr val="lt1"/>
                </a:solidFill>
                <a:latin typeface="Archivo"/>
                <a:ea typeface="Archivo"/>
                <a:cs typeface="Archivo"/>
                <a:sym typeface="Archivo"/>
              </a:defRPr>
            </a:lvl3pPr>
            <a:lvl4pPr lvl="3" rtl="0" algn="l">
              <a:buNone/>
              <a:defRPr sz="1000">
                <a:solidFill>
                  <a:schemeClr val="lt1"/>
                </a:solidFill>
                <a:latin typeface="Archivo"/>
                <a:ea typeface="Archivo"/>
                <a:cs typeface="Archivo"/>
                <a:sym typeface="Archivo"/>
              </a:defRPr>
            </a:lvl4pPr>
            <a:lvl5pPr lvl="4" rtl="0" algn="l">
              <a:buNone/>
              <a:defRPr sz="1000">
                <a:solidFill>
                  <a:schemeClr val="lt1"/>
                </a:solidFill>
                <a:latin typeface="Archivo"/>
                <a:ea typeface="Archivo"/>
                <a:cs typeface="Archivo"/>
                <a:sym typeface="Archivo"/>
              </a:defRPr>
            </a:lvl5pPr>
            <a:lvl6pPr lvl="5" rtl="0" algn="l">
              <a:buNone/>
              <a:defRPr sz="1000">
                <a:solidFill>
                  <a:schemeClr val="lt1"/>
                </a:solidFill>
                <a:latin typeface="Archivo"/>
                <a:ea typeface="Archivo"/>
                <a:cs typeface="Archivo"/>
                <a:sym typeface="Archivo"/>
              </a:defRPr>
            </a:lvl6pPr>
            <a:lvl7pPr lvl="6" rtl="0" algn="l">
              <a:buNone/>
              <a:defRPr sz="1000">
                <a:solidFill>
                  <a:schemeClr val="lt1"/>
                </a:solidFill>
                <a:latin typeface="Archivo"/>
                <a:ea typeface="Archivo"/>
                <a:cs typeface="Archivo"/>
                <a:sym typeface="Archivo"/>
              </a:defRPr>
            </a:lvl7pPr>
            <a:lvl8pPr lvl="7" rtl="0" algn="l">
              <a:buNone/>
              <a:defRPr sz="1000">
                <a:solidFill>
                  <a:schemeClr val="lt1"/>
                </a:solidFill>
                <a:latin typeface="Archivo"/>
                <a:ea typeface="Archivo"/>
                <a:cs typeface="Archivo"/>
                <a:sym typeface="Archivo"/>
              </a:defRPr>
            </a:lvl8pPr>
            <a:lvl9pPr lvl="8" rtl="0"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469900"/>
            <a:ext cx="29655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Archivo SemiBold"/>
              <a:buNone/>
              <a:defRPr sz="4000">
                <a:solidFill>
                  <a:schemeClr val="dk1"/>
                </a:solidFill>
                <a:latin typeface="Archivo SemiBold"/>
                <a:ea typeface="Archivo SemiBold"/>
                <a:cs typeface="Archivo SemiBold"/>
                <a:sym typeface="Archivo SemiBold"/>
              </a:defRPr>
            </a:lvl1pPr>
            <a:lvl2pPr lvl="1">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2pPr>
            <a:lvl3pPr lvl="2">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3pPr>
            <a:lvl4pPr lvl="3">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4pPr>
            <a:lvl5pPr lvl="4">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5pPr>
            <a:lvl6pPr lvl="5">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6pPr>
            <a:lvl7pPr lvl="6">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7pPr>
            <a:lvl8pPr lvl="7">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8pPr>
            <a:lvl9pPr lvl="8">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3784600" y="469900"/>
            <a:ext cx="2965500" cy="2965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1pPr>
            <a:lvl2pPr indent="-298450" lvl="1" marL="914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2pPr>
            <a:lvl3pPr indent="-298450" lvl="2" marL="1371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3pPr>
            <a:lvl4pPr indent="-298450" lvl="3" marL="1828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4pPr>
            <a:lvl5pPr indent="-298450" lvl="4" marL="22860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5pPr>
            <a:lvl6pPr indent="-298450" lvl="5" marL="2743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6pPr>
            <a:lvl7pPr indent="-298450" lvl="6" marL="3200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7pPr>
            <a:lvl8pPr indent="-298450" lvl="7" marL="3657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8pPr>
            <a:lvl9pPr indent="-298450" lvl="8" marL="4114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idx="1" type="subTitle"/>
          </p:nvPr>
        </p:nvSpPr>
        <p:spPr>
          <a:xfrm>
            <a:off x="2449950" y="357625"/>
            <a:ext cx="4235100" cy="97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sz="6000"/>
              <a:t>Lion Social</a:t>
            </a:r>
            <a:endParaRPr sz="6000"/>
          </a:p>
        </p:txBody>
      </p:sp>
      <p:sp>
        <p:nvSpPr>
          <p:cNvPr id="295" name="Google Shape;295;p40"/>
          <p:cNvSpPr txBox="1"/>
          <p:nvPr>
            <p:ph idx="3" type="body"/>
          </p:nvPr>
        </p:nvSpPr>
        <p:spPr>
          <a:xfrm>
            <a:off x="2839350" y="1243225"/>
            <a:ext cx="3456300" cy="4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Exploring the OLTP to OLAP pipeline</a:t>
            </a:r>
            <a:endParaRPr sz="1400"/>
          </a:p>
        </p:txBody>
      </p:sp>
      <p:sp>
        <p:nvSpPr>
          <p:cNvPr id="296" name="Google Shape;296;p40"/>
          <p:cNvSpPr txBox="1"/>
          <p:nvPr>
            <p:ph idx="8"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97" name="Google Shape;297;p40"/>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298" name="Google Shape;298;p40"/>
          <p:cNvSpPr txBox="1"/>
          <p:nvPr/>
        </p:nvSpPr>
        <p:spPr>
          <a:xfrm>
            <a:off x="3329700" y="40225"/>
            <a:ext cx="247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DATABASE MANAGEMENT SYSTEMS</a:t>
            </a:r>
            <a:endParaRPr sz="1000">
              <a:solidFill>
                <a:schemeClr val="lt2"/>
              </a:solidFill>
              <a:latin typeface="Archivo"/>
              <a:ea typeface="Archivo"/>
              <a:cs typeface="Archivo"/>
              <a:sym typeface="Archivo"/>
            </a:endParaRPr>
          </a:p>
        </p:txBody>
      </p:sp>
      <p:pic>
        <p:nvPicPr>
          <p:cNvPr descr="Social networking on an usual business day." id="299" name="Google Shape;299;p40"/>
          <p:cNvPicPr preferRelativeResize="0"/>
          <p:nvPr>
            <p:ph idx="2" type="pic"/>
          </p:nvPr>
        </p:nvPicPr>
        <p:blipFill rotWithShape="1">
          <a:blip r:embed="rId3">
            <a:alphaModFix/>
          </a:blip>
          <a:srcRect b="25302" l="0" r="0" t="25297"/>
          <a:stretch/>
        </p:blipFill>
        <p:spPr>
          <a:xfrm>
            <a:off x="236850" y="1992025"/>
            <a:ext cx="8661300" cy="2851800"/>
          </a:xfrm>
          <a:prstGeom prst="roundRect">
            <a:avLst>
              <a:gd fmla="val 16667" name="adj"/>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descr="Couple moving a chair amongst moving boxes." id="397" name="Google Shape;397;p49"/>
          <p:cNvPicPr preferRelativeResize="0"/>
          <p:nvPr>
            <p:ph idx="2" type="pic"/>
          </p:nvPr>
        </p:nvPicPr>
        <p:blipFill rotWithShape="1">
          <a:blip r:embed="rId3">
            <a:alphaModFix/>
          </a:blip>
          <a:srcRect b="17329" l="0" r="0" t="33341"/>
          <a:stretch/>
        </p:blipFill>
        <p:spPr>
          <a:xfrm>
            <a:off x="236850" y="2068225"/>
            <a:ext cx="8661300" cy="2851800"/>
          </a:xfrm>
          <a:prstGeom prst="roundRect">
            <a:avLst>
              <a:gd fmla="val 16667" name="adj"/>
            </a:avLst>
          </a:prstGeom>
        </p:spPr>
      </p:pic>
      <p:sp>
        <p:nvSpPr>
          <p:cNvPr id="398" name="Google Shape;398;p49"/>
          <p:cNvSpPr txBox="1"/>
          <p:nvPr>
            <p:ph idx="1" type="subTitle"/>
          </p:nvPr>
        </p:nvSpPr>
        <p:spPr>
          <a:xfrm>
            <a:off x="405875" y="460675"/>
            <a:ext cx="3463200" cy="5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1. DataBrick’s syntax</a:t>
            </a:r>
            <a:endParaRPr sz="2500"/>
          </a:p>
        </p:txBody>
      </p:sp>
      <p:sp>
        <p:nvSpPr>
          <p:cNvPr id="399" name="Google Shape;399;p49"/>
          <p:cNvSpPr txBox="1"/>
          <p:nvPr>
            <p:ph idx="3" type="body"/>
          </p:nvPr>
        </p:nvSpPr>
        <p:spPr>
          <a:xfrm>
            <a:off x="688475" y="816925"/>
            <a:ext cx="3756600" cy="11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800"/>
              <a:t>DataBricks SQL syntax supports a smaller set of data types than MySQL and does not support constraints.</a:t>
            </a:r>
            <a:endParaRPr sz="1800"/>
          </a:p>
        </p:txBody>
      </p:sp>
      <p:sp>
        <p:nvSpPr>
          <p:cNvPr id="400" name="Google Shape;400;p49"/>
          <p:cNvSpPr txBox="1"/>
          <p:nvPr>
            <p:ph idx="4" type="subTitle"/>
          </p:nvPr>
        </p:nvSpPr>
        <p:spPr>
          <a:xfrm>
            <a:off x="4722925" y="468575"/>
            <a:ext cx="4649100" cy="5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2</a:t>
            </a:r>
            <a:r>
              <a:rPr lang="en" sz="2500"/>
              <a:t>. DataBrick’s CE Edition</a:t>
            </a:r>
            <a:endParaRPr sz="2500"/>
          </a:p>
        </p:txBody>
      </p:sp>
      <p:sp>
        <p:nvSpPr>
          <p:cNvPr id="401" name="Google Shape;401;p49"/>
          <p:cNvSpPr txBox="1"/>
          <p:nvPr>
            <p:ph idx="5" type="body"/>
          </p:nvPr>
        </p:nvSpPr>
        <p:spPr>
          <a:xfrm>
            <a:off x="5015979" y="842801"/>
            <a:ext cx="3756600" cy="9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800"/>
              <a:t>Using DataBricks free distribution came with some technical limitations.</a:t>
            </a:r>
            <a:endParaRPr sz="1800"/>
          </a:p>
        </p:txBody>
      </p:sp>
      <p:sp>
        <p:nvSpPr>
          <p:cNvPr id="402" name="Google Shape;402;p49"/>
          <p:cNvSpPr txBox="1"/>
          <p:nvPr>
            <p:ph idx="8"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3" name="Google Shape;403;p49"/>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404" name="Google Shape;404;p49"/>
          <p:cNvSpPr txBox="1"/>
          <p:nvPr/>
        </p:nvSpPr>
        <p:spPr>
          <a:xfrm>
            <a:off x="3290975" y="40225"/>
            <a:ext cx="2486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TECHNICAL CONSIDERATIONS</a:t>
            </a:r>
            <a:endParaRPr sz="1000">
              <a:solidFill>
                <a:schemeClr val="lt2"/>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Portrait of person smiling." id="409" name="Google Shape;409;p50"/>
          <p:cNvPicPr preferRelativeResize="0"/>
          <p:nvPr>
            <p:ph idx="2" type="pic"/>
          </p:nvPr>
        </p:nvPicPr>
        <p:blipFill rotWithShape="1">
          <a:blip r:embed="rId3">
            <a:alphaModFix/>
          </a:blip>
          <a:srcRect b="70963" l="33654" r="33654" t="1221"/>
          <a:stretch/>
        </p:blipFill>
        <p:spPr>
          <a:xfrm>
            <a:off x="3753475" y="661550"/>
            <a:ext cx="1101900" cy="1323300"/>
          </a:xfrm>
          <a:prstGeom prst="roundRect">
            <a:avLst>
              <a:gd fmla="val 16667" name="adj"/>
            </a:avLst>
          </a:prstGeom>
        </p:spPr>
      </p:pic>
      <p:pic>
        <p:nvPicPr>
          <p:cNvPr descr="Cityscape with bridge." id="410" name="Google Shape;410;p50"/>
          <p:cNvPicPr preferRelativeResize="0"/>
          <p:nvPr>
            <p:ph idx="8" type="pic"/>
          </p:nvPr>
        </p:nvPicPr>
        <p:blipFill rotWithShape="1">
          <a:blip r:embed="rId4">
            <a:alphaModFix/>
          </a:blip>
          <a:srcRect b="835" l="0" r="0" t="835"/>
          <a:stretch/>
        </p:blipFill>
        <p:spPr>
          <a:xfrm>
            <a:off x="390550" y="661550"/>
            <a:ext cx="2726400" cy="4131300"/>
          </a:xfrm>
          <a:prstGeom prst="roundRect">
            <a:avLst>
              <a:gd fmla="val 16667" name="adj"/>
            </a:avLst>
          </a:prstGeom>
        </p:spPr>
      </p:pic>
      <p:sp>
        <p:nvSpPr>
          <p:cNvPr id="411" name="Google Shape;411;p50"/>
          <p:cNvSpPr txBox="1"/>
          <p:nvPr>
            <p:ph idx="1" type="subTitle"/>
          </p:nvPr>
        </p:nvSpPr>
        <p:spPr>
          <a:xfrm>
            <a:off x="3541225" y="2028625"/>
            <a:ext cx="1526400" cy="503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t>Data Creation</a:t>
            </a:r>
            <a:endParaRPr/>
          </a:p>
        </p:txBody>
      </p:sp>
      <p:sp>
        <p:nvSpPr>
          <p:cNvPr id="412" name="Google Shape;412;p50"/>
          <p:cNvSpPr txBox="1"/>
          <p:nvPr>
            <p:ph idx="9" type="body"/>
          </p:nvPr>
        </p:nvSpPr>
        <p:spPr>
          <a:xfrm>
            <a:off x="3541225" y="2421825"/>
            <a:ext cx="1526400" cy="21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None/>
            </a:pPr>
            <a:r>
              <a:rPr lang="en"/>
              <a:t>5/5</a:t>
            </a:r>
            <a:endParaRPr/>
          </a:p>
        </p:txBody>
      </p:sp>
      <p:sp>
        <p:nvSpPr>
          <p:cNvPr id="413" name="Google Shape;413;p50"/>
          <p:cNvSpPr txBox="1"/>
          <p:nvPr>
            <p:ph idx="13" type="subTitle"/>
          </p:nvPr>
        </p:nvSpPr>
        <p:spPr>
          <a:xfrm>
            <a:off x="5381625" y="2028625"/>
            <a:ext cx="1526400" cy="503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t>Data </a:t>
            </a:r>
            <a:r>
              <a:rPr lang="en"/>
              <a:t>Retrieval</a:t>
            </a:r>
            <a:endParaRPr/>
          </a:p>
        </p:txBody>
      </p:sp>
      <p:sp>
        <p:nvSpPr>
          <p:cNvPr id="414" name="Google Shape;414;p50"/>
          <p:cNvSpPr txBox="1"/>
          <p:nvPr>
            <p:ph idx="14" type="body"/>
          </p:nvPr>
        </p:nvSpPr>
        <p:spPr>
          <a:xfrm>
            <a:off x="5381625" y="2421825"/>
            <a:ext cx="1526400" cy="21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None/>
            </a:pPr>
            <a:r>
              <a:rPr lang="en"/>
              <a:t>4/5</a:t>
            </a:r>
            <a:endParaRPr/>
          </a:p>
        </p:txBody>
      </p:sp>
      <p:sp>
        <p:nvSpPr>
          <p:cNvPr id="415" name="Google Shape;415;p50"/>
          <p:cNvSpPr txBox="1"/>
          <p:nvPr>
            <p:ph idx="15" type="subTitle"/>
          </p:nvPr>
        </p:nvSpPr>
        <p:spPr>
          <a:xfrm>
            <a:off x="7157825" y="2028925"/>
            <a:ext cx="1654800" cy="503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t>Programmatic</a:t>
            </a:r>
            <a:r>
              <a:rPr lang="en"/>
              <a:t> Complexity</a:t>
            </a:r>
            <a:endParaRPr/>
          </a:p>
        </p:txBody>
      </p:sp>
      <p:sp>
        <p:nvSpPr>
          <p:cNvPr id="416" name="Google Shape;416;p50"/>
          <p:cNvSpPr txBox="1"/>
          <p:nvPr>
            <p:ph idx="16" type="body"/>
          </p:nvPr>
        </p:nvSpPr>
        <p:spPr>
          <a:xfrm>
            <a:off x="7222025" y="2421825"/>
            <a:ext cx="1526400" cy="21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None/>
            </a:pPr>
            <a:r>
              <a:rPr lang="en"/>
              <a:t>4/5</a:t>
            </a:r>
            <a:endParaRPr/>
          </a:p>
        </p:txBody>
      </p:sp>
      <p:sp>
        <p:nvSpPr>
          <p:cNvPr id="417" name="Google Shape;417;p50"/>
          <p:cNvSpPr txBox="1"/>
          <p:nvPr>
            <p:ph idx="17" type="subTitle"/>
          </p:nvPr>
        </p:nvSpPr>
        <p:spPr>
          <a:xfrm>
            <a:off x="4467625" y="4185838"/>
            <a:ext cx="1654800" cy="503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t>Domain Requirements</a:t>
            </a:r>
            <a:endParaRPr/>
          </a:p>
        </p:txBody>
      </p:sp>
      <p:sp>
        <p:nvSpPr>
          <p:cNvPr id="418" name="Google Shape;418;p50"/>
          <p:cNvSpPr txBox="1"/>
          <p:nvPr>
            <p:ph idx="18" type="body"/>
          </p:nvPr>
        </p:nvSpPr>
        <p:spPr>
          <a:xfrm>
            <a:off x="4531825" y="4575225"/>
            <a:ext cx="1526400" cy="21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None/>
            </a:pPr>
            <a:r>
              <a:rPr lang="en"/>
              <a:t>5/5</a:t>
            </a:r>
            <a:endParaRPr/>
          </a:p>
        </p:txBody>
      </p:sp>
      <p:sp>
        <p:nvSpPr>
          <p:cNvPr id="419" name="Google Shape;419;p50"/>
          <p:cNvSpPr txBox="1"/>
          <p:nvPr>
            <p:ph idx="19" type="subTitle"/>
          </p:nvPr>
        </p:nvSpPr>
        <p:spPr>
          <a:xfrm>
            <a:off x="6372225" y="4182025"/>
            <a:ext cx="1526400" cy="5031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t>Project Rubric</a:t>
            </a:r>
            <a:endParaRPr/>
          </a:p>
        </p:txBody>
      </p:sp>
      <p:sp>
        <p:nvSpPr>
          <p:cNvPr id="420" name="Google Shape;420;p50"/>
          <p:cNvSpPr txBox="1"/>
          <p:nvPr>
            <p:ph idx="20" type="body"/>
          </p:nvPr>
        </p:nvSpPr>
        <p:spPr>
          <a:xfrm>
            <a:off x="6372225" y="4575225"/>
            <a:ext cx="1526400" cy="217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None/>
            </a:pPr>
            <a:r>
              <a:rPr lang="en"/>
              <a:t>5/5</a:t>
            </a:r>
            <a:endParaRPr/>
          </a:p>
        </p:txBody>
      </p:sp>
      <p:sp>
        <p:nvSpPr>
          <p:cNvPr id="421" name="Google Shape;421;p50"/>
          <p:cNvSpPr txBox="1"/>
          <p:nvPr>
            <p:ph idx="23"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Portrait of person smiling." id="422" name="Google Shape;422;p50"/>
          <p:cNvPicPr preferRelativeResize="0"/>
          <p:nvPr>
            <p:ph idx="2" type="pic"/>
          </p:nvPr>
        </p:nvPicPr>
        <p:blipFill rotWithShape="1">
          <a:blip r:embed="rId3">
            <a:alphaModFix/>
          </a:blip>
          <a:srcRect b="4870" l="0" r="67309" t="67313"/>
          <a:stretch/>
        </p:blipFill>
        <p:spPr>
          <a:xfrm>
            <a:off x="5593875" y="661550"/>
            <a:ext cx="1101900" cy="1323300"/>
          </a:xfrm>
          <a:prstGeom prst="roundRect">
            <a:avLst>
              <a:gd fmla="val 16667" name="adj"/>
            </a:avLst>
          </a:prstGeom>
        </p:spPr>
      </p:pic>
      <p:pic>
        <p:nvPicPr>
          <p:cNvPr descr="Portrait of person smiling." id="423" name="Google Shape;423;p50"/>
          <p:cNvPicPr preferRelativeResize="0"/>
          <p:nvPr>
            <p:ph idx="2" type="pic"/>
          </p:nvPr>
        </p:nvPicPr>
        <p:blipFill rotWithShape="1">
          <a:blip r:embed="rId3">
            <a:alphaModFix/>
          </a:blip>
          <a:srcRect b="36093" l="33654" r="33654" t="36090"/>
          <a:stretch/>
        </p:blipFill>
        <p:spPr>
          <a:xfrm>
            <a:off x="7434275" y="661550"/>
            <a:ext cx="1101900" cy="1323300"/>
          </a:xfrm>
          <a:prstGeom prst="roundRect">
            <a:avLst>
              <a:gd fmla="val 16667" name="adj"/>
            </a:avLst>
          </a:prstGeom>
        </p:spPr>
      </p:pic>
      <p:pic>
        <p:nvPicPr>
          <p:cNvPr descr="Portrait of person smiling." id="424" name="Google Shape;424;p50"/>
          <p:cNvPicPr preferRelativeResize="0"/>
          <p:nvPr>
            <p:ph idx="2" type="pic"/>
          </p:nvPr>
        </p:nvPicPr>
        <p:blipFill rotWithShape="1">
          <a:blip r:embed="rId3">
            <a:alphaModFix/>
          </a:blip>
          <a:srcRect b="71502" l="66109" r="1199" t="681"/>
          <a:stretch/>
        </p:blipFill>
        <p:spPr>
          <a:xfrm>
            <a:off x="4744075" y="2823850"/>
            <a:ext cx="1101900" cy="1323300"/>
          </a:xfrm>
          <a:prstGeom prst="roundRect">
            <a:avLst>
              <a:gd fmla="val 16667" name="adj"/>
            </a:avLst>
          </a:prstGeom>
        </p:spPr>
      </p:pic>
      <p:pic>
        <p:nvPicPr>
          <p:cNvPr descr="Portrait of person smiling." id="425" name="Google Shape;425;p50"/>
          <p:cNvPicPr preferRelativeResize="0"/>
          <p:nvPr>
            <p:ph idx="2" type="pic"/>
          </p:nvPr>
        </p:nvPicPr>
        <p:blipFill rotWithShape="1">
          <a:blip r:embed="rId3">
            <a:alphaModFix/>
          </a:blip>
          <a:srcRect b="4280" l="32128" r="35181" t="67903"/>
          <a:stretch/>
        </p:blipFill>
        <p:spPr>
          <a:xfrm>
            <a:off x="6584475" y="2823850"/>
            <a:ext cx="1101900" cy="1323300"/>
          </a:xfrm>
          <a:prstGeom prst="roundRect">
            <a:avLst>
              <a:gd fmla="val 16667" name="adj"/>
            </a:avLst>
          </a:prstGeom>
        </p:spPr>
      </p:pic>
      <p:sp>
        <p:nvSpPr>
          <p:cNvPr id="426" name="Google Shape;426;p50"/>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427" name="Google Shape;427;p50"/>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SYSTEM EVALUATION</a:t>
            </a:r>
            <a:endParaRPr sz="1000">
              <a:solidFill>
                <a:schemeClr val="lt2"/>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1" name="Shape 431"/>
        <p:cNvGrpSpPr/>
        <p:nvPr/>
      </p:nvGrpSpPr>
      <p:grpSpPr>
        <a:xfrm>
          <a:off x="0" y="0"/>
          <a:ext cx="0" cy="0"/>
          <a:chOff x="0" y="0"/>
          <a:chExt cx="0" cy="0"/>
        </a:xfrm>
      </p:grpSpPr>
      <p:sp>
        <p:nvSpPr>
          <p:cNvPr id="432" name="Google Shape;432;p51"/>
          <p:cNvSpPr txBox="1"/>
          <p:nvPr>
            <p:ph type="title"/>
          </p:nvPr>
        </p:nvSpPr>
        <p:spPr>
          <a:xfrm>
            <a:off x="385650" y="2087700"/>
            <a:ext cx="83727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a:t>Comments</a:t>
            </a:r>
            <a:endParaRPr/>
          </a:p>
          <a:p>
            <a:pPr indent="0" lvl="0" marL="0" rtl="0" algn="ctr">
              <a:spcBef>
                <a:spcPts val="0"/>
              </a:spcBef>
              <a:spcAft>
                <a:spcPts val="0"/>
              </a:spcAft>
              <a:buNone/>
            </a:pPr>
            <a:r>
              <a:rPr lang="en"/>
              <a:t>Concerns</a:t>
            </a:r>
            <a:endParaRPr/>
          </a:p>
        </p:txBody>
      </p:sp>
      <p:sp>
        <p:nvSpPr>
          <p:cNvPr id="433" name="Google Shape;433;p51"/>
          <p:cNvSpPr txBox="1"/>
          <p:nvPr>
            <p:ph idx="12"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4" name="Google Shape;434;p51"/>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CS 623</a:t>
            </a:r>
            <a:endParaRPr sz="1000">
              <a:solidFill>
                <a:schemeClr val="lt1"/>
              </a:solidFill>
              <a:latin typeface="Archivo"/>
              <a:ea typeface="Archivo"/>
              <a:cs typeface="Archivo"/>
              <a:sym typeface="Archivo"/>
            </a:endParaRPr>
          </a:p>
        </p:txBody>
      </p:sp>
      <p:sp>
        <p:nvSpPr>
          <p:cNvPr id="435" name="Google Shape;435;p51"/>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CONCLUSION</a:t>
            </a:r>
            <a:endParaRPr sz="1000">
              <a:solidFill>
                <a:schemeClr val="lt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idx="1" type="subTitle"/>
          </p:nvPr>
        </p:nvSpPr>
        <p:spPr>
          <a:xfrm>
            <a:off x="511050" y="1044550"/>
            <a:ext cx="24099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Introduction and Overview</a:t>
            </a:r>
            <a:endParaRPr sz="2300"/>
          </a:p>
        </p:txBody>
      </p:sp>
      <p:sp>
        <p:nvSpPr>
          <p:cNvPr id="305" name="Google Shape;305;p41"/>
          <p:cNvSpPr txBox="1"/>
          <p:nvPr>
            <p:ph idx="5" type="body"/>
          </p:nvPr>
        </p:nvSpPr>
        <p:spPr>
          <a:xfrm>
            <a:off x="176150" y="2140875"/>
            <a:ext cx="2508000" cy="195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t>Project Premise</a:t>
            </a:r>
            <a:endParaRPr sz="1600"/>
          </a:p>
          <a:p>
            <a:pPr indent="0" lvl="0" marL="0" rtl="0" algn="ctr">
              <a:lnSpc>
                <a:spcPct val="150000"/>
              </a:lnSpc>
              <a:spcBef>
                <a:spcPts val="0"/>
              </a:spcBef>
              <a:spcAft>
                <a:spcPts val="0"/>
              </a:spcAft>
              <a:buNone/>
            </a:pPr>
            <a:r>
              <a:rPr lang="en" sz="1600"/>
              <a:t>Core Use-Cases</a:t>
            </a:r>
            <a:endParaRPr sz="1600"/>
          </a:p>
          <a:p>
            <a:pPr indent="0" lvl="0" marL="0" rtl="0" algn="ctr">
              <a:lnSpc>
                <a:spcPct val="150000"/>
              </a:lnSpc>
              <a:spcBef>
                <a:spcPts val="0"/>
              </a:spcBef>
              <a:spcAft>
                <a:spcPts val="0"/>
              </a:spcAft>
              <a:buNone/>
            </a:pPr>
            <a:r>
              <a:rPr lang="en" sz="1600"/>
              <a:t>Domain Requirements</a:t>
            </a:r>
            <a:endParaRPr sz="1600"/>
          </a:p>
          <a:p>
            <a:pPr indent="0" lvl="0" marL="0" rtl="0" algn="ctr">
              <a:lnSpc>
                <a:spcPct val="150000"/>
              </a:lnSpc>
              <a:spcBef>
                <a:spcPts val="0"/>
              </a:spcBef>
              <a:spcAft>
                <a:spcPts val="0"/>
              </a:spcAft>
              <a:buNone/>
            </a:pPr>
            <a:r>
              <a:t/>
            </a:r>
            <a:endParaRPr sz="1600"/>
          </a:p>
          <a:p>
            <a:pPr indent="0" lvl="0" marL="0" rtl="0" algn="ctr">
              <a:spcBef>
                <a:spcPts val="0"/>
              </a:spcBef>
              <a:spcAft>
                <a:spcPts val="0"/>
              </a:spcAft>
              <a:buNone/>
            </a:pPr>
            <a:r>
              <a:t/>
            </a:r>
            <a:endParaRPr sz="1600"/>
          </a:p>
        </p:txBody>
      </p:sp>
      <p:sp>
        <p:nvSpPr>
          <p:cNvPr id="306" name="Google Shape;306;p41"/>
          <p:cNvSpPr txBox="1"/>
          <p:nvPr>
            <p:ph idx="2" type="subTitle"/>
          </p:nvPr>
        </p:nvSpPr>
        <p:spPr>
          <a:xfrm>
            <a:off x="3351763" y="1044550"/>
            <a:ext cx="21045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Architecture and Planning</a:t>
            </a:r>
            <a:endParaRPr sz="2300"/>
          </a:p>
        </p:txBody>
      </p:sp>
      <p:sp>
        <p:nvSpPr>
          <p:cNvPr id="307" name="Google Shape;307;p41"/>
          <p:cNvSpPr txBox="1"/>
          <p:nvPr>
            <p:ph idx="3" type="subTitle"/>
          </p:nvPr>
        </p:nvSpPr>
        <p:spPr>
          <a:xfrm>
            <a:off x="6213300" y="1044550"/>
            <a:ext cx="24099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Implementation Details</a:t>
            </a:r>
            <a:endParaRPr sz="2300"/>
          </a:p>
        </p:txBody>
      </p:sp>
      <p:sp>
        <p:nvSpPr>
          <p:cNvPr id="308" name="Google Shape;308;p41"/>
          <p:cNvSpPr txBox="1"/>
          <p:nvPr>
            <p:ph idx="6" type="body"/>
          </p:nvPr>
        </p:nvSpPr>
        <p:spPr>
          <a:xfrm>
            <a:off x="2870350" y="2140875"/>
            <a:ext cx="3222900" cy="2680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t>Entities and Relationships</a:t>
            </a:r>
            <a:endParaRPr sz="1600"/>
          </a:p>
          <a:p>
            <a:pPr indent="0" lvl="0" marL="0" rtl="0" algn="ctr">
              <a:lnSpc>
                <a:spcPct val="150000"/>
              </a:lnSpc>
              <a:spcBef>
                <a:spcPts val="0"/>
              </a:spcBef>
              <a:spcAft>
                <a:spcPts val="0"/>
              </a:spcAft>
              <a:buNone/>
            </a:pPr>
            <a:r>
              <a:rPr lang="en" sz="1600"/>
              <a:t>Data Flow</a:t>
            </a:r>
            <a:endParaRPr sz="1600"/>
          </a:p>
          <a:p>
            <a:pPr indent="0" lvl="0" marL="0" rtl="0" algn="ctr">
              <a:lnSpc>
                <a:spcPct val="150000"/>
              </a:lnSpc>
              <a:spcBef>
                <a:spcPts val="0"/>
              </a:spcBef>
              <a:spcAft>
                <a:spcPts val="0"/>
              </a:spcAft>
              <a:buNone/>
            </a:pPr>
            <a:r>
              <a:rPr lang="en" sz="1600"/>
              <a:t>Schema Overview</a:t>
            </a:r>
            <a:endParaRPr sz="1600"/>
          </a:p>
          <a:p>
            <a:pPr indent="0" lvl="0" marL="0" rtl="0" algn="ctr">
              <a:lnSpc>
                <a:spcPct val="150000"/>
              </a:lnSpc>
              <a:spcBef>
                <a:spcPts val="0"/>
              </a:spcBef>
              <a:spcAft>
                <a:spcPts val="0"/>
              </a:spcAft>
              <a:buNone/>
            </a:pPr>
            <a:r>
              <a:rPr lang="en" sz="1600"/>
              <a:t>Technical Considerations</a:t>
            </a:r>
            <a:endParaRPr sz="1600"/>
          </a:p>
        </p:txBody>
      </p:sp>
      <p:sp>
        <p:nvSpPr>
          <p:cNvPr id="309" name="Google Shape;309;p41"/>
          <p:cNvSpPr txBox="1"/>
          <p:nvPr>
            <p:ph idx="7" type="body"/>
          </p:nvPr>
        </p:nvSpPr>
        <p:spPr>
          <a:xfrm>
            <a:off x="6213300" y="2140875"/>
            <a:ext cx="2636100" cy="1956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t>Implementation Overvie</a:t>
            </a:r>
            <a:r>
              <a:rPr lang="en" sz="1600"/>
              <a:t>w</a:t>
            </a:r>
            <a:endParaRPr sz="1600"/>
          </a:p>
          <a:p>
            <a:pPr indent="0" lvl="0" marL="0" rtl="0" algn="ctr">
              <a:lnSpc>
                <a:spcPct val="150000"/>
              </a:lnSpc>
              <a:spcBef>
                <a:spcPts val="0"/>
              </a:spcBef>
              <a:spcAft>
                <a:spcPts val="0"/>
              </a:spcAft>
              <a:buNone/>
            </a:pPr>
            <a:r>
              <a:rPr lang="en" sz="1600"/>
              <a:t>System Evaluation</a:t>
            </a:r>
            <a:endParaRPr sz="1600"/>
          </a:p>
        </p:txBody>
      </p:sp>
      <p:sp>
        <p:nvSpPr>
          <p:cNvPr id="310" name="Google Shape;310;p41"/>
          <p:cNvSpPr txBox="1"/>
          <p:nvPr>
            <p:ph idx="9"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1" name="Google Shape;311;p41"/>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312" name="Google Shape;312;p41"/>
          <p:cNvSpPr txBox="1"/>
          <p:nvPr/>
        </p:nvSpPr>
        <p:spPr>
          <a:xfrm>
            <a:off x="3351775" y="40225"/>
            <a:ext cx="250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AGENDA</a:t>
            </a:r>
            <a:endParaRPr sz="1000">
              <a:solidFill>
                <a:schemeClr val="lt2"/>
              </a:solidFill>
              <a:latin typeface="Archivo"/>
              <a:ea typeface="Archivo"/>
              <a:cs typeface="Archivo"/>
              <a:sym typeface="Archivo"/>
            </a:endParaRPr>
          </a:p>
        </p:txBody>
      </p:sp>
      <p:sp>
        <p:nvSpPr>
          <p:cNvPr id="313" name="Google Shape;31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idx="1" type="body"/>
          </p:nvPr>
        </p:nvSpPr>
        <p:spPr>
          <a:xfrm>
            <a:off x="390550" y="634100"/>
            <a:ext cx="4656600" cy="41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team was tasked with producing a working schema and data environment for a social media platform. Our </a:t>
            </a:r>
            <a:r>
              <a:rPr lang="en" sz="1400"/>
              <a:t>architecture</a:t>
            </a:r>
            <a:r>
              <a:rPr lang="en" sz="1400"/>
              <a:t> needed to balance the need for quick and clean write </a:t>
            </a:r>
            <a:r>
              <a:rPr lang="en" sz="1400"/>
              <a:t>operations with a complex relational requirements. Particular focus was paid to reducing the number and frequency of queries via strategic, non-critical data redundancies.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overall architecture attempts to utilize the data flow model presented to us over the course of the semester: taking input into highly normalized tables and using ETL functionality to propagate data into query optimized data structures for consumption by users.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Please note that UI/UX concerns do not fall within scope for this project, and we have defaulted to assuming a best case scenario when considering application layer functionality.</a:t>
            </a:r>
            <a:endParaRPr sz="1400"/>
          </a:p>
        </p:txBody>
      </p:sp>
      <p:sp>
        <p:nvSpPr>
          <p:cNvPr id="319" name="Google Shape;319;p42"/>
          <p:cNvSpPr txBox="1"/>
          <p:nvPr>
            <p:ph idx="12"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20" name="Google Shape;320;p42"/>
          <p:cNvSpPr/>
          <p:nvPr/>
        </p:nvSpPr>
        <p:spPr>
          <a:xfrm>
            <a:off x="6805748" y="2424168"/>
            <a:ext cx="1957500" cy="1957500"/>
          </a:xfrm>
          <a:prstGeom prst="flowChartConnector">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latin typeface="Archivo Medium"/>
                <a:ea typeface="Archivo Medium"/>
                <a:cs typeface="Archivo Medium"/>
                <a:sym typeface="Archivo Medium"/>
              </a:rPr>
              <a:t>DATA</a:t>
            </a:r>
            <a:endParaRPr sz="1100">
              <a:solidFill>
                <a:schemeClr val="dk2"/>
              </a:solidFill>
              <a:latin typeface="Archivo Medium"/>
              <a:ea typeface="Archivo Medium"/>
              <a:cs typeface="Archivo Medium"/>
              <a:sym typeface="Archivo Medium"/>
            </a:endParaRPr>
          </a:p>
          <a:p>
            <a:pPr indent="0" lvl="0" marL="0" rtl="0" algn="ctr">
              <a:spcBef>
                <a:spcPts val="0"/>
              </a:spcBef>
              <a:spcAft>
                <a:spcPts val="0"/>
              </a:spcAft>
              <a:buNone/>
            </a:pPr>
            <a:r>
              <a:rPr lang="en" sz="1100">
                <a:solidFill>
                  <a:schemeClr val="dk2"/>
                </a:solidFill>
                <a:latin typeface="Archivo Medium"/>
                <a:ea typeface="Archivo Medium"/>
                <a:cs typeface="Archivo Medium"/>
                <a:sym typeface="Archivo Medium"/>
              </a:rPr>
              <a:t>FLOW</a:t>
            </a:r>
            <a:endParaRPr sz="1100">
              <a:solidFill>
                <a:schemeClr val="dk2"/>
              </a:solidFill>
              <a:latin typeface="Archivo Medium"/>
              <a:ea typeface="Archivo Medium"/>
              <a:cs typeface="Archivo Medium"/>
              <a:sym typeface="Archivo Medium"/>
            </a:endParaRPr>
          </a:p>
        </p:txBody>
      </p:sp>
      <p:sp>
        <p:nvSpPr>
          <p:cNvPr id="321" name="Google Shape;321;p42"/>
          <p:cNvSpPr/>
          <p:nvPr/>
        </p:nvSpPr>
        <p:spPr>
          <a:xfrm>
            <a:off x="6074727" y="1016231"/>
            <a:ext cx="1957500" cy="1957500"/>
          </a:xfrm>
          <a:prstGeom prst="flowChartConnector">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2"/>
                </a:solidFill>
                <a:latin typeface="Archivo Medium"/>
                <a:ea typeface="Archivo Medium"/>
                <a:cs typeface="Archivo Medium"/>
                <a:sym typeface="Archivo Medium"/>
              </a:rPr>
              <a:t>DOMAIN REQUIREMENTS</a:t>
            </a:r>
            <a:endParaRPr sz="1100">
              <a:solidFill>
                <a:schemeClr val="lt2"/>
              </a:solidFill>
              <a:latin typeface="Archivo Medium"/>
              <a:ea typeface="Archivo Medium"/>
              <a:cs typeface="Archivo Medium"/>
              <a:sym typeface="Archivo Medium"/>
            </a:endParaRPr>
          </a:p>
        </p:txBody>
      </p:sp>
      <p:sp>
        <p:nvSpPr>
          <p:cNvPr id="322" name="Google Shape;322;p42"/>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323" name="Google Shape;323;p42"/>
          <p:cNvSpPr txBox="1"/>
          <p:nvPr/>
        </p:nvSpPr>
        <p:spPr>
          <a:xfrm>
            <a:off x="3367050" y="40225"/>
            <a:ext cx="2492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PREMISE AND OVERVIEW</a:t>
            </a:r>
            <a:endParaRPr sz="1000">
              <a:solidFill>
                <a:schemeClr val="lt2"/>
              </a:solidFill>
              <a:latin typeface="Archivo"/>
              <a:ea typeface="Archivo"/>
              <a:cs typeface="Archivo"/>
              <a:sym typeface="Archivo"/>
            </a:endParaRPr>
          </a:p>
        </p:txBody>
      </p:sp>
      <p:sp>
        <p:nvSpPr>
          <p:cNvPr id="324" name="Google Shape;324;p42"/>
          <p:cNvSpPr/>
          <p:nvPr/>
        </p:nvSpPr>
        <p:spPr>
          <a:xfrm>
            <a:off x="5343706" y="2424168"/>
            <a:ext cx="1957500" cy="19575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rchivo Medium"/>
                <a:ea typeface="Archivo Medium"/>
                <a:cs typeface="Archivo Medium"/>
                <a:sym typeface="Archivo Medium"/>
              </a:rPr>
              <a:t>TECHNICAL</a:t>
            </a:r>
            <a:endParaRPr sz="11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rPr lang="en" sz="1100">
                <a:solidFill>
                  <a:schemeClr val="dk1"/>
                </a:solidFill>
                <a:latin typeface="Archivo Medium"/>
                <a:ea typeface="Archivo Medium"/>
                <a:cs typeface="Archivo Medium"/>
                <a:sym typeface="Archivo Medium"/>
              </a:rPr>
              <a:t>CONSTRAINTS</a:t>
            </a:r>
            <a:endParaRPr sz="1100">
              <a:solidFill>
                <a:schemeClr val="dk1"/>
              </a:solidFill>
              <a:latin typeface="Archivo Medium"/>
              <a:ea typeface="Archivo Medium"/>
              <a:cs typeface="Archivo Medium"/>
              <a:sym typeface="Archiv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p:nvPr/>
        </p:nvSpPr>
        <p:spPr>
          <a:xfrm>
            <a:off x="435075" y="610275"/>
            <a:ext cx="3416400" cy="43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330" name="Google Shape;330;p43"/>
          <p:cNvSpPr txBox="1"/>
          <p:nvPr>
            <p:ph idx="8"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1" name="Google Shape;331;p43"/>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EXAMPLE.COM</a:t>
            </a:r>
            <a:endParaRPr sz="1000">
              <a:solidFill>
                <a:schemeClr val="lt2"/>
              </a:solidFill>
              <a:latin typeface="Archivo"/>
              <a:ea typeface="Archivo"/>
              <a:cs typeface="Archivo"/>
              <a:sym typeface="Archivo"/>
            </a:endParaRPr>
          </a:p>
        </p:txBody>
      </p:sp>
      <p:sp>
        <p:nvSpPr>
          <p:cNvPr id="332" name="Google Shape;332;p43"/>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DOMAIN REQUIREMENTS</a:t>
            </a:r>
            <a:endParaRPr sz="1000">
              <a:solidFill>
                <a:schemeClr val="lt2"/>
              </a:solidFill>
              <a:latin typeface="Archivo"/>
              <a:ea typeface="Archivo"/>
              <a:cs typeface="Archivo"/>
              <a:sym typeface="Archivo"/>
            </a:endParaRPr>
          </a:p>
        </p:txBody>
      </p:sp>
      <p:sp>
        <p:nvSpPr>
          <p:cNvPr id="333" name="Google Shape;333;p43"/>
          <p:cNvSpPr txBox="1"/>
          <p:nvPr>
            <p:ph idx="4294967295" type="body"/>
          </p:nvPr>
        </p:nvSpPr>
        <p:spPr>
          <a:xfrm>
            <a:off x="4467575" y="2445546"/>
            <a:ext cx="4464600" cy="8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2000"/>
              <a:t>All content on the platform is user generated, for sake of simplicity we have opted for text-only content.</a:t>
            </a:r>
            <a:endParaRPr sz="2000"/>
          </a:p>
        </p:txBody>
      </p:sp>
      <p:sp>
        <p:nvSpPr>
          <p:cNvPr id="334" name="Google Shape;334;p43"/>
          <p:cNvSpPr txBox="1"/>
          <p:nvPr>
            <p:ph idx="1" type="subTitle"/>
          </p:nvPr>
        </p:nvSpPr>
        <p:spPr>
          <a:xfrm>
            <a:off x="4082975" y="610275"/>
            <a:ext cx="4109400" cy="5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sz="2500">
                <a:solidFill>
                  <a:schemeClr val="lt2"/>
                </a:solidFill>
              </a:rPr>
              <a:t>1. User Profiles</a:t>
            </a:r>
            <a:endParaRPr sz="2500">
              <a:solidFill>
                <a:schemeClr val="lt2"/>
              </a:solidFill>
            </a:endParaRPr>
          </a:p>
        </p:txBody>
      </p:sp>
      <p:sp>
        <p:nvSpPr>
          <p:cNvPr id="335" name="Google Shape;335;p43"/>
          <p:cNvSpPr txBox="1"/>
          <p:nvPr>
            <p:ph idx="3" type="body"/>
          </p:nvPr>
        </p:nvSpPr>
        <p:spPr>
          <a:xfrm>
            <a:off x="4447490" y="994316"/>
            <a:ext cx="4607100" cy="10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2000"/>
              <a:t>The schema must be capable of capturing descriptive data about a given user. Eg: age, email, and name.</a:t>
            </a:r>
            <a:endParaRPr sz="2000"/>
          </a:p>
        </p:txBody>
      </p:sp>
      <p:sp>
        <p:nvSpPr>
          <p:cNvPr id="336" name="Google Shape;336;p43"/>
          <p:cNvSpPr txBox="1"/>
          <p:nvPr>
            <p:ph idx="4" type="subTitle"/>
          </p:nvPr>
        </p:nvSpPr>
        <p:spPr>
          <a:xfrm>
            <a:off x="4082975" y="2075794"/>
            <a:ext cx="4109400" cy="5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sz="2500">
                <a:solidFill>
                  <a:schemeClr val="lt2"/>
                </a:solidFill>
              </a:rPr>
              <a:t>2. Content Generation</a:t>
            </a:r>
            <a:endParaRPr sz="2500">
              <a:solidFill>
                <a:schemeClr val="lt2"/>
              </a:solidFill>
            </a:endParaRPr>
          </a:p>
        </p:txBody>
      </p:sp>
      <p:sp>
        <p:nvSpPr>
          <p:cNvPr id="337" name="Google Shape;337;p43"/>
          <p:cNvSpPr txBox="1"/>
          <p:nvPr>
            <p:ph idx="4294967295" type="body"/>
          </p:nvPr>
        </p:nvSpPr>
        <p:spPr>
          <a:xfrm>
            <a:off x="4463975" y="3897979"/>
            <a:ext cx="4464600" cy="10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2000"/>
              <a:t>Users may interact with posts, message other users, or upload content to the platform.</a:t>
            </a:r>
            <a:endParaRPr sz="2000"/>
          </a:p>
        </p:txBody>
      </p:sp>
      <p:sp>
        <p:nvSpPr>
          <p:cNvPr id="338" name="Google Shape;338;p43"/>
          <p:cNvSpPr txBox="1"/>
          <p:nvPr>
            <p:ph idx="4" type="subTitle"/>
          </p:nvPr>
        </p:nvSpPr>
        <p:spPr>
          <a:xfrm>
            <a:off x="4082975" y="3560050"/>
            <a:ext cx="4109400" cy="5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rPr lang="en" sz="2500">
                <a:solidFill>
                  <a:schemeClr val="lt2"/>
                </a:solidFill>
              </a:rPr>
              <a:t>3. Platform Interactions</a:t>
            </a:r>
            <a:endParaRPr sz="2500">
              <a:solidFill>
                <a:schemeClr val="lt2"/>
              </a:solidFill>
            </a:endParaRPr>
          </a:p>
        </p:txBody>
      </p:sp>
      <p:pic>
        <p:nvPicPr>
          <p:cNvPr descr="Happy friends taking a selfie lying on the bed." id="339" name="Google Shape;339;p43"/>
          <p:cNvPicPr preferRelativeResize="0"/>
          <p:nvPr>
            <p:ph idx="2" type="pic"/>
          </p:nvPr>
        </p:nvPicPr>
        <p:blipFill rotWithShape="1">
          <a:blip r:embed="rId3">
            <a:alphaModFix/>
          </a:blip>
          <a:srcRect b="553" l="0" r="0" t="543"/>
          <a:stretch/>
        </p:blipFill>
        <p:spPr>
          <a:xfrm>
            <a:off x="1020975" y="1095074"/>
            <a:ext cx="2244600" cy="3330900"/>
          </a:xfrm>
          <a:prstGeom prst="roundRect">
            <a:avLst>
              <a:gd fmla="val 16667" name="adj"/>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p:nvPr/>
        </p:nvSpPr>
        <p:spPr>
          <a:xfrm>
            <a:off x="312150" y="1671650"/>
            <a:ext cx="8519700" cy="287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345" name="Google Shape;345;p44"/>
          <p:cNvSpPr txBox="1"/>
          <p:nvPr>
            <p:ph idx="5" type="body"/>
          </p:nvPr>
        </p:nvSpPr>
        <p:spPr>
          <a:xfrm>
            <a:off x="339150" y="367975"/>
            <a:ext cx="8465700" cy="10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1800"/>
              <a:t>Users are the central pillar of any </a:t>
            </a:r>
            <a:r>
              <a:rPr lang="en" sz="1800"/>
              <a:t>social</a:t>
            </a:r>
            <a:r>
              <a:rPr lang="en" sz="1800"/>
              <a:t> platform, they initiate every interaction and generate all viewable content. We can see this pattern in real world examples when social platforms utilize synthetic user accounts for administrative purposes (</a:t>
            </a:r>
            <a:r>
              <a:rPr lang="en" sz="1800"/>
              <a:t>eg: Reddit Bots, or Tom from MySpace).</a:t>
            </a:r>
            <a:endParaRPr sz="1800"/>
          </a:p>
          <a:p>
            <a:pPr indent="0" lvl="0" marL="0" rtl="0" algn="l">
              <a:spcBef>
                <a:spcPts val="0"/>
              </a:spcBef>
              <a:spcAft>
                <a:spcPts val="0"/>
              </a:spcAft>
              <a:buClr>
                <a:schemeClr val="dk1"/>
              </a:buClr>
              <a:buSzPts val="1100"/>
              <a:buNone/>
            </a:pPr>
            <a:r>
              <a:t/>
            </a:r>
            <a:endParaRPr sz="1800"/>
          </a:p>
        </p:txBody>
      </p:sp>
      <p:sp>
        <p:nvSpPr>
          <p:cNvPr id="346" name="Google Shape;346;p44"/>
          <p:cNvSpPr txBox="1"/>
          <p:nvPr>
            <p:ph idx="8"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7" name="Google Shape;347;p44"/>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348" name="Google Shape;348;p44"/>
          <p:cNvSpPr txBox="1"/>
          <p:nvPr/>
        </p:nvSpPr>
        <p:spPr>
          <a:xfrm>
            <a:off x="3265800" y="40225"/>
            <a:ext cx="2612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ENTITY RELATIONSHIP MODEL</a:t>
            </a:r>
            <a:endParaRPr sz="1000">
              <a:solidFill>
                <a:schemeClr val="lt2"/>
              </a:solidFill>
              <a:latin typeface="Archivo"/>
              <a:ea typeface="Archivo"/>
              <a:cs typeface="Archivo"/>
              <a:sym typeface="Archivo"/>
            </a:endParaRPr>
          </a:p>
        </p:txBody>
      </p:sp>
      <p:pic>
        <p:nvPicPr>
          <p:cNvPr id="349" name="Google Shape;349;p44"/>
          <p:cNvPicPr preferRelativeResize="0"/>
          <p:nvPr/>
        </p:nvPicPr>
        <p:blipFill>
          <a:blip r:embed="rId3">
            <a:alphaModFix/>
          </a:blip>
          <a:stretch>
            <a:fillRect/>
          </a:stretch>
        </p:blipFill>
        <p:spPr>
          <a:xfrm>
            <a:off x="967725" y="1590917"/>
            <a:ext cx="7208551" cy="303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idx="16"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5" name="Google Shape;355;p45"/>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CS 637</a:t>
            </a:r>
            <a:endParaRPr sz="1000">
              <a:solidFill>
                <a:schemeClr val="lt1"/>
              </a:solidFill>
              <a:latin typeface="Archivo"/>
              <a:ea typeface="Archivo"/>
              <a:cs typeface="Archivo"/>
              <a:sym typeface="Archivo"/>
            </a:endParaRPr>
          </a:p>
        </p:txBody>
      </p:sp>
      <p:sp>
        <p:nvSpPr>
          <p:cNvPr id="356" name="Google Shape;356;p45"/>
          <p:cNvSpPr txBox="1"/>
          <p:nvPr/>
        </p:nvSpPr>
        <p:spPr>
          <a:xfrm>
            <a:off x="3228900" y="40225"/>
            <a:ext cx="2686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DATA FLOW</a:t>
            </a:r>
            <a:endParaRPr sz="1000">
              <a:solidFill>
                <a:schemeClr val="lt1"/>
              </a:solidFill>
              <a:latin typeface="Archivo"/>
              <a:ea typeface="Archivo"/>
              <a:cs typeface="Archivo"/>
              <a:sym typeface="Archivo"/>
            </a:endParaRPr>
          </a:p>
        </p:txBody>
      </p:sp>
      <p:sp>
        <p:nvSpPr>
          <p:cNvPr id="357" name="Google Shape;357;p45"/>
          <p:cNvSpPr txBox="1"/>
          <p:nvPr>
            <p:ph idx="3" type="body"/>
          </p:nvPr>
        </p:nvSpPr>
        <p:spPr>
          <a:xfrm>
            <a:off x="390550" y="378925"/>
            <a:ext cx="8393700" cy="15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Social media platforms like Facebook, Youtube, and TicToc have a </a:t>
            </a:r>
            <a:r>
              <a:rPr lang="en" sz="1800"/>
              <a:t>persistent</a:t>
            </a:r>
            <a:r>
              <a:rPr lang="en" sz="1800"/>
              <a:t> influx of user generated content. To </a:t>
            </a:r>
            <a:r>
              <a:rPr lang="en" sz="1800"/>
              <a:t>accommodate</a:t>
            </a:r>
            <a:r>
              <a:rPr lang="en" sz="1800"/>
              <a:t> this high throughput, data enters into the system via OLTP tables before being ingested via ETL logic into OLAP tables which are used to drive the content users see on the platform. </a:t>
            </a:r>
            <a:endParaRPr sz="1800"/>
          </a:p>
        </p:txBody>
      </p:sp>
      <p:sp>
        <p:nvSpPr>
          <p:cNvPr id="358" name="Google Shape;358;p45"/>
          <p:cNvSpPr/>
          <p:nvPr/>
        </p:nvSpPr>
        <p:spPr>
          <a:xfrm>
            <a:off x="312150" y="1977225"/>
            <a:ext cx="8519700" cy="2142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pic>
        <p:nvPicPr>
          <p:cNvPr id="359" name="Google Shape;359;p45"/>
          <p:cNvPicPr preferRelativeResize="0"/>
          <p:nvPr/>
        </p:nvPicPr>
        <p:blipFill>
          <a:blip r:embed="rId3">
            <a:alphaModFix/>
          </a:blip>
          <a:stretch>
            <a:fillRect/>
          </a:stretch>
        </p:blipFill>
        <p:spPr>
          <a:xfrm>
            <a:off x="528225" y="2407600"/>
            <a:ext cx="8087574" cy="128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idx="5" type="body"/>
          </p:nvPr>
        </p:nvSpPr>
        <p:spPr>
          <a:xfrm>
            <a:off x="284725" y="939350"/>
            <a:ext cx="4736400" cy="3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 OLTP tables are highly normalized to facilitate data entry into the platform, reaching the 5th Normal Form.</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Friends, Likes, and Favorites are all weak entities relying on composite keys for unique identification. This facilitates the tables purpose of expressing unique relationships between strong entities.</a:t>
            </a:r>
            <a:endParaRPr sz="2000"/>
          </a:p>
        </p:txBody>
      </p:sp>
      <p:sp>
        <p:nvSpPr>
          <p:cNvPr id="365" name="Google Shape;365;p46"/>
          <p:cNvSpPr/>
          <p:nvPr/>
        </p:nvSpPr>
        <p:spPr>
          <a:xfrm>
            <a:off x="5323575" y="471960"/>
            <a:ext cx="3510900" cy="447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sp>
        <p:nvSpPr>
          <p:cNvPr id="366" name="Google Shape;366;p46"/>
          <p:cNvSpPr txBox="1"/>
          <p:nvPr>
            <p:ph idx="8"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7" name="Google Shape;367;p46"/>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2"/>
                </a:solidFill>
                <a:latin typeface="Archivo"/>
                <a:ea typeface="Archivo"/>
                <a:cs typeface="Archivo"/>
                <a:sym typeface="Archivo"/>
              </a:rPr>
              <a:t>CS 623</a:t>
            </a:r>
            <a:endParaRPr sz="1000">
              <a:solidFill>
                <a:schemeClr val="lt2"/>
              </a:solidFill>
              <a:latin typeface="Archivo"/>
              <a:ea typeface="Archivo"/>
              <a:cs typeface="Archivo"/>
              <a:sym typeface="Archivo"/>
            </a:endParaRPr>
          </a:p>
        </p:txBody>
      </p:sp>
      <p:sp>
        <p:nvSpPr>
          <p:cNvPr id="368" name="Google Shape;368;p46"/>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2"/>
                </a:solidFill>
                <a:latin typeface="Archivo"/>
                <a:ea typeface="Archivo"/>
                <a:cs typeface="Archivo"/>
                <a:sym typeface="Archivo"/>
              </a:rPr>
              <a:t>OLTP SCHEMA OVERVIEW</a:t>
            </a:r>
            <a:endParaRPr sz="1000">
              <a:solidFill>
                <a:schemeClr val="lt2"/>
              </a:solidFill>
              <a:latin typeface="Archivo"/>
              <a:ea typeface="Archivo"/>
              <a:cs typeface="Archivo"/>
              <a:sym typeface="Archivo"/>
            </a:endParaRPr>
          </a:p>
        </p:txBody>
      </p:sp>
      <p:pic>
        <p:nvPicPr>
          <p:cNvPr id="369" name="Google Shape;369;p46"/>
          <p:cNvPicPr preferRelativeResize="0"/>
          <p:nvPr/>
        </p:nvPicPr>
        <p:blipFill>
          <a:blip r:embed="rId3">
            <a:alphaModFix/>
          </a:blip>
          <a:stretch>
            <a:fillRect/>
          </a:stretch>
        </p:blipFill>
        <p:spPr>
          <a:xfrm>
            <a:off x="5429517" y="433825"/>
            <a:ext cx="3299157" cy="4555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idx="15" type="body"/>
          </p:nvPr>
        </p:nvSpPr>
        <p:spPr>
          <a:xfrm>
            <a:off x="3914600" y="683725"/>
            <a:ext cx="4920000" cy="35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2000"/>
              <a:t>While the OLTP Schema prioritizes data write </a:t>
            </a:r>
            <a:r>
              <a:rPr lang="en" sz="2000"/>
              <a:t>operations</a:t>
            </a:r>
            <a:r>
              <a:rPr lang="en" sz="2000"/>
              <a:t>, OLAP data stores </a:t>
            </a:r>
            <a:r>
              <a:rPr lang="en" sz="2000"/>
              <a:t>prioritize</a:t>
            </a:r>
            <a:r>
              <a:rPr lang="en" sz="2000"/>
              <a:t> read operations. As such our schema fails to reach the first form, but data which is redundantly represented presents a low risk for causing a fault in the system.</a:t>
            </a:r>
            <a:endParaRPr sz="2000"/>
          </a:p>
          <a:p>
            <a:pPr indent="0" lvl="0" marL="0" rtl="0" algn="l">
              <a:spcBef>
                <a:spcPts val="0"/>
              </a:spcBef>
              <a:spcAft>
                <a:spcPts val="0"/>
              </a:spcAft>
              <a:buClr>
                <a:schemeClr val="dk1"/>
              </a:buClr>
              <a:buSzPts val="1100"/>
              <a:buNone/>
            </a:pPr>
            <a:r>
              <a:t/>
            </a:r>
            <a:endParaRPr sz="2000"/>
          </a:p>
          <a:p>
            <a:pPr indent="0" lvl="0" marL="0" rtl="0" algn="l">
              <a:spcBef>
                <a:spcPts val="0"/>
              </a:spcBef>
              <a:spcAft>
                <a:spcPts val="0"/>
              </a:spcAft>
              <a:buClr>
                <a:schemeClr val="dk1"/>
              </a:buClr>
              <a:buSzPts val="1100"/>
              <a:buNone/>
            </a:pPr>
            <a:r>
              <a:rPr lang="en" sz="2000"/>
              <a:t>Please note that these tables replace their OLTP </a:t>
            </a:r>
            <a:r>
              <a:rPr lang="en" sz="2000"/>
              <a:t>counterparts</a:t>
            </a:r>
            <a:r>
              <a:rPr lang="en" sz="2000"/>
              <a:t> when generating an RDD, and are published with the Friends, Comments, Messages, and Likes tables.</a:t>
            </a:r>
            <a:endParaRPr sz="2000"/>
          </a:p>
          <a:p>
            <a:pPr indent="0" lvl="0" marL="0" rtl="0" algn="l">
              <a:spcBef>
                <a:spcPts val="0"/>
              </a:spcBef>
              <a:spcAft>
                <a:spcPts val="0"/>
              </a:spcAft>
              <a:buClr>
                <a:schemeClr val="dk1"/>
              </a:buClr>
              <a:buSzPts val="1100"/>
              <a:buNone/>
            </a:pPr>
            <a:r>
              <a:t/>
            </a:r>
            <a:endParaRPr sz="2000"/>
          </a:p>
          <a:p>
            <a:pPr indent="0" lvl="0" marL="0" rtl="0" algn="l">
              <a:spcBef>
                <a:spcPts val="0"/>
              </a:spcBef>
              <a:spcAft>
                <a:spcPts val="0"/>
              </a:spcAft>
              <a:buClr>
                <a:schemeClr val="dk1"/>
              </a:buClr>
              <a:buSzPts val="1100"/>
              <a:buNone/>
            </a:pPr>
            <a:r>
              <a:t/>
            </a:r>
            <a:endParaRPr sz="2000"/>
          </a:p>
        </p:txBody>
      </p:sp>
      <p:sp>
        <p:nvSpPr>
          <p:cNvPr id="375" name="Google Shape;375;p47"/>
          <p:cNvSpPr txBox="1"/>
          <p:nvPr>
            <p:ph idx="16"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6" name="Google Shape;376;p47"/>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CS 623</a:t>
            </a:r>
            <a:endParaRPr sz="1000">
              <a:solidFill>
                <a:schemeClr val="lt1"/>
              </a:solidFill>
              <a:latin typeface="Archivo"/>
              <a:ea typeface="Archivo"/>
              <a:cs typeface="Archivo"/>
              <a:sym typeface="Archivo"/>
            </a:endParaRPr>
          </a:p>
        </p:txBody>
      </p:sp>
      <p:sp>
        <p:nvSpPr>
          <p:cNvPr id="377" name="Google Shape;377;p47"/>
          <p:cNvSpPr txBox="1"/>
          <p:nvPr/>
        </p:nvSpPr>
        <p:spPr>
          <a:xfrm>
            <a:off x="3228900" y="40225"/>
            <a:ext cx="2686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OLAP SCHEMA OVERVIEW</a:t>
            </a:r>
            <a:endParaRPr sz="1000">
              <a:solidFill>
                <a:schemeClr val="lt1"/>
              </a:solidFill>
              <a:latin typeface="Archivo"/>
              <a:ea typeface="Archivo"/>
              <a:cs typeface="Archivo"/>
              <a:sym typeface="Archivo"/>
            </a:endParaRPr>
          </a:p>
        </p:txBody>
      </p:sp>
      <p:sp>
        <p:nvSpPr>
          <p:cNvPr id="378" name="Google Shape;378;p47"/>
          <p:cNvSpPr/>
          <p:nvPr/>
        </p:nvSpPr>
        <p:spPr>
          <a:xfrm>
            <a:off x="423325" y="592050"/>
            <a:ext cx="3215700" cy="4316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erif"/>
              <a:ea typeface="IBM Plex Serif"/>
              <a:cs typeface="IBM Plex Serif"/>
              <a:sym typeface="IBM Plex Serif"/>
            </a:endParaRPr>
          </a:p>
        </p:txBody>
      </p:sp>
      <p:pic>
        <p:nvPicPr>
          <p:cNvPr id="379" name="Google Shape;379;p47"/>
          <p:cNvPicPr preferRelativeResize="0"/>
          <p:nvPr/>
        </p:nvPicPr>
        <p:blipFill>
          <a:blip r:embed="rId3">
            <a:alphaModFix/>
          </a:blip>
          <a:stretch>
            <a:fillRect/>
          </a:stretch>
        </p:blipFill>
        <p:spPr>
          <a:xfrm>
            <a:off x="739579" y="592050"/>
            <a:ext cx="2583198" cy="431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idx="2" type="body"/>
          </p:nvPr>
        </p:nvSpPr>
        <p:spPr>
          <a:xfrm>
            <a:off x="6172025" y="1534631"/>
            <a:ext cx="2662500" cy="348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We created RDDs and Dataframes from our individual tables, and initiated structured queries using PySpark that allowed us to pull data from the RDDs and store them as DataFrames.</a:t>
            </a:r>
            <a:endParaRPr sz="2000"/>
          </a:p>
        </p:txBody>
      </p:sp>
      <p:sp>
        <p:nvSpPr>
          <p:cNvPr id="385" name="Google Shape;385;p48"/>
          <p:cNvSpPr txBox="1"/>
          <p:nvPr>
            <p:ph idx="3" type="subTitle"/>
          </p:nvPr>
        </p:nvSpPr>
        <p:spPr>
          <a:xfrm>
            <a:off x="5968000" y="481063"/>
            <a:ext cx="3070200" cy="12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Initiate PySpark Environments for ETL</a:t>
            </a:r>
            <a:endParaRPr sz="2000"/>
          </a:p>
        </p:txBody>
      </p:sp>
      <p:sp>
        <p:nvSpPr>
          <p:cNvPr id="386" name="Google Shape;386;p48"/>
          <p:cNvSpPr txBox="1"/>
          <p:nvPr>
            <p:ph idx="9" type="subTitle"/>
          </p:nvPr>
        </p:nvSpPr>
        <p:spPr>
          <a:xfrm>
            <a:off x="211675" y="481063"/>
            <a:ext cx="2951400" cy="13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None/>
            </a:pPr>
            <a:r>
              <a:rPr lang="en" sz="2000"/>
              <a:t>Initialize</a:t>
            </a:r>
            <a:r>
              <a:rPr lang="en" sz="2000"/>
              <a:t> OLTP schema within Databricks</a:t>
            </a:r>
            <a:endParaRPr sz="2000"/>
          </a:p>
        </p:txBody>
      </p:sp>
      <p:sp>
        <p:nvSpPr>
          <p:cNvPr id="387" name="Google Shape;387;p48"/>
          <p:cNvSpPr txBox="1"/>
          <p:nvPr>
            <p:ph idx="13" type="body"/>
          </p:nvPr>
        </p:nvSpPr>
        <p:spPr>
          <a:xfrm>
            <a:off x="211675" y="1534615"/>
            <a:ext cx="2951400" cy="348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From our original MySQL schema, we adjusted our syntax and data entries to the DataBricks </a:t>
            </a:r>
            <a:r>
              <a:rPr lang="en" sz="2000"/>
              <a:t>constraints before making our basic queries and entering our data.</a:t>
            </a:r>
            <a:endParaRPr sz="2000"/>
          </a:p>
        </p:txBody>
      </p:sp>
      <p:sp>
        <p:nvSpPr>
          <p:cNvPr id="388" name="Google Shape;388;p48"/>
          <p:cNvSpPr txBox="1"/>
          <p:nvPr>
            <p:ph idx="14" type="subTitle"/>
          </p:nvPr>
        </p:nvSpPr>
        <p:spPr>
          <a:xfrm>
            <a:off x="3160188" y="481063"/>
            <a:ext cx="2810700" cy="13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Query OLTP tables and export data</a:t>
            </a:r>
            <a:endParaRPr sz="2000"/>
          </a:p>
        </p:txBody>
      </p:sp>
      <p:sp>
        <p:nvSpPr>
          <p:cNvPr id="389" name="Google Shape;389;p48"/>
          <p:cNvSpPr txBox="1"/>
          <p:nvPr>
            <p:ph idx="15" type="body"/>
          </p:nvPr>
        </p:nvSpPr>
        <p:spPr>
          <a:xfrm>
            <a:off x="3367050" y="1534632"/>
            <a:ext cx="2601000" cy="365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We queried our DataBricks schema for </a:t>
            </a:r>
            <a:r>
              <a:rPr lang="en" sz="2000"/>
              <a:t>individual</a:t>
            </a:r>
            <a:r>
              <a:rPr lang="en" sz="2000"/>
              <a:t> tables, converted them to .csv files and uploaded them to DataBricks DBFS for conversion.</a:t>
            </a:r>
            <a:endParaRPr sz="2000"/>
          </a:p>
        </p:txBody>
      </p:sp>
      <p:sp>
        <p:nvSpPr>
          <p:cNvPr id="390" name="Google Shape;390;p48"/>
          <p:cNvSpPr txBox="1"/>
          <p:nvPr>
            <p:ph idx="16" type="sldNum"/>
          </p:nvPr>
        </p:nvSpPr>
        <p:spPr>
          <a:xfrm>
            <a:off x="390559" y="40226"/>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 name="Google Shape;391;p48"/>
          <p:cNvSpPr txBox="1"/>
          <p:nvPr/>
        </p:nvSpPr>
        <p:spPr>
          <a:xfrm>
            <a:off x="6424575" y="40226"/>
            <a:ext cx="2409900" cy="3387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000">
                <a:solidFill>
                  <a:schemeClr val="lt1"/>
                </a:solidFill>
                <a:latin typeface="Archivo"/>
                <a:ea typeface="Archivo"/>
                <a:cs typeface="Archivo"/>
                <a:sym typeface="Archivo"/>
              </a:rPr>
              <a:t>CS 623</a:t>
            </a:r>
            <a:endParaRPr sz="1000">
              <a:solidFill>
                <a:schemeClr val="lt1"/>
              </a:solidFill>
              <a:latin typeface="Archivo"/>
              <a:ea typeface="Archivo"/>
              <a:cs typeface="Archivo"/>
              <a:sym typeface="Archivo"/>
            </a:endParaRPr>
          </a:p>
        </p:txBody>
      </p:sp>
      <p:sp>
        <p:nvSpPr>
          <p:cNvPr id="392" name="Google Shape;392;p48"/>
          <p:cNvSpPr txBox="1"/>
          <p:nvPr/>
        </p:nvSpPr>
        <p:spPr>
          <a:xfrm>
            <a:off x="3367050" y="40226"/>
            <a:ext cx="2409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Archivo"/>
                <a:ea typeface="Archivo"/>
                <a:cs typeface="Archivo"/>
                <a:sym typeface="Archivo"/>
              </a:rPr>
              <a:t>IMPLEMENTATION</a:t>
            </a:r>
            <a:r>
              <a:rPr lang="en" sz="1000">
                <a:solidFill>
                  <a:schemeClr val="lt1"/>
                </a:solidFill>
                <a:latin typeface="Archivo"/>
                <a:ea typeface="Archivo"/>
                <a:cs typeface="Archivo"/>
                <a:sym typeface="Archivo"/>
              </a:rPr>
              <a:t> OVERVIEW</a:t>
            </a:r>
            <a:endParaRPr sz="1000">
              <a:solidFill>
                <a:schemeClr val="lt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Company Overview Presentation">
  <a:themeElements>
    <a:clrScheme name="Simple Light">
      <a:dk1>
        <a:srgbClr val="121212"/>
      </a:dk1>
      <a:lt1>
        <a:srgbClr val="FDF9E9"/>
      </a:lt1>
      <a:dk2>
        <a:srgbClr val="8C63A0"/>
      </a:dk2>
      <a:lt2>
        <a:srgbClr val="AA601A"/>
      </a:lt2>
      <a:accent1>
        <a:srgbClr val="FFFFFF"/>
      </a:accent1>
      <a:accent2>
        <a:srgbClr val="FFFFFF"/>
      </a:accent2>
      <a:accent3>
        <a:srgbClr val="FFFFFF"/>
      </a:accent3>
      <a:accent4>
        <a:srgbClr val="FFFFFF"/>
      </a:accent4>
      <a:accent5>
        <a:srgbClr val="FFFFFF"/>
      </a:accent5>
      <a:accent6>
        <a:srgbClr val="FFFFFF"/>
      </a:accent6>
      <a:hlink>
        <a:srgbClr val="1212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