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18" autoAdjust="0"/>
    <p:restoredTop sz="94660"/>
  </p:normalViewPr>
  <p:slideViewPr>
    <p:cSldViewPr snapToGrid="0">
      <p:cViewPr>
        <p:scale>
          <a:sx n="50" d="100"/>
          <a:sy n="50" d="100"/>
        </p:scale>
        <p:origin x="1416" y="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07444-0DDB-4A3A-85DF-25A04D0CE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FD55B-7A88-409F-AD59-F3E5ECD82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C1644-EE0E-4227-A2B1-6ACC3B8E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3553-011C-4E98-8FEB-258E3DA6EF20}" type="datetimeFigureOut">
              <a:rPr lang="zh-CN" altLang="en-US" smtClean="0"/>
              <a:t>2019-03-09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CE3E9-960F-45AE-9495-F1CAA90F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662FC-40D1-4815-AB66-FF6E5663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806-C1B4-4C9E-A295-502B3832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2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7C004-EC81-4938-9FCD-3E47C9CD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643FE0-A4E2-4A25-B82D-9C46639FD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021AD-D24C-4647-AB28-30C47951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3553-011C-4E98-8FEB-258E3DA6EF20}" type="datetimeFigureOut">
              <a:rPr lang="zh-CN" altLang="en-US" smtClean="0"/>
              <a:t>2019-03-09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0EEA4-731F-457D-AA2B-03050DCD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2772A-5CA3-4106-B9AD-7767BE80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806-C1B4-4C9E-A295-502B3832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5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40D0C1-0A63-401B-8BB5-816A39C43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C93DE2-0DEA-48C5-8872-B8E620B81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97176-7B6A-4616-A32E-3EDDD0AF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3553-011C-4E98-8FEB-258E3DA6EF20}" type="datetimeFigureOut">
              <a:rPr lang="zh-CN" altLang="en-US" smtClean="0"/>
              <a:t>2019-03-09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EC76C-1BFE-4D13-867D-0C37F3CB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9883F-5AD5-4F63-8501-EA11D9D7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806-C1B4-4C9E-A295-502B3832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4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7D7D3-C700-4B78-949A-97191018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5F878-CD3A-4625-BB4D-C683318E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A3250-1FBA-4DD9-A083-4BCAC875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3553-011C-4E98-8FEB-258E3DA6EF20}" type="datetimeFigureOut">
              <a:rPr lang="zh-CN" altLang="en-US" smtClean="0"/>
              <a:t>2019-03-09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82F7F-7081-46D0-B396-CA24931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2DDA2-03A2-46C0-943C-7B7B64ED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806-C1B4-4C9E-A295-502B3832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7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52D3F-6284-4F94-8A4E-5DAE9F75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C0F6F2-38CE-4D9C-8A89-992FFBC3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BA408-8BE1-4CFD-9684-AEDD9C19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3553-011C-4E98-8FEB-258E3DA6EF20}" type="datetimeFigureOut">
              <a:rPr lang="zh-CN" altLang="en-US" smtClean="0"/>
              <a:t>2019-03-09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6D7CB-EA9D-49B8-92E9-EE52376F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69ADF-1B75-47E3-B15B-4F2D1FB9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806-C1B4-4C9E-A295-502B3832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6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63DCF-167C-41CD-8BFB-63E13380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AC3A0-60A4-4532-8247-8A04AD37E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ED1F18-8989-427F-BDBC-01D8CCCEB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E7437-3CF2-4BEC-B515-6457F8A7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3553-011C-4E98-8FEB-258E3DA6EF20}" type="datetimeFigureOut">
              <a:rPr lang="zh-CN" altLang="en-US" smtClean="0"/>
              <a:t>2019-03-09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B1A6C4-6FE0-4B67-BBF7-9A22AC24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769C6-7D78-410C-A0D3-9EC08654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806-C1B4-4C9E-A295-502B3832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9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B998F-EB56-4907-8DC0-E87766A0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CD5A9-0059-459C-BF51-A1F3CEAE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F36F9F-71F0-4B8F-99F3-D54B225A4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467B65-DB44-4526-993B-AE1DCB392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004C38-D485-4F83-B627-8A641A135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4FB194-A195-4556-AFCC-E28A4906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3553-011C-4E98-8FEB-258E3DA6EF20}" type="datetimeFigureOut">
              <a:rPr lang="zh-CN" altLang="en-US" smtClean="0"/>
              <a:t>2019-03-09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E4BAFA-249C-4739-9402-2C60276C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D01447-42D2-44F1-B661-D8096A1B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806-C1B4-4C9E-A295-502B3832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0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62B7F-70CC-4650-9E9E-1769AB46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773407-514A-4DC4-9100-16298770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3553-011C-4E98-8FEB-258E3DA6EF20}" type="datetimeFigureOut">
              <a:rPr lang="zh-CN" altLang="en-US" smtClean="0"/>
              <a:t>2019-03-09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DADDC9-B0AB-4E1E-A8BF-6FD4512D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84D48F-9C00-46EB-A912-B75A29DB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806-C1B4-4C9E-A295-502B3832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9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5C475B-51F4-4B57-AAC3-B249CAE8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3553-011C-4E98-8FEB-258E3DA6EF20}" type="datetimeFigureOut">
              <a:rPr lang="zh-CN" altLang="en-US" smtClean="0"/>
              <a:t>2019-03-09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BAEBA7-8835-4349-82AD-77D661C7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FE56E-8D5F-4CD9-9053-8C7BAB44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806-C1B4-4C9E-A295-502B3832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4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FBF84-A856-4C89-B364-551FE730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10502-6EEE-42EB-BB52-B57C9ADD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2BF78-7B1A-4977-8D2A-9AFA5E728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424FEB-E96C-4533-A27A-C9CC68D8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3553-011C-4E98-8FEB-258E3DA6EF20}" type="datetimeFigureOut">
              <a:rPr lang="zh-CN" altLang="en-US" smtClean="0"/>
              <a:t>2019-03-09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010C8-28FB-4093-A9CE-D51A534E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3A3E4A-1F05-4DD9-8409-06DD8940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806-C1B4-4C9E-A295-502B3832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74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312E6-DDC7-4A34-A0EC-47EC2E89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8FBF0D-0EFA-4520-9647-834505E32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01904-94CC-4893-88E6-1B4377C39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26D95-F3B5-499A-A7B6-7C8EBD6E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3553-011C-4E98-8FEB-258E3DA6EF20}" type="datetimeFigureOut">
              <a:rPr lang="zh-CN" altLang="en-US" smtClean="0"/>
              <a:t>2019-03-09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BCD3A-1018-4ECD-B3A5-55266725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72302-E715-4DC9-BAB3-18B19216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806-C1B4-4C9E-A295-502B3832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7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12C10D-8F82-4B92-958F-08C8A0F4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BA064-355F-43B8-80BC-FC9A9F2FD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7D40A-838A-475A-82EA-4B03EB760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3553-011C-4E98-8FEB-258E3DA6EF20}" type="datetimeFigureOut">
              <a:rPr lang="zh-CN" altLang="en-US" smtClean="0"/>
              <a:t>2019-03-09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AB7D8-57A5-400F-AA4B-9C9785AD4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71B82-AD5D-44B0-AB12-2AC6561DC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E806-C1B4-4C9E-A295-502B3832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1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F4B9C2E-7689-4564-8CCD-BD12C6F51AF0}"/>
              </a:ext>
            </a:extLst>
          </p:cNvPr>
          <p:cNvGrpSpPr/>
          <p:nvPr/>
        </p:nvGrpSpPr>
        <p:grpSpPr>
          <a:xfrm>
            <a:off x="-2407434" y="-6971873"/>
            <a:ext cx="15308842" cy="27415878"/>
            <a:chOff x="-2483634" y="-6590873"/>
            <a:chExt cx="15308842" cy="2741587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BFA21AD-41CF-4B2F-AF61-DFA0DD0C419E}"/>
                </a:ext>
              </a:extLst>
            </p:cNvPr>
            <p:cNvSpPr/>
            <p:nvPr/>
          </p:nvSpPr>
          <p:spPr>
            <a:xfrm>
              <a:off x="2003088" y="-6590873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确定项目开发计划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2019-3-5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2019-3-10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158BF18-4CC6-4382-AF22-DD78D0D3AE48}"/>
                </a:ext>
              </a:extLst>
            </p:cNvPr>
            <p:cNvSpPr/>
            <p:nvPr/>
          </p:nvSpPr>
          <p:spPr>
            <a:xfrm>
              <a:off x="-357693" y="-4516485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需求分析调研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2019-3-11</a:t>
              </a:r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2019-3-17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0B3A08-709C-4ADC-97FD-FF37C7740C0D}"/>
                </a:ext>
              </a:extLst>
            </p:cNvPr>
            <p:cNvSpPr/>
            <p:nvPr/>
          </p:nvSpPr>
          <p:spPr>
            <a:xfrm>
              <a:off x="-357695" y="-2618451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需求分析文档编写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2019-3-18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2019-3-31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125A206-1B9E-475D-AC51-50F658B35547}"/>
                </a:ext>
              </a:extLst>
            </p:cNvPr>
            <p:cNvSpPr/>
            <p:nvPr/>
          </p:nvSpPr>
          <p:spPr>
            <a:xfrm>
              <a:off x="-339219" y="-588418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需求分析评审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2019-4-1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2019-4-2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C7A3570-D0AD-432E-BD80-2583498484AE}"/>
                </a:ext>
              </a:extLst>
            </p:cNvPr>
            <p:cNvSpPr/>
            <p:nvPr/>
          </p:nvSpPr>
          <p:spPr>
            <a:xfrm>
              <a:off x="-339219" y="1445844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软件设计讨论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2019-4-1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2019-4-2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5867FF6-890D-482A-8ACA-BE27CC9E25C7}"/>
                </a:ext>
              </a:extLst>
            </p:cNvPr>
            <p:cNvSpPr/>
            <p:nvPr/>
          </p:nvSpPr>
          <p:spPr>
            <a:xfrm>
              <a:off x="4180191" y="-4516485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b="1" dirty="0"/>
                <a:t>ROS</a:t>
              </a:r>
              <a:r>
                <a:rPr lang="zh-CN" altLang="en-US" sz="2800" b="1" dirty="0"/>
                <a:t>平台调试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2019-3-11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2019-3-15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A4FDC6-7A59-4D69-8271-4D2CBB5D1611}"/>
                </a:ext>
              </a:extLst>
            </p:cNvPr>
            <p:cNvSpPr/>
            <p:nvPr/>
          </p:nvSpPr>
          <p:spPr>
            <a:xfrm>
              <a:off x="4170951" y="-1812968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基本运动控制学习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2019-3-16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2019-3-22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496D41-7497-4735-989A-3ADD505D40BA}"/>
                </a:ext>
              </a:extLst>
            </p:cNvPr>
            <p:cNvSpPr/>
            <p:nvPr/>
          </p:nvSpPr>
          <p:spPr>
            <a:xfrm>
              <a:off x="4180191" y="560241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导航控制学习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2019-3-23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2019-3-31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CBAD36F-786A-4B17-9A0A-F8A3E00D3BB7}"/>
                </a:ext>
              </a:extLst>
            </p:cNvPr>
            <p:cNvSpPr/>
            <p:nvPr/>
          </p:nvSpPr>
          <p:spPr>
            <a:xfrm>
              <a:off x="8947249" y="-1535320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机械臂控制学习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2019-4-3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2019-4-12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6F82C07-34D5-4654-A48B-E023F0B1E844}"/>
                </a:ext>
              </a:extLst>
            </p:cNvPr>
            <p:cNvSpPr/>
            <p:nvPr/>
          </p:nvSpPr>
          <p:spPr>
            <a:xfrm>
              <a:off x="-2483633" y="4639386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软件设计文档编写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2019-4-8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2019-4-21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A1A06B-8A97-46EE-AD8F-F545AB3242CE}"/>
                </a:ext>
              </a:extLst>
            </p:cNvPr>
            <p:cNvSpPr/>
            <p:nvPr/>
          </p:nvSpPr>
          <p:spPr>
            <a:xfrm>
              <a:off x="-2483634" y="6669419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软件设计文档评审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2019-4-22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2019-4-23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E106B28-5A31-4C47-804D-91E3E2254A50}"/>
                </a:ext>
              </a:extLst>
            </p:cNvPr>
            <p:cNvSpPr/>
            <p:nvPr/>
          </p:nvSpPr>
          <p:spPr>
            <a:xfrm>
              <a:off x="3051939" y="4639386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实现导航功能及测试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2019-4-8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2019-4-28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9EA441D-365A-4356-8CBE-2491414FCF07}"/>
                </a:ext>
              </a:extLst>
            </p:cNvPr>
            <p:cNvSpPr/>
            <p:nvPr/>
          </p:nvSpPr>
          <p:spPr>
            <a:xfrm>
              <a:off x="8699598" y="4639386"/>
              <a:ext cx="4125610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实现物品抓取功能及测试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2019-4-8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2019-4-28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6CDFEDD-0546-4270-A35D-4073D77AA124}"/>
                </a:ext>
              </a:extLst>
            </p:cNvPr>
            <p:cNvSpPr/>
            <p:nvPr/>
          </p:nvSpPr>
          <p:spPr>
            <a:xfrm>
              <a:off x="3051938" y="8895779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功能综合及综合测试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2019-4-29</a:t>
              </a:r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2019-5-12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6EAB7C0-4F2B-4A61-A319-C1FB813764AA}"/>
                </a:ext>
              </a:extLst>
            </p:cNvPr>
            <p:cNvSpPr/>
            <p:nvPr/>
          </p:nvSpPr>
          <p:spPr>
            <a:xfrm>
              <a:off x="3051931" y="10701427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代码评审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2019-5-13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2019-5-14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0A3C602-B134-4209-8982-C3AC47586CA0}"/>
                </a:ext>
              </a:extLst>
            </p:cNvPr>
            <p:cNvSpPr/>
            <p:nvPr/>
          </p:nvSpPr>
          <p:spPr>
            <a:xfrm>
              <a:off x="3051930" y="12434601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测试文档编写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2019-5-15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2019-6-2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78C8E97-2B94-4DF1-99E1-B65D47F12179}"/>
                </a:ext>
              </a:extLst>
            </p:cNvPr>
            <p:cNvSpPr/>
            <p:nvPr/>
          </p:nvSpPr>
          <p:spPr>
            <a:xfrm>
              <a:off x="3051929" y="14167775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测试文档评审</a:t>
              </a:r>
              <a:r>
                <a:rPr lang="en-US" altLang="zh-CN" sz="2800" b="1" dirty="0"/>
                <a:t>1</a:t>
              </a:r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2019-6-3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2019-6-4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1B87C0F-F202-44C3-B391-4733645241DE}"/>
                </a:ext>
              </a:extLst>
            </p:cNvPr>
            <p:cNvSpPr/>
            <p:nvPr/>
          </p:nvSpPr>
          <p:spPr>
            <a:xfrm>
              <a:off x="3051928" y="15903798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测试文档修改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2019-6-5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2019-6-9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D84B9BA-6A4B-44A7-98BD-DE617D2F680E}"/>
                </a:ext>
              </a:extLst>
            </p:cNvPr>
            <p:cNvSpPr/>
            <p:nvPr/>
          </p:nvSpPr>
          <p:spPr>
            <a:xfrm>
              <a:off x="3051927" y="17634123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测试文档评审</a:t>
              </a:r>
              <a:r>
                <a:rPr lang="en-US" altLang="zh-CN" sz="2800" b="1" dirty="0"/>
                <a:t>2</a:t>
              </a:r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2019-6-10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2019-6-11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D6D1DCF-B679-4C36-8829-8536CC6B6ED2}"/>
                </a:ext>
              </a:extLst>
            </p:cNvPr>
            <p:cNvSpPr/>
            <p:nvPr/>
          </p:nvSpPr>
          <p:spPr>
            <a:xfrm>
              <a:off x="3051932" y="19337399"/>
              <a:ext cx="3630307" cy="148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b="1" dirty="0"/>
                <a:t>综合完善</a:t>
              </a:r>
              <a:endParaRPr lang="en-US" altLang="zh-CN" sz="2800" b="1" dirty="0"/>
            </a:p>
            <a:p>
              <a:r>
                <a:rPr lang="zh-CN" altLang="en-US" dirty="0"/>
                <a:t>开始日期：</a:t>
              </a:r>
              <a:r>
                <a:rPr lang="en-US" altLang="zh-CN" dirty="0"/>
                <a:t>2019-6-12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结束日期：</a:t>
              </a:r>
              <a:r>
                <a:rPr lang="en-US" altLang="zh-CN" dirty="0"/>
                <a:t>2019-6-18</a:t>
              </a:r>
            </a:p>
            <a:p>
              <a:r>
                <a:rPr lang="zh-CN" altLang="en-US" dirty="0"/>
                <a:t>人员配置：</a:t>
              </a:r>
              <a:endParaRPr lang="en-US" altLang="zh-CN" dirty="0"/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919CCFE5-9F55-471E-8DA0-0FA8D06FD951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1457461" y="-5103267"/>
              <a:ext cx="2360781" cy="586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ADD9E555-427A-4DDC-95D6-EB5D24F5B2D6}"/>
                </a:ext>
              </a:extLst>
            </p:cNvPr>
            <p:cNvCxnSpPr>
              <a:stCxn id="6" idx="2"/>
              <a:endCxn id="12" idx="0"/>
            </p:cNvCxnSpPr>
            <p:nvPr/>
          </p:nvCxnSpPr>
          <p:spPr>
            <a:xfrm>
              <a:off x="3818242" y="-5103267"/>
              <a:ext cx="2177103" cy="586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4F03426-75BC-4D31-9CC2-FEE425997082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1457459" y="-3028879"/>
              <a:ext cx="2" cy="4104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6324D23-E5A9-41A3-9369-72CFA3291D3D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457459" y="-1130845"/>
              <a:ext cx="18476" cy="5424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62A1866-CC12-4315-BC09-5248C00AE47D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1475935" y="899188"/>
              <a:ext cx="0" cy="5466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E5EE8BD-5454-486F-AE77-52414CE5FE3C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 flipH="1">
              <a:off x="-668479" y="2933450"/>
              <a:ext cx="2144414" cy="1705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81704EF-7A7B-4C66-A8F2-40C76EEEEB9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-668480" y="6126992"/>
              <a:ext cx="1" cy="542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BA21389-1823-4013-B0C0-A85023D19A2F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flipH="1">
              <a:off x="5986105" y="-3028879"/>
              <a:ext cx="9240" cy="12159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0B3A6CA-CD0A-4617-A713-3D92E2B5FB45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5986105" y="-325362"/>
              <a:ext cx="9240" cy="8856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8C52FDE-8ACA-435C-953F-C9B467D4EF30}"/>
                </a:ext>
              </a:extLst>
            </p:cNvPr>
            <p:cNvCxnSpPr>
              <a:stCxn id="10" idx="2"/>
              <a:endCxn id="18" idx="0"/>
            </p:cNvCxnSpPr>
            <p:nvPr/>
          </p:nvCxnSpPr>
          <p:spPr>
            <a:xfrm>
              <a:off x="1475935" y="2933450"/>
              <a:ext cx="3391158" cy="1705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9D7F1803-A147-4C5D-BF2A-751A4D0E58C5}"/>
                </a:ext>
              </a:extLst>
            </p:cNvPr>
            <p:cNvCxnSpPr>
              <a:stCxn id="10" idx="2"/>
              <a:endCxn id="19" idx="0"/>
            </p:cNvCxnSpPr>
            <p:nvPr/>
          </p:nvCxnSpPr>
          <p:spPr>
            <a:xfrm>
              <a:off x="1475935" y="2933450"/>
              <a:ext cx="9286468" cy="1705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E6D9C005-FD0D-4588-9EDF-74DDB297AA9A}"/>
                </a:ext>
              </a:extLst>
            </p:cNvPr>
            <p:cNvCxnSpPr>
              <a:stCxn id="15" idx="2"/>
              <a:endCxn id="19" idx="0"/>
            </p:cNvCxnSpPr>
            <p:nvPr/>
          </p:nvCxnSpPr>
          <p:spPr>
            <a:xfrm>
              <a:off x="10762403" y="-47714"/>
              <a:ext cx="0" cy="4687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A89E6CF3-5C60-4AF8-941F-996C9620A4D5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>
              <a:off x="5995345" y="-3028879"/>
              <a:ext cx="4767058" cy="14935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8C2DE03C-F68A-4AAB-BAF2-259FA81AEC8B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4867093" y="2047847"/>
              <a:ext cx="1128252" cy="25915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4899513E-A764-4A0F-AA37-E4CBD4C9E24A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4867092" y="6126992"/>
              <a:ext cx="1" cy="2768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9A009AD5-F954-4D81-8AA0-05D23369E65F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flipH="1">
              <a:off x="4867092" y="6126992"/>
              <a:ext cx="5895311" cy="2768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A555F49A-5F5E-4132-BB78-FDAD12A1D2E3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-668480" y="8157025"/>
              <a:ext cx="5535572" cy="7387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D50DDC1F-CAD4-497A-B578-A4A77DA2BEC9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4867085" y="10383385"/>
              <a:ext cx="7" cy="3180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776EEAF5-0DAE-4E63-A1FA-CD30AC5B10EA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 flipH="1">
              <a:off x="4867084" y="12189033"/>
              <a:ext cx="1" cy="2455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1988F6A1-9A72-495B-9FFE-8F14AD4B8E8A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flipH="1">
              <a:off x="4867083" y="13922207"/>
              <a:ext cx="1" cy="2455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27129A0A-54D8-4F52-8A06-8624B2F8AB9B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 flipH="1">
              <a:off x="4867082" y="15655381"/>
              <a:ext cx="1" cy="2484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81EAABD9-D2E6-4611-A51B-D0CB8C3A0796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 flipH="1">
              <a:off x="4867081" y="17391404"/>
              <a:ext cx="1" cy="2427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62BBEBC1-9719-442E-AFE1-53EAE9E73A61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4867081" y="19121729"/>
              <a:ext cx="5" cy="2156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46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289</Words>
  <Application>Microsoft Office PowerPoint</Application>
  <PresentationFormat>宽屏</PresentationFormat>
  <Paragraphs>80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N</dc:creator>
  <cp:lastModifiedBy>Z N</cp:lastModifiedBy>
  <cp:revision>7</cp:revision>
  <dcterms:created xsi:type="dcterms:W3CDTF">2019-03-09T12:36:17Z</dcterms:created>
  <dcterms:modified xsi:type="dcterms:W3CDTF">2019-03-09T14:29:37Z</dcterms:modified>
</cp:coreProperties>
</file>