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75" r:id="rId3"/>
    <p:sldId id="258" r:id="rId4"/>
    <p:sldId id="301" r:id="rId5"/>
    <p:sldId id="1697" r:id="rId6"/>
    <p:sldId id="304" r:id="rId7"/>
    <p:sldId id="306" r:id="rId8"/>
    <p:sldId id="1627" r:id="rId9"/>
    <p:sldId id="1628" r:id="rId10"/>
    <p:sldId id="272" r:id="rId11"/>
    <p:sldId id="1695" r:id="rId12"/>
    <p:sldId id="1696" r:id="rId13"/>
    <p:sldId id="297" r:id="rId14"/>
    <p:sldId id="1657" r:id="rId15"/>
    <p:sldId id="1699" r:id="rId16"/>
    <p:sldId id="277" r:id="rId17"/>
    <p:sldId id="273" r:id="rId18"/>
    <p:sldId id="1698" r:id="rId19"/>
    <p:sldId id="283" r:id="rId20"/>
    <p:sldId id="284" r:id="rId21"/>
    <p:sldId id="286" r:id="rId22"/>
    <p:sldId id="287" r:id="rId23"/>
    <p:sldId id="1684" r:id="rId24"/>
    <p:sldId id="274" r:id="rId25"/>
    <p:sldId id="293" r:id="rId26"/>
    <p:sldId id="296" r:id="rId27"/>
    <p:sldId id="302" r:id="rId28"/>
    <p:sldId id="305" r:id="rId29"/>
    <p:sldId id="290" r:id="rId30"/>
    <p:sldId id="289" r:id="rId31"/>
    <p:sldId id="1694" r:id="rId32"/>
    <p:sldId id="261" r:id="rId33"/>
    <p:sldId id="326" r:id="rId34"/>
    <p:sldId id="259" r:id="rId35"/>
    <p:sldId id="264" r:id="rId36"/>
    <p:sldId id="325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F624F40-FDF0-4DFD-921D-FAE4E25BFA8B}"/>
              </a:ext>
            </a:extLst>
          </p:cNvPr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F3366FB-925F-4BB9-ADE6-445B1C789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2220577-D5CA-4385-AF28-708CC21AC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0644CDC7-884B-40D9-B274-CF83A689E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7600C7C-F5E7-4472-B9EF-A541C5C99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26B9DB5-1ADC-43B3-BCE8-970894DC9D39}"/>
              </a:ext>
            </a:extLst>
          </p:cNvPr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2A3C794-2A5C-4827-8C53-19689DBEDB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106E9DF-13A9-47FC-B0CC-7FCDA8A2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5325FDB-6AF2-4496-97A8-DA1AB2DFD6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B936B51-CD51-4DC6-B0B3-AE7B16253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9E46DE-6A41-4299-8141-4029FA18B691}"/>
              </a:ext>
            </a:extLst>
          </p:cNvPr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6A10BA9-BFFB-424A-BE2D-A51AA1A2D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4B7348-CA69-4CED-8AEA-BAACC9EB6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F38E64D-D65C-4322-B74A-DB8F5650E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B72C440-E95D-49F0-9470-97CAD9E8A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97D7-02AD-43A9-B948-17D07F55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B2705-5296-4AF0-AF0B-2F604D34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DA161-68B0-40B8-8CF0-A82FC7A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2B96-5634-4B88-8E94-AD21DFF4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45EBE-7276-46DE-B4C4-5A99E717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861A43-C2C2-48CC-8D18-551AD0C4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BEFEB4-2C7C-48D0-9F96-75183D3ED3E7}"/>
              </a:ext>
            </a:extLst>
          </p:cNvPr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CBDF918-E7F9-4244-82F6-7E2017481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B48366F-92CF-4BCF-A935-76F9623B1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C220813-393A-47BA-8C55-4ADAF6016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98A955D-75FC-4514-86F9-BDAE27A10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8734980-73E0-48A2-B53C-72DE9BDED7A0}"/>
              </a:ext>
            </a:extLst>
          </p:cNvPr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8134D36-334C-4854-8D96-EC6648661C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6A7AE61-9924-408E-8CF1-09F7814EF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E374545-05CE-40DB-AFDC-FA4A8E623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7FE0E06-350E-4668-A7B0-18779AF86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6" Type="http://schemas.openxmlformats.org/officeDocument/2006/relationships/image" Target="../media/image17.jpg"/><Relationship Id="rId5" Type="http://schemas.openxmlformats.org/officeDocument/2006/relationships/image" Target="../media/image7.jp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10B8DE-E2D4-4189-85F3-5368919F476B}"/>
              </a:ext>
            </a:extLst>
          </p:cNvPr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42D51C6-DE9F-43EC-A07D-D12519370048}"/>
                </a:ext>
              </a:extLst>
            </p:cNvPr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>
                <a:extLst>
                  <a:ext uri="{FF2B5EF4-FFF2-40B4-BE49-F238E27FC236}">
                    <a16:creationId xmlns:a16="http://schemas.microsoft.com/office/drawing/2014/main" id="{70981033-9651-43B5-BF7F-FC53FC657C16}"/>
                  </a:ext>
                </a:extLst>
              </p:cNvPr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文本框 24">
                <a:extLst>
                  <a:ext uri="{FF2B5EF4-FFF2-40B4-BE49-F238E27FC236}">
                    <a16:creationId xmlns:a16="http://schemas.microsoft.com/office/drawing/2014/main" id="{CBB608FF-05D8-40C4-84ED-A580A96DF5A9}"/>
                  </a:ext>
                </a:extLst>
              </p:cNvPr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>
                <a:extLst>
                  <a:ext uri="{FF2B5EF4-FFF2-40B4-BE49-F238E27FC236}">
                    <a16:creationId xmlns:a16="http://schemas.microsoft.com/office/drawing/2014/main" id="{ED3897BB-1EDB-49D4-AF4B-8DE67A774FD1}"/>
                  </a:ext>
                </a:extLst>
              </p:cNvPr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2018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DD366CF-CDBA-4B29-80E9-8CB5EADE71B0}"/>
                </a:ext>
              </a:extLst>
            </p:cNvPr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8530072-BF3B-4EF3-9862-18AE62B5DE73}"/>
                </a:ext>
              </a:extLst>
            </p:cNvPr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48B810-17B5-4F11-B822-D0139888E2E1}"/>
                </a:ext>
              </a:extLst>
            </p:cNvPr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8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9" name="íSļiḍ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</a:p>
          </p:txBody>
        </p:sp>
        <p:grpSp>
          <p:nvGrpSpPr>
            <p:cNvPr id="13" name="íṣḷíḋê"/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ïśľï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7" name="iṣļi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ïşḷîḍ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ïśļî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673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>
              <a:extLst>
                <a:ext uri="{FF2B5EF4-FFF2-40B4-BE49-F238E27FC236}">
                  <a16:creationId xmlns:a16="http://schemas.microsoft.com/office/drawing/2014/main" id="{9E667413-8CEB-4F69-BB62-46F93F5FE314}"/>
                </a:ext>
              </a:extLst>
            </p:cNvPr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3"/>
              <a:srcRect/>
              <a:stretch>
                <a:fillRect l="-23441" t="-2" r="-23343" b="-2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>
              <a:extLst>
                <a:ext uri="{FF2B5EF4-FFF2-40B4-BE49-F238E27FC236}">
                  <a16:creationId xmlns:a16="http://schemas.microsoft.com/office/drawing/2014/main" id="{0682E312-8846-46B6-B3D8-5CCA2EA3F5A1}"/>
                </a:ext>
              </a:extLst>
            </p:cNvPr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>
              <a:extLst>
                <a:ext uri="{FF2B5EF4-FFF2-40B4-BE49-F238E27FC236}">
                  <a16:creationId xmlns:a16="http://schemas.microsoft.com/office/drawing/2014/main" id="{13921012-6F03-46C3-B949-7B55046D638D}"/>
                </a:ext>
              </a:extLst>
            </p:cNvPr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>
              <a:extLst>
                <a:ext uri="{FF2B5EF4-FFF2-40B4-BE49-F238E27FC236}">
                  <a16:creationId xmlns:a16="http://schemas.microsoft.com/office/drawing/2014/main" id="{869BFAB1-2E8D-4D95-8E4E-4343886A91B3}"/>
                </a:ext>
              </a:extLst>
            </p:cNvPr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>
                <a:extLst>
                  <a:ext uri="{FF2B5EF4-FFF2-40B4-BE49-F238E27FC236}">
                    <a16:creationId xmlns:a16="http://schemas.microsoft.com/office/drawing/2014/main" id="{4B7C58F7-3F6A-427D-90A8-230249FC3233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>
                <a:extLst>
                  <a:ext uri="{FF2B5EF4-FFF2-40B4-BE49-F238E27FC236}">
                    <a16:creationId xmlns:a16="http://schemas.microsoft.com/office/drawing/2014/main" id="{20A8B15D-2184-4B83-A38E-C5DEA0EFB60C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0" name="iṡļîďê">
              <a:extLst>
                <a:ext uri="{FF2B5EF4-FFF2-40B4-BE49-F238E27FC236}">
                  <a16:creationId xmlns:a16="http://schemas.microsoft.com/office/drawing/2014/main" id="{07FFB00C-40BB-4042-B5D5-A960F9FDE14C}"/>
                </a:ext>
              </a:extLst>
            </p:cNvPr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>
                <a:extLst>
                  <a:ext uri="{FF2B5EF4-FFF2-40B4-BE49-F238E27FC236}">
                    <a16:creationId xmlns:a16="http://schemas.microsoft.com/office/drawing/2014/main" id="{4DE8C2BE-C344-40A4-AF3C-4111C2B9CFA0}"/>
                  </a:ext>
                </a:extLst>
              </p:cNvPr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9" name="íslídê">
                <a:extLst>
                  <a:ext uri="{FF2B5EF4-FFF2-40B4-BE49-F238E27FC236}">
                    <a16:creationId xmlns:a16="http://schemas.microsoft.com/office/drawing/2014/main" id="{34F6E6F0-6DB7-48E4-9FE6-383F00F957EF}"/>
                  </a:ext>
                </a:extLst>
              </p:cNvPr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1" name="i$ḷíḍe">
              <a:extLst>
                <a:ext uri="{FF2B5EF4-FFF2-40B4-BE49-F238E27FC236}">
                  <a16:creationId xmlns:a16="http://schemas.microsoft.com/office/drawing/2014/main" id="{08B7FDAA-5075-4AF8-9749-CA68CC788EB8}"/>
                </a:ext>
              </a:extLst>
            </p:cNvPr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>
                <a:extLst>
                  <a:ext uri="{FF2B5EF4-FFF2-40B4-BE49-F238E27FC236}">
                    <a16:creationId xmlns:a16="http://schemas.microsoft.com/office/drawing/2014/main" id="{F7FFC256-0016-47E9-8D63-BFA6CF3F1DEE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>
                <a:extLst>
                  <a:ext uri="{FF2B5EF4-FFF2-40B4-BE49-F238E27FC236}">
                    <a16:creationId xmlns:a16="http://schemas.microsoft.com/office/drawing/2014/main" id="{5A8334E1-B42C-49B4-9B11-7D87813C1B66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2" name="iṣľídé">
              <a:extLst>
                <a:ext uri="{FF2B5EF4-FFF2-40B4-BE49-F238E27FC236}">
                  <a16:creationId xmlns:a16="http://schemas.microsoft.com/office/drawing/2014/main" id="{30EAA6F9-1BAC-440E-8084-F00BEFB9DAFC}"/>
                </a:ext>
              </a:extLst>
            </p:cNvPr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>
                <a:extLst>
                  <a:ext uri="{FF2B5EF4-FFF2-40B4-BE49-F238E27FC236}">
                    <a16:creationId xmlns:a16="http://schemas.microsoft.com/office/drawing/2014/main" id="{18D9AB67-7F0D-4162-966C-43CF71AB2625}"/>
                  </a:ext>
                </a:extLst>
              </p:cNvPr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íṧḻîḓe">
                <a:extLst>
                  <a:ext uri="{FF2B5EF4-FFF2-40B4-BE49-F238E27FC236}">
                    <a16:creationId xmlns:a16="http://schemas.microsoft.com/office/drawing/2014/main" id="{A42ADC3A-FC4D-4334-ABDA-0DCB8D6A0E2F}"/>
                  </a:ext>
                </a:extLst>
              </p:cNvPr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4001CB9-80BD-4B0C-828D-612FC0A52535}"/>
                </a:ext>
              </a:extLst>
            </p:cNvPr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93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B0366-3FA3-4664-9898-D710D59B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B73006-D1CA-448C-B332-3719AE6A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B4D5822-2A9C-41B1-A7B9-9BF396E5A9E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>
              <a:extLst>
                <a:ext uri="{FF2B5EF4-FFF2-40B4-BE49-F238E27FC236}">
                  <a16:creationId xmlns:a16="http://schemas.microsoft.com/office/drawing/2014/main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" name="iSḻîḓe">
              <a:extLst>
                <a:ext uri="{FF2B5EF4-FFF2-40B4-BE49-F238E27FC236}">
                  <a16:creationId xmlns:a16="http://schemas.microsoft.com/office/drawing/2014/main" id="{962BA7EC-C4D9-4D1F-A383-3FC12AEA599C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íṡḻîḑè">
                <a:extLst>
                  <a:ext uri="{FF2B5EF4-FFF2-40B4-BE49-F238E27FC236}">
                    <a16:creationId xmlns:a16="http://schemas.microsoft.com/office/drawing/2014/main" id="{00D6750C-6B67-4218-AA21-C570A6D35C9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îsļíḑê">
                <a:extLst>
                  <a:ext uri="{FF2B5EF4-FFF2-40B4-BE49-F238E27FC236}">
                    <a16:creationId xmlns:a16="http://schemas.microsoft.com/office/drawing/2014/main" id="{F49D2E55-FE18-4AC7-9ECC-05F2ABA6ABE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845C55C-A92A-455B-9279-7CE7CCB83251}"/>
                </a:ext>
              </a:extLst>
            </p:cNvPr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ḋé">
              <a:extLst>
                <a:ext uri="{FF2B5EF4-FFF2-40B4-BE49-F238E27FC236}">
                  <a16:creationId xmlns:a16="http://schemas.microsoft.com/office/drawing/2014/main" id="{6AA6077F-38DD-4262-AC34-AE83BF962372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śḷiḑe">
                <a:extLst>
                  <a:ext uri="{FF2B5EF4-FFF2-40B4-BE49-F238E27FC236}">
                    <a16:creationId xmlns:a16="http://schemas.microsoft.com/office/drawing/2014/main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ṧḷîḓe">
                <a:extLst>
                  <a:ext uri="{FF2B5EF4-FFF2-40B4-BE49-F238E27FC236}">
                    <a16:creationId xmlns:a16="http://schemas.microsoft.com/office/drawing/2014/main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íšlíďe">
                <a:extLst>
                  <a:ext uri="{FF2B5EF4-FFF2-40B4-BE49-F238E27FC236}">
                    <a16:creationId xmlns:a16="http://schemas.microsoft.com/office/drawing/2014/main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i$lîḑê">
              <a:extLst>
                <a:ext uri="{FF2B5EF4-FFF2-40B4-BE49-F238E27FC236}">
                  <a16:creationId xmlns:a16="http://schemas.microsoft.com/office/drawing/2014/main" id="{A23CB678-485B-45EB-9489-6489401FF97F}"/>
                </a:ext>
              </a:extLst>
            </p:cNvPr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ŝļîďè">
                <a:extLst>
                  <a:ext uri="{FF2B5EF4-FFF2-40B4-BE49-F238E27FC236}">
                    <a16:creationId xmlns:a16="http://schemas.microsoft.com/office/drawing/2014/main" id="{237E73C7-7F17-41D7-82B4-221D9D65E3B8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ṩlîďé">
                <a:extLst>
                  <a:ext uri="{FF2B5EF4-FFF2-40B4-BE49-F238E27FC236}">
                    <a16:creationId xmlns:a16="http://schemas.microsoft.com/office/drawing/2014/main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íṣḻíḋe">
                <a:extLst>
                  <a:ext uri="{FF2B5EF4-FFF2-40B4-BE49-F238E27FC236}">
                    <a16:creationId xmlns:a16="http://schemas.microsoft.com/office/drawing/2014/main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829AED2-F1EC-4BE5-9CED-E5C3528EB85A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04352-3B2F-41EA-8646-ECD4BDD2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7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FBC6E-D2C3-4871-90A9-3C6BC317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B8CE77-BBB5-464F-BFBF-421F969E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78ACA-C41D-486C-BDE9-664BCD29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FE37B264-91F6-486C-B58A-2222D69C0B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>
              <a:extLst>
                <a:ext uri="{FF2B5EF4-FFF2-40B4-BE49-F238E27FC236}">
                  <a16:creationId xmlns:a16="http://schemas.microsoft.com/office/drawing/2014/main" id="{E1860BD3-113B-44E5-8819-D71299F64021}"/>
                </a:ext>
              </a:extLst>
            </p:cNvPr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>
              <a:extLst>
                <a:ext uri="{FF2B5EF4-FFF2-40B4-BE49-F238E27FC236}">
                  <a16:creationId xmlns:a16="http://schemas.microsoft.com/office/drawing/2014/main" id="{A95B57D3-AA24-449F-8424-A24D28427EDC}"/>
                </a:ext>
              </a:extLst>
            </p:cNvPr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>
              <a:extLst>
                <a:ext uri="{FF2B5EF4-FFF2-40B4-BE49-F238E27FC236}">
                  <a16:creationId xmlns:a16="http://schemas.microsoft.com/office/drawing/2014/main" id="{4E31A380-BE7A-4EF3-AEA1-41C759E8FBC3}"/>
                </a:ext>
              </a:extLst>
            </p:cNvPr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>
              <a:extLst>
                <a:ext uri="{FF2B5EF4-FFF2-40B4-BE49-F238E27FC236}">
                  <a16:creationId xmlns:a16="http://schemas.microsoft.com/office/drawing/2014/main" id="{8F56C806-25D0-4053-B1D3-9676BFCFE759}"/>
                </a:ext>
              </a:extLst>
            </p:cNvPr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>
              <a:extLst>
                <a:ext uri="{FF2B5EF4-FFF2-40B4-BE49-F238E27FC236}">
                  <a16:creationId xmlns:a16="http://schemas.microsoft.com/office/drawing/2014/main" id="{60A7423D-C2A2-46AC-91E8-A722940AC8CC}"/>
                </a:ext>
              </a:extLst>
            </p:cNvPr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>
              <a:extLst>
                <a:ext uri="{FF2B5EF4-FFF2-40B4-BE49-F238E27FC236}">
                  <a16:creationId xmlns:a16="http://schemas.microsoft.com/office/drawing/2014/main" id="{4F1C45B5-761A-4EEE-B66E-9AB0B2EDD7E8}"/>
                </a:ext>
              </a:extLst>
            </p:cNvPr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>
              <a:extLst>
                <a:ext uri="{FF2B5EF4-FFF2-40B4-BE49-F238E27FC236}">
                  <a16:creationId xmlns:a16="http://schemas.microsoft.com/office/drawing/2014/main" id="{792972E5-AB05-4EA9-9C3B-8A41F662D7EC}"/>
                </a:ext>
              </a:extLst>
            </p:cNvPr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>
              <a:extLst>
                <a:ext uri="{FF2B5EF4-FFF2-40B4-BE49-F238E27FC236}">
                  <a16:creationId xmlns:a16="http://schemas.microsoft.com/office/drawing/2014/main" id="{BEE78517-345F-4A7D-BC48-AB8E615EFB19}"/>
                </a:ext>
              </a:extLst>
            </p:cNvPr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>
                <a:extLst>
                  <a:ext uri="{FF2B5EF4-FFF2-40B4-BE49-F238E27FC236}">
                    <a16:creationId xmlns:a16="http://schemas.microsoft.com/office/drawing/2014/main" id="{573876F9-CA4B-4276-AEF2-3C546CE35F26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ísḻïďê">
                <a:extLst>
                  <a:ext uri="{FF2B5EF4-FFF2-40B4-BE49-F238E27FC236}">
                    <a16:creationId xmlns:a16="http://schemas.microsoft.com/office/drawing/2014/main" id="{376D373C-ED53-45BB-A8BD-2005F2B94DCB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>
              <a:extLst>
                <a:ext uri="{FF2B5EF4-FFF2-40B4-BE49-F238E27FC236}">
                  <a16:creationId xmlns:a16="http://schemas.microsoft.com/office/drawing/2014/main" id="{EC4AE7C5-4CC7-4F2E-A8DA-E16F8CC3D1AE}"/>
                </a:ext>
              </a:extLst>
            </p:cNvPr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>
                <a:extLst>
                  <a:ext uri="{FF2B5EF4-FFF2-40B4-BE49-F238E27FC236}">
                    <a16:creationId xmlns:a16="http://schemas.microsoft.com/office/drawing/2014/main" id="{1562F279-7298-412B-94F3-7EB43A8D49C8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iSľídê">
                <a:extLst>
                  <a:ext uri="{FF2B5EF4-FFF2-40B4-BE49-F238E27FC236}">
                    <a16:creationId xmlns:a16="http://schemas.microsoft.com/office/drawing/2014/main" id="{475B4644-A02E-463B-BD02-34173BA5F4BD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>
              <a:extLst>
                <a:ext uri="{FF2B5EF4-FFF2-40B4-BE49-F238E27FC236}">
                  <a16:creationId xmlns:a16="http://schemas.microsoft.com/office/drawing/2014/main" id="{3813B9AD-D9A6-4F78-B8A8-9729966C5950}"/>
                </a:ext>
              </a:extLst>
            </p:cNvPr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>
                <a:extLst>
                  <a:ext uri="{FF2B5EF4-FFF2-40B4-BE49-F238E27FC236}">
                    <a16:creationId xmlns:a16="http://schemas.microsoft.com/office/drawing/2014/main" id="{5196431F-A6D1-4212-BAA4-C4FBDDADD30C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iśḷíḍé">
                <a:extLst>
                  <a:ext uri="{FF2B5EF4-FFF2-40B4-BE49-F238E27FC236}">
                    <a16:creationId xmlns:a16="http://schemas.microsoft.com/office/drawing/2014/main" id="{620DFA83-87D9-4DEB-A7BD-010A1DDFF715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>
              <a:extLst>
                <a:ext uri="{FF2B5EF4-FFF2-40B4-BE49-F238E27FC236}">
                  <a16:creationId xmlns:a16="http://schemas.microsoft.com/office/drawing/2014/main" id="{56CF2F89-9714-4C5F-AD6D-CF5B6786DDBE}"/>
                </a:ext>
              </a:extLst>
            </p:cNvPr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>
              <a:extLst>
                <a:ext uri="{FF2B5EF4-FFF2-40B4-BE49-F238E27FC236}">
                  <a16:creationId xmlns:a16="http://schemas.microsoft.com/office/drawing/2014/main" id="{9C78AD5D-9DE4-4F59-81F3-7D76256E7CF5}"/>
                </a:ext>
              </a:extLst>
            </p:cNvPr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8" name="iṥ1îde">
              <a:extLst>
                <a:ext uri="{FF2B5EF4-FFF2-40B4-BE49-F238E27FC236}">
                  <a16:creationId xmlns:a16="http://schemas.microsoft.com/office/drawing/2014/main" id="{3D0EA110-3845-4A30-AF10-C21F414EB24E}"/>
                </a:ext>
              </a:extLst>
            </p:cNvPr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9" name="íSḷíḓé">
              <a:extLst>
                <a:ext uri="{FF2B5EF4-FFF2-40B4-BE49-F238E27FC236}">
                  <a16:creationId xmlns:a16="http://schemas.microsoft.com/office/drawing/2014/main" id="{82B1F2D9-8282-4C4B-A135-A8420913185C}"/>
                </a:ext>
              </a:extLst>
            </p:cNvPr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0" name="iṥ1iḑé">
              <a:extLst>
                <a:ext uri="{FF2B5EF4-FFF2-40B4-BE49-F238E27FC236}">
                  <a16:creationId xmlns:a16="http://schemas.microsoft.com/office/drawing/2014/main" id="{1488B1D3-95BB-4FA5-B564-C6135A51FCE7}"/>
                </a:ext>
              </a:extLst>
            </p:cNvPr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21" name="íṥļîďe">
              <a:extLst>
                <a:ext uri="{FF2B5EF4-FFF2-40B4-BE49-F238E27FC236}">
                  <a16:creationId xmlns:a16="http://schemas.microsoft.com/office/drawing/2014/main" id="{A954C47F-6CD3-411E-B602-BFAEC26966E2}"/>
                </a:ext>
              </a:extLst>
            </p:cNvPr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>
                <a:extLst>
                  <a:ext uri="{FF2B5EF4-FFF2-40B4-BE49-F238E27FC236}">
                    <a16:creationId xmlns:a16="http://schemas.microsoft.com/office/drawing/2014/main" id="{241162A0-C5D5-4FC7-8704-ECB1D7F26F4B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9" name="íṡḷíďê">
                <a:extLst>
                  <a:ext uri="{FF2B5EF4-FFF2-40B4-BE49-F238E27FC236}">
                    <a16:creationId xmlns:a16="http://schemas.microsoft.com/office/drawing/2014/main" id="{DA62C685-6D41-4F33-9CA5-1D24B683718A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2" name="îsļiḍé">
              <a:extLst>
                <a:ext uri="{FF2B5EF4-FFF2-40B4-BE49-F238E27FC236}">
                  <a16:creationId xmlns:a16="http://schemas.microsoft.com/office/drawing/2014/main" id="{D9FD5C00-6D91-4B32-821A-389310B4E996}"/>
                </a:ext>
              </a:extLst>
            </p:cNvPr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>
                <a:extLst>
                  <a:ext uri="{FF2B5EF4-FFF2-40B4-BE49-F238E27FC236}">
                    <a16:creationId xmlns:a16="http://schemas.microsoft.com/office/drawing/2014/main" id="{27CEA583-F57B-4393-8260-C86E88F8CEF7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7" name="îṥlîdè">
                <a:extLst>
                  <a:ext uri="{FF2B5EF4-FFF2-40B4-BE49-F238E27FC236}">
                    <a16:creationId xmlns:a16="http://schemas.microsoft.com/office/drawing/2014/main" id="{F9C8139C-0D19-4623-83AA-F8A49AB33F73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3" name="i$1íḍê">
              <a:extLst>
                <a:ext uri="{FF2B5EF4-FFF2-40B4-BE49-F238E27FC236}">
                  <a16:creationId xmlns:a16="http://schemas.microsoft.com/office/drawing/2014/main" id="{8CB36F59-A923-4355-B658-36A6D66F6270}"/>
                </a:ext>
              </a:extLst>
            </p:cNvPr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>
                <a:extLst>
                  <a:ext uri="{FF2B5EF4-FFF2-40B4-BE49-F238E27FC236}">
                    <a16:creationId xmlns:a16="http://schemas.microsoft.com/office/drawing/2014/main" id="{2D2AFF14-59F3-4251-A9B8-0D935FF7BFF2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5" name="ïśḷïdè">
                <a:extLst>
                  <a:ext uri="{FF2B5EF4-FFF2-40B4-BE49-F238E27FC236}">
                    <a16:creationId xmlns:a16="http://schemas.microsoft.com/office/drawing/2014/main" id="{C4CE2F6A-EDE0-4500-85BF-E38ED849E38E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141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DEBE549-46A2-4C6A-A3A7-652EC824650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>
              <a:extLst>
                <a:ext uri="{FF2B5EF4-FFF2-40B4-BE49-F238E27FC236}">
                  <a16:creationId xmlns:a16="http://schemas.microsoft.com/office/drawing/2014/main" id="{20B12C04-1A8A-46E4-9155-DC6DE03CA0AA}"/>
                </a:ext>
              </a:extLst>
            </p:cNvPr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>
                <a:extLst>
                  <a:ext uri="{FF2B5EF4-FFF2-40B4-BE49-F238E27FC236}">
                    <a16:creationId xmlns:a16="http://schemas.microsoft.com/office/drawing/2014/main" id="{D5BF9093-0E3E-4627-BECA-B02C2CACA0B7}"/>
                  </a:ext>
                </a:extLst>
              </p:cNvPr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>
                <a:extLst>
                  <a:ext uri="{FF2B5EF4-FFF2-40B4-BE49-F238E27FC236}">
                    <a16:creationId xmlns:a16="http://schemas.microsoft.com/office/drawing/2014/main" id="{913CA535-E8D0-4853-8A1C-F021EE4528FF}"/>
                  </a:ext>
                </a:extLst>
              </p:cNvPr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>
                <a:extLst>
                  <a:ext uri="{FF2B5EF4-FFF2-40B4-BE49-F238E27FC236}">
                    <a16:creationId xmlns:a16="http://schemas.microsoft.com/office/drawing/2014/main" id="{702B76CE-D0F2-4C5B-98FB-61B0EED197B0}"/>
                  </a:ext>
                </a:extLst>
              </p:cNvPr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>
                <a:extLst>
                  <a:ext uri="{FF2B5EF4-FFF2-40B4-BE49-F238E27FC236}">
                    <a16:creationId xmlns:a16="http://schemas.microsoft.com/office/drawing/2014/main" id="{D9D2B8D8-6A8E-41F1-9368-32F8D4F62553}"/>
                  </a:ext>
                </a:extLst>
              </p:cNvPr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>
                <a:extLst>
                  <a:ext uri="{FF2B5EF4-FFF2-40B4-BE49-F238E27FC236}">
                    <a16:creationId xmlns:a16="http://schemas.microsoft.com/office/drawing/2014/main" id="{7DE77180-AD29-41CB-A1F0-D20084694E33}"/>
                  </a:ext>
                </a:extLst>
              </p:cNvPr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ïś1íďe">
                <a:extLst>
                  <a:ext uri="{FF2B5EF4-FFF2-40B4-BE49-F238E27FC236}">
                    <a16:creationId xmlns:a16="http://schemas.microsoft.com/office/drawing/2014/main" id="{27150AFC-3A7C-4FF9-BAE3-C2FBBA05CDA4}"/>
                  </a:ext>
                </a:extLst>
              </p:cNvPr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ïşḻîḑé">
                <a:extLst>
                  <a:ext uri="{FF2B5EF4-FFF2-40B4-BE49-F238E27FC236}">
                    <a16:creationId xmlns:a16="http://schemas.microsoft.com/office/drawing/2014/main" id="{E18BEBA0-8175-4693-AD1B-E6509820BBC0}"/>
                  </a:ext>
                </a:extLst>
              </p:cNvPr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>
              <a:extLst>
                <a:ext uri="{FF2B5EF4-FFF2-40B4-BE49-F238E27FC236}">
                  <a16:creationId xmlns:a16="http://schemas.microsoft.com/office/drawing/2014/main" id="{898A62AE-E025-4380-8359-E0319E4B04E4}"/>
                </a:ext>
              </a:extLst>
            </p:cNvPr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>
                <a:extLst>
                  <a:ext uri="{FF2B5EF4-FFF2-40B4-BE49-F238E27FC236}">
                    <a16:creationId xmlns:a16="http://schemas.microsoft.com/office/drawing/2014/main" id="{1A8BA345-D158-49E5-889D-0DACA61B5F6B}"/>
                  </a:ext>
                </a:extLst>
              </p:cNvPr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1E5ECFB-BE5A-4D87-84F5-35C0E016A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>
                <a:extLst>
                  <a:ext uri="{FF2B5EF4-FFF2-40B4-BE49-F238E27FC236}">
                    <a16:creationId xmlns:a16="http://schemas.microsoft.com/office/drawing/2014/main" id="{1367B7DA-A6F2-4BF2-BC4D-DAFF8B9D9C2A}"/>
                  </a:ext>
                </a:extLst>
              </p:cNvPr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0" name="ïṥlîḑè">
                <a:extLst>
                  <a:ext uri="{FF2B5EF4-FFF2-40B4-BE49-F238E27FC236}">
                    <a16:creationId xmlns:a16="http://schemas.microsoft.com/office/drawing/2014/main" id="{8B6243C1-9B2C-436F-BA34-07C65463824E}"/>
                  </a:ext>
                </a:extLst>
              </p:cNvPr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ïṣḷîḑé">
              <a:extLst>
                <a:ext uri="{FF2B5EF4-FFF2-40B4-BE49-F238E27FC236}">
                  <a16:creationId xmlns:a16="http://schemas.microsoft.com/office/drawing/2014/main" id="{ACA1F56D-D76A-4494-9CF9-2D65896B6E50}"/>
                </a:ext>
              </a:extLst>
            </p:cNvPr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>
                <a:extLst>
                  <a:ext uri="{FF2B5EF4-FFF2-40B4-BE49-F238E27FC236}">
                    <a16:creationId xmlns:a16="http://schemas.microsoft.com/office/drawing/2014/main" id="{DE84298A-8A01-44C4-B05E-107C6B9DC2B2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iṡḻïḋé">
                <a:extLst>
                  <a:ext uri="{FF2B5EF4-FFF2-40B4-BE49-F238E27FC236}">
                    <a16:creationId xmlns:a16="http://schemas.microsoft.com/office/drawing/2014/main" id="{5765F2F1-6BC4-4FE7-BC57-316E2C761D80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9" name="iS1iḓê">
              <a:extLst>
                <a:ext uri="{FF2B5EF4-FFF2-40B4-BE49-F238E27FC236}">
                  <a16:creationId xmlns:a16="http://schemas.microsoft.com/office/drawing/2014/main" id="{51CCFE08-635F-4376-BB82-4B90B8D2FCE9}"/>
                </a:ext>
              </a:extLst>
            </p:cNvPr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>
                <a:extLst>
                  <a:ext uri="{FF2B5EF4-FFF2-40B4-BE49-F238E27FC236}">
                    <a16:creationId xmlns:a16="http://schemas.microsoft.com/office/drawing/2014/main" id="{C1DF865D-FDFF-4758-AEDC-42F7308B02EF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4" name="ïšlîḋé">
                <a:extLst>
                  <a:ext uri="{FF2B5EF4-FFF2-40B4-BE49-F238E27FC236}">
                    <a16:creationId xmlns:a16="http://schemas.microsoft.com/office/drawing/2014/main" id="{483D2F32-B7D5-4368-91F7-FB012C1CDD6D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0" name="ïṡḻîḋê">
              <a:extLst>
                <a:ext uri="{FF2B5EF4-FFF2-40B4-BE49-F238E27FC236}">
                  <a16:creationId xmlns:a16="http://schemas.microsoft.com/office/drawing/2014/main" id="{EF4B93D1-C0E2-46A5-BB26-BD0CEADCD378}"/>
                </a:ext>
              </a:extLst>
            </p:cNvPr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>
                <a:extLst>
                  <a:ext uri="{FF2B5EF4-FFF2-40B4-BE49-F238E27FC236}">
                    <a16:creationId xmlns:a16="http://schemas.microsoft.com/office/drawing/2014/main" id="{F5BCD6B0-A7EC-4050-ABA3-ABC528050D9B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ïśľîde">
                <a:extLst>
                  <a:ext uri="{FF2B5EF4-FFF2-40B4-BE49-F238E27FC236}">
                    <a16:creationId xmlns:a16="http://schemas.microsoft.com/office/drawing/2014/main" id="{A6B89E7F-D655-4D99-BDD2-107CFE4CE528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124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D8E51EC-6F86-47E6-92BA-B1B54E8F1A1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>
              <a:extLst>
                <a:ext uri="{FF2B5EF4-FFF2-40B4-BE49-F238E27FC236}">
                  <a16:creationId xmlns:a16="http://schemas.microsoft.com/office/drawing/2014/main" id="{91851C18-7BC5-4871-97E2-FE0E23F70349}"/>
                </a:ext>
              </a:extLst>
            </p:cNvPr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>
                <a:extLst>
                  <a:ext uri="{FF2B5EF4-FFF2-40B4-BE49-F238E27FC236}">
                    <a16:creationId xmlns:a16="http://schemas.microsoft.com/office/drawing/2014/main" id="{6AB285AC-6402-4B33-8453-2978A9824FE1}"/>
                  </a:ext>
                </a:extLst>
              </p:cNvPr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>
                  <a:extLst>
                    <a:ext uri="{FF2B5EF4-FFF2-40B4-BE49-F238E27FC236}">
                      <a16:creationId xmlns:a16="http://schemas.microsoft.com/office/drawing/2014/main" id="{4A0C8E4E-BBCF-4B2A-AC68-4D6A26203ABB}"/>
                    </a:ext>
                  </a:extLst>
                </p:cNvPr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>
                    <a:extLst>
                      <a:ext uri="{FF2B5EF4-FFF2-40B4-BE49-F238E27FC236}">
                        <a16:creationId xmlns:a16="http://schemas.microsoft.com/office/drawing/2014/main" id="{36FADA49-205D-44E8-A959-DD46D2692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  <p:sp>
                <p:nvSpPr>
                  <p:cNvPr id="97" name="í$ḷïḑé">
                    <a:extLst>
                      <a:ext uri="{FF2B5EF4-FFF2-40B4-BE49-F238E27FC236}">
                        <a16:creationId xmlns:a16="http://schemas.microsoft.com/office/drawing/2014/main" id="{748DD063-ABF7-4630-A77B-A9A9EFE3CB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</p:grpSp>
            <p:sp>
              <p:nvSpPr>
                <p:cNvPr id="94" name="íŝľíḓè">
                  <a:extLst>
                    <a:ext uri="{FF2B5EF4-FFF2-40B4-BE49-F238E27FC236}">
                      <a16:creationId xmlns:a16="http://schemas.microsoft.com/office/drawing/2014/main" id="{32BA8793-DA2E-4234-90D6-72AC65A8F279}"/>
                    </a:ext>
                  </a:extLst>
                </p:cNvPr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5" name="îṡľíḋê">
                  <a:extLst>
                    <a:ext uri="{FF2B5EF4-FFF2-40B4-BE49-F238E27FC236}">
                      <a16:creationId xmlns:a16="http://schemas.microsoft.com/office/drawing/2014/main" id="{536F16AE-7D5B-4FDE-8057-BDFBC76A02BF}"/>
                    </a:ext>
                  </a:extLst>
                </p:cNvPr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24" name="îṣlîḋé">
                <a:extLst>
                  <a:ext uri="{FF2B5EF4-FFF2-40B4-BE49-F238E27FC236}">
                    <a16:creationId xmlns:a16="http://schemas.microsoft.com/office/drawing/2014/main" id="{327F26BA-994F-4E05-9979-872576BE5514}"/>
                  </a:ext>
                </a:extLst>
              </p:cNvPr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5" name="ïṧ1idê">
                <a:extLst>
                  <a:ext uri="{FF2B5EF4-FFF2-40B4-BE49-F238E27FC236}">
                    <a16:creationId xmlns:a16="http://schemas.microsoft.com/office/drawing/2014/main" id="{BD195819-2C9F-4707-9D17-57FC585CA9D6}"/>
                  </a:ext>
                </a:extLst>
              </p:cNvPr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6" name="íš1idê">
                <a:extLst>
                  <a:ext uri="{FF2B5EF4-FFF2-40B4-BE49-F238E27FC236}">
                    <a16:creationId xmlns:a16="http://schemas.microsoft.com/office/drawing/2014/main" id="{E9F104A8-B805-450E-A5E4-73665AF3F211}"/>
                  </a:ext>
                </a:extLst>
              </p:cNvPr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7" name="isliḑé">
                <a:extLst>
                  <a:ext uri="{FF2B5EF4-FFF2-40B4-BE49-F238E27FC236}">
                    <a16:creationId xmlns:a16="http://schemas.microsoft.com/office/drawing/2014/main" id="{83D1E1EC-BAE6-4D43-8B4B-785E10A4A672}"/>
                  </a:ext>
                </a:extLst>
              </p:cNvPr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8" name="îŝļídê">
                <a:extLst>
                  <a:ext uri="{FF2B5EF4-FFF2-40B4-BE49-F238E27FC236}">
                    <a16:creationId xmlns:a16="http://schemas.microsoft.com/office/drawing/2014/main" id="{4BAA8CCA-2216-4E53-B8D3-7418D80B9D2E}"/>
                  </a:ext>
                </a:extLst>
              </p:cNvPr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9" name="íṥľíḍé">
                <a:extLst>
                  <a:ext uri="{FF2B5EF4-FFF2-40B4-BE49-F238E27FC236}">
                    <a16:creationId xmlns:a16="http://schemas.microsoft.com/office/drawing/2014/main" id="{0652C76B-435D-4D93-AC83-B6D6CE7D586B}"/>
                  </a:ext>
                </a:extLst>
              </p:cNvPr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0" name="îŝḻïďê">
                <a:extLst>
                  <a:ext uri="{FF2B5EF4-FFF2-40B4-BE49-F238E27FC236}">
                    <a16:creationId xmlns:a16="http://schemas.microsoft.com/office/drawing/2014/main" id="{C7AA95FE-F83F-427E-96EB-AE790993C09D}"/>
                  </a:ext>
                </a:extLst>
              </p:cNvPr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1" name="îśļîďê">
                <a:extLst>
                  <a:ext uri="{FF2B5EF4-FFF2-40B4-BE49-F238E27FC236}">
                    <a16:creationId xmlns:a16="http://schemas.microsoft.com/office/drawing/2014/main" id="{C6C66126-E3D8-4AC9-A22E-885FA12F6C0A}"/>
                  </a:ext>
                </a:extLst>
              </p:cNvPr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2" name="íṡlîḍe">
                <a:extLst>
                  <a:ext uri="{FF2B5EF4-FFF2-40B4-BE49-F238E27FC236}">
                    <a16:creationId xmlns:a16="http://schemas.microsoft.com/office/drawing/2014/main" id="{6C9372C1-E202-401A-95BC-1786F28E832C}"/>
                  </a:ext>
                </a:extLst>
              </p:cNvPr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3" name="îṩ1îdé">
                <a:extLst>
                  <a:ext uri="{FF2B5EF4-FFF2-40B4-BE49-F238E27FC236}">
                    <a16:creationId xmlns:a16="http://schemas.microsoft.com/office/drawing/2014/main" id="{15656209-D6EE-46DC-A1B1-3E087A49BD6C}"/>
                  </a:ext>
                </a:extLst>
              </p:cNvPr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4" name="iṥḷiḓé">
                <a:extLst>
                  <a:ext uri="{FF2B5EF4-FFF2-40B4-BE49-F238E27FC236}">
                    <a16:creationId xmlns:a16="http://schemas.microsoft.com/office/drawing/2014/main" id="{ADCF5E3C-B72F-4963-9232-98FF3BC589E8}"/>
                  </a:ext>
                </a:extLst>
              </p:cNvPr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5" name="íSľîḑè">
                <a:extLst>
                  <a:ext uri="{FF2B5EF4-FFF2-40B4-BE49-F238E27FC236}">
                    <a16:creationId xmlns:a16="http://schemas.microsoft.com/office/drawing/2014/main" id="{793BDD0A-E55B-4546-8D0B-3762E05DB6FD}"/>
                  </a:ext>
                </a:extLst>
              </p:cNvPr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6" name="ïS1íḍè">
                <a:extLst>
                  <a:ext uri="{FF2B5EF4-FFF2-40B4-BE49-F238E27FC236}">
                    <a16:creationId xmlns:a16="http://schemas.microsoft.com/office/drawing/2014/main" id="{E506A903-0C69-4748-98F4-8AD9D3147790}"/>
                  </a:ext>
                </a:extLst>
              </p:cNvPr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7" name="işḷïdê">
                <a:extLst>
                  <a:ext uri="{FF2B5EF4-FFF2-40B4-BE49-F238E27FC236}">
                    <a16:creationId xmlns:a16="http://schemas.microsoft.com/office/drawing/2014/main" id="{274DE67C-2F58-4E90-940B-AE67DA7FB34D}"/>
                  </a:ext>
                </a:extLst>
              </p:cNvPr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8" name="îṧ1íḓê">
                <a:extLst>
                  <a:ext uri="{FF2B5EF4-FFF2-40B4-BE49-F238E27FC236}">
                    <a16:creationId xmlns:a16="http://schemas.microsoft.com/office/drawing/2014/main" id="{11E40666-6571-4DF4-8585-15727905D9C6}"/>
                  </a:ext>
                </a:extLst>
              </p:cNvPr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9" name="ísḷíḓè">
                <a:extLst>
                  <a:ext uri="{FF2B5EF4-FFF2-40B4-BE49-F238E27FC236}">
                    <a16:creationId xmlns:a16="http://schemas.microsoft.com/office/drawing/2014/main" id="{1B5EF90D-662C-4705-A1FE-BAD463F9CC98}"/>
                  </a:ext>
                </a:extLst>
              </p:cNvPr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0" name="iṡļiḋê">
                <a:extLst>
                  <a:ext uri="{FF2B5EF4-FFF2-40B4-BE49-F238E27FC236}">
                    <a16:creationId xmlns:a16="http://schemas.microsoft.com/office/drawing/2014/main" id="{F5990570-52C8-4643-94BD-D2AA1BAA2DBC}"/>
                  </a:ext>
                </a:extLst>
              </p:cNvPr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1" name="íšḻïḑè">
                <a:extLst>
                  <a:ext uri="{FF2B5EF4-FFF2-40B4-BE49-F238E27FC236}">
                    <a16:creationId xmlns:a16="http://schemas.microsoft.com/office/drawing/2014/main" id="{3A8217D1-BBB9-410B-A3B6-4ECF66C9B045}"/>
                  </a:ext>
                </a:extLst>
              </p:cNvPr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2" name="i$1ïḍe">
                <a:extLst>
                  <a:ext uri="{FF2B5EF4-FFF2-40B4-BE49-F238E27FC236}">
                    <a16:creationId xmlns:a16="http://schemas.microsoft.com/office/drawing/2014/main" id="{BE2E9559-0A5C-4555-9C50-562DD7A268FF}"/>
                  </a:ext>
                </a:extLst>
              </p:cNvPr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3" name="ïṩľïḑê">
                <a:extLst>
                  <a:ext uri="{FF2B5EF4-FFF2-40B4-BE49-F238E27FC236}">
                    <a16:creationId xmlns:a16="http://schemas.microsoft.com/office/drawing/2014/main" id="{847B2D8F-A975-42C5-A058-FA761FECB8B3}"/>
                  </a:ext>
                </a:extLst>
              </p:cNvPr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íSlîdè">
                <a:extLst>
                  <a:ext uri="{FF2B5EF4-FFF2-40B4-BE49-F238E27FC236}">
                    <a16:creationId xmlns:a16="http://schemas.microsoft.com/office/drawing/2014/main" id="{4A3B0197-81AD-4362-9D5B-CA74CF76BC54}"/>
                  </a:ext>
                </a:extLst>
              </p:cNvPr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5" name="îŝlîḋe">
                <a:extLst>
                  <a:ext uri="{FF2B5EF4-FFF2-40B4-BE49-F238E27FC236}">
                    <a16:creationId xmlns:a16="http://schemas.microsoft.com/office/drawing/2014/main" id="{39CCF1DA-00CA-46B0-9252-9FA9F2EF36C9}"/>
                  </a:ext>
                </a:extLst>
              </p:cNvPr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6" name="îşļïḍe">
                <a:extLst>
                  <a:ext uri="{FF2B5EF4-FFF2-40B4-BE49-F238E27FC236}">
                    <a16:creationId xmlns:a16="http://schemas.microsoft.com/office/drawing/2014/main" id="{BC459141-86E1-491F-9CF3-9E5DA09BF48A}"/>
                  </a:ext>
                </a:extLst>
              </p:cNvPr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7" name="ïṣlîḋé">
                <a:extLst>
                  <a:ext uri="{FF2B5EF4-FFF2-40B4-BE49-F238E27FC236}">
                    <a16:creationId xmlns:a16="http://schemas.microsoft.com/office/drawing/2014/main" id="{A2191350-5834-4544-98CE-B49C6A84C952}"/>
                  </a:ext>
                </a:extLst>
              </p:cNvPr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ïṥļîḍè">
                <a:extLst>
                  <a:ext uri="{FF2B5EF4-FFF2-40B4-BE49-F238E27FC236}">
                    <a16:creationId xmlns:a16="http://schemas.microsoft.com/office/drawing/2014/main" id="{AB115250-0405-4A12-8598-9C99688C0983}"/>
                  </a:ext>
                </a:extLst>
              </p:cNvPr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9" name="ï$ḷîḑè">
                <a:extLst>
                  <a:ext uri="{FF2B5EF4-FFF2-40B4-BE49-F238E27FC236}">
                    <a16:creationId xmlns:a16="http://schemas.microsoft.com/office/drawing/2014/main" id="{67A16B60-4489-40E6-A2A7-B91A485019EF}"/>
                  </a:ext>
                </a:extLst>
              </p:cNvPr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0" name="îŝḷíḋê">
                <a:extLst>
                  <a:ext uri="{FF2B5EF4-FFF2-40B4-BE49-F238E27FC236}">
                    <a16:creationId xmlns:a16="http://schemas.microsoft.com/office/drawing/2014/main" id="{5B314BC0-ACA4-4628-BDDA-CB33F3A82446}"/>
                  </a:ext>
                </a:extLst>
              </p:cNvPr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1" name="iṡḻidè">
                <a:extLst>
                  <a:ext uri="{FF2B5EF4-FFF2-40B4-BE49-F238E27FC236}">
                    <a16:creationId xmlns:a16="http://schemas.microsoft.com/office/drawing/2014/main" id="{C3223789-71B1-40E2-BBA5-7C1C2328F4BD}"/>
                  </a:ext>
                </a:extLst>
              </p:cNvPr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íşḻíde">
                <a:extLst>
                  <a:ext uri="{FF2B5EF4-FFF2-40B4-BE49-F238E27FC236}">
                    <a16:creationId xmlns:a16="http://schemas.microsoft.com/office/drawing/2014/main" id="{783322EC-4423-43C4-A3C6-9CF380709314}"/>
                  </a:ext>
                </a:extLst>
              </p:cNvPr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3" name="îṧḷîḓé">
                <a:extLst>
                  <a:ext uri="{FF2B5EF4-FFF2-40B4-BE49-F238E27FC236}">
                    <a16:creationId xmlns:a16="http://schemas.microsoft.com/office/drawing/2014/main" id="{63097A92-A79C-4F71-8ECE-9FF4450458C0}"/>
                  </a:ext>
                </a:extLst>
              </p:cNvPr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4" name="ïşlïḑe">
                <a:extLst>
                  <a:ext uri="{FF2B5EF4-FFF2-40B4-BE49-F238E27FC236}">
                    <a16:creationId xmlns:a16="http://schemas.microsoft.com/office/drawing/2014/main" id="{6533ED5D-8D7C-46AA-ACC4-4C68573AE515}"/>
                  </a:ext>
                </a:extLst>
              </p:cNvPr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5" name="íSľíḋé">
                <a:extLst>
                  <a:ext uri="{FF2B5EF4-FFF2-40B4-BE49-F238E27FC236}">
                    <a16:creationId xmlns:a16="http://schemas.microsoft.com/office/drawing/2014/main" id="{AA7C9E70-E7E0-4667-A845-3B6FC56969F3}"/>
                  </a:ext>
                </a:extLst>
              </p:cNvPr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6" name="íṩliḍê">
                <a:extLst>
                  <a:ext uri="{FF2B5EF4-FFF2-40B4-BE49-F238E27FC236}">
                    <a16:creationId xmlns:a16="http://schemas.microsoft.com/office/drawing/2014/main" id="{5BA5FDC9-C417-4BFF-9EF3-22AC6DCF328A}"/>
                  </a:ext>
                </a:extLst>
              </p:cNvPr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7" name="îšľiḋè">
                <a:extLst>
                  <a:ext uri="{FF2B5EF4-FFF2-40B4-BE49-F238E27FC236}">
                    <a16:creationId xmlns:a16="http://schemas.microsoft.com/office/drawing/2014/main" id="{D9C2601F-F6B0-40F2-8DD1-E3BFE33B7A70}"/>
                  </a:ext>
                </a:extLst>
              </p:cNvPr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8" name="íŝlîďê">
                <a:extLst>
                  <a:ext uri="{FF2B5EF4-FFF2-40B4-BE49-F238E27FC236}">
                    <a16:creationId xmlns:a16="http://schemas.microsoft.com/office/drawing/2014/main" id="{D0D5FC00-3C90-410F-A902-96F759687EAC}"/>
                  </a:ext>
                </a:extLst>
              </p:cNvPr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9" name="íš1iḑè">
                <a:extLst>
                  <a:ext uri="{FF2B5EF4-FFF2-40B4-BE49-F238E27FC236}">
                    <a16:creationId xmlns:a16="http://schemas.microsoft.com/office/drawing/2014/main" id="{7CD8E63B-6FFB-4C47-BF0E-D84A4F161906}"/>
                  </a:ext>
                </a:extLst>
              </p:cNvPr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0" name="îśḷîḓe">
                <a:extLst>
                  <a:ext uri="{FF2B5EF4-FFF2-40B4-BE49-F238E27FC236}">
                    <a16:creationId xmlns:a16="http://schemas.microsoft.com/office/drawing/2014/main" id="{EDB6904B-D676-49AB-AD72-4EF8EE12201A}"/>
                  </a:ext>
                </a:extLst>
              </p:cNvPr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1" name="i$ḷíďé">
                <a:extLst>
                  <a:ext uri="{FF2B5EF4-FFF2-40B4-BE49-F238E27FC236}">
                    <a16:creationId xmlns:a16="http://schemas.microsoft.com/office/drawing/2014/main" id="{E272D59F-4EED-45FB-97E1-D98B73CC4838}"/>
                  </a:ext>
                </a:extLst>
              </p:cNvPr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2" name="ïṥliďê">
                <a:extLst>
                  <a:ext uri="{FF2B5EF4-FFF2-40B4-BE49-F238E27FC236}">
                    <a16:creationId xmlns:a16="http://schemas.microsoft.com/office/drawing/2014/main" id="{8E32F560-8C9E-4F4D-B5C4-E936D8BC666C}"/>
                  </a:ext>
                </a:extLst>
              </p:cNvPr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3" name="iṣḷïḑê">
                <a:extLst>
                  <a:ext uri="{FF2B5EF4-FFF2-40B4-BE49-F238E27FC236}">
                    <a16:creationId xmlns:a16="http://schemas.microsoft.com/office/drawing/2014/main" id="{0629F6B1-0222-4215-A2E6-18616B1EDC92}"/>
                  </a:ext>
                </a:extLst>
              </p:cNvPr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ïŝ1íḓè">
                <a:extLst>
                  <a:ext uri="{FF2B5EF4-FFF2-40B4-BE49-F238E27FC236}">
                    <a16:creationId xmlns:a16="http://schemas.microsoft.com/office/drawing/2014/main" id="{929F8ADF-B6F9-4677-80D7-A250B4DCA2B1}"/>
                  </a:ext>
                </a:extLst>
              </p:cNvPr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5" name="î$ḻïḑe">
                <a:extLst>
                  <a:ext uri="{FF2B5EF4-FFF2-40B4-BE49-F238E27FC236}">
                    <a16:creationId xmlns:a16="http://schemas.microsoft.com/office/drawing/2014/main" id="{BDA33E7C-3B0C-4699-9692-B3EBC30397E4}"/>
                  </a:ext>
                </a:extLst>
              </p:cNvPr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6" name="işlídê">
                <a:extLst>
                  <a:ext uri="{FF2B5EF4-FFF2-40B4-BE49-F238E27FC236}">
                    <a16:creationId xmlns:a16="http://schemas.microsoft.com/office/drawing/2014/main" id="{C8F4FC56-A0DE-478E-8FAC-43D7D193E8D6}"/>
                  </a:ext>
                </a:extLst>
              </p:cNvPr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7" name="îsḻîďè">
                <a:extLst>
                  <a:ext uri="{FF2B5EF4-FFF2-40B4-BE49-F238E27FC236}">
                    <a16:creationId xmlns:a16="http://schemas.microsoft.com/office/drawing/2014/main" id="{8A9F118F-EE60-42EC-BC1B-B9133B821361}"/>
                  </a:ext>
                </a:extLst>
              </p:cNvPr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îṩḻidê">
                <a:extLst>
                  <a:ext uri="{FF2B5EF4-FFF2-40B4-BE49-F238E27FC236}">
                    <a16:creationId xmlns:a16="http://schemas.microsoft.com/office/drawing/2014/main" id="{1BB08D5E-2BA1-428B-A4E9-513CCB00F88E}"/>
                  </a:ext>
                </a:extLst>
              </p:cNvPr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9" name="îšḷïḓê">
                <a:extLst>
                  <a:ext uri="{FF2B5EF4-FFF2-40B4-BE49-F238E27FC236}">
                    <a16:creationId xmlns:a16="http://schemas.microsoft.com/office/drawing/2014/main" id="{35C13F28-1ABC-4BC0-975D-6AD22EDE6B0F}"/>
                  </a:ext>
                </a:extLst>
              </p:cNvPr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0" name="ïṣľíḑé">
                <a:extLst>
                  <a:ext uri="{FF2B5EF4-FFF2-40B4-BE49-F238E27FC236}">
                    <a16:creationId xmlns:a16="http://schemas.microsoft.com/office/drawing/2014/main" id="{A71B400A-7FFA-4481-879D-235FCC11C267}"/>
                  </a:ext>
                </a:extLst>
              </p:cNvPr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1" name="îšḻiďe">
                <a:extLst>
                  <a:ext uri="{FF2B5EF4-FFF2-40B4-BE49-F238E27FC236}">
                    <a16:creationId xmlns:a16="http://schemas.microsoft.com/office/drawing/2014/main" id="{E08AFD18-E6DE-461B-83D4-8C1CDFCA6ADA}"/>
                  </a:ext>
                </a:extLst>
              </p:cNvPr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îṧļïdè">
                <a:extLst>
                  <a:ext uri="{FF2B5EF4-FFF2-40B4-BE49-F238E27FC236}">
                    <a16:creationId xmlns:a16="http://schemas.microsoft.com/office/drawing/2014/main" id="{1D5AE36F-3659-436B-83BC-D2C3A8C21031}"/>
                  </a:ext>
                </a:extLst>
              </p:cNvPr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3" name="iṡḷîďè">
                <a:extLst>
                  <a:ext uri="{FF2B5EF4-FFF2-40B4-BE49-F238E27FC236}">
                    <a16:creationId xmlns:a16="http://schemas.microsoft.com/office/drawing/2014/main" id="{0FF4A3B9-F649-4158-9655-E72C391441E2}"/>
                  </a:ext>
                </a:extLst>
              </p:cNvPr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4" name="íṡ1ïḍé">
                <a:extLst>
                  <a:ext uri="{FF2B5EF4-FFF2-40B4-BE49-F238E27FC236}">
                    <a16:creationId xmlns:a16="http://schemas.microsoft.com/office/drawing/2014/main" id="{C1D0BA52-35A5-4DEE-9ED6-78123A8061EE}"/>
                  </a:ext>
                </a:extLst>
              </p:cNvPr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5" name="í$liḍè">
                <a:extLst>
                  <a:ext uri="{FF2B5EF4-FFF2-40B4-BE49-F238E27FC236}">
                    <a16:creationId xmlns:a16="http://schemas.microsoft.com/office/drawing/2014/main" id="{171714A0-A686-46FA-9CF5-734733847379}"/>
                  </a:ext>
                </a:extLst>
              </p:cNvPr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6" name="îṡľiďe">
                <a:extLst>
                  <a:ext uri="{FF2B5EF4-FFF2-40B4-BE49-F238E27FC236}">
                    <a16:creationId xmlns:a16="http://schemas.microsoft.com/office/drawing/2014/main" id="{F91B52DE-F5E3-4A2D-91D9-A4175B2C8DE4}"/>
                  </a:ext>
                </a:extLst>
              </p:cNvPr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7" name="íśľïḑè">
                <a:extLst>
                  <a:ext uri="{FF2B5EF4-FFF2-40B4-BE49-F238E27FC236}">
                    <a16:creationId xmlns:a16="http://schemas.microsoft.com/office/drawing/2014/main" id="{246A1D34-48CA-4904-A623-BA7F2D266F22}"/>
                  </a:ext>
                </a:extLst>
              </p:cNvPr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8" name="íŝḷíḓè">
                <a:extLst>
                  <a:ext uri="{FF2B5EF4-FFF2-40B4-BE49-F238E27FC236}">
                    <a16:creationId xmlns:a16="http://schemas.microsoft.com/office/drawing/2014/main" id="{EC858FDF-F012-4084-92C2-6B1D044996B9}"/>
                  </a:ext>
                </a:extLst>
              </p:cNvPr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9" name="i$ḷiďe">
                <a:extLst>
                  <a:ext uri="{FF2B5EF4-FFF2-40B4-BE49-F238E27FC236}">
                    <a16:creationId xmlns:a16="http://schemas.microsoft.com/office/drawing/2014/main" id="{152B4F4E-3DCC-44EF-A75F-1BD49DBA60EA}"/>
                  </a:ext>
                </a:extLst>
              </p:cNvPr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0" name="îṧľiďê">
                <a:extLst>
                  <a:ext uri="{FF2B5EF4-FFF2-40B4-BE49-F238E27FC236}">
                    <a16:creationId xmlns:a16="http://schemas.microsoft.com/office/drawing/2014/main" id="{C02BB1E8-7E74-4864-8EFC-186D63BEFBB0}"/>
                  </a:ext>
                </a:extLst>
              </p:cNvPr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1" name="ïṩľíḋé">
                <a:extLst>
                  <a:ext uri="{FF2B5EF4-FFF2-40B4-BE49-F238E27FC236}">
                    <a16:creationId xmlns:a16="http://schemas.microsoft.com/office/drawing/2014/main" id="{EB7036F5-C4B5-42AC-810C-B91A9F735329}"/>
                  </a:ext>
                </a:extLst>
              </p:cNvPr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2" name="ïšľîḋé">
                <a:extLst>
                  <a:ext uri="{FF2B5EF4-FFF2-40B4-BE49-F238E27FC236}">
                    <a16:creationId xmlns:a16="http://schemas.microsoft.com/office/drawing/2014/main" id="{DB28D42E-F18D-4987-A26C-8B4D180BA93B}"/>
                  </a:ext>
                </a:extLst>
              </p:cNvPr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3" name="ïṥḷîḑé">
                <a:extLst>
                  <a:ext uri="{FF2B5EF4-FFF2-40B4-BE49-F238E27FC236}">
                    <a16:creationId xmlns:a16="http://schemas.microsoft.com/office/drawing/2014/main" id="{4A2A5EEE-1022-444E-8850-89B1C384CB7E}"/>
                  </a:ext>
                </a:extLst>
              </p:cNvPr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4" name="ïşľïďe">
                <a:extLst>
                  <a:ext uri="{FF2B5EF4-FFF2-40B4-BE49-F238E27FC236}">
                    <a16:creationId xmlns:a16="http://schemas.microsoft.com/office/drawing/2014/main" id="{137DAC56-AA56-4478-8D38-7E0168C1BB23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5" name="îṣľíḑe">
                <a:extLst>
                  <a:ext uri="{FF2B5EF4-FFF2-40B4-BE49-F238E27FC236}">
                    <a16:creationId xmlns:a16="http://schemas.microsoft.com/office/drawing/2014/main" id="{2BA09F02-1417-4844-AA48-80BAE0A32AEC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6" name="î$ľîde">
                <a:extLst>
                  <a:ext uri="{FF2B5EF4-FFF2-40B4-BE49-F238E27FC236}">
                    <a16:creationId xmlns:a16="http://schemas.microsoft.com/office/drawing/2014/main" id="{A1F76555-90F2-404B-B472-F28D9E4412E4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7" name="ïSľiḍê">
                <a:extLst>
                  <a:ext uri="{FF2B5EF4-FFF2-40B4-BE49-F238E27FC236}">
                    <a16:creationId xmlns:a16="http://schemas.microsoft.com/office/drawing/2014/main" id="{01D883BA-879F-41D0-88A7-2255FFDEAB64}"/>
                  </a:ext>
                </a:extLst>
              </p:cNvPr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8" name="iṥḻidè">
                <a:extLst>
                  <a:ext uri="{FF2B5EF4-FFF2-40B4-BE49-F238E27FC236}">
                    <a16:creationId xmlns:a16="http://schemas.microsoft.com/office/drawing/2014/main" id="{4266562E-EC2F-446C-B1CD-0C825680FA4D}"/>
                  </a:ext>
                </a:extLst>
              </p:cNvPr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9" name="íSlïḋê">
                <a:extLst>
                  <a:ext uri="{FF2B5EF4-FFF2-40B4-BE49-F238E27FC236}">
                    <a16:creationId xmlns:a16="http://schemas.microsoft.com/office/drawing/2014/main" id="{10A7457F-1AF2-4EBA-AA25-1112538E78E1}"/>
                  </a:ext>
                </a:extLst>
              </p:cNvPr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0" name="íşľiḑé">
                <a:extLst>
                  <a:ext uri="{FF2B5EF4-FFF2-40B4-BE49-F238E27FC236}">
                    <a16:creationId xmlns:a16="http://schemas.microsoft.com/office/drawing/2014/main" id="{D85FEEA5-F1DE-49D4-9319-515C47E1310B}"/>
                  </a:ext>
                </a:extLst>
              </p:cNvPr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1" name="íṣľide">
                <a:extLst>
                  <a:ext uri="{FF2B5EF4-FFF2-40B4-BE49-F238E27FC236}">
                    <a16:creationId xmlns:a16="http://schemas.microsoft.com/office/drawing/2014/main" id="{E76EFFB5-C35E-45AA-82D8-783BB5227239}"/>
                  </a:ext>
                </a:extLst>
              </p:cNvPr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2" name="i$ľîḑè">
                <a:extLst>
                  <a:ext uri="{FF2B5EF4-FFF2-40B4-BE49-F238E27FC236}">
                    <a16:creationId xmlns:a16="http://schemas.microsoft.com/office/drawing/2014/main" id="{BC3E6F9B-032F-49D4-8091-DB80FB8A9B5C}"/>
                  </a:ext>
                </a:extLst>
              </p:cNvPr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grpSp>
          <p:nvGrpSpPr>
            <p:cNvPr id="7" name="i$lîḋè">
              <a:extLst>
                <a:ext uri="{FF2B5EF4-FFF2-40B4-BE49-F238E27FC236}">
                  <a16:creationId xmlns:a16="http://schemas.microsoft.com/office/drawing/2014/main" id="{37EE1E70-503E-4789-8D91-C9B562FFA555}"/>
                </a:ext>
              </a:extLst>
            </p:cNvPr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>
                <a:extLst>
                  <a:ext uri="{FF2B5EF4-FFF2-40B4-BE49-F238E27FC236}">
                    <a16:creationId xmlns:a16="http://schemas.microsoft.com/office/drawing/2014/main" id="{0C2FB48B-F032-453C-B0E3-EB0D611F57F4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>
                <a:extLst>
                  <a:ext uri="{FF2B5EF4-FFF2-40B4-BE49-F238E27FC236}">
                    <a16:creationId xmlns:a16="http://schemas.microsoft.com/office/drawing/2014/main" id="{6F9323D0-BD62-4C9A-B7BE-A27D9316DC8D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iŝḷîḓé">
              <a:extLst>
                <a:ext uri="{FF2B5EF4-FFF2-40B4-BE49-F238E27FC236}">
                  <a16:creationId xmlns:a16="http://schemas.microsoft.com/office/drawing/2014/main" id="{FC069131-7F6C-4AF2-A85D-3D23087F08E7}"/>
                </a:ext>
              </a:extLst>
            </p:cNvPr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>
                <a:extLst>
                  <a:ext uri="{FF2B5EF4-FFF2-40B4-BE49-F238E27FC236}">
                    <a16:creationId xmlns:a16="http://schemas.microsoft.com/office/drawing/2014/main" id="{B5F84B34-95A9-40C5-AF7C-1ED806F77AFE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>
                <a:extLst>
                  <a:ext uri="{FF2B5EF4-FFF2-40B4-BE49-F238E27FC236}">
                    <a16:creationId xmlns:a16="http://schemas.microsoft.com/office/drawing/2014/main" id="{35381F12-2AD5-474B-8D66-88EC5744069B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ŝļiďe">
              <a:extLst>
                <a:ext uri="{FF2B5EF4-FFF2-40B4-BE49-F238E27FC236}">
                  <a16:creationId xmlns:a16="http://schemas.microsoft.com/office/drawing/2014/main" id="{221CE0CF-38B3-4D49-8130-F6F085BB2749}"/>
                </a:ext>
              </a:extLst>
            </p:cNvPr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>
                <a:extLst>
                  <a:ext uri="{FF2B5EF4-FFF2-40B4-BE49-F238E27FC236}">
                    <a16:creationId xmlns:a16="http://schemas.microsoft.com/office/drawing/2014/main" id="{B764C8E2-521F-4A72-A0D7-CA91927D5CBF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>
                <a:extLst>
                  <a:ext uri="{FF2B5EF4-FFF2-40B4-BE49-F238E27FC236}">
                    <a16:creationId xmlns:a16="http://schemas.microsoft.com/office/drawing/2014/main" id="{18E9DBFA-EEAC-46F3-BF07-3CBF4E4A4591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ṧḻíḓè">
              <a:extLst>
                <a:ext uri="{FF2B5EF4-FFF2-40B4-BE49-F238E27FC236}">
                  <a16:creationId xmlns:a16="http://schemas.microsoft.com/office/drawing/2014/main" id="{A077E687-E4DF-45C2-A044-BF57AC7E74EA}"/>
                </a:ext>
              </a:extLst>
            </p:cNvPr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>
                <a:extLst>
                  <a:ext uri="{FF2B5EF4-FFF2-40B4-BE49-F238E27FC236}">
                    <a16:creationId xmlns:a16="http://schemas.microsoft.com/office/drawing/2014/main" id="{0CDD9E9A-9144-476A-B462-E9B15441A314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>
                <a:extLst>
                  <a:ext uri="{FF2B5EF4-FFF2-40B4-BE49-F238E27FC236}">
                    <a16:creationId xmlns:a16="http://schemas.microsoft.com/office/drawing/2014/main" id="{74A3CC85-D02B-4806-B80F-A26731612061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690AC2-B856-4059-BDE1-0E2170F582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BA69F21-8563-4DEB-8D9A-D69772F5D9E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5AF34BD-0F90-423F-8CEB-32FD401142BD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3654694-B24F-4E58-A475-D23C922B8FB2}"/>
                </a:ext>
              </a:extLst>
            </p:cNvPr>
            <p:cNvCxnSpPr>
              <a:cxnSpLocks/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81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8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40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</a:p>
          </p:txBody>
        </p:sp>
        <p:grpSp>
          <p:nvGrpSpPr>
            <p:cNvPr id="16" name="ïṧḻïḓè">
              <a:extLst>
                <a:ext uri="{FF2B5EF4-FFF2-40B4-BE49-F238E27FC236}">
                  <a16:creationId xmlns:a16="http://schemas.microsoft.com/office/drawing/2014/main" id="{CFDC088A-BD7A-4204-ACA4-F44B9608992B}"/>
                </a:ext>
              </a:extLst>
            </p:cNvPr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>
                <a:extLst>
                  <a:ext uri="{FF2B5EF4-FFF2-40B4-BE49-F238E27FC236}">
                    <a16:creationId xmlns:a16="http://schemas.microsoft.com/office/drawing/2014/main" id="{7F2B287D-A37A-406F-B09B-DF9B11614D0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5" name="islïďê">
                <a:extLst>
                  <a:ext uri="{FF2B5EF4-FFF2-40B4-BE49-F238E27FC236}">
                    <a16:creationId xmlns:a16="http://schemas.microsoft.com/office/drawing/2014/main" id="{8B2D708F-0A39-45CF-9D1A-0C841FECE452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3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/>
            </a:p>
          </p:txBody>
        </p:sp>
        <p:sp>
          <p:nvSpPr>
            <p:cNvPr id="18" name="îṡḻîḍe">
              <a:extLst>
                <a:ext uri="{FF2B5EF4-FFF2-40B4-BE49-F238E27FC236}">
                  <a16:creationId xmlns:a16="http://schemas.microsoft.com/office/drawing/2014/main" id="{677E30ED-A3DB-483E-A3CF-512E2EBE9C31}"/>
                </a:ext>
              </a:extLst>
            </p:cNvPr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</a:p>
          </p:txBody>
        </p:sp>
        <p:sp>
          <p:nvSpPr>
            <p:cNvPr id="20" name="îśļíḓê">
              <a:extLst>
                <a:ext uri="{FF2B5EF4-FFF2-40B4-BE49-F238E27FC236}">
                  <a16:creationId xmlns:a16="http://schemas.microsoft.com/office/drawing/2014/main" id="{D4E4A47E-DC0B-4C2D-99E0-AF50C047D2A4}"/>
                </a:ext>
              </a:extLst>
            </p:cNvPr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</a:p>
          </p:txBody>
        </p:sp>
        <p:sp>
          <p:nvSpPr>
            <p:cNvPr id="21" name="îšľiḋê">
              <a:extLst>
                <a:ext uri="{FF2B5EF4-FFF2-40B4-BE49-F238E27FC236}">
                  <a16:creationId xmlns:a16="http://schemas.microsoft.com/office/drawing/2014/main" id="{AB9AD3B1-7883-425C-A324-7938A4F84ABF}"/>
                </a:ext>
              </a:extLst>
            </p:cNvPr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</a:p>
          </p:txBody>
        </p:sp>
        <p:sp>
          <p:nvSpPr>
            <p:cNvPr id="22" name="ïšľíḍè">
              <a:extLst>
                <a:ext uri="{FF2B5EF4-FFF2-40B4-BE49-F238E27FC236}">
                  <a16:creationId xmlns:a16="http://schemas.microsoft.com/office/drawing/2014/main" id="{C89FF89F-51DB-4842-80DE-4F0BA1DE0471}"/>
                </a:ext>
              </a:extLst>
            </p:cNvPr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</a:p>
          </p:txBody>
        </p:sp>
        <p:sp>
          <p:nvSpPr>
            <p:cNvPr id="23" name="ïṧḻîḑê">
              <a:extLst>
                <a:ext uri="{FF2B5EF4-FFF2-40B4-BE49-F238E27FC236}">
                  <a16:creationId xmlns:a16="http://schemas.microsoft.com/office/drawing/2014/main" id="{8DB3CCE6-BAF7-4B7D-AE2C-9EFEA4AEAB6C}"/>
                </a:ext>
              </a:extLst>
            </p:cNvPr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6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E142C9-89A6-4062-8D51-7B34BD8EC51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>
              <a:extLst>
                <a:ext uri="{FF2B5EF4-FFF2-40B4-BE49-F238E27FC236}">
                  <a16:creationId xmlns:a16="http://schemas.microsoft.com/office/drawing/2014/main" id="{242081F1-E3F8-4206-8DED-8F5F4ED4230D}"/>
                </a:ext>
              </a:extLst>
            </p:cNvPr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>
              <a:extLst>
                <a:ext uri="{FF2B5EF4-FFF2-40B4-BE49-F238E27FC236}">
                  <a16:creationId xmlns:a16="http://schemas.microsoft.com/office/drawing/2014/main" id="{55E7DA75-448D-49BC-AC2D-30A810A93EBB}"/>
                </a:ext>
              </a:extLst>
            </p:cNvPr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" fmla="*/ 5508611 w 9505056"/>
                <a:gd name="connsiteY0" fmla="*/ 217767 h 4452528"/>
                <a:gd name="connsiteX1" fmla="*/ 5508611 w 9505056"/>
                <a:gd name="connsiteY1" fmla="*/ 0 h 4452528"/>
                <a:gd name="connsiteX2" fmla="*/ 9505056 w 9505056"/>
                <a:gd name="connsiteY2" fmla="*/ 0 h 4452528"/>
                <a:gd name="connsiteX3" fmla="*/ 9505056 w 9505056"/>
                <a:gd name="connsiteY3" fmla="*/ 4452528 h 4452528"/>
                <a:gd name="connsiteX4" fmla="*/ 0 w 9505056"/>
                <a:gd name="connsiteY4" fmla="*/ 4452528 h 4452528"/>
                <a:gd name="connsiteX5" fmla="*/ 0 w 9505056"/>
                <a:gd name="connsiteY5" fmla="*/ 0 h 4452528"/>
                <a:gd name="connsiteX6" fmla="*/ 3996443 w 9505056"/>
                <a:gd name="connsiteY6" fmla="*/ 0 h 4452528"/>
                <a:gd name="connsiteX7" fmla="*/ 4087883 w 9505056"/>
                <a:gd name="connsiteY7" fmla="*/ 309207 h 4452528"/>
                <a:gd name="connsiteX0" fmla="*/ 5508611 w 9505056"/>
                <a:gd name="connsiteY0" fmla="*/ 217767 h 4452528"/>
                <a:gd name="connsiteX1" fmla="*/ 5508611 w 9505056"/>
                <a:gd name="connsiteY1" fmla="*/ 0 h 4452528"/>
                <a:gd name="connsiteX2" fmla="*/ 9505056 w 9505056"/>
                <a:gd name="connsiteY2" fmla="*/ 0 h 4452528"/>
                <a:gd name="connsiteX3" fmla="*/ 9505056 w 9505056"/>
                <a:gd name="connsiteY3" fmla="*/ 4452528 h 4452528"/>
                <a:gd name="connsiteX4" fmla="*/ 0 w 9505056"/>
                <a:gd name="connsiteY4" fmla="*/ 4452528 h 4452528"/>
                <a:gd name="connsiteX5" fmla="*/ 0 w 9505056"/>
                <a:gd name="connsiteY5" fmla="*/ 0 h 4452528"/>
                <a:gd name="connsiteX6" fmla="*/ 3996443 w 9505056"/>
                <a:gd name="connsiteY6" fmla="*/ 0 h 4452528"/>
                <a:gd name="connsiteX0" fmla="*/ 5508611 w 9505056"/>
                <a:gd name="connsiteY0" fmla="*/ 0 h 4452528"/>
                <a:gd name="connsiteX1" fmla="*/ 9505056 w 9505056"/>
                <a:gd name="connsiteY1" fmla="*/ 0 h 4452528"/>
                <a:gd name="connsiteX2" fmla="*/ 9505056 w 9505056"/>
                <a:gd name="connsiteY2" fmla="*/ 4452528 h 4452528"/>
                <a:gd name="connsiteX3" fmla="*/ 0 w 9505056"/>
                <a:gd name="connsiteY3" fmla="*/ 4452528 h 4452528"/>
                <a:gd name="connsiteX4" fmla="*/ 0 w 9505056"/>
                <a:gd name="connsiteY4" fmla="*/ 0 h 4452528"/>
                <a:gd name="connsiteX5" fmla="*/ 3996443 w 9505056"/>
                <a:gd name="connsiteY5" fmla="*/ 0 h 445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>
              <a:extLst>
                <a:ext uri="{FF2B5EF4-FFF2-40B4-BE49-F238E27FC236}">
                  <a16:creationId xmlns:a16="http://schemas.microsoft.com/office/drawing/2014/main" id="{5D0D85C0-F965-4CBA-8178-7C0B54C88A04}"/>
                </a:ext>
              </a:extLst>
            </p:cNvPr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>
              <a:extLst>
                <a:ext uri="{FF2B5EF4-FFF2-40B4-BE49-F238E27FC236}">
                  <a16:creationId xmlns:a16="http://schemas.microsoft.com/office/drawing/2014/main" id="{59E89F2A-78FD-4DE7-A919-9A5F6B983593}"/>
                </a:ext>
              </a:extLst>
            </p:cNvPr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>
              <a:extLst>
                <a:ext uri="{FF2B5EF4-FFF2-40B4-BE49-F238E27FC236}">
                  <a16:creationId xmlns:a16="http://schemas.microsoft.com/office/drawing/2014/main" id="{F7C67A35-8F00-4203-BF52-4B5277BBD14D}"/>
                </a:ext>
              </a:extLst>
            </p:cNvPr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>
              <a:extLst>
                <a:ext uri="{FF2B5EF4-FFF2-40B4-BE49-F238E27FC236}">
                  <a16:creationId xmlns:a16="http://schemas.microsoft.com/office/drawing/2014/main" id="{634D196C-A26E-49BE-AEC5-6768CE63572A}"/>
                </a:ext>
              </a:extLst>
            </p:cNvPr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>
              <a:extLst>
                <a:ext uri="{FF2B5EF4-FFF2-40B4-BE49-F238E27FC236}">
                  <a16:creationId xmlns:a16="http://schemas.microsoft.com/office/drawing/2014/main" id="{CA9DB211-25F8-4163-8556-EBFC7C24DCB7}"/>
                </a:ext>
              </a:extLst>
            </p:cNvPr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>
              <a:extLst>
                <a:ext uri="{FF2B5EF4-FFF2-40B4-BE49-F238E27FC236}">
                  <a16:creationId xmlns:a16="http://schemas.microsoft.com/office/drawing/2014/main" id="{310E7423-E922-4D6B-9ADF-CE78FD4C8EDA}"/>
                </a:ext>
              </a:extLst>
            </p:cNvPr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>
              <a:extLst>
                <a:ext uri="{FF2B5EF4-FFF2-40B4-BE49-F238E27FC236}">
                  <a16:creationId xmlns:a16="http://schemas.microsoft.com/office/drawing/2014/main" id="{EFA2F8D2-DC58-448A-A3E8-4EB3C56BEAE2}"/>
                </a:ext>
              </a:extLst>
            </p:cNvPr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>
              <a:extLst>
                <a:ext uri="{FF2B5EF4-FFF2-40B4-BE49-F238E27FC236}">
                  <a16:creationId xmlns:a16="http://schemas.microsoft.com/office/drawing/2014/main" id="{E2B748B0-EADD-4008-8D30-E31A6285C292}"/>
                </a:ext>
              </a:extLst>
            </p:cNvPr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>
              <a:extLst>
                <a:ext uri="{FF2B5EF4-FFF2-40B4-BE49-F238E27FC236}">
                  <a16:creationId xmlns:a16="http://schemas.microsoft.com/office/drawing/2014/main" id="{AC59E99E-E519-401A-A9DA-E2D9F3FCCCB4}"/>
                </a:ext>
              </a:extLst>
            </p:cNvPr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>
              <a:extLst>
                <a:ext uri="{FF2B5EF4-FFF2-40B4-BE49-F238E27FC236}">
                  <a16:creationId xmlns:a16="http://schemas.microsoft.com/office/drawing/2014/main" id="{76240107-7681-4C54-8C47-4930F9FD71B9}"/>
                </a:ext>
              </a:extLst>
            </p:cNvPr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814D919-3E38-4C0D-8550-72ED7F214798}"/>
                </a:ext>
              </a:extLst>
            </p:cNvPr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FD69B78-812A-4D5B-AE77-507EA02BBCF5}"/>
                </a:ext>
              </a:extLst>
            </p:cNvPr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0E4AB58-3CAA-4C37-80DD-E852A1F80B9F}"/>
                </a:ext>
              </a:extLst>
            </p:cNvPr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C634C24-C4E1-40FB-B06E-AD962C8A1CC0}"/>
                </a:ext>
              </a:extLst>
            </p:cNvPr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D777E98-2649-4E4E-947F-4DFD8B9C7D8C}"/>
                </a:ext>
              </a:extLst>
            </p:cNvPr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>
              <a:extLst>
                <a:ext uri="{FF2B5EF4-FFF2-40B4-BE49-F238E27FC236}">
                  <a16:creationId xmlns:a16="http://schemas.microsoft.com/office/drawing/2014/main" id="{3DFF3B8D-21CC-452D-A8F5-D678901A9838}"/>
                </a:ext>
              </a:extLst>
            </p:cNvPr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4" name="íṥḻíḓe">
              <a:extLst>
                <a:ext uri="{FF2B5EF4-FFF2-40B4-BE49-F238E27FC236}">
                  <a16:creationId xmlns:a16="http://schemas.microsoft.com/office/drawing/2014/main" id="{EB5CF8BB-3CA0-44FF-BFC9-648E2E535576}"/>
                </a:ext>
              </a:extLst>
            </p:cNvPr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5" name="íṩļiḍè">
              <a:extLst>
                <a:ext uri="{FF2B5EF4-FFF2-40B4-BE49-F238E27FC236}">
                  <a16:creationId xmlns:a16="http://schemas.microsoft.com/office/drawing/2014/main" id="{ACDD50F9-7BC9-435C-808C-DC4AF2A47AC8}"/>
                </a:ext>
              </a:extLst>
            </p:cNvPr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6" name="iŝlïḑê">
              <a:extLst>
                <a:ext uri="{FF2B5EF4-FFF2-40B4-BE49-F238E27FC236}">
                  <a16:creationId xmlns:a16="http://schemas.microsoft.com/office/drawing/2014/main" id="{EEF58507-B1F6-44E6-84C4-96F3BC31B328}"/>
                </a:ext>
              </a:extLst>
            </p:cNvPr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7" name="íṡļíḑé">
              <a:extLst>
                <a:ext uri="{FF2B5EF4-FFF2-40B4-BE49-F238E27FC236}">
                  <a16:creationId xmlns:a16="http://schemas.microsoft.com/office/drawing/2014/main" id="{BC5A2DBE-4064-43E9-84EE-97B1636A0447}"/>
                </a:ext>
              </a:extLst>
            </p:cNvPr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89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>
                <a:extLst>
                  <a:ext uri="{FF2B5EF4-FFF2-40B4-BE49-F238E27FC236}">
                    <a16:creationId xmlns:a16="http://schemas.microsoft.com/office/drawing/2014/main" id="{94B5DDCF-3317-4F1D-8AC0-5740619F033D}"/>
                  </a:ext>
                </a:extLst>
              </p:cNvPr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>
                <a:extLst>
                  <a:ext uri="{FF2B5EF4-FFF2-40B4-BE49-F238E27FC236}">
                    <a16:creationId xmlns:a16="http://schemas.microsoft.com/office/drawing/2014/main" id="{4BC4B68A-DD62-4A9A-A9A1-3B274048D27E}"/>
                  </a:ext>
                </a:extLst>
              </p:cNvPr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>
                <a:extLst>
                  <a:ext uri="{FF2B5EF4-FFF2-40B4-BE49-F238E27FC236}">
                    <a16:creationId xmlns:a16="http://schemas.microsoft.com/office/drawing/2014/main" id="{A40CCD9B-C3FD-442B-A4F9-5EF6AF8D5F20}"/>
                  </a:ext>
                </a:extLst>
              </p:cNvPr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>
                <a:extLst>
                  <a:ext uri="{FF2B5EF4-FFF2-40B4-BE49-F238E27FC236}">
                    <a16:creationId xmlns:a16="http://schemas.microsoft.com/office/drawing/2014/main" id="{2DA56E20-5BB5-4772-B55E-15677085685B}"/>
                  </a:ext>
                </a:extLst>
              </p:cNvPr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>
                <a:extLst>
                  <a:ext uri="{FF2B5EF4-FFF2-40B4-BE49-F238E27FC236}">
                    <a16:creationId xmlns:a16="http://schemas.microsoft.com/office/drawing/2014/main" id="{E6D6F462-30ED-427A-A528-9E8FF9525A00}"/>
                  </a:ext>
                </a:extLst>
              </p:cNvPr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>
                <a:extLst>
                  <a:ext uri="{FF2B5EF4-FFF2-40B4-BE49-F238E27FC236}">
                    <a16:creationId xmlns:a16="http://schemas.microsoft.com/office/drawing/2014/main" id="{78642DE0-D54D-4359-AE2C-4AB4CB596B17}"/>
                  </a:ext>
                </a:extLst>
              </p:cNvPr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>
                <a:extLst>
                  <a:ext uri="{FF2B5EF4-FFF2-40B4-BE49-F238E27FC236}">
                    <a16:creationId xmlns:a16="http://schemas.microsoft.com/office/drawing/2014/main" id="{AA9D442D-48C3-4A93-BCED-8CA3CAC15944}"/>
                  </a:ext>
                </a:extLst>
              </p:cNvPr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>
                <a:extLst>
                  <a:ext uri="{FF2B5EF4-FFF2-40B4-BE49-F238E27FC236}">
                    <a16:creationId xmlns:a16="http://schemas.microsoft.com/office/drawing/2014/main" id="{54B12A54-708D-4C91-A3E5-A40741F5A1D3}"/>
                  </a:ext>
                </a:extLst>
              </p:cNvPr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>
                <a:extLst>
                  <a:ext uri="{FF2B5EF4-FFF2-40B4-BE49-F238E27FC236}">
                    <a16:creationId xmlns:a16="http://schemas.microsoft.com/office/drawing/2014/main" id="{2F282EB7-63FA-4FEA-8D06-72E72F4CA9CD}"/>
                  </a:ext>
                </a:extLst>
              </p:cNvPr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>
                <a:extLst>
                  <a:ext uri="{FF2B5EF4-FFF2-40B4-BE49-F238E27FC236}">
                    <a16:creationId xmlns:a16="http://schemas.microsoft.com/office/drawing/2014/main" id="{34ABB6AF-AB12-4D5B-B715-5B9A92910E1C}"/>
                  </a:ext>
                </a:extLst>
              </p:cNvPr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>
                <a:extLst>
                  <a:ext uri="{FF2B5EF4-FFF2-40B4-BE49-F238E27FC236}">
                    <a16:creationId xmlns:a16="http://schemas.microsoft.com/office/drawing/2014/main" id="{CA75D361-A995-4933-B4B5-D9724AFE1DBD}"/>
                  </a:ext>
                </a:extLst>
              </p:cNvPr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>
                  <a:extLst>
                    <a:ext uri="{FF2B5EF4-FFF2-40B4-BE49-F238E27FC236}">
                      <a16:creationId xmlns:a16="http://schemas.microsoft.com/office/drawing/2014/main" id="{072D28C5-E894-4C08-BBA7-CEE8B1E21A1E}"/>
                    </a:ext>
                  </a:extLst>
                </p:cNvPr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>
                  <a:extLst>
                    <a:ext uri="{FF2B5EF4-FFF2-40B4-BE49-F238E27FC236}">
                      <a16:creationId xmlns:a16="http://schemas.microsoft.com/office/drawing/2014/main" id="{7C969335-287A-45E0-87B0-68A7B32B35BB}"/>
                    </a:ext>
                  </a:extLst>
                </p:cNvPr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>
                <a:extLst>
                  <a:ext uri="{FF2B5EF4-FFF2-40B4-BE49-F238E27FC236}">
                    <a16:creationId xmlns:a16="http://schemas.microsoft.com/office/drawing/2014/main" id="{EA69AB1E-3B78-40DD-BC7F-C1A7848E2EE9}"/>
                  </a:ext>
                </a:extLst>
              </p:cNvPr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>
                  <a:extLst>
                    <a:ext uri="{FF2B5EF4-FFF2-40B4-BE49-F238E27FC236}">
                      <a16:creationId xmlns:a16="http://schemas.microsoft.com/office/drawing/2014/main" id="{5264157D-1565-4DBE-B1B0-81EABC7EF99C}"/>
                    </a:ext>
                  </a:extLst>
                </p:cNvPr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>
                  <a:extLst>
                    <a:ext uri="{FF2B5EF4-FFF2-40B4-BE49-F238E27FC236}">
                      <a16:creationId xmlns:a16="http://schemas.microsoft.com/office/drawing/2014/main" id="{E5616EC4-A566-4534-B1CB-104BC940956A}"/>
                    </a:ext>
                  </a:extLst>
                </p:cNvPr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>
                  <a:extLst>
                    <a:ext uri="{FF2B5EF4-FFF2-40B4-BE49-F238E27FC236}">
                      <a16:creationId xmlns:a16="http://schemas.microsoft.com/office/drawing/2014/main" id="{3ACDB0F2-3E7A-4639-9E0E-EB81AC0F2AF2}"/>
                    </a:ext>
                  </a:extLst>
                </p:cNvPr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>
                  <a:extLst>
                    <a:ext uri="{FF2B5EF4-FFF2-40B4-BE49-F238E27FC236}">
                      <a16:creationId xmlns:a16="http://schemas.microsoft.com/office/drawing/2014/main" id="{B8439F00-7A93-4F9D-92B2-0477E972C3D0}"/>
                    </a:ext>
                  </a:extLst>
                </p:cNvPr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>
                  <a:extLst>
                    <a:ext uri="{FF2B5EF4-FFF2-40B4-BE49-F238E27FC236}">
                      <a16:creationId xmlns:a16="http://schemas.microsoft.com/office/drawing/2014/main" id="{8A146062-ED33-4CCF-8D3C-A56B40E386F6}"/>
                    </a:ext>
                  </a:extLst>
                </p:cNvPr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>
                  <a:extLst>
                    <a:ext uri="{FF2B5EF4-FFF2-40B4-BE49-F238E27FC236}">
                      <a16:creationId xmlns:a16="http://schemas.microsoft.com/office/drawing/2014/main" id="{EC100CED-0774-489E-8DA2-DBDACD56101D}"/>
                    </a:ext>
                  </a:extLst>
                </p:cNvPr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S1í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iSlîḋ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íṩ1ïḑ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î$lid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320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84913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>
              <a:extLst>
                <a:ext uri="{FF2B5EF4-FFF2-40B4-BE49-F238E27FC236}">
                  <a16:creationId xmlns:a16="http://schemas.microsoft.com/office/drawing/2014/main" id="{06175A46-BBA9-4184-8DC4-E5A8703A45C5}"/>
                </a:ext>
              </a:extLst>
            </p:cNvPr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>
                <a:extLst>
                  <a:ext uri="{FF2B5EF4-FFF2-40B4-BE49-F238E27FC236}">
                    <a16:creationId xmlns:a16="http://schemas.microsoft.com/office/drawing/2014/main" id="{79225B41-442D-4C4E-8BFF-78457083D7A7}"/>
                  </a:ext>
                </a:extLst>
              </p:cNvPr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ṡlïďé">
                <a:extLst>
                  <a:ext uri="{FF2B5EF4-FFF2-40B4-BE49-F238E27FC236}">
                    <a16:creationId xmlns:a16="http://schemas.microsoft.com/office/drawing/2014/main" id="{FCA396D9-B7B0-4690-861F-2281188352F6}"/>
                  </a:ext>
                </a:extLst>
              </p:cNvPr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>
                <a:extLst>
                  <a:ext uri="{FF2B5EF4-FFF2-40B4-BE49-F238E27FC236}">
                    <a16:creationId xmlns:a16="http://schemas.microsoft.com/office/drawing/2014/main" id="{30352750-2C9C-416B-BB24-4455E70EFB7C}"/>
                  </a:ext>
                </a:extLst>
              </p:cNvPr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>
                  <a:extLst>
                    <a:ext uri="{FF2B5EF4-FFF2-40B4-BE49-F238E27FC236}">
                      <a16:creationId xmlns:a16="http://schemas.microsoft.com/office/drawing/2014/main" id="{A7514CD2-3857-420A-8886-DF54844A0BC2}"/>
                    </a:ext>
                  </a:extLst>
                </p:cNvPr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>
                  <a:extLst>
                    <a:ext uri="{FF2B5EF4-FFF2-40B4-BE49-F238E27FC236}">
                      <a16:creationId xmlns:a16="http://schemas.microsoft.com/office/drawing/2014/main" id="{B3A717FE-45EE-46FE-AED6-DDD8350626C4}"/>
                    </a:ext>
                  </a:extLst>
                </p:cNvPr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</p:grpSp>
        <p:grpSp>
          <p:nvGrpSpPr>
            <p:cNvPr id="7" name="iśliḍè">
              <a:extLst>
                <a:ext uri="{FF2B5EF4-FFF2-40B4-BE49-F238E27FC236}">
                  <a16:creationId xmlns:a16="http://schemas.microsoft.com/office/drawing/2014/main" id="{C9062EA8-F34E-455A-B546-B3E78B070B2D}"/>
                </a:ext>
              </a:extLst>
            </p:cNvPr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>
                <a:extLst>
                  <a:ext uri="{FF2B5EF4-FFF2-40B4-BE49-F238E27FC236}">
                    <a16:creationId xmlns:a16="http://schemas.microsoft.com/office/drawing/2014/main" id="{14F1D6B0-BEB6-47AC-AD6F-D0DFACDEE9D7}"/>
                  </a:ext>
                </a:extLst>
              </p:cNvPr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ľíďè">
                <a:extLst>
                  <a:ext uri="{FF2B5EF4-FFF2-40B4-BE49-F238E27FC236}">
                    <a16:creationId xmlns:a16="http://schemas.microsoft.com/office/drawing/2014/main" id="{F0128008-ECF9-4D37-9EE2-55AAC346FAAE}"/>
                  </a:ext>
                </a:extLst>
              </p:cNvPr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4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>
                <a:extLst>
                  <a:ext uri="{FF2B5EF4-FFF2-40B4-BE49-F238E27FC236}">
                    <a16:creationId xmlns:a16="http://schemas.microsoft.com/office/drawing/2014/main" id="{57453E1A-558F-4157-BD14-E2AEDA2EC620}"/>
                  </a:ext>
                </a:extLst>
              </p:cNvPr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>
                  <a:extLst>
                    <a:ext uri="{FF2B5EF4-FFF2-40B4-BE49-F238E27FC236}">
                      <a16:creationId xmlns:a16="http://schemas.microsoft.com/office/drawing/2014/main" id="{81DE6EC0-1C8D-487B-9193-7A319EB9C4FB}"/>
                    </a:ext>
                  </a:extLst>
                </p:cNvPr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>
                  <a:extLst>
                    <a:ext uri="{FF2B5EF4-FFF2-40B4-BE49-F238E27FC236}">
                      <a16:creationId xmlns:a16="http://schemas.microsoft.com/office/drawing/2014/main" id="{BB0D259D-1B09-41A2-BE8D-1FAE83D67192}"/>
                    </a:ext>
                  </a:extLst>
                </p:cNvPr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</p:grpSp>
        <p:grpSp>
          <p:nvGrpSpPr>
            <p:cNvPr id="8" name="íṧľiḓê">
              <a:extLst>
                <a:ext uri="{FF2B5EF4-FFF2-40B4-BE49-F238E27FC236}">
                  <a16:creationId xmlns:a16="http://schemas.microsoft.com/office/drawing/2014/main" id="{6E31D0E6-C199-4B84-9342-634A7E10590C}"/>
                </a:ext>
              </a:extLst>
            </p:cNvPr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>
                <a:extLst>
                  <a:ext uri="{FF2B5EF4-FFF2-40B4-BE49-F238E27FC236}">
                    <a16:creationId xmlns:a16="http://schemas.microsoft.com/office/drawing/2014/main" id="{7C912425-2202-4128-954B-C1246E8638D2}"/>
                  </a:ext>
                </a:extLst>
              </p:cNvPr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>
                  <a:extLst>
                    <a:ext uri="{FF2B5EF4-FFF2-40B4-BE49-F238E27FC236}">
                      <a16:creationId xmlns:a16="http://schemas.microsoft.com/office/drawing/2014/main" id="{76DA8A3A-2BED-44F8-A45D-535C32D782BE}"/>
                    </a:ext>
                  </a:extLst>
                </p:cNvPr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íṧlíḑè">
                  <a:extLst>
                    <a:ext uri="{FF2B5EF4-FFF2-40B4-BE49-F238E27FC236}">
                      <a16:creationId xmlns:a16="http://schemas.microsoft.com/office/drawing/2014/main" id="{CFC29A73-14DF-4528-B725-A07FC2354D01}"/>
                    </a:ext>
                  </a:extLst>
                </p:cNvPr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5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>
                  <a:extLst>
                    <a:ext uri="{FF2B5EF4-FFF2-40B4-BE49-F238E27FC236}">
                      <a16:creationId xmlns:a16="http://schemas.microsoft.com/office/drawing/2014/main" id="{E0960696-D7A4-4754-BE13-3420EF56387A}"/>
                    </a:ext>
                  </a:extLst>
                </p:cNvPr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>
                    <a:extLst>
                      <a:ext uri="{FF2B5EF4-FFF2-40B4-BE49-F238E27FC236}">
                        <a16:creationId xmlns:a16="http://schemas.microsoft.com/office/drawing/2014/main" id="{8429431F-4E02-49EB-B0DE-8FFF733AEF04}"/>
                      </a:ext>
                    </a:extLst>
                  </p:cNvPr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>
                    <a:extLst>
                      <a:ext uri="{FF2B5EF4-FFF2-40B4-BE49-F238E27FC236}">
                        <a16:creationId xmlns:a16="http://schemas.microsoft.com/office/drawing/2014/main" id="{DD835C9E-334B-47B4-BBBB-098261B1CE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198" dirty="0"/>
                  </a:p>
                </p:txBody>
              </p:sp>
            </p:grpSp>
          </p:grpSp>
          <p:grpSp>
            <p:nvGrpSpPr>
              <p:cNvPr id="16" name="íşḻiḍe">
                <a:extLst>
                  <a:ext uri="{FF2B5EF4-FFF2-40B4-BE49-F238E27FC236}">
                    <a16:creationId xmlns:a16="http://schemas.microsoft.com/office/drawing/2014/main" id="{F24FF092-6DC5-411E-84CC-069EE7C2BAE1}"/>
                  </a:ext>
                </a:extLst>
              </p:cNvPr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>
                  <a:extLst>
                    <a:ext uri="{FF2B5EF4-FFF2-40B4-BE49-F238E27FC236}">
                      <a16:creationId xmlns:a16="http://schemas.microsoft.com/office/drawing/2014/main" id="{074C4A15-84D8-491A-9EF6-99C04D21D2D4}"/>
                    </a:ext>
                  </a:extLst>
                </p:cNvPr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  <p:sp>
              <p:nvSpPr>
                <p:cNvPr id="18" name="íşļîḍê">
                  <a:extLst>
                    <a:ext uri="{FF2B5EF4-FFF2-40B4-BE49-F238E27FC236}">
                      <a16:creationId xmlns:a16="http://schemas.microsoft.com/office/drawing/2014/main" id="{94AA66DB-C105-4232-847F-B30F8613C7EB}"/>
                    </a:ext>
                  </a:extLst>
                </p:cNvPr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</a:p>
              </p:txBody>
            </p:sp>
          </p:grpSp>
        </p:grpSp>
        <p:grpSp>
          <p:nvGrpSpPr>
            <p:cNvPr id="9" name="iŝ1íḑé">
              <a:extLst>
                <a:ext uri="{FF2B5EF4-FFF2-40B4-BE49-F238E27FC236}">
                  <a16:creationId xmlns:a16="http://schemas.microsoft.com/office/drawing/2014/main" id="{2081F4EE-27CF-4D16-9D8E-4DF2A1E411D3}"/>
                </a:ext>
              </a:extLst>
            </p:cNvPr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>
                <a:extLst>
                  <a:ext uri="{FF2B5EF4-FFF2-40B4-BE49-F238E27FC236}">
                    <a16:creationId xmlns:a16="http://schemas.microsoft.com/office/drawing/2014/main" id="{ED8D29B6-2CD0-4E76-9A77-E3F77B74D168}"/>
                  </a:ext>
                </a:extLst>
              </p:cNvPr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  <p:sp>
            <p:nvSpPr>
              <p:cNvPr id="14" name="iṣḷidè">
                <a:extLst>
                  <a:ext uri="{FF2B5EF4-FFF2-40B4-BE49-F238E27FC236}">
                    <a16:creationId xmlns:a16="http://schemas.microsoft.com/office/drawing/2014/main" id="{145B7924-6AA5-44EC-9617-908E696F9833}"/>
                  </a:ext>
                </a:extLst>
              </p:cNvPr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  <p:grpSp>
          <p:nvGrpSpPr>
            <p:cNvPr id="10" name="isľïḓe">
              <a:extLst>
                <a:ext uri="{FF2B5EF4-FFF2-40B4-BE49-F238E27FC236}">
                  <a16:creationId xmlns:a16="http://schemas.microsoft.com/office/drawing/2014/main" id="{CFE3D588-0039-4331-9981-DAEE19C21B0D}"/>
                </a:ext>
              </a:extLst>
            </p:cNvPr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>
                <a:extLst>
                  <a:ext uri="{FF2B5EF4-FFF2-40B4-BE49-F238E27FC236}">
                    <a16:creationId xmlns:a16="http://schemas.microsoft.com/office/drawing/2014/main" id="{DF14690B-A2B3-4784-A20F-6F9721C8E8C4}"/>
                  </a:ext>
                </a:extLst>
              </p:cNvPr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  <p:sp>
            <p:nvSpPr>
              <p:cNvPr id="12" name="îṣḷîḑé">
                <a:extLst>
                  <a:ext uri="{FF2B5EF4-FFF2-40B4-BE49-F238E27FC236}">
                    <a16:creationId xmlns:a16="http://schemas.microsoft.com/office/drawing/2014/main" id="{BCBD4F45-310B-4D9D-A7E0-B6A01FA87816}"/>
                  </a:ext>
                </a:extLst>
              </p:cNvPr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151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CA943C30-B5DC-4016-9320-7458DD09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>
            <a:extLst>
              <a:ext uri="{FF2B5EF4-FFF2-40B4-BE49-F238E27FC236}">
                <a16:creationId xmlns:a16="http://schemas.microsoft.com/office/drawing/2014/main" id="{36FC6C96-8361-4F9B-9495-87F729F19688}"/>
              </a:ext>
            </a:extLst>
          </p:cNvPr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>
              <a:extLst>
                <a:ext uri="{FF2B5EF4-FFF2-40B4-BE49-F238E27FC236}">
                  <a16:creationId xmlns:a16="http://schemas.microsoft.com/office/drawing/2014/main" id="{A5D507CB-1097-4F1A-A476-769890369AAC}"/>
                </a:ext>
              </a:extLst>
            </p:cNvPr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ValueShape">
              <a:extLst>
                <a:ext uri="{FF2B5EF4-FFF2-40B4-BE49-F238E27FC236}">
                  <a16:creationId xmlns:a16="http://schemas.microsoft.com/office/drawing/2014/main" id="{2B643620-BAB4-4AFE-8A2C-17CC5F50FAC3}"/>
                </a:ext>
              </a:extLst>
            </p:cNvPr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BackShape1">
              <a:extLst>
                <a:ext uri="{FF2B5EF4-FFF2-40B4-BE49-F238E27FC236}">
                  <a16:creationId xmlns:a16="http://schemas.microsoft.com/office/drawing/2014/main" id="{9AD9B45A-65C3-4BAD-BD79-3EE01F83E3FB}"/>
                </a:ext>
              </a:extLst>
            </p:cNvPr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ValueText">
              <a:extLst>
                <a:ext uri="{FF2B5EF4-FFF2-40B4-BE49-F238E27FC236}">
                  <a16:creationId xmlns:a16="http://schemas.microsoft.com/office/drawing/2014/main" id="{983EE534-1117-4C83-B696-79F7AB7B2B76}"/>
                </a:ext>
              </a:extLst>
            </p:cNvPr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</a:p>
          </p:txBody>
        </p:sp>
        <p:sp>
          <p:nvSpPr>
            <p:cNvPr id="44" name="CustomText1">
              <a:extLst>
                <a:ext uri="{FF2B5EF4-FFF2-40B4-BE49-F238E27FC236}">
                  <a16:creationId xmlns:a16="http://schemas.microsoft.com/office/drawing/2014/main" id="{27D3AC2E-FAD3-43FB-BC9E-450D46605EAF}"/>
                </a:ext>
              </a:extLst>
            </p:cNvPr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>
              <a:extLst>
                <a:ext uri="{FF2B5EF4-FFF2-40B4-BE49-F238E27FC236}">
                  <a16:creationId xmlns:a16="http://schemas.microsoft.com/office/drawing/2014/main" id="{B31FBE19-68C0-4449-901A-88057E163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174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42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EA5C8-D561-4F04-B7D4-A49C42D8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EBCAB9-4025-4CDE-8571-6056744C308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>
              <a:extLst>
                <a:ext uri="{FF2B5EF4-FFF2-40B4-BE49-F238E27FC236}">
                  <a16:creationId xmlns:a16="http://schemas.microsoft.com/office/drawing/2014/main" id="{17962BCA-4EAF-43E3-A1D8-3ED4A370D7AC}"/>
                </a:ext>
              </a:extLst>
            </p:cNvPr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3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>
              <a:extLst>
                <a:ext uri="{FF2B5EF4-FFF2-40B4-BE49-F238E27FC236}">
                  <a16:creationId xmlns:a16="http://schemas.microsoft.com/office/drawing/2014/main" id="{F1F7F2A8-2D65-4A26-8A04-66B79CF450BC}"/>
                </a:ext>
              </a:extLst>
            </p:cNvPr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>
              <a:extLst>
                <a:ext uri="{FF2B5EF4-FFF2-40B4-BE49-F238E27FC236}">
                  <a16:creationId xmlns:a16="http://schemas.microsoft.com/office/drawing/2014/main" id="{F0626882-4F13-4A0C-A9F6-0F4EFED0A6CE}"/>
                </a:ext>
              </a:extLst>
            </p:cNvPr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7" name="ïsḻîḓê">
              <a:extLst>
                <a:ext uri="{FF2B5EF4-FFF2-40B4-BE49-F238E27FC236}">
                  <a16:creationId xmlns:a16="http://schemas.microsoft.com/office/drawing/2014/main" id="{A1CEFD6C-48DB-458A-A8F7-4F20972E90B8}"/>
                </a:ext>
              </a:extLst>
            </p:cNvPr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>
              <a:extLst>
                <a:ext uri="{FF2B5EF4-FFF2-40B4-BE49-F238E27FC236}">
                  <a16:creationId xmlns:a16="http://schemas.microsoft.com/office/drawing/2014/main" id="{91B50DB9-E2F8-40DA-A720-40A9635EAE50}"/>
                </a:ext>
              </a:extLst>
            </p:cNvPr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4"/>
              <a:stretch>
                <a:fillRect l="-39904" r="-37764"/>
              </a:stretch>
            </a:blip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ṩḻîḍê">
              <a:extLst>
                <a:ext uri="{FF2B5EF4-FFF2-40B4-BE49-F238E27FC236}">
                  <a16:creationId xmlns:a16="http://schemas.microsoft.com/office/drawing/2014/main" id="{A8FB4FD2-8C47-463A-A514-7B4620DF6626}"/>
                </a:ext>
              </a:extLst>
            </p:cNvPr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0" name="ïṧlîḓè">
              <a:extLst>
                <a:ext uri="{FF2B5EF4-FFF2-40B4-BE49-F238E27FC236}">
                  <a16:creationId xmlns:a16="http://schemas.microsoft.com/office/drawing/2014/main" id="{C6DBBA3D-EECC-4237-9B1C-CA6F30507D66}"/>
                </a:ext>
              </a:extLst>
            </p:cNvPr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>
              <a:extLst>
                <a:ext uri="{FF2B5EF4-FFF2-40B4-BE49-F238E27FC236}">
                  <a16:creationId xmlns:a16="http://schemas.microsoft.com/office/drawing/2014/main" id="{AB890951-90CA-42BA-ACC9-F94100843416}"/>
                </a:ext>
              </a:extLst>
            </p:cNvPr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4"/>
              <a:stretch>
                <a:fillRect l="-14535" r="-13755"/>
              </a:stretch>
            </a:blip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295109-6237-4FDA-953B-EA65660D901C}"/>
                </a:ext>
              </a:extLst>
            </p:cNvPr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>
              <a:extLst>
                <a:ext uri="{FF2B5EF4-FFF2-40B4-BE49-F238E27FC236}">
                  <a16:creationId xmlns:a16="http://schemas.microsoft.com/office/drawing/2014/main" id="{4B543A14-9F9E-4B19-B9CD-788E71831AD0}"/>
                </a:ext>
              </a:extLst>
            </p:cNvPr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>
              <a:extLst>
                <a:ext uri="{FF2B5EF4-FFF2-40B4-BE49-F238E27FC236}">
                  <a16:creationId xmlns:a16="http://schemas.microsoft.com/office/drawing/2014/main" id="{699CA8EB-5942-480A-AE7A-0BAD6A130A95}"/>
                </a:ext>
              </a:extLst>
            </p:cNvPr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5" name="ïslïdé">
              <a:extLst>
                <a:ext uri="{FF2B5EF4-FFF2-40B4-BE49-F238E27FC236}">
                  <a16:creationId xmlns:a16="http://schemas.microsoft.com/office/drawing/2014/main" id="{4448B7B2-8DEF-403A-8C75-576277471AD2}"/>
                </a:ext>
              </a:extLst>
            </p:cNvPr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>
              <a:extLst>
                <a:ext uri="{FF2B5EF4-FFF2-40B4-BE49-F238E27FC236}">
                  <a16:creationId xmlns:a16="http://schemas.microsoft.com/office/drawing/2014/main" id="{B683BFA5-274B-4BA9-BD71-4484862AC334}"/>
                </a:ext>
              </a:extLst>
            </p:cNvPr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ṡľíďê">
              <a:extLst>
                <a:ext uri="{FF2B5EF4-FFF2-40B4-BE49-F238E27FC236}">
                  <a16:creationId xmlns:a16="http://schemas.microsoft.com/office/drawing/2014/main" id="{D20B70F4-4DBA-43E5-A5CE-912FEAFC4CD9}"/>
                </a:ext>
              </a:extLst>
            </p:cNvPr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8" name="ïṣļïḋê">
              <a:extLst>
                <a:ext uri="{FF2B5EF4-FFF2-40B4-BE49-F238E27FC236}">
                  <a16:creationId xmlns:a16="http://schemas.microsoft.com/office/drawing/2014/main" id="{735F6845-486F-4A76-97A4-9619749F6B39}"/>
                </a:ext>
              </a:extLst>
            </p:cNvPr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>
              <a:extLst>
                <a:ext uri="{FF2B5EF4-FFF2-40B4-BE49-F238E27FC236}">
                  <a16:creationId xmlns:a16="http://schemas.microsoft.com/office/drawing/2014/main" id="{926A2CDD-7CE2-44EE-A5E3-57C44D0A55E7}"/>
                </a:ext>
              </a:extLst>
            </p:cNvPr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FA35E76-8CA4-4ACF-A3BD-1CDD2DC24CC3}"/>
                </a:ext>
              </a:extLst>
            </p:cNvPr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>
              <a:extLst>
                <a:ext uri="{FF2B5EF4-FFF2-40B4-BE49-F238E27FC236}">
                  <a16:creationId xmlns:a16="http://schemas.microsoft.com/office/drawing/2014/main" id="{CA151465-4697-46AA-9258-356191019296}"/>
                </a:ext>
              </a:extLst>
            </p:cNvPr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916CB74-28F9-4BB3-A8A8-C25CE1AE6AC2}"/>
                </a:ext>
              </a:extLst>
            </p:cNvPr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>
              <a:extLst>
                <a:ext uri="{FF2B5EF4-FFF2-40B4-BE49-F238E27FC236}">
                  <a16:creationId xmlns:a16="http://schemas.microsoft.com/office/drawing/2014/main" id="{C19652B9-C955-49B7-BB0F-0F7111E78408}"/>
                </a:ext>
              </a:extLst>
            </p:cNvPr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>
              <a:extLst>
                <a:ext uri="{FF2B5EF4-FFF2-40B4-BE49-F238E27FC236}">
                  <a16:creationId xmlns:a16="http://schemas.microsoft.com/office/drawing/2014/main" id="{5F70DF76-BECF-49CF-B6ED-E101168601F5}"/>
                </a:ext>
              </a:extLst>
            </p:cNvPr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95E2C69-4CC0-414E-86E8-533CA9B3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76E0B9-E814-4768-BE13-92676099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63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CCE67-4A39-452B-897D-57E377B1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24AF4E-11FF-4D0A-822E-6D24A9F7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671C8-05FD-4FE6-8E8D-3B56EF4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BBA3C97-41EF-4BDC-A7C0-540646FE791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>
              <a:extLst>
                <a:ext uri="{FF2B5EF4-FFF2-40B4-BE49-F238E27FC236}">
                  <a16:creationId xmlns:a16="http://schemas.microsoft.com/office/drawing/2014/main" id="{E18A2092-E7B8-45C1-B1AC-8413EA904EAC}"/>
                </a:ext>
              </a:extLst>
            </p:cNvPr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ṩḻîḋê">
              <a:extLst>
                <a:ext uri="{FF2B5EF4-FFF2-40B4-BE49-F238E27FC236}">
                  <a16:creationId xmlns:a16="http://schemas.microsoft.com/office/drawing/2014/main" id="{0BB8FF29-715E-4D98-86AE-5766470274EA}"/>
                </a:ext>
              </a:extLst>
            </p:cNvPr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71F3905-2895-46F1-A9DB-D0077777512A}"/>
                </a:ext>
              </a:extLst>
            </p:cNvPr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>
              <a:extLst>
                <a:ext uri="{FF2B5EF4-FFF2-40B4-BE49-F238E27FC236}">
                  <a16:creationId xmlns:a16="http://schemas.microsoft.com/office/drawing/2014/main" id="{C1ED0B3D-8185-40EE-BF88-C1F14CCA241F}"/>
                </a:ext>
              </a:extLst>
            </p:cNvPr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28F6E50-C5F8-4133-B41E-463030D09E80}"/>
                </a:ext>
              </a:extLst>
            </p:cNvPr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>
              <a:extLst>
                <a:ext uri="{FF2B5EF4-FFF2-40B4-BE49-F238E27FC236}">
                  <a16:creationId xmlns:a16="http://schemas.microsoft.com/office/drawing/2014/main" id="{77ECE14D-7548-4F05-8122-492B6F5C3044}"/>
                </a:ext>
              </a:extLst>
            </p:cNvPr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B59EBDC-F71A-4FC9-B6B7-C5E9FD71AEF2}"/>
                </a:ext>
              </a:extLst>
            </p:cNvPr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>
              <a:extLst>
                <a:ext uri="{FF2B5EF4-FFF2-40B4-BE49-F238E27FC236}">
                  <a16:creationId xmlns:a16="http://schemas.microsoft.com/office/drawing/2014/main" id="{CC8C5FE2-A961-405A-87BF-D99D01E21DB3}"/>
                </a:ext>
              </a:extLst>
            </p:cNvPr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2" name="iṥ1iď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işḻîḓê">
              <a:extLst>
                <a:ext uri="{FF2B5EF4-FFF2-40B4-BE49-F238E27FC236}">
                  <a16:creationId xmlns:a16="http://schemas.microsoft.com/office/drawing/2014/main" id="{AFFAD180-085C-46C7-8463-CE2C47C05BA3}"/>
                </a:ext>
              </a:extLst>
            </p:cNvPr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îṩḻîd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ïṩ1íḋê">
              <a:extLst>
                <a:ext uri="{FF2B5EF4-FFF2-40B4-BE49-F238E27FC236}">
                  <a16:creationId xmlns:a16="http://schemas.microsoft.com/office/drawing/2014/main" id="{FB769747-E457-49AB-B826-862AFCB64672}"/>
                </a:ext>
              </a:extLst>
            </p:cNvPr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íṩlï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138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154C-A310-46F2-B715-12891333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A8D17C-5A21-4A4C-94D9-5C333051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6FFE4-F650-4B79-B926-0807053D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09A4FAF-C986-415C-901F-FB0AED03D3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>
              <a:extLst>
                <a:ext uri="{FF2B5EF4-FFF2-40B4-BE49-F238E27FC236}">
                  <a16:creationId xmlns:a16="http://schemas.microsoft.com/office/drawing/2014/main" id="{6C8E8CA1-03A4-4BA5-86EB-FBC7E6233833}"/>
                </a:ext>
              </a:extLst>
            </p:cNvPr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>
                <a:extLst>
                  <a:ext uri="{FF2B5EF4-FFF2-40B4-BE49-F238E27FC236}">
                    <a16:creationId xmlns:a16="http://schemas.microsoft.com/office/drawing/2014/main" id="{EF807748-CB7D-4719-A2FE-8A38CD0FF5E6}"/>
                  </a:ext>
                </a:extLst>
              </p:cNvPr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ṥľïďé">
                <a:extLst>
                  <a:ext uri="{FF2B5EF4-FFF2-40B4-BE49-F238E27FC236}">
                    <a16:creationId xmlns:a16="http://schemas.microsoft.com/office/drawing/2014/main" id="{7F7ED20C-AA8F-460C-97B6-4BFF4889B0FE}"/>
                  </a:ext>
                </a:extLst>
              </p:cNvPr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ṥ1ide">
                <a:extLst>
                  <a:ext uri="{FF2B5EF4-FFF2-40B4-BE49-F238E27FC236}">
                    <a16:creationId xmlns:a16="http://schemas.microsoft.com/office/drawing/2014/main" id="{67E7393F-2E58-488E-93C2-EBE61495A6FC}"/>
                  </a:ext>
                </a:extLst>
              </p:cNvPr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şḷíḑe">
                <a:extLst>
                  <a:ext uri="{FF2B5EF4-FFF2-40B4-BE49-F238E27FC236}">
                    <a16:creationId xmlns:a16="http://schemas.microsoft.com/office/drawing/2014/main" id="{234E511E-0B14-4D22-B704-24B82B04A456}"/>
                  </a:ext>
                </a:extLst>
              </p:cNvPr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liḑê">
              <a:extLst>
                <a:ext uri="{FF2B5EF4-FFF2-40B4-BE49-F238E27FC236}">
                  <a16:creationId xmlns:a16="http://schemas.microsoft.com/office/drawing/2014/main" id="{B1DC6BFD-C76D-4645-B58A-A9C607672709}"/>
                </a:ext>
              </a:extLst>
            </p:cNvPr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ṡḻîď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îSlïďê">
              <a:extLst>
                <a:ext uri="{FF2B5EF4-FFF2-40B4-BE49-F238E27FC236}">
                  <a16:creationId xmlns:a16="http://schemas.microsoft.com/office/drawing/2014/main" id="{2AEF5AF9-BE1F-4544-BB6C-EBB38996A10A}"/>
                </a:ext>
              </a:extLst>
            </p:cNvPr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íṥḷiḋ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s1ïḋê">
              <a:extLst>
                <a:ext uri="{FF2B5EF4-FFF2-40B4-BE49-F238E27FC236}">
                  <a16:creationId xmlns:a16="http://schemas.microsoft.com/office/drawing/2014/main" id="{465412AC-7787-47B5-A5D6-747CDA0A9DE0}"/>
                </a:ext>
              </a:extLst>
            </p:cNvPr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ïšḷ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îšļiḍé">
              <a:extLst>
                <a:ext uri="{FF2B5EF4-FFF2-40B4-BE49-F238E27FC236}">
                  <a16:creationId xmlns:a16="http://schemas.microsoft.com/office/drawing/2014/main" id="{38E96476-C02D-46B9-8DDA-FDEA954B26D7}"/>
                </a:ext>
              </a:extLst>
            </p:cNvPr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ïṥḷîḍ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174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844A-228A-40E4-B8C8-BE56EFC2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92929C-03F7-4FBE-A401-49D5BF62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90ACD1-633C-4ADE-AC18-7F9C8DEE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4535C76-A965-4895-9AD1-99B9A79029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>
              <a:extLst>
                <a:ext uri="{FF2B5EF4-FFF2-40B4-BE49-F238E27FC236}">
                  <a16:creationId xmlns:a16="http://schemas.microsoft.com/office/drawing/2014/main" id="{63CCE0BB-0CD2-4361-B9B9-EFF5E4D29356}"/>
                </a:ext>
              </a:extLst>
            </p:cNvPr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3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ṥ1ïď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943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6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D8F314-1ED1-4FCC-915C-4581886FCD65}"/>
              </a:ext>
            </a:extLst>
          </p:cNvPr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>
              <a:extLst>
                <a:ext uri="{FF2B5EF4-FFF2-40B4-BE49-F238E27FC236}">
                  <a16:creationId xmlns:a16="http://schemas.microsoft.com/office/drawing/2014/main" id="{D10F98CC-A913-43A8-AFE3-9135929215CD}"/>
                </a:ext>
              </a:extLst>
            </p:cNvPr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>
              <a:extLst>
                <a:ext uri="{FF2B5EF4-FFF2-40B4-BE49-F238E27FC236}">
                  <a16:creationId xmlns:a16="http://schemas.microsoft.com/office/drawing/2014/main" id="{21F3A0F9-4FD0-4A71-A737-B90770FEF9CB}"/>
                </a:ext>
              </a:extLst>
            </p:cNvPr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>
              <a:extLst>
                <a:ext uri="{FF2B5EF4-FFF2-40B4-BE49-F238E27FC236}">
                  <a16:creationId xmlns:a16="http://schemas.microsoft.com/office/drawing/2014/main" id="{3F1094B5-F980-4B17-B55F-BF57908453B7}"/>
                </a:ext>
              </a:extLst>
            </p:cNvPr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>
                <a:extLst>
                  <a:ext uri="{FF2B5EF4-FFF2-40B4-BE49-F238E27FC236}">
                    <a16:creationId xmlns:a16="http://schemas.microsoft.com/office/drawing/2014/main" id="{570F86B0-CBFE-4F29-B6A4-E465CEF25002}"/>
                  </a:ext>
                </a:extLst>
              </p:cNvPr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iS1îḓè">
                <a:extLst>
                  <a:ext uri="{FF2B5EF4-FFF2-40B4-BE49-F238E27FC236}">
                    <a16:creationId xmlns:a16="http://schemas.microsoft.com/office/drawing/2014/main" id="{07B33064-DF40-40E3-A423-6990FA88A84F}"/>
                  </a:ext>
                </a:extLst>
              </p:cNvPr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</a:p>
            </p:txBody>
          </p:sp>
        </p:grpSp>
        <p:grpSp>
          <p:nvGrpSpPr>
            <p:cNvPr id="9" name="ísľîḋé">
              <a:extLst>
                <a:ext uri="{FF2B5EF4-FFF2-40B4-BE49-F238E27FC236}">
                  <a16:creationId xmlns:a16="http://schemas.microsoft.com/office/drawing/2014/main" id="{3B737F36-1EED-4F62-8053-1604FEB198B0}"/>
                </a:ext>
              </a:extLst>
            </p:cNvPr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>
                <a:extLst>
                  <a:ext uri="{FF2B5EF4-FFF2-40B4-BE49-F238E27FC236}">
                    <a16:creationId xmlns:a16="http://schemas.microsoft.com/office/drawing/2014/main" id="{53856B9D-D2CC-4546-AE4C-D439AAD1447B}"/>
                  </a:ext>
                </a:extLst>
              </p:cNvPr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</a:p>
            </p:txBody>
          </p:sp>
          <p:sp>
            <p:nvSpPr>
              <p:cNvPr id="13" name="ïṡļíḍé">
                <a:extLst>
                  <a:ext uri="{FF2B5EF4-FFF2-40B4-BE49-F238E27FC236}">
                    <a16:creationId xmlns:a16="http://schemas.microsoft.com/office/drawing/2014/main" id="{24B78746-36A6-4584-8395-11DBA1077034}"/>
                  </a:ext>
                </a:extLst>
              </p:cNvPr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500BECA-41AD-4164-8EED-3DBD09BCF6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>
              <a:extLst>
                <a:ext uri="{FF2B5EF4-FFF2-40B4-BE49-F238E27FC236}">
                  <a16:creationId xmlns:a16="http://schemas.microsoft.com/office/drawing/2014/main" id="{7B979F57-9FC8-4C69-9654-9E746E2B450C}"/>
                </a:ext>
              </a:extLst>
            </p:cNvPr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5DCF-2A73-4B63-AF43-90EF596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680C8-2ACB-4493-BEDB-023C144B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D8BAB-9CD2-4C9F-AFAB-14F51F5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2973D1-3E9A-4E0B-9B0A-8A5251599DE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>
              <a:extLst>
                <a:ext uri="{FF2B5EF4-FFF2-40B4-BE49-F238E27FC236}">
                  <a16:creationId xmlns:a16="http://schemas.microsoft.com/office/drawing/2014/main" id="{6EF589EC-CE20-463F-8FB9-D60CF577669A}"/>
                </a:ext>
              </a:extLst>
            </p:cNvPr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>
              <a:extLst>
                <a:ext uri="{FF2B5EF4-FFF2-40B4-BE49-F238E27FC236}">
                  <a16:creationId xmlns:a16="http://schemas.microsoft.com/office/drawing/2014/main" id="{D9072A50-2598-48C1-AF68-F88E923E570D}"/>
                </a:ext>
              </a:extLst>
            </p:cNvPr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>
              <a:extLst>
                <a:ext uri="{FF2B5EF4-FFF2-40B4-BE49-F238E27FC236}">
                  <a16:creationId xmlns:a16="http://schemas.microsoft.com/office/drawing/2014/main" id="{919F7E88-A468-4E76-B523-507D689F5D04}"/>
                </a:ext>
              </a:extLst>
            </p:cNvPr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>
              <a:extLst>
                <a:ext uri="{FF2B5EF4-FFF2-40B4-BE49-F238E27FC236}">
                  <a16:creationId xmlns:a16="http://schemas.microsoft.com/office/drawing/2014/main" id="{95856295-B6E8-4C32-9678-076674471046}"/>
                </a:ext>
              </a:extLst>
            </p:cNvPr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>
              <a:extLst>
                <a:ext uri="{FF2B5EF4-FFF2-40B4-BE49-F238E27FC236}">
                  <a16:creationId xmlns:a16="http://schemas.microsoft.com/office/drawing/2014/main" id="{B5DED55F-A332-4981-BB93-BE1FBD914EB2}"/>
                </a:ext>
              </a:extLst>
            </p:cNvPr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1" name="ï$ľíḑe">
              <a:extLst>
                <a:ext uri="{FF2B5EF4-FFF2-40B4-BE49-F238E27FC236}">
                  <a16:creationId xmlns:a16="http://schemas.microsoft.com/office/drawing/2014/main" id="{818AEA7C-AAAD-4043-AEC8-05FA69D171B9}"/>
                </a:ext>
              </a:extLst>
            </p:cNvPr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2" name="iSḷíḋê">
              <a:extLst>
                <a:ext uri="{FF2B5EF4-FFF2-40B4-BE49-F238E27FC236}">
                  <a16:creationId xmlns:a16="http://schemas.microsoft.com/office/drawing/2014/main" id="{C068204A-D2B4-42FF-9F02-0B05DF8A41E0}"/>
                </a:ext>
              </a:extLst>
            </p:cNvPr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3" name="iśļiḓè">
              <a:extLst>
                <a:ext uri="{FF2B5EF4-FFF2-40B4-BE49-F238E27FC236}">
                  <a16:creationId xmlns:a16="http://schemas.microsoft.com/office/drawing/2014/main" id="{45E176F9-DC9B-4284-80F8-EF34CD22B51D}"/>
                </a:ext>
              </a:extLst>
            </p:cNvPr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4" name="ïṩľíḍe">
              <a:extLst>
                <a:ext uri="{FF2B5EF4-FFF2-40B4-BE49-F238E27FC236}">
                  <a16:creationId xmlns:a16="http://schemas.microsoft.com/office/drawing/2014/main" id="{C8AF05FF-2103-4072-A115-8F3A84781588}"/>
                </a:ext>
              </a:extLst>
            </p:cNvPr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5" name="îṧlíḍê">
              <a:extLst>
                <a:ext uri="{FF2B5EF4-FFF2-40B4-BE49-F238E27FC236}">
                  <a16:creationId xmlns:a16="http://schemas.microsoft.com/office/drawing/2014/main" id="{E7C4FCE5-FE33-4013-BC3F-C4708EAE5561}"/>
                </a:ext>
              </a:extLst>
            </p:cNvPr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>
              <a:extLst>
                <a:ext uri="{FF2B5EF4-FFF2-40B4-BE49-F238E27FC236}">
                  <a16:creationId xmlns:a16="http://schemas.microsoft.com/office/drawing/2014/main" id="{AC0C87CF-319D-4248-9F8D-33A45486B643}"/>
                </a:ext>
              </a:extLst>
            </p:cNvPr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>
              <a:extLst>
                <a:ext uri="{FF2B5EF4-FFF2-40B4-BE49-F238E27FC236}">
                  <a16:creationId xmlns:a16="http://schemas.microsoft.com/office/drawing/2014/main" id="{F4AB94D8-974A-46E9-B729-482302AD5533}"/>
                </a:ext>
              </a:extLst>
            </p:cNvPr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>
              <a:extLst>
                <a:ext uri="{FF2B5EF4-FFF2-40B4-BE49-F238E27FC236}">
                  <a16:creationId xmlns:a16="http://schemas.microsoft.com/office/drawing/2014/main" id="{F9AE9732-63B9-44B6-A82B-E81BDE8E6B0A}"/>
                </a:ext>
              </a:extLst>
            </p:cNvPr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>
              <a:extLst>
                <a:ext uri="{FF2B5EF4-FFF2-40B4-BE49-F238E27FC236}">
                  <a16:creationId xmlns:a16="http://schemas.microsoft.com/office/drawing/2014/main" id="{BCBD4FD5-5444-4CC9-9FAE-542DDCCA0B9C}"/>
                </a:ext>
              </a:extLst>
            </p:cNvPr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0" name="íṣḷíḓé">
              <a:extLst>
                <a:ext uri="{FF2B5EF4-FFF2-40B4-BE49-F238E27FC236}">
                  <a16:creationId xmlns:a16="http://schemas.microsoft.com/office/drawing/2014/main" id="{2B5553C0-3C55-4679-85A7-E21273589420}"/>
                </a:ext>
              </a:extLst>
            </p:cNvPr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1" name="ïšļiďe">
              <a:extLst>
                <a:ext uri="{FF2B5EF4-FFF2-40B4-BE49-F238E27FC236}">
                  <a16:creationId xmlns:a16="http://schemas.microsoft.com/office/drawing/2014/main" id="{66243175-47D2-4E19-AF7F-2ADB1A48BD91}"/>
                </a:ext>
              </a:extLst>
            </p:cNvPr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ïśḻîḑe">
              <a:extLst>
                <a:ext uri="{FF2B5EF4-FFF2-40B4-BE49-F238E27FC236}">
                  <a16:creationId xmlns:a16="http://schemas.microsoft.com/office/drawing/2014/main" id="{9ADC546D-CE83-45B5-BF21-012A2CC6A016}"/>
                </a:ext>
              </a:extLst>
            </p:cNvPr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3" name="íSḷïḑe">
              <a:extLst>
                <a:ext uri="{FF2B5EF4-FFF2-40B4-BE49-F238E27FC236}">
                  <a16:creationId xmlns:a16="http://schemas.microsoft.com/office/drawing/2014/main" id="{082E9BA4-3342-4B26-B06F-70C98F0E187B}"/>
                </a:ext>
              </a:extLst>
            </p:cNvPr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iṩľîḑé">
              <a:extLst>
                <a:ext uri="{FF2B5EF4-FFF2-40B4-BE49-F238E27FC236}">
                  <a16:creationId xmlns:a16="http://schemas.microsoft.com/office/drawing/2014/main" id="{BBFA1B35-BF5F-4356-85C5-A96B02E3AAC9}"/>
                </a:ext>
              </a:extLst>
            </p:cNvPr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5" name="îṧľïḑê">
              <a:extLst>
                <a:ext uri="{FF2B5EF4-FFF2-40B4-BE49-F238E27FC236}">
                  <a16:creationId xmlns:a16="http://schemas.microsoft.com/office/drawing/2014/main" id="{FAEF5557-26C5-487F-A6D2-0C2A2BB36D74}"/>
                </a:ext>
              </a:extLst>
            </p:cNvPr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6" name="i$ḻiďê">
              <a:extLst>
                <a:ext uri="{FF2B5EF4-FFF2-40B4-BE49-F238E27FC236}">
                  <a16:creationId xmlns:a16="http://schemas.microsoft.com/office/drawing/2014/main" id="{88807557-09DC-46C1-9D34-73AFA131FF1C}"/>
                </a:ext>
              </a:extLst>
            </p:cNvPr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7" name="ïṣľïḋe">
              <a:extLst>
                <a:ext uri="{FF2B5EF4-FFF2-40B4-BE49-F238E27FC236}">
                  <a16:creationId xmlns:a16="http://schemas.microsoft.com/office/drawing/2014/main" id="{6F30B71A-5B53-46BD-ABDD-8E6508033F9B}"/>
                </a:ext>
              </a:extLst>
            </p:cNvPr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8" name="îS1ïdé">
              <a:extLst>
                <a:ext uri="{FF2B5EF4-FFF2-40B4-BE49-F238E27FC236}">
                  <a16:creationId xmlns:a16="http://schemas.microsoft.com/office/drawing/2014/main" id="{76AE9615-9BD6-4A30-AB4F-241847B21684}"/>
                </a:ext>
              </a:extLst>
            </p:cNvPr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224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śḷiḍé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rcRect/>
              <a:stretch>
                <a:fillRect t="-18538" b="-84038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líḋé">
              <a:extLst/>
            </p:cNvPr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ḻïḍe">
              <a:extLst/>
            </p:cNvPr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ṡḻíḑê">
              <a:extLst/>
            </p:cNvPr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$1íḍ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ṧḷíďé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ïṥľiḋ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2" name="ïšḷíḋ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íš1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îṥlíd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iṥḻí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îṥ1id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ṧḷï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îṧļi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50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>
              <a:extLst>
                <a:ext uri="{FF2B5EF4-FFF2-40B4-BE49-F238E27FC236}">
                  <a16:creationId xmlns:a16="http://schemas.microsoft.com/office/drawing/2014/main" id="{2B7C9B64-5D30-49ED-B718-3DBDBFD95740}"/>
                </a:ext>
              </a:extLst>
            </p:cNvPr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>
                <a:extLst>
                  <a:ext uri="{FF2B5EF4-FFF2-40B4-BE49-F238E27FC236}">
                    <a16:creationId xmlns:a16="http://schemas.microsoft.com/office/drawing/2014/main" id="{452D8E55-C965-42FF-8AB2-E441AF040875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0" name="ï$ḷíḍe">
                <a:extLst>
                  <a:ext uri="{FF2B5EF4-FFF2-40B4-BE49-F238E27FC236}">
                    <a16:creationId xmlns:a16="http://schemas.microsoft.com/office/drawing/2014/main" id="{615950E5-60F7-4C8A-A643-20C0A6333CAD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7" name="îṥḻîde">
              <a:extLst>
                <a:ext uri="{FF2B5EF4-FFF2-40B4-BE49-F238E27FC236}">
                  <a16:creationId xmlns:a16="http://schemas.microsoft.com/office/drawing/2014/main" id="{694128F4-6AB1-47A8-B88A-B3F5877B4079}"/>
                </a:ext>
              </a:extLst>
            </p:cNvPr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>
                <a:extLst>
                  <a:ext uri="{FF2B5EF4-FFF2-40B4-BE49-F238E27FC236}">
                    <a16:creationId xmlns:a16="http://schemas.microsoft.com/office/drawing/2014/main" id="{1CDE2436-FF4F-436A-ABB0-A9EACDE995D4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8" name="îṧľiďe">
                <a:extLst>
                  <a:ext uri="{FF2B5EF4-FFF2-40B4-BE49-F238E27FC236}">
                    <a16:creationId xmlns:a16="http://schemas.microsoft.com/office/drawing/2014/main" id="{C3CA6CDD-6232-4506-99D8-21526D8D86EA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i$ḻîďê">
              <a:extLst>
                <a:ext uri="{FF2B5EF4-FFF2-40B4-BE49-F238E27FC236}">
                  <a16:creationId xmlns:a16="http://schemas.microsoft.com/office/drawing/2014/main" id="{2D24D8E9-1822-4222-BD1E-2D2D7529E3A7}"/>
                </a:ext>
              </a:extLst>
            </p:cNvPr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>
                <a:extLst>
                  <a:ext uri="{FF2B5EF4-FFF2-40B4-BE49-F238E27FC236}">
                    <a16:creationId xmlns:a16="http://schemas.microsoft.com/office/drawing/2014/main" id="{1ACE66BA-022B-4F02-B3CD-9AB6C625AF27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6" name="i$1íďé">
                <a:extLst>
                  <a:ext uri="{FF2B5EF4-FFF2-40B4-BE49-F238E27FC236}">
                    <a16:creationId xmlns:a16="http://schemas.microsoft.com/office/drawing/2014/main" id="{98BD148B-D0F2-48DA-ABF0-EFC5E948308A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íṡļîḋê">
              <a:extLst>
                <a:ext uri="{FF2B5EF4-FFF2-40B4-BE49-F238E27FC236}">
                  <a16:creationId xmlns:a16="http://schemas.microsoft.com/office/drawing/2014/main" id="{B56963FF-BF87-4B61-94D8-A2AB8BEE4C5E}"/>
                </a:ext>
              </a:extLst>
            </p:cNvPr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>
                <a:extLst>
                  <a:ext uri="{FF2B5EF4-FFF2-40B4-BE49-F238E27FC236}">
                    <a16:creationId xmlns:a16="http://schemas.microsoft.com/office/drawing/2014/main" id="{AF2D015A-571B-41F8-8E02-67CB0F4BD504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4" name="iṧḻîḑê">
                <a:extLst>
                  <a:ext uri="{FF2B5EF4-FFF2-40B4-BE49-F238E27FC236}">
                    <a16:creationId xmlns:a16="http://schemas.microsoft.com/office/drawing/2014/main" id="{42599961-7C71-4F58-BAE7-A57C4D3D3E28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A41DE12-7112-4A45-B78B-6E3C52EBE7FA}"/>
                </a:ext>
              </a:extLst>
            </p:cNvPr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89C7F20-6C95-4DCC-BCDB-F06A0BF980C4}"/>
                </a:ext>
              </a:extLst>
            </p:cNvPr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8A1CD96-AB79-4742-874A-D9E0390E11DA}"/>
                </a:ext>
              </a:extLst>
            </p:cNvPr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>
              <a:extLst>
                <a:ext uri="{FF2B5EF4-FFF2-40B4-BE49-F238E27FC236}">
                  <a16:creationId xmlns:a16="http://schemas.microsoft.com/office/drawing/2014/main" id="{7DE0EB5B-473B-4AB3-8445-463D99DA4EAD}"/>
                </a:ext>
              </a:extLst>
            </p:cNvPr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>
              <a:extLst>
                <a:ext uri="{FF2B5EF4-FFF2-40B4-BE49-F238E27FC236}">
                  <a16:creationId xmlns:a16="http://schemas.microsoft.com/office/drawing/2014/main" id="{1970028C-4F8F-4955-9A0F-5972CE68B79E}"/>
                </a:ext>
              </a:extLst>
            </p:cNvPr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</a:p>
          </p:txBody>
        </p:sp>
        <p:sp>
          <p:nvSpPr>
            <p:cNvPr id="15" name="iṣľiḍe">
              <a:extLst>
                <a:ext uri="{FF2B5EF4-FFF2-40B4-BE49-F238E27FC236}">
                  <a16:creationId xmlns:a16="http://schemas.microsoft.com/office/drawing/2014/main" id="{AA071F5F-7154-4E12-9369-25ED05D027DE}"/>
                </a:ext>
              </a:extLst>
            </p:cNvPr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</a:p>
          </p:txBody>
        </p:sp>
        <p:sp>
          <p:nvSpPr>
            <p:cNvPr id="16" name="iṩlide">
              <a:extLst>
                <a:ext uri="{FF2B5EF4-FFF2-40B4-BE49-F238E27FC236}">
                  <a16:creationId xmlns:a16="http://schemas.microsoft.com/office/drawing/2014/main" id="{15CFA2D9-F109-45E7-B647-346E4253CE87}"/>
                </a:ext>
              </a:extLst>
            </p:cNvPr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400" dirty="0"/>
                <a:t>Q1</a:t>
              </a:r>
            </a:p>
          </p:txBody>
        </p:sp>
        <p:sp>
          <p:nvSpPr>
            <p:cNvPr id="17" name="îS1ïḓe">
              <a:extLst>
                <a:ext uri="{FF2B5EF4-FFF2-40B4-BE49-F238E27FC236}">
                  <a16:creationId xmlns:a16="http://schemas.microsoft.com/office/drawing/2014/main" id="{7BA47E93-1E13-44DA-BF4A-6B8E03238519}"/>
                </a:ext>
              </a:extLst>
            </p:cNvPr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none" lIns="90000" tIns="46800" rIns="90000" bIns="468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</a:p>
          </p:txBody>
        </p:sp>
        <p:grpSp>
          <p:nvGrpSpPr>
            <p:cNvPr id="18" name="îšľiḍe">
              <a:extLst>
                <a:ext uri="{FF2B5EF4-FFF2-40B4-BE49-F238E27FC236}">
                  <a16:creationId xmlns:a16="http://schemas.microsoft.com/office/drawing/2014/main" id="{2239D962-BFA3-42FD-8EC8-77875F392145}"/>
                </a:ext>
              </a:extLst>
            </p:cNvPr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>
                <a:extLst>
                  <a:ext uri="{FF2B5EF4-FFF2-40B4-BE49-F238E27FC236}">
                    <a16:creationId xmlns:a16="http://schemas.microsoft.com/office/drawing/2014/main" id="{2BD7C688-6D58-4AE5-80C1-D39AE20E163A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2" name="ísḻïdè">
                <a:extLst>
                  <a:ext uri="{FF2B5EF4-FFF2-40B4-BE49-F238E27FC236}">
                    <a16:creationId xmlns:a16="http://schemas.microsoft.com/office/drawing/2014/main" id="{CF289BC5-9FB9-4030-8D35-70D1AF7A751D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îṣľidè">
              <a:extLst>
                <a:ext uri="{FF2B5EF4-FFF2-40B4-BE49-F238E27FC236}">
                  <a16:creationId xmlns:a16="http://schemas.microsoft.com/office/drawing/2014/main" id="{A77985E0-4819-43B7-B0D5-04ED5854CAD9}"/>
                </a:ext>
              </a:extLst>
            </p:cNvPr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>
                <a:extLst>
                  <a:ext uri="{FF2B5EF4-FFF2-40B4-BE49-F238E27FC236}">
                    <a16:creationId xmlns:a16="http://schemas.microsoft.com/office/drawing/2014/main" id="{C4442009-072D-4AFD-905A-A1B4A9D03D9D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0" name="ïsľîḍe">
                <a:extLst>
                  <a:ext uri="{FF2B5EF4-FFF2-40B4-BE49-F238E27FC236}">
                    <a16:creationId xmlns:a16="http://schemas.microsoft.com/office/drawing/2014/main" id="{6C119B99-64F5-4283-A464-000BB3B5ACB3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0" name="îSliḍê">
              <a:extLst>
                <a:ext uri="{FF2B5EF4-FFF2-40B4-BE49-F238E27FC236}">
                  <a16:creationId xmlns:a16="http://schemas.microsoft.com/office/drawing/2014/main" id="{46D29EC8-F138-4B59-A979-696F699376E1}"/>
                </a:ext>
              </a:extLst>
            </p:cNvPr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>
                <a:extLst>
                  <a:ext uri="{FF2B5EF4-FFF2-40B4-BE49-F238E27FC236}">
                    <a16:creationId xmlns:a16="http://schemas.microsoft.com/office/drawing/2014/main" id="{9EA18BA3-FF90-44B7-86A1-FF3CA0AE8DF0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iśḷiḍè">
                <a:extLst>
                  <a:ext uri="{FF2B5EF4-FFF2-40B4-BE49-F238E27FC236}">
                    <a16:creationId xmlns:a16="http://schemas.microsoft.com/office/drawing/2014/main" id="{97980CC7-FA5E-49AC-800C-1BDF57271C39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1" name="íSľiďé">
              <a:extLst>
                <a:ext uri="{FF2B5EF4-FFF2-40B4-BE49-F238E27FC236}">
                  <a16:creationId xmlns:a16="http://schemas.microsoft.com/office/drawing/2014/main" id="{02DCBD41-B898-4185-839F-62F62C66CC4D}"/>
                </a:ext>
              </a:extLst>
            </p:cNvPr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>
                <a:extLst>
                  <a:ext uri="{FF2B5EF4-FFF2-40B4-BE49-F238E27FC236}">
                    <a16:creationId xmlns:a16="http://schemas.microsoft.com/office/drawing/2014/main" id="{059AF731-1DBD-4A7F-8C13-343E758EC7AB}"/>
                  </a:ext>
                </a:extLst>
              </p:cNvPr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6" name="íśľïḑe">
                <a:extLst>
                  <a:ext uri="{FF2B5EF4-FFF2-40B4-BE49-F238E27FC236}">
                    <a16:creationId xmlns:a16="http://schemas.microsoft.com/office/drawing/2014/main" id="{A6915833-8629-46A3-910E-596F65F88155}"/>
                  </a:ext>
                </a:extLst>
              </p:cNvPr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F5B773-40D7-4F76-9EE0-FDB153BE8AF1}"/>
                </a:ext>
              </a:extLst>
            </p:cNvPr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C863C0C-4171-4BF3-B37F-B7E99CA16078}"/>
                </a:ext>
              </a:extLst>
            </p:cNvPr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6A3B41-23A8-42A0-AC34-B720CBFC81D7}"/>
                </a:ext>
              </a:extLst>
            </p:cNvPr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4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2" name="ïṥlïḍ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0" name="i$ľïḍ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8" name="íṩ1íḓ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6" name="îṥ1ï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69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ïś1îḓ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4" name="íślíď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íŝļíḋê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6" name="î$ḷîḓ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018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3659714-A4F1-490F-A51D-F7F1899707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>
              <a:extLst>
                <a:ext uri="{FF2B5EF4-FFF2-40B4-BE49-F238E27FC236}">
                  <a16:creationId xmlns:a16="http://schemas.microsoft.com/office/drawing/2014/main" id="{98E75669-CB2D-44DE-B1F9-DDC66305FA04}"/>
                </a:ext>
              </a:extLst>
            </p:cNvPr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>
                <a:extLst>
                  <a:ext uri="{FF2B5EF4-FFF2-40B4-BE49-F238E27FC236}">
                    <a16:creationId xmlns:a16="http://schemas.microsoft.com/office/drawing/2014/main" id="{BD8B53A6-8236-4DB5-B4C1-3644D5F81CA7}"/>
                  </a:ext>
                </a:extLst>
              </p:cNvPr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>
                <a:extLst>
                  <a:ext uri="{FF2B5EF4-FFF2-40B4-BE49-F238E27FC236}">
                    <a16:creationId xmlns:a16="http://schemas.microsoft.com/office/drawing/2014/main" id="{01373A2E-A033-4BE4-96C2-54554DDADA05}"/>
                  </a:ext>
                </a:extLst>
              </p:cNvPr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iṣľïḋé">
                <a:extLst>
                  <a:ext uri="{FF2B5EF4-FFF2-40B4-BE49-F238E27FC236}">
                    <a16:creationId xmlns:a16="http://schemas.microsoft.com/office/drawing/2014/main" id="{883B6110-DE87-44F9-AEA7-6286AD974D31}"/>
                  </a:ext>
                </a:extLst>
              </p:cNvPr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ï$ľïḍé">
                <a:extLst>
                  <a:ext uri="{FF2B5EF4-FFF2-40B4-BE49-F238E27FC236}">
                    <a16:creationId xmlns:a16="http://schemas.microsoft.com/office/drawing/2014/main" id="{4D885036-A9E3-41D4-9E02-2AC83CBA7F69}"/>
                  </a:ext>
                </a:extLst>
              </p:cNvPr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ïṡ1ídé">
                <a:extLst>
                  <a:ext uri="{FF2B5EF4-FFF2-40B4-BE49-F238E27FC236}">
                    <a16:creationId xmlns:a16="http://schemas.microsoft.com/office/drawing/2014/main" id="{7C7DE07F-EA73-46F5-A072-9B42AB3377F0}"/>
                  </a:ext>
                </a:extLst>
              </p:cNvPr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íŝľiḍé">
                <a:extLst>
                  <a:ext uri="{FF2B5EF4-FFF2-40B4-BE49-F238E27FC236}">
                    <a16:creationId xmlns:a16="http://schemas.microsoft.com/office/drawing/2014/main" id="{A5755507-EEF4-4CB2-A2CB-54C17B6D695C}"/>
                  </a:ext>
                </a:extLst>
              </p:cNvPr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is1idê">
                <a:extLst>
                  <a:ext uri="{FF2B5EF4-FFF2-40B4-BE49-F238E27FC236}">
                    <a16:creationId xmlns:a16="http://schemas.microsoft.com/office/drawing/2014/main" id="{A5AB2780-E140-4EF3-8528-104324D6C75A}"/>
                  </a:ext>
                </a:extLst>
              </p:cNvPr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ïSlïdè">
                <a:extLst>
                  <a:ext uri="{FF2B5EF4-FFF2-40B4-BE49-F238E27FC236}">
                    <a16:creationId xmlns:a16="http://schemas.microsoft.com/office/drawing/2014/main" id="{F3371DC7-9879-431C-9AF2-DECD3DD6B5A5}"/>
                  </a:ext>
                </a:extLst>
              </p:cNvPr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îšlïdé">
                <a:extLst>
                  <a:ext uri="{FF2B5EF4-FFF2-40B4-BE49-F238E27FC236}">
                    <a16:creationId xmlns:a16="http://schemas.microsoft.com/office/drawing/2014/main" id="{9369B1B9-9044-4CB7-A2D6-BFC9CDDFAE7D}"/>
                  </a:ext>
                </a:extLst>
              </p:cNvPr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ïśḻíḓe">
                <a:extLst>
                  <a:ext uri="{FF2B5EF4-FFF2-40B4-BE49-F238E27FC236}">
                    <a16:creationId xmlns:a16="http://schemas.microsoft.com/office/drawing/2014/main" id="{EB7425ED-59D1-4B6A-8277-F37DB81304F9}"/>
                  </a:ext>
                </a:extLst>
              </p:cNvPr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íṥļîde">
                <a:extLst>
                  <a:ext uri="{FF2B5EF4-FFF2-40B4-BE49-F238E27FC236}">
                    <a16:creationId xmlns:a16="http://schemas.microsoft.com/office/drawing/2014/main" id="{0D01B51A-86FD-463D-BA93-CEAC2BF357A0}"/>
                  </a:ext>
                </a:extLst>
              </p:cNvPr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ïSlïḓe">
                <a:extLst>
                  <a:ext uri="{FF2B5EF4-FFF2-40B4-BE49-F238E27FC236}">
                    <a16:creationId xmlns:a16="http://schemas.microsoft.com/office/drawing/2014/main" id="{73205D34-753F-4137-A4D3-D12D9E17B0BC}"/>
                  </a:ext>
                </a:extLst>
              </p:cNvPr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ṧ1íďè">
                <a:extLst>
                  <a:ext uri="{FF2B5EF4-FFF2-40B4-BE49-F238E27FC236}">
                    <a16:creationId xmlns:a16="http://schemas.microsoft.com/office/drawing/2014/main" id="{B45A5F64-662F-4C84-87C0-CCE3B5E1AB10}"/>
                  </a:ext>
                </a:extLst>
              </p:cNvPr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íslîḓe">
                <a:extLst>
                  <a:ext uri="{FF2B5EF4-FFF2-40B4-BE49-F238E27FC236}">
                    <a16:creationId xmlns:a16="http://schemas.microsoft.com/office/drawing/2014/main" id="{04BB3E7E-B85E-4B53-8A94-6415037810C2}"/>
                  </a:ext>
                </a:extLst>
              </p:cNvPr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íṡļïde">
                <a:extLst>
                  <a:ext uri="{FF2B5EF4-FFF2-40B4-BE49-F238E27FC236}">
                    <a16:creationId xmlns:a16="http://schemas.microsoft.com/office/drawing/2014/main" id="{728AD37F-6219-477F-9DBB-AFCA472B9AE2}"/>
                  </a:ext>
                </a:extLst>
              </p:cNvPr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îṧliḓé">
                <a:extLst>
                  <a:ext uri="{FF2B5EF4-FFF2-40B4-BE49-F238E27FC236}">
                    <a16:creationId xmlns:a16="http://schemas.microsoft.com/office/drawing/2014/main" id="{02C400F4-9CBA-4624-AFC4-02B9490160A8}"/>
                  </a:ext>
                </a:extLst>
              </p:cNvPr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$ḻiḓe">
                <a:extLst>
                  <a:ext uri="{FF2B5EF4-FFF2-40B4-BE49-F238E27FC236}">
                    <a16:creationId xmlns:a16="http://schemas.microsoft.com/office/drawing/2014/main" id="{E608A222-E1D9-48AF-A4BF-D6E81699B8D5}"/>
                  </a:ext>
                </a:extLst>
              </p:cNvPr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iṧ1iḋè">
                <a:extLst>
                  <a:ext uri="{FF2B5EF4-FFF2-40B4-BE49-F238E27FC236}">
                    <a16:creationId xmlns:a16="http://schemas.microsoft.com/office/drawing/2014/main" id="{EA49CC1E-7555-4460-99B6-02A376EB4145}"/>
                  </a:ext>
                </a:extLst>
              </p:cNvPr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íṣľîdé">
                <a:extLst>
                  <a:ext uri="{FF2B5EF4-FFF2-40B4-BE49-F238E27FC236}">
                    <a16:creationId xmlns:a16="http://schemas.microsoft.com/office/drawing/2014/main" id="{AFC2A15A-2CAF-4B26-8820-71555331B122}"/>
                  </a:ext>
                </a:extLst>
              </p:cNvPr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ïṣḷîḋé">
                <a:extLst>
                  <a:ext uri="{FF2B5EF4-FFF2-40B4-BE49-F238E27FC236}">
                    <a16:creationId xmlns:a16="http://schemas.microsoft.com/office/drawing/2014/main" id="{DB032BAD-7E1D-45AA-8074-14B4DAB19535}"/>
                  </a:ext>
                </a:extLst>
              </p:cNvPr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ís1iḋê">
                <a:extLst>
                  <a:ext uri="{FF2B5EF4-FFF2-40B4-BE49-F238E27FC236}">
                    <a16:creationId xmlns:a16="http://schemas.microsoft.com/office/drawing/2014/main" id="{4D81A35A-70F3-46C8-886F-B26910EA6192}"/>
                  </a:ext>
                </a:extLst>
              </p:cNvPr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ïŝ1ídé">
                <a:extLst>
                  <a:ext uri="{FF2B5EF4-FFF2-40B4-BE49-F238E27FC236}">
                    <a16:creationId xmlns:a16="http://schemas.microsoft.com/office/drawing/2014/main" id="{F9C4FBE4-A933-420A-8336-F3A848304958}"/>
                  </a:ext>
                </a:extLst>
              </p:cNvPr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íSliḑe">
                <a:extLst>
                  <a:ext uri="{FF2B5EF4-FFF2-40B4-BE49-F238E27FC236}">
                    <a16:creationId xmlns:a16="http://schemas.microsoft.com/office/drawing/2014/main" id="{F5EB0E9B-392C-4948-9FAD-4854F56123C4}"/>
                  </a:ext>
                </a:extLst>
              </p:cNvPr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iṡ1íḍè">
                <a:extLst>
                  <a:ext uri="{FF2B5EF4-FFF2-40B4-BE49-F238E27FC236}">
                    <a16:creationId xmlns:a16="http://schemas.microsoft.com/office/drawing/2014/main" id="{F9800948-918A-455B-9578-4ADDF6A72478}"/>
                  </a:ext>
                </a:extLst>
              </p:cNvPr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îsḷîḋe">
                <a:extLst>
                  <a:ext uri="{FF2B5EF4-FFF2-40B4-BE49-F238E27FC236}">
                    <a16:creationId xmlns:a16="http://schemas.microsoft.com/office/drawing/2014/main" id="{E9C41DBF-39CC-47B0-AE85-85412DF18090}"/>
                  </a:ext>
                </a:extLst>
              </p:cNvPr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ïṧḻíḓé">
                <a:extLst>
                  <a:ext uri="{FF2B5EF4-FFF2-40B4-BE49-F238E27FC236}">
                    <a16:creationId xmlns:a16="http://schemas.microsoft.com/office/drawing/2014/main" id="{4F357D9F-A7D2-4D8B-9C56-048E80DB651A}"/>
                  </a:ext>
                </a:extLst>
              </p:cNvPr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işļidé">
                <a:extLst>
                  <a:ext uri="{FF2B5EF4-FFF2-40B4-BE49-F238E27FC236}">
                    <a16:creationId xmlns:a16="http://schemas.microsoft.com/office/drawing/2014/main" id="{FE4D2B2A-F6C7-408C-B390-975E4D3DF642}"/>
                  </a:ext>
                </a:extLst>
              </p:cNvPr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iSļïḋe">
                <a:extLst>
                  <a:ext uri="{FF2B5EF4-FFF2-40B4-BE49-F238E27FC236}">
                    <a16:creationId xmlns:a16="http://schemas.microsoft.com/office/drawing/2014/main" id="{8CF0AE2C-4B70-4B8E-8494-7E811FB356F3}"/>
                  </a:ext>
                </a:extLst>
              </p:cNvPr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íṣ1îḑê">
                <a:extLst>
                  <a:ext uri="{FF2B5EF4-FFF2-40B4-BE49-F238E27FC236}">
                    <a16:creationId xmlns:a16="http://schemas.microsoft.com/office/drawing/2014/main" id="{69D078B4-B8D2-45A4-B2F2-570962CC7B46}"/>
                  </a:ext>
                </a:extLst>
              </p:cNvPr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3" name="iṣ1ide">
                <a:extLst>
                  <a:ext uri="{FF2B5EF4-FFF2-40B4-BE49-F238E27FC236}">
                    <a16:creationId xmlns:a16="http://schemas.microsoft.com/office/drawing/2014/main" id="{5371BB0B-E764-40BC-9AF4-1DC78D7B1761}"/>
                  </a:ext>
                </a:extLst>
              </p:cNvPr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>
                  <a:extLst>
                    <a:ext uri="{FF2B5EF4-FFF2-40B4-BE49-F238E27FC236}">
                      <a16:creationId xmlns:a16="http://schemas.microsoft.com/office/drawing/2014/main" id="{D51A34AD-47AD-43E6-A753-9D6DFC3BC9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íṡľiḑè">
                  <a:extLst>
                    <a:ext uri="{FF2B5EF4-FFF2-40B4-BE49-F238E27FC236}">
                      <a16:creationId xmlns:a16="http://schemas.microsoft.com/office/drawing/2014/main" id="{552861A4-4255-4A37-863E-CB9FAEED01E4}"/>
                    </a:ext>
                  </a:extLst>
                </p:cNvPr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îSlîdé">
                  <a:extLst>
                    <a:ext uri="{FF2B5EF4-FFF2-40B4-BE49-F238E27FC236}">
                      <a16:creationId xmlns:a16="http://schemas.microsoft.com/office/drawing/2014/main" id="{77D93BF5-82BE-4C33-984F-B142EA3A0BFE}"/>
                    </a:ext>
                  </a:extLst>
                </p:cNvPr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íṧlídè">
                  <a:extLst>
                    <a:ext uri="{FF2B5EF4-FFF2-40B4-BE49-F238E27FC236}">
                      <a16:creationId xmlns:a16="http://schemas.microsoft.com/office/drawing/2014/main" id="{5FDDADCA-8B96-4A1B-9AF8-E93E17D5FC24}"/>
                    </a:ext>
                  </a:extLst>
                </p:cNvPr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ïṧḻîdé">
                  <a:extLst>
                    <a:ext uri="{FF2B5EF4-FFF2-40B4-BE49-F238E27FC236}">
                      <a16:creationId xmlns:a16="http://schemas.microsoft.com/office/drawing/2014/main" id="{26FD53C5-4C4E-4654-B412-12BB841387BD}"/>
                    </a:ext>
                  </a:extLst>
                </p:cNvPr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ïslïḑé">
                  <a:extLst>
                    <a:ext uri="{FF2B5EF4-FFF2-40B4-BE49-F238E27FC236}">
                      <a16:creationId xmlns:a16="http://schemas.microsoft.com/office/drawing/2014/main" id="{06B5DAEA-28A3-40CF-8EED-17D07C4E0658}"/>
                    </a:ext>
                  </a:extLst>
                </p:cNvPr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ïṥľîďé">
                  <a:extLst>
                    <a:ext uri="{FF2B5EF4-FFF2-40B4-BE49-F238E27FC236}">
                      <a16:creationId xmlns:a16="http://schemas.microsoft.com/office/drawing/2014/main" id="{F6B45315-A3AD-4317-A009-06202C750D60}"/>
                    </a:ext>
                  </a:extLst>
                </p:cNvPr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sľide">
                  <a:extLst>
                    <a:ext uri="{FF2B5EF4-FFF2-40B4-BE49-F238E27FC236}">
                      <a16:creationId xmlns:a16="http://schemas.microsoft.com/office/drawing/2014/main" id="{B5E42AB6-3378-4613-AE3B-7E7F117B2215}"/>
                    </a:ext>
                  </a:extLst>
                </p:cNvPr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îšľîḋé">
                  <a:extLst>
                    <a:ext uri="{FF2B5EF4-FFF2-40B4-BE49-F238E27FC236}">
                      <a16:creationId xmlns:a16="http://schemas.microsoft.com/office/drawing/2014/main" id="{6CE12308-4ADF-4BE1-A96B-58ED19D3FED8}"/>
                    </a:ext>
                  </a:extLst>
                </p:cNvPr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î$ḻíḑé">
                  <a:extLst>
                    <a:ext uri="{FF2B5EF4-FFF2-40B4-BE49-F238E27FC236}">
                      <a16:creationId xmlns:a16="http://schemas.microsoft.com/office/drawing/2014/main" id="{08FB51DA-BFE4-49F1-A7D5-BEBEDC83FF03}"/>
                    </a:ext>
                  </a:extLst>
                </p:cNvPr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iṣľïdè">
                  <a:extLst>
                    <a:ext uri="{FF2B5EF4-FFF2-40B4-BE49-F238E27FC236}">
                      <a16:creationId xmlns:a16="http://schemas.microsoft.com/office/drawing/2014/main" id="{F06759C3-6210-41A2-974D-6053048E87C2}"/>
                    </a:ext>
                  </a:extLst>
                </p:cNvPr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ŝľîḑé">
                  <a:extLst>
                    <a:ext uri="{FF2B5EF4-FFF2-40B4-BE49-F238E27FC236}">
                      <a16:creationId xmlns:a16="http://schemas.microsoft.com/office/drawing/2014/main" id="{61A3C2C0-6FE2-4E63-B94B-E733D21850E7}"/>
                    </a:ext>
                  </a:extLst>
                </p:cNvPr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išḻîḍe">
                  <a:extLst>
                    <a:ext uri="{FF2B5EF4-FFF2-40B4-BE49-F238E27FC236}">
                      <a16:creationId xmlns:a16="http://schemas.microsoft.com/office/drawing/2014/main" id="{4ADC0BE6-FE57-4484-A1FE-0CE525D01AA7}"/>
                    </a:ext>
                  </a:extLst>
                </p:cNvPr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ïŝḷîďe">
                  <a:extLst>
                    <a:ext uri="{FF2B5EF4-FFF2-40B4-BE49-F238E27FC236}">
                      <a16:creationId xmlns:a16="http://schemas.microsoft.com/office/drawing/2014/main" id="{2D154C10-C848-4883-8AB6-0DD359D23BE4}"/>
                    </a:ext>
                  </a:extLst>
                </p:cNvPr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iṩḻîḍè">
                  <a:extLst>
                    <a:ext uri="{FF2B5EF4-FFF2-40B4-BE49-F238E27FC236}">
                      <a16:creationId xmlns:a16="http://schemas.microsoft.com/office/drawing/2014/main" id="{C65EC510-C03A-49AF-B362-0E467B722A0C}"/>
                    </a:ext>
                  </a:extLst>
                </p:cNvPr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îṥḻïḍè">
                  <a:extLst>
                    <a:ext uri="{FF2B5EF4-FFF2-40B4-BE49-F238E27FC236}">
                      <a16:creationId xmlns:a16="http://schemas.microsoft.com/office/drawing/2014/main" id="{441752C6-A9E8-4CD0-B331-80DEF40B578A}"/>
                    </a:ext>
                  </a:extLst>
                </p:cNvPr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í$1ïḋè">
                  <a:extLst>
                    <a:ext uri="{FF2B5EF4-FFF2-40B4-BE49-F238E27FC236}">
                      <a16:creationId xmlns:a16="http://schemas.microsoft.com/office/drawing/2014/main" id="{C0D92A9C-04B1-4D9E-9830-B72418F6AE40}"/>
                    </a:ext>
                  </a:extLst>
                </p:cNvPr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îslïḍè">
                  <a:extLst>
                    <a:ext uri="{FF2B5EF4-FFF2-40B4-BE49-F238E27FC236}">
                      <a16:creationId xmlns:a16="http://schemas.microsoft.com/office/drawing/2014/main" id="{CC7A9508-9521-4A6A-B820-104A0076D2C5}"/>
                    </a:ext>
                  </a:extLst>
                </p:cNvPr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ïSḻïḍê">
                  <a:extLst>
                    <a:ext uri="{FF2B5EF4-FFF2-40B4-BE49-F238E27FC236}">
                      <a16:creationId xmlns:a16="http://schemas.microsoft.com/office/drawing/2014/main" id="{1B3AF3B7-720D-4218-B990-ADBA5D15215F}"/>
                    </a:ext>
                  </a:extLst>
                </p:cNvPr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ïṩḷiḓé">
                  <a:extLst>
                    <a:ext uri="{FF2B5EF4-FFF2-40B4-BE49-F238E27FC236}">
                      <a16:creationId xmlns:a16="http://schemas.microsoft.com/office/drawing/2014/main" id="{E0B1BDDB-313D-4E55-8B08-F5B2096D2CDC}"/>
                    </a:ext>
                  </a:extLst>
                </p:cNvPr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ṡľiďe">
                  <a:extLst>
                    <a:ext uri="{FF2B5EF4-FFF2-40B4-BE49-F238E27FC236}">
                      <a16:creationId xmlns:a16="http://schemas.microsoft.com/office/drawing/2014/main" id="{55A1BF80-8937-403E-8149-25902C8903F8}"/>
                    </a:ext>
                  </a:extLst>
                </p:cNvPr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$ļîḋe">
                  <a:extLst>
                    <a:ext uri="{FF2B5EF4-FFF2-40B4-BE49-F238E27FC236}">
                      <a16:creationId xmlns:a16="http://schemas.microsoft.com/office/drawing/2014/main" id="{CAC0BDB9-8961-4165-911F-0C9F0C606F78}"/>
                    </a:ext>
                  </a:extLst>
                </p:cNvPr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işľíďê">
                  <a:extLst>
                    <a:ext uri="{FF2B5EF4-FFF2-40B4-BE49-F238E27FC236}">
                      <a16:creationId xmlns:a16="http://schemas.microsoft.com/office/drawing/2014/main" id="{0335106A-7888-4C4A-9365-476BB692EEF1}"/>
                    </a:ext>
                  </a:extLst>
                </p:cNvPr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ï$ḻíďè">
                  <a:extLst>
                    <a:ext uri="{FF2B5EF4-FFF2-40B4-BE49-F238E27FC236}">
                      <a16:creationId xmlns:a16="http://schemas.microsoft.com/office/drawing/2014/main" id="{CC591EA0-ADBB-4A89-A916-D7E546E7EFEF}"/>
                    </a:ext>
                  </a:extLst>
                </p:cNvPr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íṧ1ïďê">
                  <a:extLst>
                    <a:ext uri="{FF2B5EF4-FFF2-40B4-BE49-F238E27FC236}">
                      <a16:creationId xmlns:a16="http://schemas.microsoft.com/office/drawing/2014/main" id="{804C00D7-6C77-4A4B-B54A-29B9107B1346}"/>
                    </a:ext>
                  </a:extLst>
                </p:cNvPr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î$ľíḍê">
                  <a:extLst>
                    <a:ext uri="{FF2B5EF4-FFF2-40B4-BE49-F238E27FC236}">
                      <a16:creationId xmlns:a16="http://schemas.microsoft.com/office/drawing/2014/main" id="{77318D07-AF75-4123-946F-84842A25B9E1}"/>
                    </a:ext>
                  </a:extLst>
                </p:cNvPr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ṥlide">
                  <a:extLst>
                    <a:ext uri="{FF2B5EF4-FFF2-40B4-BE49-F238E27FC236}">
                      <a16:creationId xmlns:a16="http://schemas.microsoft.com/office/drawing/2014/main" id="{E1C8181C-4287-4F34-86DF-DFB5B0ED2490}"/>
                    </a:ext>
                  </a:extLst>
                </p:cNvPr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ïsḷïďè">
                  <a:extLst>
                    <a:ext uri="{FF2B5EF4-FFF2-40B4-BE49-F238E27FC236}">
                      <a16:creationId xmlns:a16="http://schemas.microsoft.com/office/drawing/2014/main" id="{2FA360D7-602F-4613-B760-E66BA2CA9488}"/>
                    </a:ext>
                  </a:extLst>
                </p:cNvPr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íṣļïḋé">
                  <a:extLst>
                    <a:ext uri="{FF2B5EF4-FFF2-40B4-BE49-F238E27FC236}">
                      <a16:creationId xmlns:a16="http://schemas.microsoft.com/office/drawing/2014/main" id="{8EBAA057-DD8C-46AD-A6A9-855FF19A1778}"/>
                    </a:ext>
                  </a:extLst>
                </p:cNvPr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î$ļiḓe">
                  <a:extLst>
                    <a:ext uri="{FF2B5EF4-FFF2-40B4-BE49-F238E27FC236}">
                      <a16:creationId xmlns:a16="http://schemas.microsoft.com/office/drawing/2014/main" id="{BEFA4E2F-DEEE-4EEE-875F-478C6565CC5E}"/>
                    </a:ext>
                  </a:extLst>
                </p:cNvPr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ïŝľîďe">
                  <a:extLst>
                    <a:ext uri="{FF2B5EF4-FFF2-40B4-BE49-F238E27FC236}">
                      <a16:creationId xmlns:a16="http://schemas.microsoft.com/office/drawing/2014/main" id="{289B7BFD-1399-4DCA-9AA7-001518676A6F}"/>
                    </a:ext>
                  </a:extLst>
                </p:cNvPr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ïŝļîḋè">
                  <a:extLst>
                    <a:ext uri="{FF2B5EF4-FFF2-40B4-BE49-F238E27FC236}">
                      <a16:creationId xmlns:a16="http://schemas.microsoft.com/office/drawing/2014/main" id="{7D1B02BB-35AB-46DF-B1FD-15384614E21E}"/>
                    </a:ext>
                  </a:extLst>
                </p:cNvPr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íŝ1ïḑé">
                  <a:extLst>
                    <a:ext uri="{FF2B5EF4-FFF2-40B4-BE49-F238E27FC236}">
                      <a16:creationId xmlns:a16="http://schemas.microsoft.com/office/drawing/2014/main" id="{D98773E7-D0AF-41E0-B8A6-D58CC500B08C}"/>
                    </a:ext>
                  </a:extLst>
                </p:cNvPr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îŝḻîḑe">
                  <a:extLst>
                    <a:ext uri="{FF2B5EF4-FFF2-40B4-BE49-F238E27FC236}">
                      <a16:creationId xmlns:a16="http://schemas.microsoft.com/office/drawing/2014/main" id="{09CDFDFB-0F95-46F7-8BDA-B95CFEA975C0}"/>
                    </a:ext>
                  </a:extLst>
                </p:cNvPr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íŝḻïḑe">
                  <a:extLst>
                    <a:ext uri="{FF2B5EF4-FFF2-40B4-BE49-F238E27FC236}">
                      <a16:creationId xmlns:a16="http://schemas.microsoft.com/office/drawing/2014/main" id="{C3599C20-50A5-4627-8C11-45976E4592C5}"/>
                    </a:ext>
                  </a:extLst>
                </p:cNvPr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íşḻiḋè">
                  <a:extLst>
                    <a:ext uri="{FF2B5EF4-FFF2-40B4-BE49-F238E27FC236}">
                      <a16:creationId xmlns:a16="http://schemas.microsoft.com/office/drawing/2014/main" id="{57771127-230D-4565-907D-66E28EC537FB}"/>
                    </a:ext>
                  </a:extLst>
                </p:cNvPr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ï$lïďe">
                  <a:extLst>
                    <a:ext uri="{FF2B5EF4-FFF2-40B4-BE49-F238E27FC236}">
                      <a16:creationId xmlns:a16="http://schemas.microsoft.com/office/drawing/2014/main" id="{CE83B8DF-6267-42BE-A79F-9421BBCE6D88}"/>
                    </a:ext>
                  </a:extLst>
                </p:cNvPr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ïŝliḍé">
                  <a:extLst>
                    <a:ext uri="{FF2B5EF4-FFF2-40B4-BE49-F238E27FC236}">
                      <a16:creationId xmlns:a16="http://schemas.microsoft.com/office/drawing/2014/main" id="{D1D571E7-75BB-40A5-A2E4-F2E52D12225A}"/>
                    </a:ext>
                  </a:extLst>
                </p:cNvPr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íşļïḑe">
                  <a:extLst>
                    <a:ext uri="{FF2B5EF4-FFF2-40B4-BE49-F238E27FC236}">
                      <a16:creationId xmlns:a16="http://schemas.microsoft.com/office/drawing/2014/main" id="{EF598D11-F0CA-4869-9089-F73AE53DD95E}"/>
                    </a:ext>
                  </a:extLst>
                </p:cNvPr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íś1iḋè">
                  <a:extLst>
                    <a:ext uri="{FF2B5EF4-FFF2-40B4-BE49-F238E27FC236}">
                      <a16:creationId xmlns:a16="http://schemas.microsoft.com/office/drawing/2014/main" id="{10875D10-A2BC-4C11-BF91-2D113F9A5B88}"/>
                    </a:ext>
                  </a:extLst>
                </p:cNvPr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iş1íḍè">
                  <a:extLst>
                    <a:ext uri="{FF2B5EF4-FFF2-40B4-BE49-F238E27FC236}">
                      <a16:creationId xmlns:a16="http://schemas.microsoft.com/office/drawing/2014/main" id="{25349885-A844-4652-B2F7-1BA4348F975D}"/>
                    </a:ext>
                  </a:extLst>
                </p:cNvPr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îśľîďè">
                  <a:extLst>
                    <a:ext uri="{FF2B5EF4-FFF2-40B4-BE49-F238E27FC236}">
                      <a16:creationId xmlns:a16="http://schemas.microsoft.com/office/drawing/2014/main" id="{6FEF12EF-1718-4794-9FDF-072D80BCF1D7}"/>
                    </a:ext>
                  </a:extLst>
                </p:cNvPr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îṧḷîḓê">
                  <a:extLst>
                    <a:ext uri="{FF2B5EF4-FFF2-40B4-BE49-F238E27FC236}">
                      <a16:creationId xmlns:a16="http://schemas.microsoft.com/office/drawing/2014/main" id="{44DB92A9-9537-4804-833E-FA0E5E689A77}"/>
                    </a:ext>
                  </a:extLst>
                </p:cNvPr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$líḋé">
                  <a:extLst>
                    <a:ext uri="{FF2B5EF4-FFF2-40B4-BE49-F238E27FC236}">
                      <a16:creationId xmlns:a16="http://schemas.microsoft.com/office/drawing/2014/main" id="{A2B43426-B398-417C-83B1-CF8DBEACD59F}"/>
                    </a:ext>
                  </a:extLst>
                </p:cNvPr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îṩľïďê">
                  <a:extLst>
                    <a:ext uri="{FF2B5EF4-FFF2-40B4-BE49-F238E27FC236}">
                      <a16:creationId xmlns:a16="http://schemas.microsoft.com/office/drawing/2014/main" id="{C123BD73-2DDB-40C8-96E2-96AB662F034E}"/>
                    </a:ext>
                  </a:extLst>
                </p:cNvPr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iŝḻïḑê">
                  <a:extLst>
                    <a:ext uri="{FF2B5EF4-FFF2-40B4-BE49-F238E27FC236}">
                      <a16:creationId xmlns:a16="http://schemas.microsoft.com/office/drawing/2014/main" id="{14A362A6-F8B9-4674-906F-93A5D9B837D4}"/>
                    </a:ext>
                  </a:extLst>
                </p:cNvPr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iṩlïḑe">
                  <a:extLst>
                    <a:ext uri="{FF2B5EF4-FFF2-40B4-BE49-F238E27FC236}">
                      <a16:creationId xmlns:a16="http://schemas.microsoft.com/office/drawing/2014/main" id="{F8AAAEEF-2B69-45D6-BE41-ECC13FE33E10}"/>
                    </a:ext>
                  </a:extLst>
                </p:cNvPr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iṧ1íḍê">
                  <a:extLst>
                    <a:ext uri="{FF2B5EF4-FFF2-40B4-BE49-F238E27FC236}">
                      <a16:creationId xmlns:a16="http://schemas.microsoft.com/office/drawing/2014/main" id="{712B05B9-5755-4488-BFFE-B5394F548D98}"/>
                    </a:ext>
                  </a:extLst>
                </p:cNvPr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íŝļíḋe">
                  <a:extLst>
                    <a:ext uri="{FF2B5EF4-FFF2-40B4-BE49-F238E27FC236}">
                      <a16:creationId xmlns:a16="http://schemas.microsoft.com/office/drawing/2014/main" id="{3C51B510-4ED6-4407-A113-A89819935584}"/>
                    </a:ext>
                  </a:extLst>
                </p:cNvPr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ïṧḷíďê">
                  <a:extLst>
                    <a:ext uri="{FF2B5EF4-FFF2-40B4-BE49-F238E27FC236}">
                      <a16:creationId xmlns:a16="http://schemas.microsoft.com/office/drawing/2014/main" id="{8CAD2671-AF28-4B6E-853C-D6E95E4B8D0D}"/>
                    </a:ext>
                  </a:extLst>
                </p:cNvPr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ïŝľíḑe">
                  <a:extLst>
                    <a:ext uri="{FF2B5EF4-FFF2-40B4-BE49-F238E27FC236}">
                      <a16:creationId xmlns:a16="http://schemas.microsoft.com/office/drawing/2014/main" id="{B83B41F3-F98A-4EE6-9A79-BFD03A6D6F2D}"/>
                    </a:ext>
                  </a:extLst>
                </p:cNvPr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íṣ1îḍè">
                  <a:extLst>
                    <a:ext uri="{FF2B5EF4-FFF2-40B4-BE49-F238E27FC236}">
                      <a16:creationId xmlns:a16="http://schemas.microsoft.com/office/drawing/2014/main" id="{640D9B8D-B434-4640-B8AB-44F5A08328CB}"/>
                    </a:ext>
                  </a:extLst>
                </p:cNvPr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îšļidé">
                  <a:extLst>
                    <a:ext uri="{FF2B5EF4-FFF2-40B4-BE49-F238E27FC236}">
                      <a16:creationId xmlns:a16="http://schemas.microsoft.com/office/drawing/2014/main" id="{86761B1D-A38A-4B65-BCFE-63E7451215A9}"/>
                    </a:ext>
                  </a:extLst>
                </p:cNvPr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îś1îḑè">
                  <a:extLst>
                    <a:ext uri="{FF2B5EF4-FFF2-40B4-BE49-F238E27FC236}">
                      <a16:creationId xmlns:a16="http://schemas.microsoft.com/office/drawing/2014/main" id="{C27AFE0F-FA24-49D0-AB49-8AD028926706}"/>
                    </a:ext>
                  </a:extLst>
                </p:cNvPr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" name="íŝlîdè">
                <a:extLst>
                  <a:ext uri="{FF2B5EF4-FFF2-40B4-BE49-F238E27FC236}">
                    <a16:creationId xmlns:a16="http://schemas.microsoft.com/office/drawing/2014/main" id="{6597258D-BCEF-4BD8-8213-85406FCB84C6}"/>
                  </a:ext>
                </a:extLst>
              </p:cNvPr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>
                  <a:extLst>
                    <a:ext uri="{FF2B5EF4-FFF2-40B4-BE49-F238E27FC236}">
                      <a16:creationId xmlns:a16="http://schemas.microsoft.com/office/drawing/2014/main" id="{B7115BBC-6FC4-4B04-AEE0-E13F6613B05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íṧļídê">
                  <a:extLst>
                    <a:ext uri="{FF2B5EF4-FFF2-40B4-BE49-F238E27FC236}">
                      <a16:creationId xmlns:a16="http://schemas.microsoft.com/office/drawing/2014/main" id="{1AAC51D6-A4D0-46B2-A982-25841DD95144}"/>
                    </a:ext>
                  </a:extLst>
                </p:cNvPr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ïŝlïďê">
                  <a:extLst>
                    <a:ext uri="{FF2B5EF4-FFF2-40B4-BE49-F238E27FC236}">
                      <a16:creationId xmlns:a16="http://schemas.microsoft.com/office/drawing/2014/main" id="{22021781-BA8E-40BE-8111-42E2D90928C3}"/>
                    </a:ext>
                  </a:extLst>
                </p:cNvPr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îṣlíḓè">
                  <a:extLst>
                    <a:ext uri="{FF2B5EF4-FFF2-40B4-BE49-F238E27FC236}">
                      <a16:creationId xmlns:a16="http://schemas.microsoft.com/office/drawing/2014/main" id="{38C6A581-8123-4811-B0D4-00992206CD98}"/>
                    </a:ext>
                  </a:extLst>
                </p:cNvPr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îṧļiḓé">
                  <a:extLst>
                    <a:ext uri="{FF2B5EF4-FFF2-40B4-BE49-F238E27FC236}">
                      <a16:creationId xmlns:a16="http://schemas.microsoft.com/office/drawing/2014/main" id="{01BE8001-866C-4316-BC35-622DCB6D55AA}"/>
                    </a:ext>
                  </a:extLst>
                </p:cNvPr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ï$1idé">
                  <a:extLst>
                    <a:ext uri="{FF2B5EF4-FFF2-40B4-BE49-F238E27FC236}">
                      <a16:creationId xmlns:a16="http://schemas.microsoft.com/office/drawing/2014/main" id="{E9F47E68-EB7C-4453-9756-39C387193B68}"/>
                    </a:ext>
                  </a:extLst>
                </p:cNvPr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5" name="ïṣļíḍé">
              <a:extLst>
                <a:ext uri="{FF2B5EF4-FFF2-40B4-BE49-F238E27FC236}">
                  <a16:creationId xmlns:a16="http://schemas.microsoft.com/office/drawing/2014/main" id="{64CA59DB-8FFD-4320-989B-362FBE4C1954}"/>
                </a:ext>
              </a:extLst>
            </p:cNvPr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" name="íṣḷïḓê">
              <a:extLst>
                <a:ext uri="{FF2B5EF4-FFF2-40B4-BE49-F238E27FC236}">
                  <a16:creationId xmlns:a16="http://schemas.microsoft.com/office/drawing/2014/main" id="{9C3F77DA-C397-41DC-A99F-C7FA4E6E5639}"/>
                </a:ext>
              </a:extLst>
            </p:cNvPr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2" name="î$ḷîḍè">
                <a:extLst>
                  <a:ext uri="{FF2B5EF4-FFF2-40B4-BE49-F238E27FC236}">
                    <a16:creationId xmlns:a16="http://schemas.microsoft.com/office/drawing/2014/main" id="{1764028D-956A-4356-9A8E-7D77B536A393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3" name="íšľídê">
                <a:extLst>
                  <a:ext uri="{FF2B5EF4-FFF2-40B4-BE49-F238E27FC236}">
                    <a16:creationId xmlns:a16="http://schemas.microsoft.com/office/drawing/2014/main" id="{E058C89B-164C-4A2B-AFE6-16F95712A856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BD17CE8-1494-4216-85A3-4601C3FFC6D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Sliḋe">
              <a:extLst>
                <a:ext uri="{FF2B5EF4-FFF2-40B4-BE49-F238E27FC236}">
                  <a16:creationId xmlns:a16="http://schemas.microsoft.com/office/drawing/2014/main" id="{A4674ECD-7033-48C9-B7A1-30A55C8189A9}"/>
                </a:ext>
              </a:extLst>
            </p:cNvPr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9" name="is1iḍê">
              <a:extLst>
                <a:ext uri="{FF2B5EF4-FFF2-40B4-BE49-F238E27FC236}">
                  <a16:creationId xmlns:a16="http://schemas.microsoft.com/office/drawing/2014/main" id="{534066CA-B2CA-4854-BC29-D0F638B3558F}"/>
                </a:ext>
              </a:extLst>
            </p:cNvPr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" name="ïṣļîďè">
              <a:extLst>
                <a:ext uri="{FF2B5EF4-FFF2-40B4-BE49-F238E27FC236}">
                  <a16:creationId xmlns:a16="http://schemas.microsoft.com/office/drawing/2014/main" id="{47D073AB-1E08-4288-99E2-E546E012B444}"/>
                </a:ext>
              </a:extLst>
            </p:cNvPr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>
              <a:extLst>
                <a:ext uri="{FF2B5EF4-FFF2-40B4-BE49-F238E27FC236}">
                  <a16:creationId xmlns:a16="http://schemas.microsoft.com/office/drawing/2014/main" id="{EA90ADC2-CD18-456C-BCED-8019D9EF1813}"/>
                </a:ext>
              </a:extLst>
            </p:cNvPr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38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1E088-D243-4FCE-8DB9-4150F4B4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A599E8-083E-4BA3-A9F4-85950291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F9747-FF14-40A5-B247-1CC55A6F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îṥḷiḍé">
            <a:extLst>
              <a:ext uri="{FF2B5EF4-FFF2-40B4-BE49-F238E27FC236}">
                <a16:creationId xmlns:a16="http://schemas.microsoft.com/office/drawing/2014/main" id="{A6A7F2F5-1729-493A-AE30-903496AE9288}"/>
              </a:ext>
            </a:extLst>
          </p:cNvPr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7B09A7-04F4-4A60-81FA-BBABDBBE00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A2297A-A0AE-46C2-B94F-7D670AB64F3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>
            <a:extLst>
              <a:ext uri="{FF2B5EF4-FFF2-40B4-BE49-F238E27FC236}">
                <a16:creationId xmlns:a16="http://schemas.microsoft.com/office/drawing/2014/main" id="{0365152A-BD2C-4DFC-8609-ED5F03B18E2D}"/>
              </a:ext>
            </a:extLst>
          </p:cNvPr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sp>
        <p:nvSpPr>
          <p:cNvPr id="9" name="îṣḷïďê">
            <a:extLst>
              <a:ext uri="{FF2B5EF4-FFF2-40B4-BE49-F238E27FC236}">
                <a16:creationId xmlns:a16="http://schemas.microsoft.com/office/drawing/2014/main" id="{9EF2B316-E648-4793-A723-69B6E5B211AE}"/>
              </a:ext>
            </a:extLst>
          </p:cNvPr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0" name="iṥḻîḍè">
            <a:extLst>
              <a:ext uri="{FF2B5EF4-FFF2-40B4-BE49-F238E27FC236}">
                <a16:creationId xmlns:a16="http://schemas.microsoft.com/office/drawing/2014/main" id="{FD471E03-2CCC-4369-B433-24BB0BD5F39E}"/>
              </a:ext>
            </a:extLst>
          </p:cNvPr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1" name="ïŝ1ídè">
            <a:extLst>
              <a:ext uri="{FF2B5EF4-FFF2-40B4-BE49-F238E27FC236}">
                <a16:creationId xmlns:a16="http://schemas.microsoft.com/office/drawing/2014/main" id="{08F506A3-C66F-4B5C-AA17-0ECD09A85FE2}"/>
              </a:ext>
            </a:extLst>
          </p:cNvPr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2" name="iṣḷiḋé">
            <a:extLst>
              <a:ext uri="{FF2B5EF4-FFF2-40B4-BE49-F238E27FC236}">
                <a16:creationId xmlns:a16="http://schemas.microsoft.com/office/drawing/2014/main" id="{F06E9DF4-74D3-47B6-8DE7-56A0B25D1179}"/>
              </a:ext>
            </a:extLst>
          </p:cNvPr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BBC833-2EEB-4961-B08F-752EE37FE93A}"/>
              </a:ext>
            </a:extLst>
          </p:cNvPr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6511561-1F15-4DB2-A4D1-616F6AA05E6F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>
                <a:extLst>
                  <a:ext uri="{FF2B5EF4-FFF2-40B4-BE49-F238E27FC236}">
                    <a16:creationId xmlns:a16="http://schemas.microsoft.com/office/drawing/2014/main" id="{3CD4C1DA-A967-4702-9B3E-B81F2AA235FA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19" name="Shape 1450">
                <a:extLst>
                  <a:ext uri="{FF2B5EF4-FFF2-40B4-BE49-F238E27FC236}">
                    <a16:creationId xmlns:a16="http://schemas.microsoft.com/office/drawing/2014/main" id="{9083D802-D914-421C-8EF8-AE322888846A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E8BD2C5-CEB3-48F6-A9FC-065C1471B3EC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>
                <a:extLst>
                  <a:ext uri="{FF2B5EF4-FFF2-40B4-BE49-F238E27FC236}">
                    <a16:creationId xmlns:a16="http://schemas.microsoft.com/office/drawing/2014/main" id="{60E33CAE-949D-4C16-BC5D-566C78F3BE63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17" name="Shape 1450">
                <a:extLst>
                  <a:ext uri="{FF2B5EF4-FFF2-40B4-BE49-F238E27FC236}">
                    <a16:creationId xmlns:a16="http://schemas.microsoft.com/office/drawing/2014/main" id="{2B02C3CA-EB14-4D74-A452-5F3AEBB3A261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90EFCF-6663-4C99-BE99-E8EE38156DEB}"/>
              </a:ext>
            </a:extLst>
          </p:cNvPr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A72EB3D-E09E-48B0-BAA1-3106C094CB92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>
                <a:extLst>
                  <a:ext uri="{FF2B5EF4-FFF2-40B4-BE49-F238E27FC236}">
                    <a16:creationId xmlns:a16="http://schemas.microsoft.com/office/drawing/2014/main" id="{2FD08185-02BE-49DC-B75D-872BF71F80A3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6" name="Shape 1450">
                <a:extLst>
                  <a:ext uri="{FF2B5EF4-FFF2-40B4-BE49-F238E27FC236}">
                    <a16:creationId xmlns:a16="http://schemas.microsoft.com/office/drawing/2014/main" id="{328F7B68-9253-45D2-A642-5B74F79B0D92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D636C53-0AA5-47B3-8B91-F49419B59118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>
                <a:extLst>
                  <a:ext uri="{FF2B5EF4-FFF2-40B4-BE49-F238E27FC236}">
                    <a16:creationId xmlns:a16="http://schemas.microsoft.com/office/drawing/2014/main" id="{55A65AAB-2D68-4038-9288-F6CFB96E3B74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4" name="Shape 1450">
                <a:extLst>
                  <a:ext uri="{FF2B5EF4-FFF2-40B4-BE49-F238E27FC236}">
                    <a16:creationId xmlns:a16="http://schemas.microsoft.com/office/drawing/2014/main" id="{7C0C1375-E471-48D8-ACC6-E8970C99C297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79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3c8c70-9aae-4d44-ac2c-b689a504a1b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088165-c03c-41ca-90b6-909522d3c9e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066d1e-9153-4e50-82d0-f12d4e06f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5d545d-6a15-46b3-895f-c24e208876c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f2eee5-142e-4f9c-a2bb-588b64e6f21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486f68-035c-41d1-b074-ce3b06557fb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b5280f3-9dd9-4e74-bf0a-af0a2b7e2d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21325e-66d4-4ffe-9309-b6aea6215e7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b1ed42-e6bd-45d3-9d3e-be2baea303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a78c0c-94bf-4188-a5be-bc25ffb19aa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e85dfe-0a1e-46cb-b5a9-c24e9f3f56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e2957c-41a6-4efc-9d05-3e49b3770d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458ad7-88e0-4ba2-b9b4-1dceb65f7bb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</TotalTime>
  <Words>2618</Words>
  <Application>Microsoft Office PowerPoint</Application>
  <PresentationFormat>宽屏</PresentationFormat>
  <Paragraphs>414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宋体</vt:lpstr>
      <vt:lpstr>Arial</vt:lpstr>
      <vt:lpstr>Calibri</vt:lpstr>
      <vt:lpstr>Impact</vt:lpstr>
      <vt:lpstr>主题5</vt:lpstr>
      <vt:lpstr>iSlide® PowerPoint standard template.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Shiyang Yu (FA TALENT)</cp:lastModifiedBy>
  <cp:revision>18</cp:revision>
  <cp:lastPrinted>2017-12-11T16:00:00Z</cp:lastPrinted>
  <dcterms:created xsi:type="dcterms:W3CDTF">2017-12-11T16:00:00Z</dcterms:created>
  <dcterms:modified xsi:type="dcterms:W3CDTF">2018-09-05T06:34:13Z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